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Layouts/slideLayout39.xml" ContentType="application/vnd.openxmlformats-officedocument.presentationml.slideLayout+xml"/>
  <Override PartName="/ppt/theme/theme5.xml" ContentType="application/vnd.openxmlformats-officedocument.them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theme/themeOverride1.xml" ContentType="application/vnd.openxmlformats-officedocument.themeOverr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slides/slide99.xml" ContentType="application/vnd.openxmlformats-officedocument.presentationml.slide+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Override PartName="/ppt/slides/slide89.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tags/tag3.xml" ContentType="application/vnd.openxmlformats-officedocument.presentationml.tags+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s/slide98.xml" ContentType="application/vnd.openxmlformats-officedocument.presentationml.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 id="2147483690" r:id="rId3"/>
    <p:sldMasterId id="2147483709" r:id="rId4"/>
  </p:sldMasterIdLst>
  <p:notesMasterIdLst>
    <p:notesMasterId r:id="rId108"/>
  </p:notesMasterIdLst>
  <p:handoutMasterIdLst>
    <p:handoutMasterId r:id="rId109"/>
  </p:handoutMasterIdLst>
  <p:sldIdLst>
    <p:sldId id="483" r:id="rId5"/>
    <p:sldId id="680" r:id="rId6"/>
    <p:sldId id="681" r:id="rId7"/>
    <p:sldId id="682" r:id="rId8"/>
    <p:sldId id="683" r:id="rId9"/>
    <p:sldId id="684" r:id="rId10"/>
    <p:sldId id="695" r:id="rId11"/>
    <p:sldId id="613" r:id="rId12"/>
    <p:sldId id="569" r:id="rId13"/>
    <p:sldId id="570" r:id="rId14"/>
    <p:sldId id="573" r:id="rId15"/>
    <p:sldId id="572" r:id="rId16"/>
    <p:sldId id="571" r:id="rId17"/>
    <p:sldId id="574" r:id="rId18"/>
    <p:sldId id="575" r:id="rId19"/>
    <p:sldId id="576" r:id="rId20"/>
    <p:sldId id="579" r:id="rId21"/>
    <p:sldId id="582" r:id="rId22"/>
    <p:sldId id="581" r:id="rId23"/>
    <p:sldId id="580" r:id="rId24"/>
    <p:sldId id="578" r:id="rId25"/>
    <p:sldId id="615" r:id="rId26"/>
    <p:sldId id="616" r:id="rId27"/>
    <p:sldId id="583" r:id="rId28"/>
    <p:sldId id="584" r:id="rId29"/>
    <p:sldId id="585" r:id="rId30"/>
    <p:sldId id="586" r:id="rId31"/>
    <p:sldId id="588" r:id="rId32"/>
    <p:sldId id="610" r:id="rId33"/>
    <p:sldId id="589" r:id="rId34"/>
    <p:sldId id="611" r:id="rId35"/>
    <p:sldId id="609" r:id="rId36"/>
    <p:sldId id="612" r:id="rId37"/>
    <p:sldId id="604" r:id="rId38"/>
    <p:sldId id="605" r:id="rId39"/>
    <p:sldId id="592" r:id="rId40"/>
    <p:sldId id="593" r:id="rId41"/>
    <p:sldId id="595" r:id="rId42"/>
    <p:sldId id="601" r:id="rId43"/>
    <p:sldId id="618" r:id="rId44"/>
    <p:sldId id="619" r:id="rId45"/>
    <p:sldId id="620" r:id="rId46"/>
    <p:sldId id="621" r:id="rId47"/>
    <p:sldId id="622" r:id="rId48"/>
    <p:sldId id="623" r:id="rId49"/>
    <p:sldId id="624" r:id="rId50"/>
    <p:sldId id="625" r:id="rId51"/>
    <p:sldId id="626" r:id="rId52"/>
    <p:sldId id="627" r:id="rId53"/>
    <p:sldId id="628" r:id="rId54"/>
    <p:sldId id="629" r:id="rId55"/>
    <p:sldId id="630" r:id="rId56"/>
    <p:sldId id="631" r:id="rId57"/>
    <p:sldId id="632" r:id="rId58"/>
    <p:sldId id="633" r:id="rId59"/>
    <p:sldId id="634" r:id="rId60"/>
    <p:sldId id="635" r:id="rId61"/>
    <p:sldId id="636" r:id="rId62"/>
    <p:sldId id="637" r:id="rId63"/>
    <p:sldId id="638" r:id="rId64"/>
    <p:sldId id="639" r:id="rId65"/>
    <p:sldId id="640" r:id="rId66"/>
    <p:sldId id="641" r:id="rId67"/>
    <p:sldId id="642" r:id="rId68"/>
    <p:sldId id="643" r:id="rId69"/>
    <p:sldId id="644" r:id="rId70"/>
    <p:sldId id="645" r:id="rId71"/>
    <p:sldId id="679" r:id="rId72"/>
    <p:sldId id="646" r:id="rId73"/>
    <p:sldId id="647" r:id="rId74"/>
    <p:sldId id="648" r:id="rId75"/>
    <p:sldId id="649" r:id="rId76"/>
    <p:sldId id="650" r:id="rId77"/>
    <p:sldId id="651" r:id="rId78"/>
    <p:sldId id="652" r:id="rId79"/>
    <p:sldId id="653" r:id="rId80"/>
    <p:sldId id="654" r:id="rId81"/>
    <p:sldId id="655" r:id="rId82"/>
    <p:sldId id="656" r:id="rId83"/>
    <p:sldId id="703" r:id="rId84"/>
    <p:sldId id="657" r:id="rId85"/>
    <p:sldId id="658" r:id="rId86"/>
    <p:sldId id="659" r:id="rId87"/>
    <p:sldId id="660" r:id="rId88"/>
    <p:sldId id="661" r:id="rId89"/>
    <p:sldId id="662" r:id="rId90"/>
    <p:sldId id="663" r:id="rId91"/>
    <p:sldId id="664" r:id="rId92"/>
    <p:sldId id="665" r:id="rId93"/>
    <p:sldId id="666" r:id="rId94"/>
    <p:sldId id="667" r:id="rId95"/>
    <p:sldId id="668" r:id="rId96"/>
    <p:sldId id="669" r:id="rId97"/>
    <p:sldId id="670" r:id="rId98"/>
    <p:sldId id="671" r:id="rId99"/>
    <p:sldId id="672" r:id="rId100"/>
    <p:sldId id="673" r:id="rId101"/>
    <p:sldId id="674" r:id="rId102"/>
    <p:sldId id="675" r:id="rId103"/>
    <p:sldId id="676" r:id="rId104"/>
    <p:sldId id="678" r:id="rId105"/>
    <p:sldId id="701" r:id="rId106"/>
    <p:sldId id="702" r:id="rId107"/>
  </p:sldIdLst>
  <p:sldSz cx="9144000" cy="6858000" type="screen4x3"/>
  <p:notesSz cx="6858000" cy="9144000"/>
  <p:defaultTextStyle>
    <a:defPPr>
      <a:defRPr lang="zh-CN"/>
    </a:defPPr>
    <a:lvl1pPr algn="l" rtl="0" fontAlgn="base">
      <a:spcBef>
        <a:spcPct val="0"/>
      </a:spcBef>
      <a:spcAft>
        <a:spcPct val="0"/>
      </a:spcAft>
      <a:defRPr i="1" kern="1200">
        <a:solidFill>
          <a:schemeClr val="tx1"/>
        </a:solidFill>
        <a:latin typeface="Arial" charset="0"/>
        <a:ea typeface="宋体" charset="-122"/>
        <a:cs typeface="+mn-cs"/>
      </a:defRPr>
    </a:lvl1pPr>
    <a:lvl2pPr marL="457200" algn="l" rtl="0" fontAlgn="base">
      <a:spcBef>
        <a:spcPct val="0"/>
      </a:spcBef>
      <a:spcAft>
        <a:spcPct val="0"/>
      </a:spcAft>
      <a:defRPr i="1" kern="1200">
        <a:solidFill>
          <a:schemeClr val="tx1"/>
        </a:solidFill>
        <a:latin typeface="Arial" charset="0"/>
        <a:ea typeface="宋体" charset="-122"/>
        <a:cs typeface="+mn-cs"/>
      </a:defRPr>
    </a:lvl2pPr>
    <a:lvl3pPr marL="914400" algn="l" rtl="0" fontAlgn="base">
      <a:spcBef>
        <a:spcPct val="0"/>
      </a:spcBef>
      <a:spcAft>
        <a:spcPct val="0"/>
      </a:spcAft>
      <a:defRPr i="1" kern="1200">
        <a:solidFill>
          <a:schemeClr val="tx1"/>
        </a:solidFill>
        <a:latin typeface="Arial" charset="0"/>
        <a:ea typeface="宋体" charset="-122"/>
        <a:cs typeface="+mn-cs"/>
      </a:defRPr>
    </a:lvl3pPr>
    <a:lvl4pPr marL="1371600" algn="l" rtl="0" fontAlgn="base">
      <a:spcBef>
        <a:spcPct val="0"/>
      </a:spcBef>
      <a:spcAft>
        <a:spcPct val="0"/>
      </a:spcAft>
      <a:defRPr i="1" kern="1200">
        <a:solidFill>
          <a:schemeClr val="tx1"/>
        </a:solidFill>
        <a:latin typeface="Arial" charset="0"/>
        <a:ea typeface="宋体" charset="-122"/>
        <a:cs typeface="+mn-cs"/>
      </a:defRPr>
    </a:lvl4pPr>
    <a:lvl5pPr marL="1828800" algn="l" rtl="0" fontAlgn="base">
      <a:spcBef>
        <a:spcPct val="0"/>
      </a:spcBef>
      <a:spcAft>
        <a:spcPct val="0"/>
      </a:spcAft>
      <a:defRPr i="1" kern="1200">
        <a:solidFill>
          <a:schemeClr val="tx1"/>
        </a:solidFill>
        <a:latin typeface="Arial" charset="0"/>
        <a:ea typeface="宋体" charset="-122"/>
        <a:cs typeface="+mn-cs"/>
      </a:defRPr>
    </a:lvl5pPr>
    <a:lvl6pPr marL="2286000" algn="l" defTabSz="914400" rtl="0" eaLnBrk="1" latinLnBrk="0" hangingPunct="1">
      <a:defRPr i="1" kern="1200">
        <a:solidFill>
          <a:schemeClr val="tx1"/>
        </a:solidFill>
        <a:latin typeface="Arial" charset="0"/>
        <a:ea typeface="宋体" charset="-122"/>
        <a:cs typeface="+mn-cs"/>
      </a:defRPr>
    </a:lvl6pPr>
    <a:lvl7pPr marL="2743200" algn="l" defTabSz="914400" rtl="0" eaLnBrk="1" latinLnBrk="0" hangingPunct="1">
      <a:defRPr i="1" kern="1200">
        <a:solidFill>
          <a:schemeClr val="tx1"/>
        </a:solidFill>
        <a:latin typeface="Arial" charset="0"/>
        <a:ea typeface="宋体" charset="-122"/>
        <a:cs typeface="+mn-cs"/>
      </a:defRPr>
    </a:lvl7pPr>
    <a:lvl8pPr marL="3200400" algn="l" defTabSz="914400" rtl="0" eaLnBrk="1" latinLnBrk="0" hangingPunct="1">
      <a:defRPr i="1" kern="1200">
        <a:solidFill>
          <a:schemeClr val="tx1"/>
        </a:solidFill>
        <a:latin typeface="Arial" charset="0"/>
        <a:ea typeface="宋体" charset="-122"/>
        <a:cs typeface="+mn-cs"/>
      </a:defRPr>
    </a:lvl8pPr>
    <a:lvl9pPr marL="3657600" algn="l" defTabSz="914400" rtl="0" eaLnBrk="1" latinLnBrk="0" hangingPunct="1">
      <a:defRPr i="1"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E85C45"/>
    <a:srgbClr val="FF3E4B"/>
    <a:srgbClr val="FF9BA2"/>
    <a:srgbClr val="FFA893"/>
    <a:srgbClr val="FFAB98"/>
    <a:srgbClr val="000099"/>
    <a:srgbClr val="FFFF00"/>
    <a:srgbClr val="0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9703"/>
  </p:normalViewPr>
  <p:slideViewPr>
    <p:cSldViewPr>
      <p:cViewPr>
        <p:scale>
          <a:sx n="100" d="100"/>
          <a:sy n="100" d="100"/>
        </p:scale>
        <p:origin x="-702" y="612"/>
      </p:cViewPr>
      <p:guideLst>
        <p:guide orient="horz" pos="2486"/>
        <p:guide orient="horz" pos="3748"/>
        <p:guide orient="horz" pos="210"/>
        <p:guide pos="5519"/>
        <p:guide pos="2964"/>
        <p:guide pos="295"/>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07" Type="http://schemas.openxmlformats.org/officeDocument/2006/relationships/slide" Target="slides/slide103.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slide" Target="slides/slide83.xml"/><Relationship Id="rId102" Type="http://schemas.openxmlformats.org/officeDocument/2006/relationships/slide" Target="slides/slide98.xml"/><Relationship Id="rId110"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slide" Target="slides/slide86.xml"/><Relationship Id="rId95" Type="http://schemas.openxmlformats.org/officeDocument/2006/relationships/slide" Target="slides/slide9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13"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slide" Target="slides/slide99.xml"/><Relationship Id="rId108"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1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slide" Target="slides/slide102.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handoutMaster" Target="handoutMasters/handoutMaster1.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Tx/>
              <a:buNone/>
              <a:defRPr sz="1200">
                <a:latin typeface="Arial" panose="020B0604020202020204" pitchFamily="34" charset="0"/>
                <a:ea typeface="华文细黑" panose="02010600040101010101" pitchFamily="2" charset="-122"/>
                <a:cs typeface="+mn-cs"/>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buFontTx/>
              <a:buNone/>
              <a:defRPr sz="1200">
                <a:latin typeface="Arial" panose="020B0604020202020204" pitchFamily="34" charset="0"/>
                <a:ea typeface="华文细黑" panose="02010600040101010101" pitchFamily="2" charset="-122"/>
                <a:cs typeface="+mn-cs"/>
              </a:defRPr>
            </a:lvl1pPr>
          </a:lstStyle>
          <a:p>
            <a:pPr>
              <a:defRPr/>
            </a:pPr>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buFontTx/>
              <a:buNone/>
              <a:defRPr sz="1200">
                <a:latin typeface="Arial" panose="020B0604020202020204" pitchFamily="34" charset="0"/>
                <a:ea typeface="华文细黑" panose="02010600040101010101" pitchFamily="2" charset="-122"/>
                <a:cs typeface="+mn-cs"/>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a:buFont typeface="Arial" panose="020B0604020202020204" pitchFamily="34" charset="0"/>
              <a:buNone/>
              <a:defRPr sz="1200" noProof="1">
                <a:latin typeface="Arial" panose="020B0604020202020204" pitchFamily="34" charset="0"/>
                <a:ea typeface="华文细黑" panose="02010600040101010101" pitchFamily="2" charset="-122"/>
                <a:cs typeface="+mn-cs"/>
              </a:defRPr>
            </a:lvl1pPr>
          </a:lstStyle>
          <a:p>
            <a:pPr>
              <a:defRPr/>
            </a:pPr>
            <a:fld id="{05DEC14B-9324-40CB-BEBA-99C74B6ADBB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p:spPr>
        <p:txBody>
          <a:bodyPr vert="horz" wrap="square" lIns="91440" tIns="45720" rIns="91440" bIns="45720" numCol="1" anchor="t" anchorCtr="0" compatLnSpc="1"/>
          <a:lstStyle>
            <a:lvl1pPr>
              <a:buFontTx/>
              <a:buNone/>
              <a:defRPr sz="1200" i="0">
                <a:latin typeface="Arial" panose="020B0604020202020204" pitchFamily="34" charset="0"/>
                <a:ea typeface="华文细黑" panose="02010600040101010101" pitchFamily="2" charset="-122"/>
                <a:cs typeface="+mn-cs"/>
              </a:defRPr>
            </a:lvl1pPr>
          </a:lstStyle>
          <a:p>
            <a:pPr>
              <a:defRPr/>
            </a:pPr>
            <a:endParaRPr 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p:spPr>
        <p:txBody>
          <a:bodyPr vert="horz" wrap="square" lIns="91440" tIns="45720" rIns="91440" bIns="45720" numCol="1" anchor="t" anchorCtr="0" compatLnSpc="1"/>
          <a:lstStyle>
            <a:lvl1pPr algn="r">
              <a:buFontTx/>
              <a:buNone/>
              <a:defRPr sz="1200" i="0">
                <a:latin typeface="Arial" panose="020B0604020202020204" pitchFamily="34" charset="0"/>
                <a:ea typeface="华文细黑" panose="02010600040101010101" pitchFamily="2" charset="-122"/>
                <a:cs typeface="+mn-cs"/>
              </a:defRPr>
            </a:lvl1pPr>
          </a:lstStyle>
          <a:p>
            <a:pPr>
              <a:defRPr/>
            </a:pPr>
            <a:endParaRPr lang="en-US"/>
          </a:p>
        </p:txBody>
      </p:sp>
      <p:sp>
        <p:nvSpPr>
          <p:cNvPr id="26628" name="Rectangle 4"/>
          <p:cNvSpPr>
            <a:spLocks noGrp="1" noRot="1" noChangeAspect="1"/>
          </p:cNvSpPr>
          <p:nvPr>
            <p:ph type="sldImg"/>
          </p:nvPr>
        </p:nvSpPr>
        <p:spPr bwMode="auto">
          <a:xfrm>
            <a:off x="1143000" y="685800"/>
            <a:ext cx="4572000" cy="3429000"/>
          </a:xfrm>
          <a:prstGeom prst="rect">
            <a:avLst/>
          </a:prstGeom>
          <a:noFill/>
          <a:ln w="9525">
            <a:noFill/>
            <a:miter lim="800000"/>
            <a:headEnd/>
            <a:tailEnd/>
          </a:ln>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p:spPr>
        <p:txBody>
          <a:bodyPr vert="horz" wrap="square" lIns="91440" tIns="45720" rIns="91440" bIns="45720" numCol="1" anchor="t" anchorCtr="0" compatLnSpc="1"/>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p:spPr>
        <p:txBody>
          <a:bodyPr vert="horz" wrap="square" lIns="91440" tIns="45720" rIns="91440" bIns="45720" numCol="1" anchor="b" anchorCtr="0" compatLnSpc="1"/>
          <a:lstStyle>
            <a:lvl1pPr>
              <a:buFontTx/>
              <a:buNone/>
              <a:defRPr sz="1200" i="0">
                <a:latin typeface="Arial" panose="020B0604020202020204" pitchFamily="34" charset="0"/>
                <a:ea typeface="华文细黑" panose="02010600040101010101" pitchFamily="2" charset="-122"/>
                <a:cs typeface="+mn-cs"/>
              </a:defRPr>
            </a:lvl1pPr>
          </a:lstStyle>
          <a:p>
            <a:pPr>
              <a:defRPr/>
            </a:pPr>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p:spPr>
        <p:txBody>
          <a:bodyPr vert="horz" wrap="square" lIns="91440" tIns="45720" rIns="91440" bIns="45720" numCol="1" anchor="b" anchorCtr="0" compatLnSpc="1"/>
          <a:lstStyle>
            <a:lvl1pPr algn="r">
              <a:buFont typeface="Arial" panose="020B0604020202020204" pitchFamily="34" charset="0"/>
              <a:buNone/>
              <a:defRPr sz="1200" i="0" noProof="1">
                <a:latin typeface="Arial" panose="020B0604020202020204" pitchFamily="34" charset="0"/>
                <a:ea typeface="华文细黑" panose="02010600040101010101" pitchFamily="2" charset="-122"/>
                <a:cs typeface="+mn-cs"/>
              </a:defRPr>
            </a:lvl1pPr>
          </a:lstStyle>
          <a:p>
            <a:pPr>
              <a:defRPr/>
            </a:pPr>
            <a:fld id="{758337B3-A259-4EAE-8A0C-F9FCC14EC77A}"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华文细黑" panose="02010600040101010101" pitchFamily="2" charset="-122"/>
        <a:cs typeface="华文细黑"/>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华文细黑" panose="02010600040101010101" pitchFamily="2" charset="-122"/>
        <a:cs typeface="华文细黑"/>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华文细黑" panose="02010600040101010101" pitchFamily="2" charset="-122"/>
        <a:cs typeface="华文细黑"/>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华文细黑" panose="02010600040101010101" pitchFamily="2" charset="-122"/>
        <a:cs typeface="华文细黑"/>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华文细黑" panose="02010600040101010101" pitchFamily="2" charset="-122"/>
        <a:cs typeface="华文细黑"/>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haishihong"/>
          <p:cNvPicPr>
            <a:picLocks noChangeAspect="1"/>
          </p:cNvPicPr>
          <p:nvPr/>
        </p:nvPicPr>
        <p:blipFill>
          <a:blip r:embed="rId2" cstate="print"/>
          <a:srcRect/>
          <a:stretch>
            <a:fillRect/>
          </a:stretch>
        </p:blipFill>
        <p:spPr bwMode="auto">
          <a:xfrm>
            <a:off x="34925" y="-171450"/>
            <a:ext cx="9180513" cy="6884988"/>
          </a:xfrm>
          <a:prstGeom prst="rect">
            <a:avLst/>
          </a:prstGeom>
          <a:noFill/>
          <a:ln w="9525">
            <a:noFill/>
            <a:miter lim="800000"/>
            <a:headEnd/>
            <a:tailEnd/>
          </a:ln>
        </p:spPr>
      </p:pic>
      <p:sp>
        <p:nvSpPr>
          <p:cNvPr id="2051" name="Rectangle 27"/>
          <p:cNvSpPr>
            <a:spLocks noGrp="1" noChangeArrowheads="1"/>
          </p:cNvSpPr>
          <p:nvPr>
            <p:ph type="ctrTitle"/>
          </p:nvPr>
        </p:nvSpPr>
        <p:spPr>
          <a:xfrm>
            <a:off x="468313" y="2470150"/>
            <a:ext cx="5399087" cy="1079500"/>
          </a:xfrm>
        </p:spPr>
        <p:txBody>
          <a:bodyPr/>
          <a:lstStyle>
            <a:lvl1pPr>
              <a:defRPr sz="3200"/>
            </a:lvl1pPr>
          </a:lstStyle>
          <a:p>
            <a:pPr lvl="0"/>
            <a:r>
              <a:rPr lang="zh-CN" noProof="0" smtClean="0"/>
              <a:t>单击此处编辑母版标题样式</a:t>
            </a:r>
          </a:p>
        </p:txBody>
      </p:sp>
      <p:sp>
        <p:nvSpPr>
          <p:cNvPr id="2052" name="Rectangle 31"/>
          <p:cNvSpPr>
            <a:spLocks noGrp="1" noChangeArrowheads="1"/>
          </p:cNvSpPr>
          <p:nvPr>
            <p:ph type="subTitle" idx="1"/>
          </p:nvPr>
        </p:nvSpPr>
        <p:spPr>
          <a:xfrm>
            <a:off x="468313" y="3549650"/>
            <a:ext cx="5400675" cy="600075"/>
          </a:xfrm>
        </p:spPr>
        <p:txBody>
          <a:bodyPr/>
          <a:lstStyle>
            <a:lvl1pPr marL="0" indent="0">
              <a:buFont typeface="Wingdings" panose="05000000000000000000" pitchFamily="2" charset="2"/>
              <a:buNone/>
              <a:defRPr sz="1800">
                <a:solidFill>
                  <a:schemeClr val="bg1"/>
                </a:solidFill>
              </a:defRPr>
            </a:lvl1pPr>
          </a:lstStyle>
          <a:p>
            <a:pPr lvl="0"/>
            <a:r>
              <a:rPr lang="zh-CN" altLang="en-US" noProof="0" smtClean="0"/>
              <a:t>单击此处编辑母版副标题样式</a:t>
            </a:r>
            <a:endParaRPr lang="zh-CN" noProof="0" smtClean="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Rectangle 4"/>
          <p:cNvSpPr>
            <a:spLocks noGrp="1" noChangeArrowheads="1"/>
          </p:cNvSpPr>
          <p:nvPr>
            <p:ph type="sldNum" sz="quarter" idx="10"/>
          </p:nvPr>
        </p:nvSpPr>
        <p:spPr>
          <a:ln/>
        </p:spPr>
        <p:txBody>
          <a:bodyPr/>
          <a:lstStyle>
            <a:lvl1pPr>
              <a:defRPr/>
            </a:lvl1pPr>
          </a:lstStyle>
          <a:p>
            <a:pPr>
              <a:defRPr/>
            </a:pPr>
            <a:r>
              <a:rPr lang="de-DE" altLang="en-US"/>
              <a:t>Page </a:t>
            </a:r>
            <a:r>
              <a:rPr lang="de-DE" altLang="en-US">
                <a:sym typeface="MS UI Gothic" panose="020B0600070205080204" pitchFamily="34" charset="-128"/>
              </a:rPr>
              <a:t></a:t>
            </a:r>
            <a:r>
              <a:rPr lang="de-DE" altLang="en-US"/>
              <a:t> </a:t>
            </a:r>
            <a:fld id="{3D2CD287-55D5-404B-9F5A-F710BB6409E6}" type="slidenum">
              <a:rPr lang="zh-CN" altLang="en-US" dirty="0"/>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161925"/>
            <a:ext cx="2051050" cy="6126163"/>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68313" y="161925"/>
            <a:ext cx="6003925" cy="6126163"/>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Rectangle 4"/>
          <p:cNvSpPr>
            <a:spLocks noGrp="1" noChangeArrowheads="1"/>
          </p:cNvSpPr>
          <p:nvPr>
            <p:ph type="sldNum" sz="quarter" idx="10"/>
          </p:nvPr>
        </p:nvSpPr>
        <p:spPr>
          <a:ln/>
        </p:spPr>
        <p:txBody>
          <a:bodyPr/>
          <a:lstStyle>
            <a:lvl1pPr>
              <a:defRPr/>
            </a:lvl1pPr>
          </a:lstStyle>
          <a:p>
            <a:pPr>
              <a:defRPr/>
            </a:pPr>
            <a:r>
              <a:rPr lang="de-DE" altLang="en-US"/>
              <a:t>Page </a:t>
            </a:r>
            <a:r>
              <a:rPr lang="de-DE" altLang="en-US">
                <a:sym typeface="MS UI Gothic" panose="020B0600070205080204" pitchFamily="34" charset="-128"/>
              </a:rPr>
              <a:t></a:t>
            </a:r>
            <a:r>
              <a:rPr lang="de-DE" altLang="en-US"/>
              <a:t> </a:t>
            </a:r>
            <a:fld id="{57BAFE6F-D7A0-4CD1-9AE2-C1E0672636A0}" type="slidenum">
              <a:rPr lang="zh-CN" altLang="en-US" dirty="0"/>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68313" y="161925"/>
            <a:ext cx="5832475" cy="495300"/>
          </a:xfrm>
        </p:spPr>
        <p:txBody>
          <a:bodyPr/>
          <a:lstStyle/>
          <a:p>
            <a:r>
              <a:rPr lang="zh-CN" altLang="en-US" noProof="1" smtClean="0"/>
              <a:t>单击此处编辑母版标题样式</a:t>
            </a:r>
            <a:endParaRPr lang="zh-CN" altLang="en-US" noProof="1"/>
          </a:p>
        </p:txBody>
      </p:sp>
      <p:sp>
        <p:nvSpPr>
          <p:cNvPr id="3" name="表格占位符 2"/>
          <p:cNvSpPr>
            <a:spLocks noGrp="1"/>
          </p:cNvSpPr>
          <p:nvPr>
            <p:ph type="tbl" idx="1"/>
          </p:nvPr>
        </p:nvSpPr>
        <p:spPr>
          <a:xfrm>
            <a:off x="468313" y="1125538"/>
            <a:ext cx="8207375" cy="5162550"/>
          </a:xfrm>
        </p:spPr>
        <p:txBody>
          <a:bodyPr/>
          <a:lstStyle/>
          <a:p>
            <a:pPr lvl="0"/>
            <a:endParaRPr lang="zh-CN" altLang="en-US" noProof="0" smtClean="0"/>
          </a:p>
        </p:txBody>
      </p:sp>
      <p:sp>
        <p:nvSpPr>
          <p:cNvPr id="4" name="Rectangle 4"/>
          <p:cNvSpPr>
            <a:spLocks noGrp="1" noChangeArrowheads="1"/>
          </p:cNvSpPr>
          <p:nvPr>
            <p:ph type="sldNum" sz="quarter" idx="10"/>
          </p:nvPr>
        </p:nvSpPr>
        <p:spPr>
          <a:ln/>
        </p:spPr>
        <p:txBody>
          <a:bodyPr/>
          <a:lstStyle>
            <a:lvl1pPr>
              <a:defRPr/>
            </a:lvl1pPr>
          </a:lstStyle>
          <a:p>
            <a:pPr>
              <a:defRPr/>
            </a:pPr>
            <a:r>
              <a:rPr lang="de-DE" altLang="en-US"/>
              <a:t>Page </a:t>
            </a:r>
            <a:r>
              <a:rPr lang="de-DE" altLang="en-US">
                <a:sym typeface="MS UI Gothic" panose="020B0600070205080204" pitchFamily="34" charset="-128"/>
              </a:rPr>
              <a:t></a:t>
            </a:r>
            <a:r>
              <a:rPr lang="de-DE" altLang="en-US"/>
              <a:t> </a:t>
            </a:r>
            <a:fld id="{D77BD6DB-EE44-4FA8-9246-0488C81E0786}" type="slidenum">
              <a:rPr lang="zh-CN" altLang="en-US" dirty="0"/>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468313" y="161925"/>
            <a:ext cx="5832475" cy="495300"/>
          </a:xfrm>
        </p:spPr>
        <p:txBody>
          <a:bodyPr/>
          <a:lstStyle/>
          <a:p>
            <a:r>
              <a:rPr lang="zh-CN" altLang="en-US" noProof="1" smtClean="0"/>
              <a:t>单击此处编辑母版标题样式</a:t>
            </a:r>
            <a:endParaRPr lang="zh-CN" altLang="en-US" noProof="1"/>
          </a:p>
        </p:txBody>
      </p:sp>
      <p:sp>
        <p:nvSpPr>
          <p:cNvPr id="3" name="图表占位符 2"/>
          <p:cNvSpPr>
            <a:spLocks noGrp="1"/>
          </p:cNvSpPr>
          <p:nvPr>
            <p:ph type="chart" idx="1"/>
          </p:nvPr>
        </p:nvSpPr>
        <p:spPr>
          <a:xfrm>
            <a:off x="468313" y="1125538"/>
            <a:ext cx="8207375" cy="5162550"/>
          </a:xfrm>
        </p:spPr>
        <p:txBody>
          <a:bodyPr/>
          <a:lstStyle/>
          <a:p>
            <a:pPr lvl="0"/>
            <a:endParaRPr lang="zh-CN" altLang="en-US" noProof="0" smtClean="0"/>
          </a:p>
        </p:txBody>
      </p:sp>
      <p:sp>
        <p:nvSpPr>
          <p:cNvPr id="4" name="Rectangle 4"/>
          <p:cNvSpPr>
            <a:spLocks noGrp="1" noChangeArrowheads="1"/>
          </p:cNvSpPr>
          <p:nvPr>
            <p:ph type="sldNum" sz="quarter" idx="10"/>
          </p:nvPr>
        </p:nvSpPr>
        <p:spPr>
          <a:ln/>
        </p:spPr>
        <p:txBody>
          <a:bodyPr/>
          <a:lstStyle>
            <a:lvl1pPr>
              <a:defRPr/>
            </a:lvl1pPr>
          </a:lstStyle>
          <a:p>
            <a:pPr>
              <a:defRPr/>
            </a:pPr>
            <a:r>
              <a:rPr lang="de-DE" altLang="en-US"/>
              <a:t>Page </a:t>
            </a:r>
            <a:r>
              <a:rPr lang="de-DE" altLang="en-US">
                <a:sym typeface="MS UI Gothic" panose="020B0600070205080204" pitchFamily="34" charset="-128"/>
              </a:rPr>
              <a:t></a:t>
            </a:r>
            <a:r>
              <a:rPr lang="de-DE" altLang="en-US"/>
              <a:t> </a:t>
            </a:r>
            <a:fld id="{73E280CA-2A24-4204-9E35-2A2CEC04035D}" type="slidenum">
              <a:rPr lang="zh-CN" altLang="en-US" dirty="0"/>
              <a:pPr>
                <a:defRPr/>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spTree>
      <p:nvGrpSpPr>
        <p:cNvPr id="1" name=""/>
        <p:cNvGrpSpPr/>
        <p:nvPr/>
      </p:nvGrpSpPr>
      <p:grpSpPr>
        <a:xfrm>
          <a:off x="0" y="0"/>
          <a:ext cx="0" cy="0"/>
          <a:chOff x="0" y="0"/>
          <a:chExt cx="0" cy="0"/>
        </a:xfrm>
      </p:grpSpPr>
      <p:pic>
        <p:nvPicPr>
          <p:cNvPr id="4" name="图片 8"/>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矩形 16"/>
          <p:cNvSpPr>
            <a:spLocks noChangeArrowheads="1"/>
          </p:cNvSpPr>
          <p:nvPr/>
        </p:nvSpPr>
        <p:spPr bwMode="auto">
          <a:xfrm>
            <a:off x="0" y="2259013"/>
            <a:ext cx="9144000" cy="2339975"/>
          </a:xfrm>
          <a:prstGeom prst="rect">
            <a:avLst/>
          </a:prstGeom>
          <a:gradFill rotWithShape="1">
            <a:gsLst>
              <a:gs pos="0">
                <a:srgbClr val="E30000"/>
              </a:gs>
              <a:gs pos="74001">
                <a:srgbClr val="BC000D"/>
              </a:gs>
              <a:gs pos="100000">
                <a:srgbClr val="760303"/>
              </a:gs>
              <a:gs pos="100000">
                <a:srgbClr val="760303"/>
              </a:gs>
              <a:gs pos="100000">
                <a:srgbClr val="760303"/>
              </a:gs>
              <a:gs pos="100000">
                <a:srgbClr val="760303"/>
              </a:gs>
              <a:gs pos="100000">
                <a:srgbClr val="760303"/>
              </a:gs>
            </a:gsLst>
            <a:lin ang="5400000"/>
          </a:gradFill>
          <a:ln w="12700">
            <a:noFill/>
            <a:miter lim="800000"/>
          </a:ln>
        </p:spPr>
        <p:txBody>
          <a:bodyPr anchor="ctr"/>
          <a:lstStyle/>
          <a:p>
            <a:pPr algn="ctr">
              <a:buFont typeface="Arial" panose="020B0604020202020204" pitchFamily="34" charset="0"/>
              <a:buNone/>
              <a:defRPr/>
            </a:pPr>
            <a:endParaRPr lang="zh-CN" altLang="zh-CN" sz="1300">
              <a:solidFill>
                <a:srgbClr val="FFFFFF"/>
              </a:solidFill>
              <a:latin typeface="宋体" panose="02010600030101010101" pitchFamily="2" charset="-122"/>
              <a:ea typeface="幼圆" panose="02010509060101010101" pitchFamily="49" charset="-122"/>
              <a:sym typeface="宋体" panose="02010600030101010101" pitchFamily="2" charset="-122"/>
            </a:endParaRPr>
          </a:p>
        </p:txBody>
      </p:sp>
      <p:grpSp>
        <p:nvGrpSpPr>
          <p:cNvPr id="6" name="Group 4"/>
          <p:cNvGrpSpPr>
            <a:grpSpLocks/>
          </p:cNvGrpSpPr>
          <p:nvPr/>
        </p:nvGrpSpPr>
        <p:grpSpPr bwMode="auto">
          <a:xfrm>
            <a:off x="1185863" y="2676525"/>
            <a:ext cx="2003425" cy="1720850"/>
            <a:chOff x="0" y="0"/>
            <a:chExt cx="3219" cy="2998"/>
          </a:xfrm>
        </p:grpSpPr>
        <p:sp>
          <p:nvSpPr>
            <p:cNvPr id="7" name="Freeform 6"/>
            <p:cNvSpPr>
              <a:spLocks noChangeArrowheads="1"/>
            </p:cNvSpPr>
            <p:nvPr/>
          </p:nvSpPr>
          <p:spPr bwMode="auto">
            <a:xfrm>
              <a:off x="0" y="0"/>
              <a:ext cx="3219" cy="2998"/>
            </a:xfrm>
            <a:custGeom>
              <a:avLst/>
              <a:gdLst/>
              <a:ahLst/>
              <a:cxnLst>
                <a:cxn ang="0">
                  <a:pos x="96" y="404"/>
                </a:cxn>
                <a:cxn ang="0">
                  <a:pos x="96" y="527"/>
                </a:cxn>
                <a:cxn ang="0">
                  <a:pos x="105" y="537"/>
                </a:cxn>
                <a:cxn ang="0">
                  <a:pos x="123" y="616"/>
                </a:cxn>
                <a:cxn ang="0">
                  <a:pos x="119" y="629"/>
                </a:cxn>
                <a:cxn ang="0">
                  <a:pos x="147" y="940"/>
                </a:cxn>
                <a:cxn ang="0">
                  <a:pos x="169" y="1194"/>
                </a:cxn>
                <a:cxn ang="0">
                  <a:pos x="175" y="1266"/>
                </a:cxn>
                <a:cxn ang="0">
                  <a:pos x="0" y="1266"/>
                </a:cxn>
                <a:cxn ang="0">
                  <a:pos x="6" y="1197"/>
                </a:cxn>
                <a:cxn ang="0">
                  <a:pos x="38" y="811"/>
                </a:cxn>
                <a:cxn ang="0">
                  <a:pos x="54" y="629"/>
                </a:cxn>
                <a:cxn ang="0">
                  <a:pos x="50" y="613"/>
                </a:cxn>
                <a:cxn ang="0">
                  <a:pos x="71" y="537"/>
                </a:cxn>
                <a:cxn ang="0">
                  <a:pos x="79" y="525"/>
                </a:cxn>
                <a:cxn ang="0">
                  <a:pos x="79" y="407"/>
                </a:cxn>
                <a:cxn ang="0">
                  <a:pos x="70" y="392"/>
                </a:cxn>
                <a:cxn ang="0">
                  <a:pos x="31" y="374"/>
                </a:cxn>
                <a:cxn ang="0">
                  <a:pos x="44" y="366"/>
                </a:cxn>
                <a:cxn ang="0">
                  <a:pos x="624" y="44"/>
                </a:cxn>
                <a:cxn ang="0">
                  <a:pos x="692" y="5"/>
                </a:cxn>
                <a:cxn ang="0">
                  <a:pos x="718" y="5"/>
                </a:cxn>
                <a:cxn ang="0">
                  <a:pos x="1255" y="275"/>
                </a:cxn>
                <a:cxn ang="0">
                  <a:pos x="1360" y="328"/>
                </a:cxn>
                <a:cxn ang="0">
                  <a:pos x="1302" y="360"/>
                </a:cxn>
                <a:cxn ang="0">
                  <a:pos x="723" y="666"/>
                </a:cxn>
                <a:cxn ang="0">
                  <a:pos x="688" y="668"/>
                </a:cxn>
                <a:cxn ang="0">
                  <a:pos x="112" y="411"/>
                </a:cxn>
                <a:cxn ang="0">
                  <a:pos x="96" y="404"/>
                </a:cxn>
              </a:cxnLst>
              <a:rect l="0" t="0" r="r" b="b"/>
              <a:pathLst>
                <a:path w="1360" h="1266">
                  <a:moveTo>
                    <a:pt x="96" y="404"/>
                  </a:moveTo>
                  <a:cubicBezTo>
                    <a:pt x="96" y="447"/>
                    <a:pt x="96" y="487"/>
                    <a:pt x="96" y="527"/>
                  </a:cubicBezTo>
                  <a:cubicBezTo>
                    <a:pt x="96" y="531"/>
                    <a:pt x="101" y="535"/>
                    <a:pt x="105" y="537"/>
                  </a:cubicBezTo>
                  <a:cubicBezTo>
                    <a:pt x="136" y="555"/>
                    <a:pt x="144" y="585"/>
                    <a:pt x="123" y="616"/>
                  </a:cubicBezTo>
                  <a:cubicBezTo>
                    <a:pt x="121" y="620"/>
                    <a:pt x="119" y="625"/>
                    <a:pt x="119" y="629"/>
                  </a:cubicBezTo>
                  <a:cubicBezTo>
                    <a:pt x="128" y="733"/>
                    <a:pt x="138" y="836"/>
                    <a:pt x="147" y="940"/>
                  </a:cubicBezTo>
                  <a:cubicBezTo>
                    <a:pt x="154" y="1024"/>
                    <a:pt x="162" y="1109"/>
                    <a:pt x="169" y="1194"/>
                  </a:cubicBezTo>
                  <a:cubicBezTo>
                    <a:pt x="171" y="1217"/>
                    <a:pt x="173" y="1239"/>
                    <a:pt x="175" y="1266"/>
                  </a:cubicBezTo>
                  <a:cubicBezTo>
                    <a:pt x="117" y="1266"/>
                    <a:pt x="60" y="1266"/>
                    <a:pt x="0" y="1266"/>
                  </a:cubicBezTo>
                  <a:cubicBezTo>
                    <a:pt x="2" y="1244"/>
                    <a:pt x="4" y="1220"/>
                    <a:pt x="6" y="1197"/>
                  </a:cubicBezTo>
                  <a:cubicBezTo>
                    <a:pt x="16" y="1068"/>
                    <a:pt x="27" y="940"/>
                    <a:pt x="38" y="811"/>
                  </a:cubicBezTo>
                  <a:cubicBezTo>
                    <a:pt x="43" y="750"/>
                    <a:pt x="49" y="690"/>
                    <a:pt x="54" y="629"/>
                  </a:cubicBezTo>
                  <a:cubicBezTo>
                    <a:pt x="54" y="624"/>
                    <a:pt x="52" y="617"/>
                    <a:pt x="50" y="613"/>
                  </a:cubicBezTo>
                  <a:cubicBezTo>
                    <a:pt x="32" y="583"/>
                    <a:pt x="40" y="553"/>
                    <a:pt x="71" y="537"/>
                  </a:cubicBezTo>
                  <a:cubicBezTo>
                    <a:pt x="75" y="535"/>
                    <a:pt x="79" y="529"/>
                    <a:pt x="79" y="525"/>
                  </a:cubicBezTo>
                  <a:cubicBezTo>
                    <a:pt x="79" y="486"/>
                    <a:pt x="80" y="446"/>
                    <a:pt x="79" y="407"/>
                  </a:cubicBezTo>
                  <a:cubicBezTo>
                    <a:pt x="79" y="402"/>
                    <a:pt x="74" y="395"/>
                    <a:pt x="70" y="392"/>
                  </a:cubicBezTo>
                  <a:cubicBezTo>
                    <a:pt x="58" y="386"/>
                    <a:pt x="45" y="381"/>
                    <a:pt x="31" y="374"/>
                  </a:cubicBezTo>
                  <a:cubicBezTo>
                    <a:pt x="36" y="371"/>
                    <a:pt x="40" y="368"/>
                    <a:pt x="44" y="366"/>
                  </a:cubicBezTo>
                  <a:cubicBezTo>
                    <a:pt x="237" y="259"/>
                    <a:pt x="431" y="151"/>
                    <a:pt x="624" y="44"/>
                  </a:cubicBezTo>
                  <a:cubicBezTo>
                    <a:pt x="647" y="31"/>
                    <a:pt x="670" y="19"/>
                    <a:pt x="692" y="5"/>
                  </a:cubicBezTo>
                  <a:cubicBezTo>
                    <a:pt x="702" y="0"/>
                    <a:pt x="709" y="1"/>
                    <a:pt x="718" y="5"/>
                  </a:cubicBezTo>
                  <a:cubicBezTo>
                    <a:pt x="897" y="96"/>
                    <a:pt x="1076" y="185"/>
                    <a:pt x="1255" y="275"/>
                  </a:cubicBezTo>
                  <a:cubicBezTo>
                    <a:pt x="1289" y="293"/>
                    <a:pt x="1324" y="310"/>
                    <a:pt x="1360" y="328"/>
                  </a:cubicBezTo>
                  <a:cubicBezTo>
                    <a:pt x="1339" y="340"/>
                    <a:pt x="1320" y="350"/>
                    <a:pt x="1302" y="360"/>
                  </a:cubicBezTo>
                  <a:cubicBezTo>
                    <a:pt x="1109" y="462"/>
                    <a:pt x="916" y="564"/>
                    <a:pt x="723" y="666"/>
                  </a:cubicBezTo>
                  <a:cubicBezTo>
                    <a:pt x="711" y="672"/>
                    <a:pt x="701" y="674"/>
                    <a:pt x="688" y="668"/>
                  </a:cubicBezTo>
                  <a:cubicBezTo>
                    <a:pt x="496" y="582"/>
                    <a:pt x="304" y="496"/>
                    <a:pt x="112" y="411"/>
                  </a:cubicBezTo>
                  <a:cubicBezTo>
                    <a:pt x="108" y="409"/>
                    <a:pt x="103" y="407"/>
                    <a:pt x="96" y="404"/>
                  </a:cubicBezTo>
                  <a:close/>
                </a:path>
              </a:pathLst>
            </a:custGeom>
            <a:solidFill>
              <a:schemeClr val="bg1"/>
            </a:solidFill>
            <a:ln w="9525">
              <a:noFill/>
              <a:round/>
            </a:ln>
          </p:spPr>
          <p:txBody>
            <a:bodyPr/>
            <a:lstStyle/>
            <a:p>
              <a:pPr>
                <a:buFont typeface="Arial" panose="020B0604020202020204" pitchFamily="34" charset="0"/>
                <a:buNone/>
                <a:defRPr/>
              </a:pPr>
              <a:endParaRPr lang="zh-CN" altLang="en-US" sz="1300">
                <a:latin typeface="Times New Roman" panose="02020603050405020304" pitchFamily="18" charset="0"/>
                <a:ea typeface="幼圆" panose="02010509060101010101" pitchFamily="49" charset="-122"/>
              </a:endParaRPr>
            </a:p>
          </p:txBody>
        </p:sp>
        <p:sp>
          <p:nvSpPr>
            <p:cNvPr id="8" name="Freeform 7"/>
            <p:cNvSpPr>
              <a:spLocks noChangeArrowheads="1"/>
            </p:cNvSpPr>
            <p:nvPr/>
          </p:nvSpPr>
          <p:spPr bwMode="auto">
            <a:xfrm>
              <a:off x="666" y="1272"/>
              <a:ext cx="2000" cy="946"/>
            </a:xfrm>
            <a:custGeom>
              <a:avLst/>
              <a:gdLst/>
              <a:ahLst/>
              <a:cxnLst>
                <a:cxn ang="0">
                  <a:pos x="0" y="147"/>
                </a:cxn>
                <a:cxn ang="0">
                  <a:pos x="78" y="32"/>
                </a:cxn>
                <a:cxn ang="0">
                  <a:pos x="96" y="28"/>
                </a:cxn>
                <a:cxn ang="0">
                  <a:pos x="262" y="101"/>
                </a:cxn>
                <a:cxn ang="0">
                  <a:pos x="417" y="170"/>
                </a:cxn>
                <a:cxn ang="0">
                  <a:pos x="434" y="167"/>
                </a:cxn>
                <a:cxn ang="0">
                  <a:pos x="724" y="13"/>
                </a:cxn>
                <a:cxn ang="0">
                  <a:pos x="749" y="0"/>
                </a:cxn>
                <a:cxn ang="0">
                  <a:pos x="845" y="143"/>
                </a:cxn>
                <a:cxn ang="0">
                  <a:pos x="743" y="207"/>
                </a:cxn>
                <a:cxn ang="0">
                  <a:pos x="448" y="393"/>
                </a:cxn>
                <a:cxn ang="0">
                  <a:pos x="421" y="394"/>
                </a:cxn>
                <a:cxn ang="0">
                  <a:pos x="8" y="153"/>
                </a:cxn>
                <a:cxn ang="0">
                  <a:pos x="0" y="147"/>
                </a:cxn>
              </a:cxnLst>
              <a:rect l="0" t="0" r="r" b="b"/>
              <a:pathLst>
                <a:path w="845" h="400">
                  <a:moveTo>
                    <a:pt x="0" y="147"/>
                  </a:moveTo>
                  <a:cubicBezTo>
                    <a:pt x="27" y="108"/>
                    <a:pt x="53" y="70"/>
                    <a:pt x="78" y="32"/>
                  </a:cubicBezTo>
                  <a:cubicBezTo>
                    <a:pt x="84" y="24"/>
                    <a:pt x="89" y="25"/>
                    <a:pt x="96" y="28"/>
                  </a:cubicBezTo>
                  <a:cubicBezTo>
                    <a:pt x="151" y="53"/>
                    <a:pt x="206" y="77"/>
                    <a:pt x="262" y="101"/>
                  </a:cubicBezTo>
                  <a:cubicBezTo>
                    <a:pt x="313" y="124"/>
                    <a:pt x="365" y="147"/>
                    <a:pt x="417" y="170"/>
                  </a:cubicBezTo>
                  <a:cubicBezTo>
                    <a:pt x="421" y="172"/>
                    <a:pt x="429" y="170"/>
                    <a:pt x="434" y="167"/>
                  </a:cubicBezTo>
                  <a:cubicBezTo>
                    <a:pt x="531" y="116"/>
                    <a:pt x="627" y="65"/>
                    <a:pt x="724" y="13"/>
                  </a:cubicBezTo>
                  <a:cubicBezTo>
                    <a:pt x="732" y="9"/>
                    <a:pt x="740" y="5"/>
                    <a:pt x="749" y="0"/>
                  </a:cubicBezTo>
                  <a:cubicBezTo>
                    <a:pt x="781" y="48"/>
                    <a:pt x="813" y="95"/>
                    <a:pt x="845" y="143"/>
                  </a:cubicBezTo>
                  <a:cubicBezTo>
                    <a:pt x="811" y="165"/>
                    <a:pt x="777" y="186"/>
                    <a:pt x="743" y="207"/>
                  </a:cubicBezTo>
                  <a:cubicBezTo>
                    <a:pt x="645" y="269"/>
                    <a:pt x="546" y="331"/>
                    <a:pt x="448" y="393"/>
                  </a:cubicBezTo>
                  <a:cubicBezTo>
                    <a:pt x="438" y="399"/>
                    <a:pt x="431" y="400"/>
                    <a:pt x="421" y="394"/>
                  </a:cubicBezTo>
                  <a:cubicBezTo>
                    <a:pt x="284" y="313"/>
                    <a:pt x="146" y="233"/>
                    <a:pt x="8" y="153"/>
                  </a:cubicBezTo>
                  <a:cubicBezTo>
                    <a:pt x="6" y="151"/>
                    <a:pt x="3" y="149"/>
                    <a:pt x="0" y="147"/>
                  </a:cubicBezTo>
                  <a:close/>
                </a:path>
              </a:pathLst>
            </a:custGeom>
            <a:solidFill>
              <a:schemeClr val="bg1"/>
            </a:solidFill>
            <a:ln w="9525">
              <a:noFill/>
              <a:round/>
            </a:ln>
          </p:spPr>
          <p:txBody>
            <a:bodyPr/>
            <a:lstStyle/>
            <a:p>
              <a:pPr>
                <a:buFont typeface="Arial" panose="020B0604020202020204" pitchFamily="34" charset="0"/>
                <a:buNone/>
                <a:defRPr/>
              </a:pPr>
              <a:endParaRPr lang="zh-CN" altLang="en-US" sz="1300">
                <a:latin typeface="Times New Roman" panose="02020603050405020304" pitchFamily="18" charset="0"/>
                <a:ea typeface="幼圆" panose="02010509060101010101" pitchFamily="49" charset="-122"/>
              </a:endParaRPr>
            </a:p>
          </p:txBody>
        </p:sp>
      </p:grpSp>
      <p:sp>
        <p:nvSpPr>
          <p:cNvPr id="9223" name="KSO_BT1"/>
          <p:cNvSpPr>
            <a:spLocks noGrp="1"/>
          </p:cNvSpPr>
          <p:nvPr>
            <p:ph type="ctrTitle"/>
          </p:nvPr>
        </p:nvSpPr>
        <p:spPr>
          <a:xfrm>
            <a:off x="3230563" y="2787650"/>
            <a:ext cx="5405437" cy="820738"/>
          </a:xfrm>
          <a:prstGeom prst="rect">
            <a:avLst/>
          </a:prstGeom>
          <a:noFill/>
          <a:ln w="9525">
            <a:noFill/>
            <a:miter/>
          </a:ln>
        </p:spPr>
        <p:txBody>
          <a:bodyPr/>
          <a:lstStyle>
            <a:lvl1pPr lvl="0">
              <a:defRPr kern="1200"/>
            </a:lvl1pPr>
          </a:lstStyle>
          <a:p>
            <a:pPr lvl="0"/>
            <a:r>
              <a:rPr lang="zh-CN" altLang="en-US" noProof="1"/>
              <a:t>单击此处编辑母版标题样式</a:t>
            </a:r>
          </a:p>
        </p:txBody>
      </p:sp>
      <p:sp>
        <p:nvSpPr>
          <p:cNvPr id="9224" name="KSO_BC1"/>
          <p:cNvSpPr>
            <a:spLocks noGrp="1"/>
          </p:cNvSpPr>
          <p:nvPr>
            <p:ph type="subTitle" idx="1"/>
          </p:nvPr>
        </p:nvSpPr>
        <p:spPr>
          <a:xfrm>
            <a:off x="3249613" y="3651250"/>
            <a:ext cx="5384800" cy="452438"/>
          </a:xfrm>
          <a:prstGeom prst="rect">
            <a:avLst/>
          </a:prstGeom>
          <a:noFill/>
          <a:ln w="9525">
            <a:noFill/>
            <a:miter/>
          </a:ln>
        </p:spPr>
        <p:txBody>
          <a:bodyPr/>
          <a:lstStyle>
            <a:lvl1pPr marL="0" lvl="0" indent="0" algn="l">
              <a:buNone/>
              <a:defRPr sz="1800" kern="1200">
                <a:solidFill>
                  <a:schemeClr val="bg1"/>
                </a:solidFill>
              </a:defRPr>
            </a:lvl1pPr>
            <a:lvl2pPr marL="0" lvl="1" indent="0" algn="ctr">
              <a:buNone/>
              <a:defRPr sz="1800" kern="1200">
                <a:solidFill>
                  <a:schemeClr val="bg1"/>
                </a:solidFill>
              </a:defRPr>
            </a:lvl2pPr>
            <a:lvl3pPr marL="685800" lvl="2" indent="-685800" algn="ctr">
              <a:buNone/>
              <a:defRPr sz="1800" kern="1200">
                <a:solidFill>
                  <a:schemeClr val="bg1"/>
                </a:solidFill>
              </a:defRPr>
            </a:lvl3pPr>
            <a:lvl4pPr marL="1028700" lvl="3" indent="-1028700" algn="ctr">
              <a:buNone/>
              <a:defRPr sz="1800" kern="1200">
                <a:solidFill>
                  <a:schemeClr val="bg1"/>
                </a:solidFill>
              </a:defRPr>
            </a:lvl4pPr>
            <a:lvl5pPr marL="1371600" lvl="4" indent="-1371600" algn="ctr">
              <a:buNone/>
              <a:defRPr sz="1800" kern="1200">
                <a:solidFill>
                  <a:schemeClr val="bg1"/>
                </a:solidFill>
              </a:defRPr>
            </a:lvl5pPr>
          </a:lstStyle>
          <a:p>
            <a:pPr lvl="0"/>
            <a:r>
              <a:rPr lang="zh-CN" altLang="en-US" noProof="1"/>
              <a:t>单击此处编辑母版副标题样式</a:t>
            </a:r>
          </a:p>
        </p:txBody>
      </p:sp>
      <p:sp>
        <p:nvSpPr>
          <p:cNvPr id="9" name="KSO_FD"/>
          <p:cNvSpPr>
            <a:spLocks noGrp="1"/>
          </p:cNvSpPr>
          <p:nvPr>
            <p:ph type="dt" sz="half" idx="10"/>
          </p:nvPr>
        </p:nvSpPr>
        <p:spPr>
          <a:xfrm>
            <a:off x="457200" y="6245225"/>
            <a:ext cx="2133600" cy="476250"/>
          </a:xfrm>
        </p:spPr>
        <p:txBody>
          <a:bodyPr/>
          <a:lstStyle>
            <a:lvl1pPr algn="l">
              <a:defRPr sz="900">
                <a:solidFill>
                  <a:schemeClr val="tx1">
                    <a:tint val="75000"/>
                  </a:schemeClr>
                </a:solidFill>
              </a:defRPr>
            </a:lvl1pPr>
          </a:lstStyle>
          <a:p>
            <a:pPr>
              <a:defRPr/>
            </a:pPr>
            <a:endParaRPr lang="zh-CN" altLang="en-US"/>
          </a:p>
        </p:txBody>
      </p:sp>
      <p:sp>
        <p:nvSpPr>
          <p:cNvPr id="10" name="KSO_FT"/>
          <p:cNvSpPr>
            <a:spLocks noGrp="1"/>
          </p:cNvSpPr>
          <p:nvPr>
            <p:ph type="ftr" sz="quarter" idx="11"/>
          </p:nvPr>
        </p:nvSpPr>
        <p:spPr>
          <a:xfrm>
            <a:off x="3124200" y="6245225"/>
            <a:ext cx="2895600" cy="476250"/>
          </a:xfrm>
        </p:spPr>
        <p:txBody>
          <a:bodyPr/>
          <a:lstStyle>
            <a:lvl1pPr>
              <a:defRPr/>
            </a:lvl1pPr>
          </a:lstStyle>
          <a:p>
            <a:pPr>
              <a:defRPr/>
            </a:pPr>
            <a:endParaRPr lang="en-US" altLang="zh-CN"/>
          </a:p>
        </p:txBody>
      </p:sp>
      <p:sp>
        <p:nvSpPr>
          <p:cNvPr id="11" name="KSO_FN"/>
          <p:cNvSpPr>
            <a:spLocks noGrp="1"/>
          </p:cNvSpPr>
          <p:nvPr>
            <p:ph type="sldNum" sz="quarter" idx="12"/>
          </p:nvPr>
        </p:nvSpPr>
        <p:spPr>
          <a:xfrm>
            <a:off x="6553200" y="6245225"/>
            <a:ext cx="2133600" cy="476250"/>
          </a:xfrm>
        </p:spPr>
        <p:txBody>
          <a:bodyPr/>
          <a:lstStyle>
            <a:lvl1pPr>
              <a:defRPr sz="900" i="0">
                <a:latin typeface="Times New Roman" panose="02020603050405020304" pitchFamily="18" charset="0"/>
                <a:ea typeface="幼圆" panose="02010509060101010101" pitchFamily="49" charset="-122"/>
              </a:defRPr>
            </a:lvl1pPr>
          </a:lstStyle>
          <a:p>
            <a:pPr>
              <a:defRPr/>
            </a:pPr>
            <a:fld id="{55F9886A-9741-4391-8FEA-F904651639E3}" type="slidenum">
              <a:rPr lang="zh-CN" altLang="en-US"/>
              <a:pPr>
                <a:defRPr/>
              </a:pPr>
              <a:t>‹#›</a:t>
            </a:fld>
            <a:endParaRPr lang="zh-CN" altLang="en-US"/>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normAutofit/>
          </a:bodyPr>
          <a:lstStyle>
            <a:lvl1pPr>
              <a:defRPr sz="3200"/>
            </a:lvl1pPr>
          </a:lstStyle>
          <a:p>
            <a:r>
              <a:rPr lang="zh-CN" altLang="en-US" noProof="1" smtClean="0"/>
              <a:t>单击此处编辑母版标题样式</a:t>
            </a:r>
            <a:endParaRPr lang="en-US" noProof="1"/>
          </a:p>
        </p:txBody>
      </p:sp>
      <p:sp>
        <p:nvSpPr>
          <p:cNvPr id="3" name="KSO_BC1"/>
          <p:cNvSpPr>
            <a:spLocks noGrp="1"/>
          </p:cNvSpPr>
          <p:nvPr>
            <p:ph idx="1"/>
          </p:nvPr>
        </p:nvSpPr>
        <p:spPr/>
        <p:txBody>
          <a:bodyPr>
            <a:normAutofit/>
          </a:bodyPr>
          <a:lstStyle>
            <a:lvl1pPr>
              <a:defRPr sz="2400">
                <a:solidFill>
                  <a:schemeClr val="accent1"/>
                </a:solidFill>
              </a:defRPr>
            </a:lvl1pPr>
            <a:lvl2pPr>
              <a:defRPr sz="1600"/>
            </a:lvl2pPr>
          </a:lstStyle>
          <a:p>
            <a:pPr lvl="0"/>
            <a:r>
              <a:rPr lang="zh-CN" altLang="en-US" noProof="1" smtClean="0"/>
              <a:t>单击此处编辑母版文本样式</a:t>
            </a:r>
          </a:p>
          <a:p>
            <a:pPr lvl="1"/>
            <a:r>
              <a:rPr lang="zh-CN" altLang="en-US" noProof="1" smtClean="0"/>
              <a:t>第二级</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z="900" i="0">
                <a:latin typeface="Times New Roman" panose="02020603050405020304" pitchFamily="18" charset="0"/>
                <a:ea typeface="幼圆" panose="02010509060101010101" pitchFamily="49" charset="-122"/>
              </a:defRPr>
            </a:lvl1pPr>
          </a:lstStyle>
          <a:p>
            <a:pPr>
              <a:defRPr/>
            </a:pPr>
            <a:fld id="{2D0675E4-E918-4D7B-ACF2-881283D9F756}" type="slidenum">
              <a:rPr lang="zh-CN" altLang="en-US"/>
              <a:pPr>
                <a:defRPr/>
              </a:pPr>
              <a:t>‹#›</a:t>
            </a:fld>
            <a:endParaRPr lang="zh-CN" altLang="en-US"/>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p:nvPr>
        </p:nvSpPr>
        <p:spPr>
          <a:xfrm>
            <a:off x="1574007" y="2108201"/>
            <a:ext cx="5995988" cy="1235075"/>
          </a:xfrm>
        </p:spPr>
        <p:txBody>
          <a:bodyPr>
            <a:normAutofit/>
          </a:bodyPr>
          <a:lstStyle>
            <a:lvl1pPr algn="ctr">
              <a:defRPr sz="2700">
                <a:solidFill>
                  <a:schemeClr val="tx2"/>
                </a:solidFill>
                <a:effectLst/>
              </a:defRPr>
            </a:lvl1pPr>
          </a:lstStyle>
          <a:p>
            <a:r>
              <a:rPr lang="zh-CN" altLang="en-US" noProof="1" smtClean="0"/>
              <a:t>单击此处编辑母版标题样式</a:t>
            </a:r>
            <a:endParaRPr lang="en-US" noProof="1"/>
          </a:p>
        </p:txBody>
      </p:sp>
      <p:sp>
        <p:nvSpPr>
          <p:cNvPr id="3" name="KSO_ST2"/>
          <p:cNvSpPr>
            <a:spLocks noGrp="1"/>
          </p:cNvSpPr>
          <p:nvPr>
            <p:ph type="body" idx="1"/>
          </p:nvPr>
        </p:nvSpPr>
        <p:spPr>
          <a:xfrm>
            <a:off x="3038170" y="3400425"/>
            <a:ext cx="3067663" cy="357478"/>
          </a:xfrm>
          <a:prstGeom prst="roundRect">
            <a:avLst>
              <a:gd name="adj" fmla="val 50000"/>
            </a:avLst>
          </a:prstGeom>
          <a:solidFill>
            <a:schemeClr val="accent1"/>
          </a:solidFill>
        </p:spPr>
        <p:txBody>
          <a:bodyPr anchor="ctr">
            <a:normAutofit/>
          </a:bodyPr>
          <a:lstStyle>
            <a:lvl1pPr marL="0" indent="0" algn="ctr">
              <a:buNone/>
              <a:defRPr sz="12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p>
        </p:txBody>
      </p:sp>
      <p:sp>
        <p:nvSpPr>
          <p:cNvPr id="4" name="KSO_FD"/>
          <p:cNvSpPr>
            <a:spLocks noGrp="1"/>
          </p:cNvSpPr>
          <p:nvPr>
            <p:ph type="dt" sz="half" idx="10"/>
          </p:nvPr>
        </p:nvSpPr>
        <p:spPr/>
        <p:txBody>
          <a:bodyPr/>
          <a:lstStyle>
            <a:lvl1pPr>
              <a:defRPr/>
            </a:lvl1pPr>
          </a:lstStyle>
          <a:p>
            <a:pPr>
              <a:defRPr/>
            </a:pPr>
            <a:endParaRPr lang="zh-CN" altLang="en-US"/>
          </a:p>
        </p:txBody>
      </p:sp>
      <p:sp>
        <p:nvSpPr>
          <p:cNvPr id="5" name="KSO_FT"/>
          <p:cNvSpPr>
            <a:spLocks noGrp="1"/>
          </p:cNvSpPr>
          <p:nvPr>
            <p:ph type="ftr" sz="quarter" idx="11"/>
          </p:nvPr>
        </p:nvSpPr>
        <p:spPr/>
        <p:txBody>
          <a:bodyPr/>
          <a:lstStyle>
            <a:lvl1pPr>
              <a:defRPr/>
            </a:lvl1pPr>
          </a:lstStyle>
          <a:p>
            <a:pPr>
              <a:defRPr/>
            </a:pPr>
            <a:endParaRPr lang="en-US" altLang="zh-CN"/>
          </a:p>
        </p:txBody>
      </p:sp>
      <p:sp>
        <p:nvSpPr>
          <p:cNvPr id="6" name="KSO_FN"/>
          <p:cNvSpPr>
            <a:spLocks noGrp="1"/>
          </p:cNvSpPr>
          <p:nvPr>
            <p:ph type="sldNum" sz="quarter" idx="12"/>
          </p:nvPr>
        </p:nvSpPr>
        <p:spPr/>
        <p:txBody>
          <a:bodyPr/>
          <a:lstStyle>
            <a:lvl1pPr>
              <a:defRPr/>
            </a:lvl1pPr>
          </a:lstStyle>
          <a:p>
            <a:pPr>
              <a:defRPr/>
            </a:pPr>
            <a:r>
              <a:rPr lang="de-DE" altLang="en-US"/>
              <a:t>Page </a:t>
            </a:r>
            <a:r>
              <a:rPr lang="de-DE" altLang="en-US">
                <a:sym typeface="MS UI Gothic" panose="020B0600070205080204" pitchFamily="34" charset="-128"/>
              </a:rPr>
              <a:t></a:t>
            </a:r>
            <a:r>
              <a:rPr lang="de-DE" altLang="en-US"/>
              <a:t> </a:t>
            </a:r>
            <a:fld id="{9C802263-0302-4EE9-999C-1CFB019F30B7}" type="slidenum">
              <a:rPr lang="zh-CN" altLang="en-US" dirty="0"/>
              <a:pPr>
                <a:defRPr/>
              </a:pPr>
              <a:t>‹#›</a:t>
            </a:fld>
            <a:endParaRPr lang="zh-CN" altLang="en-US">
              <a:latin typeface="Times New Roman" panose="02020603050405020304" pitchFamily="18" charset="0"/>
              <a:ea typeface="幼圆" panose="02010509060101010101" pitchFamily="49" charset="-122"/>
            </a:endParaRPr>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noProof="1" smtClean="0"/>
              <a:t>单击此处编辑母版标题样式</a:t>
            </a:r>
            <a:endParaRPr lang="en-US" noProof="1"/>
          </a:p>
        </p:txBody>
      </p:sp>
      <p:sp>
        <p:nvSpPr>
          <p:cNvPr id="3" name="KSO_BC1"/>
          <p:cNvSpPr>
            <a:spLocks noGrp="1"/>
          </p:cNvSpPr>
          <p:nvPr>
            <p:ph sz="half" idx="1"/>
          </p:nvPr>
        </p:nvSpPr>
        <p:spPr>
          <a:xfrm>
            <a:off x="1049867" y="1244602"/>
            <a:ext cx="3810000" cy="4932363"/>
          </a:xfrm>
        </p:spPr>
        <p:txBody>
          <a:bodyPr/>
          <a:lstStyle/>
          <a:p>
            <a:pPr lvl="0"/>
            <a:r>
              <a:rPr lang="zh-CN" altLang="en-US" noProof="1" smtClean="0"/>
              <a:t>单击此处编辑母版文本样式</a:t>
            </a:r>
          </a:p>
          <a:p>
            <a:pPr lvl="1"/>
            <a:r>
              <a:rPr lang="zh-CN" altLang="en-US" noProof="1" smtClean="0"/>
              <a:t>第二级</a:t>
            </a:r>
          </a:p>
        </p:txBody>
      </p:sp>
      <p:sp>
        <p:nvSpPr>
          <p:cNvPr id="4" name="KSO_BC2"/>
          <p:cNvSpPr>
            <a:spLocks noGrp="1"/>
          </p:cNvSpPr>
          <p:nvPr>
            <p:ph sz="half" idx="2"/>
          </p:nvPr>
        </p:nvSpPr>
        <p:spPr>
          <a:xfrm>
            <a:off x="4889500" y="1244602"/>
            <a:ext cx="3820587" cy="4932363"/>
          </a:xfrm>
        </p:spPr>
        <p:txBody>
          <a:bodyPr/>
          <a:lstStyle/>
          <a:p>
            <a:pPr lvl="0"/>
            <a:r>
              <a:rPr lang="zh-CN" altLang="en-US" noProof="1" smtClean="0"/>
              <a:t>单击此处编辑母版文本样式</a:t>
            </a:r>
          </a:p>
          <a:p>
            <a:pPr lvl="1"/>
            <a:r>
              <a:rPr lang="zh-CN" altLang="en-US" noProof="1" smtClean="0"/>
              <a:t>第二级</a:t>
            </a:r>
          </a:p>
        </p:txBody>
      </p:sp>
      <p:sp>
        <p:nvSpPr>
          <p:cNvPr id="5" name="KSO_FD"/>
          <p:cNvSpPr>
            <a:spLocks noGrp="1"/>
          </p:cNvSpPr>
          <p:nvPr>
            <p:ph type="dt" sz="half" idx="10"/>
          </p:nvPr>
        </p:nvSpPr>
        <p:spPr/>
        <p:txBody>
          <a:bodyPr/>
          <a:lstStyle>
            <a:lvl1pPr>
              <a:defRPr/>
            </a:lvl1pPr>
          </a:lstStyle>
          <a:p>
            <a:pPr>
              <a:defRPr/>
            </a:pPr>
            <a:endParaRPr lang="zh-CN" altLang="en-US"/>
          </a:p>
        </p:txBody>
      </p:sp>
      <p:sp>
        <p:nvSpPr>
          <p:cNvPr id="6" name="KSO_FT"/>
          <p:cNvSpPr>
            <a:spLocks noGrp="1"/>
          </p:cNvSpPr>
          <p:nvPr>
            <p:ph type="ftr" sz="quarter" idx="11"/>
          </p:nvPr>
        </p:nvSpPr>
        <p:spPr/>
        <p:txBody>
          <a:bodyPr/>
          <a:lstStyle>
            <a:lvl1pPr>
              <a:defRPr/>
            </a:lvl1pPr>
          </a:lstStyle>
          <a:p>
            <a:pPr>
              <a:defRPr/>
            </a:pPr>
            <a:endParaRPr lang="en-US" altLang="zh-CN"/>
          </a:p>
        </p:txBody>
      </p:sp>
      <p:sp>
        <p:nvSpPr>
          <p:cNvPr id="7" name="KSO_FN"/>
          <p:cNvSpPr>
            <a:spLocks noGrp="1"/>
          </p:cNvSpPr>
          <p:nvPr>
            <p:ph type="sldNum" sz="quarter" idx="12"/>
          </p:nvPr>
        </p:nvSpPr>
        <p:spPr/>
        <p:txBody>
          <a:bodyPr/>
          <a:lstStyle>
            <a:lvl1pPr>
              <a:defRPr/>
            </a:lvl1pPr>
          </a:lstStyle>
          <a:p>
            <a:pPr>
              <a:defRPr/>
            </a:pPr>
            <a:r>
              <a:rPr lang="de-DE" altLang="en-US"/>
              <a:t>Page </a:t>
            </a:r>
            <a:r>
              <a:rPr lang="de-DE" altLang="en-US">
                <a:sym typeface="MS UI Gothic" panose="020B0600070205080204" pitchFamily="34" charset="-128"/>
              </a:rPr>
              <a:t></a:t>
            </a:r>
            <a:r>
              <a:rPr lang="de-DE" altLang="en-US"/>
              <a:t> </a:t>
            </a:r>
            <a:fld id="{9E6998E8-AD41-4866-9597-D5CF5683DEC6}" type="slidenum">
              <a:rPr lang="zh-CN" altLang="en-US" dirty="0"/>
              <a:pPr>
                <a:defRPr/>
              </a:pPr>
              <a:t>‹#›</a:t>
            </a:fld>
            <a:endParaRPr lang="zh-CN" altLang="en-US">
              <a:latin typeface="Times New Roman" panose="02020603050405020304" pitchFamily="18" charset="0"/>
              <a:ea typeface="幼圆" panose="02010509060101010101" pitchFamily="49" charset="-122"/>
            </a:endParaRPr>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1727199" y="118532"/>
            <a:ext cx="6984076" cy="717022"/>
          </a:xfrm>
        </p:spPr>
        <p:txBody>
          <a:body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824577" y="1376362"/>
            <a:ext cx="3868340" cy="823912"/>
          </a:xfrm>
        </p:spPr>
        <p:txBody>
          <a:bodyPr anchor="b">
            <a:normAutofit/>
          </a:bodyPr>
          <a:lstStyle>
            <a:lvl1pPr marL="0" indent="0">
              <a:buNone/>
              <a:defRPr sz="13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p>
        </p:txBody>
      </p:sp>
      <p:sp>
        <p:nvSpPr>
          <p:cNvPr id="4" name="KSO_BC1"/>
          <p:cNvSpPr>
            <a:spLocks noGrp="1"/>
          </p:cNvSpPr>
          <p:nvPr>
            <p:ph sz="half" idx="2"/>
          </p:nvPr>
        </p:nvSpPr>
        <p:spPr>
          <a:xfrm>
            <a:off x="824577" y="2200274"/>
            <a:ext cx="3868340" cy="3684588"/>
          </a:xfrm>
        </p:spPr>
        <p:txBody>
          <a:bodyPr/>
          <a:lstStyle/>
          <a:p>
            <a:pPr lvl="0"/>
            <a:r>
              <a:rPr lang="zh-CN" altLang="en-US" noProof="1" smtClean="0"/>
              <a:t>单击此处编辑母版文本样式</a:t>
            </a:r>
          </a:p>
          <a:p>
            <a:pPr lvl="1"/>
            <a:r>
              <a:rPr lang="zh-CN" altLang="en-US" noProof="1" smtClean="0"/>
              <a:t>第二级</a:t>
            </a:r>
          </a:p>
        </p:txBody>
      </p:sp>
      <p:sp>
        <p:nvSpPr>
          <p:cNvPr id="5" name="Text Placeholder 4"/>
          <p:cNvSpPr>
            <a:spLocks noGrp="1"/>
          </p:cNvSpPr>
          <p:nvPr>
            <p:ph type="body" sz="quarter" idx="3"/>
          </p:nvPr>
        </p:nvSpPr>
        <p:spPr>
          <a:xfrm>
            <a:off x="4823885" y="1376362"/>
            <a:ext cx="3887391" cy="823912"/>
          </a:xfrm>
        </p:spPr>
        <p:txBody>
          <a:bodyPr anchor="b">
            <a:normAutofit/>
          </a:bodyPr>
          <a:lstStyle>
            <a:lvl1pPr marL="0" indent="0">
              <a:buNone/>
              <a:defRPr sz="13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p>
        </p:txBody>
      </p:sp>
      <p:sp>
        <p:nvSpPr>
          <p:cNvPr id="6" name="KSO_BC2"/>
          <p:cNvSpPr>
            <a:spLocks noGrp="1"/>
          </p:cNvSpPr>
          <p:nvPr>
            <p:ph sz="quarter" idx="4"/>
          </p:nvPr>
        </p:nvSpPr>
        <p:spPr>
          <a:xfrm>
            <a:off x="4823885" y="2200274"/>
            <a:ext cx="3887391" cy="3684588"/>
          </a:xfrm>
        </p:spPr>
        <p:txBody>
          <a:bodyPr/>
          <a:lstStyle/>
          <a:p>
            <a:pPr lvl="0"/>
            <a:r>
              <a:rPr lang="zh-CN" altLang="en-US" noProof="1" smtClean="0"/>
              <a:t>单击此处编辑母版文本样式</a:t>
            </a:r>
          </a:p>
          <a:p>
            <a:pPr lvl="1"/>
            <a:r>
              <a:rPr lang="zh-CN" altLang="en-US" noProof="1" smtClean="0"/>
              <a:t>第二级</a:t>
            </a:r>
          </a:p>
        </p:txBody>
      </p:sp>
      <p:sp>
        <p:nvSpPr>
          <p:cNvPr id="7" name="KSO_FD"/>
          <p:cNvSpPr>
            <a:spLocks noGrp="1"/>
          </p:cNvSpPr>
          <p:nvPr>
            <p:ph type="dt" sz="half" idx="10"/>
          </p:nvPr>
        </p:nvSpPr>
        <p:spPr/>
        <p:txBody>
          <a:bodyPr/>
          <a:lstStyle>
            <a:lvl1pPr>
              <a:defRPr/>
            </a:lvl1pPr>
          </a:lstStyle>
          <a:p>
            <a:pPr>
              <a:defRPr/>
            </a:pPr>
            <a:endParaRPr lang="zh-CN" altLang="en-US"/>
          </a:p>
        </p:txBody>
      </p:sp>
      <p:sp>
        <p:nvSpPr>
          <p:cNvPr id="8" name="KSO_FT"/>
          <p:cNvSpPr>
            <a:spLocks noGrp="1"/>
          </p:cNvSpPr>
          <p:nvPr>
            <p:ph type="ftr" sz="quarter" idx="11"/>
          </p:nvPr>
        </p:nvSpPr>
        <p:spPr/>
        <p:txBody>
          <a:bodyPr/>
          <a:lstStyle>
            <a:lvl1pPr>
              <a:defRPr/>
            </a:lvl1pPr>
          </a:lstStyle>
          <a:p>
            <a:pPr>
              <a:defRPr/>
            </a:pPr>
            <a:endParaRPr lang="en-US" altLang="zh-CN"/>
          </a:p>
        </p:txBody>
      </p:sp>
      <p:sp>
        <p:nvSpPr>
          <p:cNvPr id="9" name="KSO_FN"/>
          <p:cNvSpPr>
            <a:spLocks noGrp="1"/>
          </p:cNvSpPr>
          <p:nvPr>
            <p:ph type="sldNum" sz="quarter" idx="12"/>
          </p:nvPr>
        </p:nvSpPr>
        <p:spPr/>
        <p:txBody>
          <a:bodyPr/>
          <a:lstStyle>
            <a:lvl1pPr>
              <a:defRPr/>
            </a:lvl1pPr>
          </a:lstStyle>
          <a:p>
            <a:pPr>
              <a:defRPr/>
            </a:pPr>
            <a:r>
              <a:rPr lang="de-DE" altLang="en-US"/>
              <a:t>Page </a:t>
            </a:r>
            <a:r>
              <a:rPr lang="de-DE" altLang="en-US">
                <a:sym typeface="MS UI Gothic" panose="020B0600070205080204" pitchFamily="34" charset="-128"/>
              </a:rPr>
              <a:t></a:t>
            </a:r>
            <a:r>
              <a:rPr lang="de-DE" altLang="en-US"/>
              <a:t> </a:t>
            </a:r>
            <a:fld id="{00A0D204-6DB3-4C14-92A5-E89E119B48DF}" type="slidenum">
              <a:rPr lang="zh-CN" altLang="en-US" dirty="0"/>
              <a:pPr>
                <a:defRPr/>
              </a:pPr>
              <a:t>‹#›</a:t>
            </a:fld>
            <a:endParaRPr lang="zh-CN" altLang="en-US">
              <a:latin typeface="Times New Roman" panose="02020603050405020304" pitchFamily="18" charset="0"/>
              <a:ea typeface="幼圆" panose="02010509060101010101" pitchFamily="49" charset="-122"/>
            </a:endParaRPr>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noProof="1" smtClean="0"/>
              <a:t>单击此处编辑母版标题样式</a:t>
            </a:r>
            <a:endParaRPr lang="en-US" noProof="1"/>
          </a:p>
        </p:txBody>
      </p:sp>
      <p:sp>
        <p:nvSpPr>
          <p:cNvPr id="3" name="KSO_FD"/>
          <p:cNvSpPr>
            <a:spLocks noGrp="1"/>
          </p:cNvSpPr>
          <p:nvPr>
            <p:ph type="dt" sz="half" idx="10"/>
          </p:nvPr>
        </p:nvSpPr>
        <p:spPr/>
        <p:txBody>
          <a:bodyPr/>
          <a:lstStyle>
            <a:lvl1pPr>
              <a:defRPr/>
            </a:lvl1pPr>
          </a:lstStyle>
          <a:p>
            <a:pPr>
              <a:defRPr/>
            </a:pPr>
            <a:endParaRPr lang="zh-CN" altLang="en-US"/>
          </a:p>
        </p:txBody>
      </p:sp>
      <p:sp>
        <p:nvSpPr>
          <p:cNvPr id="4" name="KSO_FT"/>
          <p:cNvSpPr>
            <a:spLocks noGrp="1"/>
          </p:cNvSpPr>
          <p:nvPr>
            <p:ph type="ftr" sz="quarter" idx="11"/>
          </p:nvPr>
        </p:nvSpPr>
        <p:spPr/>
        <p:txBody>
          <a:bodyPr/>
          <a:lstStyle>
            <a:lvl1pPr>
              <a:defRPr/>
            </a:lvl1pPr>
          </a:lstStyle>
          <a:p>
            <a:pPr>
              <a:defRPr/>
            </a:pPr>
            <a:endParaRPr lang="en-US" altLang="zh-CN"/>
          </a:p>
        </p:txBody>
      </p:sp>
      <p:sp>
        <p:nvSpPr>
          <p:cNvPr id="5" name="KSO_FN"/>
          <p:cNvSpPr>
            <a:spLocks noGrp="1"/>
          </p:cNvSpPr>
          <p:nvPr>
            <p:ph type="sldNum" sz="quarter" idx="12"/>
          </p:nvPr>
        </p:nvSpPr>
        <p:spPr/>
        <p:txBody>
          <a:bodyPr/>
          <a:lstStyle>
            <a:lvl1pPr>
              <a:defRPr/>
            </a:lvl1pPr>
          </a:lstStyle>
          <a:p>
            <a:pPr>
              <a:defRPr/>
            </a:pPr>
            <a:r>
              <a:rPr lang="de-DE" altLang="en-US"/>
              <a:t>Page </a:t>
            </a:r>
            <a:r>
              <a:rPr lang="de-DE" altLang="en-US">
                <a:sym typeface="MS UI Gothic" panose="020B0600070205080204" pitchFamily="34" charset="-128"/>
              </a:rPr>
              <a:t></a:t>
            </a:r>
            <a:r>
              <a:rPr lang="de-DE" altLang="en-US"/>
              <a:t> </a:t>
            </a:r>
            <a:fld id="{C5A96169-9566-4FB1-8380-B08C4723AE7F}" type="slidenum">
              <a:rPr lang="zh-CN" altLang="en-US" dirty="0"/>
              <a:pPr>
                <a:defRPr/>
              </a:pPr>
              <a:t>‹#›</a:t>
            </a:fld>
            <a:endParaRPr lang="zh-CN" altLang="en-US">
              <a:latin typeface="Times New Roman" panose="02020603050405020304" pitchFamily="18" charset="0"/>
              <a:ea typeface="幼圆" panose="02010509060101010101" pitchFamily="49" charset="-122"/>
            </a:endParaRPr>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4" name="图片 5"/>
          <p:cNvPicPr>
            <a:picLocks noChangeAspect="1"/>
          </p:cNvPicPr>
          <p:nvPr userDrawn="1"/>
        </p:nvPicPr>
        <p:blipFill>
          <a:blip r:embed="rId2" cstate="print"/>
          <a:srcRect/>
          <a:stretch>
            <a:fillRect/>
          </a:stretch>
        </p:blipFill>
        <p:spPr bwMode="auto">
          <a:xfrm>
            <a:off x="285750" y="71438"/>
            <a:ext cx="2274888" cy="642937"/>
          </a:xfrm>
          <a:prstGeom prst="rect">
            <a:avLst/>
          </a:prstGeom>
          <a:noFill/>
          <a:ln w="9525">
            <a:noFill/>
            <a:miter lim="800000"/>
            <a:headEnd/>
            <a:tailEnd/>
          </a:ln>
        </p:spPr>
      </p:pic>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灯片编号占位符 3"/>
          <p:cNvSpPr>
            <a:spLocks noGrp="1"/>
          </p:cNvSpPr>
          <p:nvPr>
            <p:ph type="sldNum" sz="quarter" idx="10"/>
          </p:nvPr>
        </p:nvSpPr>
        <p:spPr/>
        <p:txBody>
          <a:bodyPr/>
          <a:lstStyle>
            <a:lvl1pPr>
              <a:defRPr/>
            </a:lvl1pPr>
          </a:lstStyle>
          <a:p>
            <a:pPr>
              <a:defRPr/>
            </a:pPr>
            <a:r>
              <a:rPr lang="de-DE" altLang="en-US"/>
              <a:t>Page </a:t>
            </a:r>
            <a:r>
              <a:rPr lang="de-DE" altLang="en-US">
                <a:sym typeface="MS UI Gothic" panose="020B0600070205080204" pitchFamily="34" charset="-128"/>
              </a:rPr>
              <a:t></a:t>
            </a:r>
            <a:r>
              <a:rPr lang="de-DE" altLang="en-US"/>
              <a:t> </a:t>
            </a:r>
            <a:fld id="{3B6FC5C7-1686-4BA8-BE0C-D5D0FCA05547}" type="slidenum">
              <a:rPr lang="zh-CN" altLang="en-US" dirty="0"/>
              <a:pPr>
                <a:defRPr/>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KSO_BT1"/>
          <p:cNvSpPr>
            <a:spLocks noGrp="1"/>
          </p:cNvSpPr>
          <p:nvPr>
            <p:ph type="title"/>
          </p:nvPr>
        </p:nvSpPr>
        <p:spPr>
          <a:xfrm>
            <a:off x="858443" y="533402"/>
            <a:ext cx="2949178" cy="1600200"/>
          </a:xfrm>
        </p:spPr>
        <p:txBody>
          <a:bodyPr/>
          <a:lstStyle>
            <a:lvl1pPr>
              <a:defRPr sz="2400"/>
            </a:lvl1pPr>
          </a:lstStyle>
          <a:p>
            <a:r>
              <a:rPr lang="zh-CN" altLang="en-US" noProof="1" smtClean="0"/>
              <a:t>单击此处编辑母版标题样式</a:t>
            </a:r>
            <a:endParaRPr lang="en-US" noProof="1"/>
          </a:p>
        </p:txBody>
      </p:sp>
      <p:sp>
        <p:nvSpPr>
          <p:cNvPr id="3" name="KSO_BC1"/>
          <p:cNvSpPr>
            <a:spLocks noGrp="1"/>
          </p:cNvSpPr>
          <p:nvPr>
            <p:ph idx="1"/>
          </p:nvPr>
        </p:nvSpPr>
        <p:spPr>
          <a:xfrm>
            <a:off x="4115992" y="1063630"/>
            <a:ext cx="4629150" cy="4873625"/>
          </a:xfrm>
        </p:spPr>
        <p:txBody>
          <a:bodyPr>
            <a:normAutofit/>
          </a:bodyPr>
          <a:lstStyle>
            <a:lvl1pPr>
              <a:defRPr sz="1500"/>
            </a:lvl1pPr>
            <a:lvl2pPr>
              <a:defRPr sz="1350"/>
            </a:lvl2pPr>
            <a:lvl3pPr>
              <a:defRPr sz="1200"/>
            </a:lvl3pPr>
            <a:lvl4pPr>
              <a:defRPr sz="1050"/>
            </a:lvl4pPr>
            <a:lvl5pPr>
              <a:defRPr sz="105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p:txBody>
      </p:sp>
      <p:sp>
        <p:nvSpPr>
          <p:cNvPr id="4" name="KSO_BC2"/>
          <p:cNvSpPr>
            <a:spLocks noGrp="1"/>
          </p:cNvSpPr>
          <p:nvPr>
            <p:ph type="body" sz="half" idx="2"/>
          </p:nvPr>
        </p:nvSpPr>
        <p:spPr>
          <a:xfrm>
            <a:off x="858443" y="2133602"/>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
        <p:nvSpPr>
          <p:cNvPr id="5" name="KSO_FD"/>
          <p:cNvSpPr>
            <a:spLocks noGrp="1"/>
          </p:cNvSpPr>
          <p:nvPr>
            <p:ph type="dt" sz="half" idx="10"/>
          </p:nvPr>
        </p:nvSpPr>
        <p:spPr/>
        <p:txBody>
          <a:bodyPr/>
          <a:lstStyle>
            <a:lvl1pPr>
              <a:defRPr/>
            </a:lvl1pPr>
          </a:lstStyle>
          <a:p>
            <a:pPr>
              <a:defRPr/>
            </a:pPr>
            <a:endParaRPr lang="zh-CN" altLang="en-US"/>
          </a:p>
        </p:txBody>
      </p:sp>
      <p:sp>
        <p:nvSpPr>
          <p:cNvPr id="6" name="KSO_FT"/>
          <p:cNvSpPr>
            <a:spLocks noGrp="1"/>
          </p:cNvSpPr>
          <p:nvPr>
            <p:ph type="ftr" sz="quarter" idx="11"/>
          </p:nvPr>
        </p:nvSpPr>
        <p:spPr/>
        <p:txBody>
          <a:bodyPr/>
          <a:lstStyle>
            <a:lvl1pPr>
              <a:defRPr/>
            </a:lvl1pPr>
          </a:lstStyle>
          <a:p>
            <a:pPr>
              <a:defRPr/>
            </a:pPr>
            <a:endParaRPr lang="en-US" altLang="zh-CN"/>
          </a:p>
        </p:txBody>
      </p:sp>
      <p:sp>
        <p:nvSpPr>
          <p:cNvPr id="7" name="KSO_FN"/>
          <p:cNvSpPr>
            <a:spLocks noGrp="1"/>
          </p:cNvSpPr>
          <p:nvPr>
            <p:ph type="sldNum" sz="quarter" idx="12"/>
          </p:nvPr>
        </p:nvSpPr>
        <p:spPr/>
        <p:txBody>
          <a:bodyPr/>
          <a:lstStyle>
            <a:lvl1pPr>
              <a:defRPr/>
            </a:lvl1pPr>
          </a:lstStyle>
          <a:p>
            <a:pPr>
              <a:defRPr/>
            </a:pPr>
            <a:r>
              <a:rPr lang="de-DE" altLang="en-US"/>
              <a:t>Page </a:t>
            </a:r>
            <a:r>
              <a:rPr lang="de-DE" altLang="en-US">
                <a:sym typeface="MS UI Gothic" panose="020B0600070205080204" pitchFamily="34" charset="-128"/>
              </a:rPr>
              <a:t></a:t>
            </a:r>
            <a:r>
              <a:rPr lang="de-DE" altLang="en-US"/>
              <a:t> </a:t>
            </a:r>
            <a:fld id="{D4DCB35D-C359-4F1D-AF03-11922D841021}" type="slidenum">
              <a:rPr lang="zh-CN" altLang="en-US" dirty="0"/>
              <a:pPr>
                <a:defRPr/>
              </a:pPr>
              <a:t>‹#›</a:t>
            </a:fld>
            <a:endParaRPr lang="zh-CN" altLang="en-US">
              <a:latin typeface="Times New Roman" panose="02020603050405020304" pitchFamily="18" charset="0"/>
              <a:ea typeface="幼圆" panose="02010509060101010101" pitchFamily="49" charset="-122"/>
            </a:endParaRPr>
          </a:p>
        </p:txBody>
      </p:sp>
    </p:spTree>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p:nvPr>
        </p:nvSpPr>
        <p:spPr>
          <a:xfrm>
            <a:off x="934644" y="457200"/>
            <a:ext cx="2949178" cy="1600200"/>
          </a:xfrm>
        </p:spPr>
        <p:txBody>
          <a:bodyPr/>
          <a:lstStyle>
            <a:lvl1pPr>
              <a:defRPr sz="2400"/>
            </a:lvl1pPr>
          </a:lstStyle>
          <a:p>
            <a:r>
              <a:rPr lang="zh-CN" altLang="en-US" noProof="1" smtClean="0"/>
              <a:t>单击此处编辑母版标题样式</a:t>
            </a:r>
            <a:endParaRPr lang="en-US" noProof="1"/>
          </a:p>
        </p:txBody>
      </p:sp>
      <p:sp>
        <p:nvSpPr>
          <p:cNvPr id="3" name="KSO_BC1"/>
          <p:cNvSpPr>
            <a:spLocks noGrp="1" noChangeAspect="1"/>
          </p:cNvSpPr>
          <p:nvPr>
            <p:ph type="pic" idx="1"/>
          </p:nvPr>
        </p:nvSpPr>
        <p:spPr>
          <a:xfrm>
            <a:off x="4082125" y="987428"/>
            <a:ext cx="4629150" cy="4873625"/>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zh-CN" altLang="en-US" noProof="0" smtClean="0"/>
              <a:t>单击图标添加图片</a:t>
            </a:r>
            <a:endParaRPr lang="en-US" altLang="en-US" noProof="0" dirty="0"/>
          </a:p>
        </p:txBody>
      </p:sp>
      <p:sp>
        <p:nvSpPr>
          <p:cNvPr id="4" name="KSO_BC2"/>
          <p:cNvSpPr>
            <a:spLocks noGrp="1"/>
          </p:cNvSpPr>
          <p:nvPr>
            <p:ph type="body" sz="half" idx="2"/>
          </p:nvPr>
        </p:nvSpPr>
        <p:spPr>
          <a:xfrm>
            <a:off x="934644"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
        <p:nvSpPr>
          <p:cNvPr id="5" name="KSO_FD"/>
          <p:cNvSpPr>
            <a:spLocks noGrp="1"/>
          </p:cNvSpPr>
          <p:nvPr>
            <p:ph type="dt" sz="half" idx="10"/>
          </p:nvPr>
        </p:nvSpPr>
        <p:spPr/>
        <p:txBody>
          <a:bodyPr/>
          <a:lstStyle>
            <a:lvl1pPr>
              <a:defRPr/>
            </a:lvl1pPr>
          </a:lstStyle>
          <a:p>
            <a:pPr>
              <a:defRPr/>
            </a:pPr>
            <a:endParaRPr lang="zh-CN" altLang="en-US"/>
          </a:p>
        </p:txBody>
      </p:sp>
      <p:sp>
        <p:nvSpPr>
          <p:cNvPr id="6" name="KSO_FT"/>
          <p:cNvSpPr>
            <a:spLocks noGrp="1"/>
          </p:cNvSpPr>
          <p:nvPr>
            <p:ph type="ftr" sz="quarter" idx="11"/>
          </p:nvPr>
        </p:nvSpPr>
        <p:spPr/>
        <p:txBody>
          <a:bodyPr/>
          <a:lstStyle>
            <a:lvl1pPr>
              <a:defRPr/>
            </a:lvl1pPr>
          </a:lstStyle>
          <a:p>
            <a:pPr>
              <a:defRPr/>
            </a:pPr>
            <a:endParaRPr lang="en-US" altLang="zh-CN"/>
          </a:p>
        </p:txBody>
      </p:sp>
      <p:sp>
        <p:nvSpPr>
          <p:cNvPr id="7" name="KSO_FN"/>
          <p:cNvSpPr>
            <a:spLocks noGrp="1"/>
          </p:cNvSpPr>
          <p:nvPr>
            <p:ph type="sldNum" sz="quarter" idx="12"/>
          </p:nvPr>
        </p:nvSpPr>
        <p:spPr/>
        <p:txBody>
          <a:bodyPr/>
          <a:lstStyle>
            <a:lvl1pPr>
              <a:defRPr/>
            </a:lvl1pPr>
          </a:lstStyle>
          <a:p>
            <a:pPr>
              <a:defRPr/>
            </a:pPr>
            <a:r>
              <a:rPr lang="de-DE" altLang="en-US"/>
              <a:t>Page </a:t>
            </a:r>
            <a:r>
              <a:rPr lang="de-DE" altLang="en-US">
                <a:sym typeface="MS UI Gothic" panose="020B0600070205080204" pitchFamily="34" charset="-128"/>
              </a:rPr>
              <a:t></a:t>
            </a:r>
            <a:r>
              <a:rPr lang="de-DE" altLang="en-US"/>
              <a:t> </a:t>
            </a:r>
            <a:fld id="{0B61EFED-5855-488A-8543-E9D2C281D0FE}" type="slidenum">
              <a:rPr lang="zh-CN" altLang="en-US" dirty="0"/>
              <a:pPr>
                <a:defRPr/>
              </a:pPr>
              <a:t>‹#›</a:t>
            </a:fld>
            <a:endParaRPr lang="zh-CN" altLang="en-US">
              <a:latin typeface="Times New Roman" panose="02020603050405020304" pitchFamily="18" charset="0"/>
              <a:ea typeface="幼圆" panose="02010509060101010101" pitchFamily="49" charset="-122"/>
            </a:endParaRPr>
          </a:p>
        </p:txBody>
      </p:sp>
    </p:spTree>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noProof="1" smtClean="0"/>
              <a:t>单击此处编辑母版标题样式</a:t>
            </a:r>
            <a:endParaRPr lang="en-US" noProof="1"/>
          </a:p>
        </p:txBody>
      </p:sp>
      <p:sp>
        <p:nvSpPr>
          <p:cNvPr id="3" name="KSO_BC1"/>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p:txBody>
      </p:sp>
      <p:sp>
        <p:nvSpPr>
          <p:cNvPr id="4" name="KSO_FD"/>
          <p:cNvSpPr>
            <a:spLocks noGrp="1"/>
          </p:cNvSpPr>
          <p:nvPr>
            <p:ph type="dt" sz="half" idx="10"/>
          </p:nvPr>
        </p:nvSpPr>
        <p:spPr/>
        <p:txBody>
          <a:bodyPr/>
          <a:lstStyle>
            <a:lvl1pPr>
              <a:defRPr/>
            </a:lvl1pPr>
          </a:lstStyle>
          <a:p>
            <a:pPr>
              <a:defRPr/>
            </a:pPr>
            <a:endParaRPr lang="zh-CN" altLang="en-US"/>
          </a:p>
        </p:txBody>
      </p:sp>
      <p:sp>
        <p:nvSpPr>
          <p:cNvPr id="5" name="KSO_FT"/>
          <p:cNvSpPr>
            <a:spLocks noGrp="1"/>
          </p:cNvSpPr>
          <p:nvPr>
            <p:ph type="ftr" sz="quarter" idx="11"/>
          </p:nvPr>
        </p:nvSpPr>
        <p:spPr/>
        <p:txBody>
          <a:bodyPr/>
          <a:lstStyle>
            <a:lvl1pPr>
              <a:defRPr/>
            </a:lvl1pPr>
          </a:lstStyle>
          <a:p>
            <a:pPr>
              <a:defRPr/>
            </a:pPr>
            <a:endParaRPr lang="en-US" altLang="zh-CN"/>
          </a:p>
        </p:txBody>
      </p:sp>
      <p:sp>
        <p:nvSpPr>
          <p:cNvPr id="6" name="KSO_FN"/>
          <p:cNvSpPr>
            <a:spLocks noGrp="1"/>
          </p:cNvSpPr>
          <p:nvPr>
            <p:ph type="sldNum" sz="quarter" idx="12"/>
          </p:nvPr>
        </p:nvSpPr>
        <p:spPr/>
        <p:txBody>
          <a:bodyPr/>
          <a:lstStyle>
            <a:lvl1pPr>
              <a:defRPr/>
            </a:lvl1pPr>
          </a:lstStyle>
          <a:p>
            <a:pPr>
              <a:defRPr/>
            </a:pPr>
            <a:r>
              <a:rPr lang="de-DE" altLang="en-US"/>
              <a:t>Page </a:t>
            </a:r>
            <a:r>
              <a:rPr lang="de-DE" altLang="en-US">
                <a:sym typeface="MS UI Gothic" panose="020B0600070205080204" pitchFamily="34" charset="-128"/>
              </a:rPr>
              <a:t></a:t>
            </a:r>
            <a:r>
              <a:rPr lang="de-DE" altLang="en-US"/>
              <a:t> </a:t>
            </a:r>
            <a:fld id="{46F49202-5EE8-4E72-8B6E-22E965DA6008}" type="slidenum">
              <a:rPr lang="zh-CN" altLang="en-US" dirty="0"/>
              <a:pPr>
                <a:defRPr/>
              </a:pPr>
              <a:t>‹#›</a:t>
            </a:fld>
            <a:endParaRPr lang="zh-CN" altLang="en-US">
              <a:latin typeface="Times New Roman" panose="02020603050405020304" pitchFamily="18" charset="0"/>
              <a:ea typeface="幼圆" panose="02010509060101010101" pitchFamily="49" charset="-122"/>
            </a:endParaRPr>
          </a:p>
        </p:txBody>
      </p:sp>
    </p:spTree>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7628468" y="365125"/>
            <a:ext cx="886883" cy="5811838"/>
          </a:xfrm>
        </p:spPr>
        <p:txBody>
          <a:bodyPr vert="eaVert"/>
          <a:lstStyle/>
          <a:p>
            <a:r>
              <a:rPr lang="zh-CN" altLang="en-US" noProof="1" smtClean="0"/>
              <a:t>单击此处编辑母版标题样式</a:t>
            </a:r>
            <a:endParaRPr lang="en-US" noProof="1"/>
          </a:p>
        </p:txBody>
      </p:sp>
      <p:sp>
        <p:nvSpPr>
          <p:cNvPr id="3" name="KSO_BC1"/>
          <p:cNvSpPr>
            <a:spLocks noGrp="1"/>
          </p:cNvSpPr>
          <p:nvPr>
            <p:ph type="body" orient="vert" idx="1"/>
          </p:nvPr>
        </p:nvSpPr>
        <p:spPr>
          <a:xfrm>
            <a:off x="1585382" y="365125"/>
            <a:ext cx="5949952" cy="5811838"/>
          </a:xfrm>
        </p:spPr>
        <p:txBody>
          <a:bodyPr vert="eaVert"/>
          <a:lstStyle/>
          <a:p>
            <a:pPr lvl="0"/>
            <a:r>
              <a:rPr lang="zh-CN" altLang="en-US" noProof="1" smtClean="0"/>
              <a:t>单击此处编辑母版文本样式</a:t>
            </a:r>
          </a:p>
          <a:p>
            <a:pPr lvl="1"/>
            <a:r>
              <a:rPr lang="zh-CN" altLang="en-US" noProof="1" smtClean="0"/>
              <a:t>第二级</a:t>
            </a:r>
          </a:p>
        </p:txBody>
      </p:sp>
      <p:sp>
        <p:nvSpPr>
          <p:cNvPr id="4" name="KSO_FD"/>
          <p:cNvSpPr>
            <a:spLocks noGrp="1"/>
          </p:cNvSpPr>
          <p:nvPr>
            <p:ph type="dt" sz="half" idx="10"/>
          </p:nvPr>
        </p:nvSpPr>
        <p:spPr/>
        <p:txBody>
          <a:bodyPr/>
          <a:lstStyle>
            <a:lvl1pPr>
              <a:defRPr/>
            </a:lvl1pPr>
          </a:lstStyle>
          <a:p>
            <a:pPr>
              <a:defRPr/>
            </a:pPr>
            <a:endParaRPr lang="zh-CN" altLang="en-US"/>
          </a:p>
        </p:txBody>
      </p:sp>
      <p:sp>
        <p:nvSpPr>
          <p:cNvPr id="5" name="KSO_FT"/>
          <p:cNvSpPr>
            <a:spLocks noGrp="1"/>
          </p:cNvSpPr>
          <p:nvPr>
            <p:ph type="ftr" sz="quarter" idx="11"/>
          </p:nvPr>
        </p:nvSpPr>
        <p:spPr/>
        <p:txBody>
          <a:bodyPr/>
          <a:lstStyle>
            <a:lvl1pPr>
              <a:defRPr/>
            </a:lvl1pPr>
          </a:lstStyle>
          <a:p>
            <a:pPr>
              <a:defRPr/>
            </a:pPr>
            <a:endParaRPr lang="en-US" altLang="zh-CN"/>
          </a:p>
        </p:txBody>
      </p:sp>
      <p:sp>
        <p:nvSpPr>
          <p:cNvPr id="6" name="KSO_FN"/>
          <p:cNvSpPr>
            <a:spLocks noGrp="1"/>
          </p:cNvSpPr>
          <p:nvPr>
            <p:ph type="sldNum" sz="quarter" idx="12"/>
          </p:nvPr>
        </p:nvSpPr>
        <p:spPr/>
        <p:txBody>
          <a:bodyPr/>
          <a:lstStyle>
            <a:lvl1pPr>
              <a:defRPr/>
            </a:lvl1pPr>
          </a:lstStyle>
          <a:p>
            <a:pPr>
              <a:defRPr/>
            </a:pPr>
            <a:r>
              <a:rPr lang="de-DE" altLang="en-US"/>
              <a:t>Page </a:t>
            </a:r>
            <a:r>
              <a:rPr lang="de-DE" altLang="en-US">
                <a:sym typeface="MS UI Gothic" panose="020B0600070205080204" pitchFamily="34" charset="-128"/>
              </a:rPr>
              <a:t></a:t>
            </a:r>
            <a:r>
              <a:rPr lang="de-DE" altLang="en-US"/>
              <a:t> </a:t>
            </a:r>
            <a:fld id="{687ACF8F-CD02-4CDA-ACF9-982A01B6C5E0}" type="slidenum">
              <a:rPr lang="zh-CN" altLang="en-US" dirty="0"/>
              <a:pPr>
                <a:defRPr/>
              </a:pPr>
              <a:t>‹#›</a:t>
            </a:fld>
            <a:endParaRPr lang="zh-CN" altLang="en-US">
              <a:latin typeface="Times New Roman" panose="02020603050405020304" pitchFamily="18" charset="0"/>
              <a:ea typeface="幼圆" panose="02010509060101010101" pitchFamily="49" charset="-122"/>
            </a:endParaRPr>
          </a:p>
        </p:txBody>
      </p:sp>
    </p:spTree>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灯片编号占位符 3"/>
          <p:cNvSpPr>
            <a:spLocks noGrp="1" noChangeArrowheads="1"/>
          </p:cNvSpPr>
          <p:nvPr>
            <p:ph type="sldNum" sz="quarter" idx="10"/>
          </p:nvPr>
        </p:nvSpPr>
        <p:spPr>
          <a:ln/>
        </p:spPr>
        <p:txBody>
          <a:bodyPr/>
          <a:lstStyle>
            <a:lvl1pPr>
              <a:defRPr/>
            </a:lvl1pPr>
          </a:lstStyle>
          <a:p>
            <a:pPr>
              <a:defRPr/>
            </a:pPr>
            <a:r>
              <a:rPr lang="de-DE" altLang="en-US">
                <a:solidFill>
                  <a:srgbClr val="000000"/>
                </a:solidFill>
              </a:rPr>
              <a:t>Page </a:t>
            </a:r>
            <a:r>
              <a:rPr lang="de-DE" altLang="en-US">
                <a:solidFill>
                  <a:srgbClr val="000000"/>
                </a:solidFill>
                <a:sym typeface="MS UI Gothic" pitchFamily="34" charset="-128"/>
              </a:rPr>
              <a:t></a:t>
            </a:r>
            <a:r>
              <a:rPr lang="de-DE" altLang="en-US">
                <a:solidFill>
                  <a:srgbClr val="000000"/>
                </a:solidFill>
              </a:rPr>
              <a:t> </a:t>
            </a:r>
            <a:fld id="{A186E491-129B-4506-B24F-97AA09AD791C}" type="slidenum">
              <a:rPr lang="zh-CN" altLang="en-US">
                <a:solidFill>
                  <a:srgbClr val="000000"/>
                </a:solidFill>
              </a:rPr>
              <a:pPr>
                <a:defRPr/>
              </a:pPr>
              <a:t>‹#›</a:t>
            </a:fld>
            <a:endParaRPr lang="en-US">
              <a:solidFill>
                <a:srgbClr val="000000"/>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noChangeArrowheads="1"/>
          </p:cNvSpPr>
          <p:nvPr>
            <p:ph type="sldNum" sz="quarter" idx="10"/>
          </p:nvPr>
        </p:nvSpPr>
        <p:spPr>
          <a:ln/>
        </p:spPr>
        <p:txBody>
          <a:bodyPr/>
          <a:lstStyle>
            <a:lvl1pPr>
              <a:defRPr/>
            </a:lvl1pPr>
          </a:lstStyle>
          <a:p>
            <a:pPr>
              <a:defRPr/>
            </a:pPr>
            <a:r>
              <a:rPr lang="de-DE" altLang="en-US">
                <a:solidFill>
                  <a:srgbClr val="000000"/>
                </a:solidFill>
              </a:rPr>
              <a:t>Page </a:t>
            </a:r>
            <a:r>
              <a:rPr lang="de-DE" altLang="en-US">
                <a:solidFill>
                  <a:srgbClr val="000000"/>
                </a:solidFill>
                <a:sym typeface="MS UI Gothic" pitchFamily="34" charset="-128"/>
              </a:rPr>
              <a:t></a:t>
            </a:r>
            <a:r>
              <a:rPr lang="de-DE" altLang="en-US">
                <a:solidFill>
                  <a:srgbClr val="000000"/>
                </a:solidFill>
              </a:rPr>
              <a:t> </a:t>
            </a:r>
            <a:fld id="{2E428CF7-106B-4B78-93DC-D2419584055D}" type="slidenum">
              <a:rPr lang="zh-CN" altLang="en-US">
                <a:solidFill>
                  <a:srgbClr val="000000"/>
                </a:solidFill>
              </a:rPr>
              <a:pPr>
                <a:defRPr/>
              </a:pPr>
              <a:t>‹#›</a:t>
            </a:fld>
            <a:endParaRPr lang="en-US">
              <a:solidFill>
                <a:srgbClr val="000000"/>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灯片编号占位符 3"/>
          <p:cNvSpPr>
            <a:spLocks noGrp="1" noChangeArrowheads="1"/>
          </p:cNvSpPr>
          <p:nvPr>
            <p:ph type="sldNum" sz="quarter" idx="10"/>
          </p:nvPr>
        </p:nvSpPr>
        <p:spPr>
          <a:ln/>
        </p:spPr>
        <p:txBody>
          <a:bodyPr/>
          <a:lstStyle>
            <a:lvl1pPr>
              <a:defRPr/>
            </a:lvl1pPr>
          </a:lstStyle>
          <a:p>
            <a:pPr>
              <a:defRPr/>
            </a:pPr>
            <a:r>
              <a:rPr lang="de-DE" altLang="en-US">
                <a:solidFill>
                  <a:srgbClr val="000000"/>
                </a:solidFill>
              </a:rPr>
              <a:t>Page </a:t>
            </a:r>
            <a:r>
              <a:rPr lang="de-DE" altLang="en-US">
                <a:solidFill>
                  <a:srgbClr val="000000"/>
                </a:solidFill>
                <a:sym typeface="MS UI Gothic" pitchFamily="34" charset="-128"/>
              </a:rPr>
              <a:t></a:t>
            </a:r>
            <a:r>
              <a:rPr lang="de-DE" altLang="en-US">
                <a:solidFill>
                  <a:srgbClr val="000000"/>
                </a:solidFill>
              </a:rPr>
              <a:t> </a:t>
            </a:r>
            <a:fld id="{1E591895-DE8A-4285-A58F-2DD081FA1D8C}" type="slidenum">
              <a:rPr lang="zh-CN" altLang="en-US">
                <a:solidFill>
                  <a:srgbClr val="000000"/>
                </a:solidFill>
              </a:rPr>
              <a:pPr>
                <a:defRPr/>
              </a:pPr>
              <a:t>‹#›</a:t>
            </a:fld>
            <a:endParaRPr lang="en-US">
              <a:solidFill>
                <a:srgbClr val="000000"/>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13" y="1125538"/>
            <a:ext cx="4027487" cy="5162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25538"/>
            <a:ext cx="4027488" cy="5162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灯片编号占位符 3"/>
          <p:cNvSpPr>
            <a:spLocks noGrp="1" noChangeArrowheads="1"/>
          </p:cNvSpPr>
          <p:nvPr>
            <p:ph type="sldNum" sz="quarter" idx="10"/>
          </p:nvPr>
        </p:nvSpPr>
        <p:spPr>
          <a:ln/>
        </p:spPr>
        <p:txBody>
          <a:bodyPr/>
          <a:lstStyle>
            <a:lvl1pPr>
              <a:defRPr/>
            </a:lvl1pPr>
          </a:lstStyle>
          <a:p>
            <a:pPr>
              <a:defRPr/>
            </a:pPr>
            <a:r>
              <a:rPr lang="de-DE" altLang="en-US">
                <a:solidFill>
                  <a:srgbClr val="000000"/>
                </a:solidFill>
              </a:rPr>
              <a:t>Page </a:t>
            </a:r>
            <a:r>
              <a:rPr lang="de-DE" altLang="en-US">
                <a:solidFill>
                  <a:srgbClr val="000000"/>
                </a:solidFill>
                <a:sym typeface="MS UI Gothic" pitchFamily="34" charset="-128"/>
              </a:rPr>
              <a:t></a:t>
            </a:r>
            <a:r>
              <a:rPr lang="de-DE" altLang="en-US">
                <a:solidFill>
                  <a:srgbClr val="000000"/>
                </a:solidFill>
              </a:rPr>
              <a:t> </a:t>
            </a:r>
            <a:fld id="{4537CB13-03FC-4BD8-A14B-8744FE9E9260}" type="slidenum">
              <a:rPr lang="zh-CN" altLang="en-US">
                <a:solidFill>
                  <a:srgbClr val="000000"/>
                </a:solidFill>
              </a:rPr>
              <a:pPr>
                <a:defRPr/>
              </a:pPr>
              <a:t>‹#›</a:t>
            </a:fld>
            <a:endParaRPr lang="en-US">
              <a:solidFill>
                <a:srgbClr val="000000"/>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灯片编号占位符 3"/>
          <p:cNvSpPr>
            <a:spLocks noGrp="1" noChangeArrowheads="1"/>
          </p:cNvSpPr>
          <p:nvPr>
            <p:ph type="sldNum" sz="quarter" idx="10"/>
          </p:nvPr>
        </p:nvSpPr>
        <p:spPr>
          <a:ln/>
        </p:spPr>
        <p:txBody>
          <a:bodyPr/>
          <a:lstStyle>
            <a:lvl1pPr>
              <a:defRPr/>
            </a:lvl1pPr>
          </a:lstStyle>
          <a:p>
            <a:pPr>
              <a:defRPr/>
            </a:pPr>
            <a:r>
              <a:rPr lang="de-DE" altLang="en-US">
                <a:solidFill>
                  <a:srgbClr val="000000"/>
                </a:solidFill>
              </a:rPr>
              <a:t>Page </a:t>
            </a:r>
            <a:r>
              <a:rPr lang="de-DE" altLang="en-US">
                <a:solidFill>
                  <a:srgbClr val="000000"/>
                </a:solidFill>
                <a:sym typeface="MS UI Gothic" pitchFamily="34" charset="-128"/>
              </a:rPr>
              <a:t></a:t>
            </a:r>
            <a:r>
              <a:rPr lang="de-DE" altLang="en-US">
                <a:solidFill>
                  <a:srgbClr val="000000"/>
                </a:solidFill>
              </a:rPr>
              <a:t> </a:t>
            </a:r>
            <a:fld id="{3DD89912-E5A7-4ACB-8694-9EB5F9210647}" type="slidenum">
              <a:rPr lang="zh-CN" altLang="en-US">
                <a:solidFill>
                  <a:srgbClr val="000000"/>
                </a:solidFill>
              </a:rPr>
              <a:pPr>
                <a:defRPr/>
              </a:pPr>
              <a:t>‹#›</a:t>
            </a:fld>
            <a:endParaRPr lang="en-US">
              <a:solidFill>
                <a:srgbClr val="000000"/>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灯片编号占位符 3"/>
          <p:cNvSpPr>
            <a:spLocks noGrp="1" noChangeArrowheads="1"/>
          </p:cNvSpPr>
          <p:nvPr>
            <p:ph type="sldNum" sz="quarter" idx="10"/>
          </p:nvPr>
        </p:nvSpPr>
        <p:spPr>
          <a:ln/>
        </p:spPr>
        <p:txBody>
          <a:bodyPr/>
          <a:lstStyle>
            <a:lvl1pPr>
              <a:defRPr/>
            </a:lvl1pPr>
          </a:lstStyle>
          <a:p>
            <a:pPr>
              <a:defRPr/>
            </a:pPr>
            <a:r>
              <a:rPr lang="de-DE" altLang="en-US">
                <a:solidFill>
                  <a:srgbClr val="000000"/>
                </a:solidFill>
              </a:rPr>
              <a:t>Page </a:t>
            </a:r>
            <a:r>
              <a:rPr lang="de-DE" altLang="en-US">
                <a:solidFill>
                  <a:srgbClr val="000000"/>
                </a:solidFill>
                <a:sym typeface="MS UI Gothic" pitchFamily="34" charset="-128"/>
              </a:rPr>
              <a:t></a:t>
            </a:r>
            <a:r>
              <a:rPr lang="de-DE" altLang="en-US">
                <a:solidFill>
                  <a:srgbClr val="000000"/>
                </a:solidFill>
              </a:rPr>
              <a:t> </a:t>
            </a:r>
            <a:fld id="{2FA16948-5889-4FD8-96C0-08CBF3CF858B}" type="slidenum">
              <a:rPr lang="zh-CN" altLang="en-US">
                <a:solidFill>
                  <a:srgbClr val="000000"/>
                </a:solidFill>
              </a:rPr>
              <a:pPr>
                <a:defRPr/>
              </a:pPr>
              <a:t>‹#›</a:t>
            </a:fld>
            <a:endParaRPr lang="en-US">
              <a:solidFill>
                <a:srgbClr val="000000"/>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4" name="Rectangle 4"/>
          <p:cNvSpPr>
            <a:spLocks noGrp="1" noChangeArrowheads="1"/>
          </p:cNvSpPr>
          <p:nvPr>
            <p:ph type="sldNum" sz="quarter" idx="10"/>
          </p:nvPr>
        </p:nvSpPr>
        <p:spPr>
          <a:ln/>
        </p:spPr>
        <p:txBody>
          <a:bodyPr/>
          <a:lstStyle>
            <a:lvl1pPr>
              <a:defRPr/>
            </a:lvl1pPr>
          </a:lstStyle>
          <a:p>
            <a:pPr>
              <a:defRPr/>
            </a:pPr>
            <a:r>
              <a:rPr lang="de-DE" altLang="en-US"/>
              <a:t>Page </a:t>
            </a:r>
            <a:r>
              <a:rPr lang="de-DE" altLang="en-US">
                <a:sym typeface="MS UI Gothic" panose="020B0600070205080204" pitchFamily="34" charset="-128"/>
              </a:rPr>
              <a:t></a:t>
            </a:r>
            <a:r>
              <a:rPr lang="de-DE" altLang="en-US"/>
              <a:t> </a:t>
            </a:r>
            <a:fld id="{1F58C374-39D7-4B14-8BEE-FFCC86094D13}" type="slidenum">
              <a:rPr lang="zh-CN" altLang="en-US" dirty="0"/>
              <a:pPr>
                <a:defRPr/>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3"/>
          <p:cNvSpPr>
            <a:spLocks noGrp="1" noChangeArrowheads="1"/>
          </p:cNvSpPr>
          <p:nvPr>
            <p:ph type="sldNum" sz="quarter" idx="10"/>
          </p:nvPr>
        </p:nvSpPr>
        <p:spPr>
          <a:ln/>
        </p:spPr>
        <p:txBody>
          <a:bodyPr/>
          <a:lstStyle>
            <a:lvl1pPr>
              <a:defRPr/>
            </a:lvl1pPr>
          </a:lstStyle>
          <a:p>
            <a:pPr>
              <a:defRPr/>
            </a:pPr>
            <a:r>
              <a:rPr lang="de-DE" altLang="en-US">
                <a:solidFill>
                  <a:srgbClr val="000000"/>
                </a:solidFill>
              </a:rPr>
              <a:t>Page </a:t>
            </a:r>
            <a:r>
              <a:rPr lang="de-DE" altLang="en-US">
                <a:solidFill>
                  <a:srgbClr val="000000"/>
                </a:solidFill>
                <a:sym typeface="MS UI Gothic" pitchFamily="34" charset="-128"/>
              </a:rPr>
              <a:t></a:t>
            </a:r>
            <a:r>
              <a:rPr lang="de-DE" altLang="en-US">
                <a:solidFill>
                  <a:srgbClr val="000000"/>
                </a:solidFill>
              </a:rPr>
              <a:t> </a:t>
            </a:r>
            <a:fld id="{8B71C678-DB94-4E84-84D9-8AE27F019259}" type="slidenum">
              <a:rPr lang="zh-CN" altLang="en-US">
                <a:solidFill>
                  <a:srgbClr val="000000"/>
                </a:solidFill>
              </a:rPr>
              <a:pPr>
                <a:defRPr/>
              </a:pPr>
              <a:t>‹#›</a:t>
            </a:fld>
            <a:endParaRPr lang="en-US">
              <a:solidFill>
                <a:srgbClr val="000000"/>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3"/>
          <p:cNvSpPr>
            <a:spLocks noGrp="1" noChangeArrowheads="1"/>
          </p:cNvSpPr>
          <p:nvPr>
            <p:ph type="sldNum" sz="quarter" idx="10"/>
          </p:nvPr>
        </p:nvSpPr>
        <p:spPr>
          <a:ln/>
        </p:spPr>
        <p:txBody>
          <a:bodyPr/>
          <a:lstStyle>
            <a:lvl1pPr>
              <a:defRPr/>
            </a:lvl1pPr>
          </a:lstStyle>
          <a:p>
            <a:pPr>
              <a:defRPr/>
            </a:pPr>
            <a:r>
              <a:rPr lang="de-DE" altLang="en-US">
                <a:solidFill>
                  <a:srgbClr val="000000"/>
                </a:solidFill>
              </a:rPr>
              <a:t>Page </a:t>
            </a:r>
            <a:r>
              <a:rPr lang="de-DE" altLang="en-US">
                <a:solidFill>
                  <a:srgbClr val="000000"/>
                </a:solidFill>
                <a:sym typeface="MS UI Gothic" pitchFamily="34" charset="-128"/>
              </a:rPr>
              <a:t></a:t>
            </a:r>
            <a:r>
              <a:rPr lang="de-DE" altLang="en-US">
                <a:solidFill>
                  <a:srgbClr val="000000"/>
                </a:solidFill>
              </a:rPr>
              <a:t> </a:t>
            </a:r>
            <a:fld id="{9E6972E0-45FD-4DF1-901E-20E1FA9E8448}" type="slidenum">
              <a:rPr lang="zh-CN" altLang="en-US">
                <a:solidFill>
                  <a:srgbClr val="000000"/>
                </a:solidFill>
              </a:rPr>
              <a:pPr>
                <a:defRPr/>
              </a:pPr>
              <a:t>‹#›</a:t>
            </a:fld>
            <a:endParaRPr lang="en-US">
              <a:solidFill>
                <a:srgbClr val="000000"/>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3"/>
          <p:cNvSpPr>
            <a:spLocks noGrp="1" noChangeArrowheads="1"/>
          </p:cNvSpPr>
          <p:nvPr>
            <p:ph type="sldNum" sz="quarter" idx="10"/>
          </p:nvPr>
        </p:nvSpPr>
        <p:spPr>
          <a:ln/>
        </p:spPr>
        <p:txBody>
          <a:bodyPr/>
          <a:lstStyle>
            <a:lvl1pPr>
              <a:defRPr/>
            </a:lvl1pPr>
          </a:lstStyle>
          <a:p>
            <a:pPr>
              <a:defRPr/>
            </a:pPr>
            <a:r>
              <a:rPr lang="de-DE" altLang="en-US">
                <a:solidFill>
                  <a:srgbClr val="000000"/>
                </a:solidFill>
              </a:rPr>
              <a:t>Page </a:t>
            </a:r>
            <a:r>
              <a:rPr lang="de-DE" altLang="en-US">
                <a:solidFill>
                  <a:srgbClr val="000000"/>
                </a:solidFill>
                <a:sym typeface="MS UI Gothic" pitchFamily="34" charset="-128"/>
              </a:rPr>
              <a:t></a:t>
            </a:r>
            <a:r>
              <a:rPr lang="de-DE" altLang="en-US">
                <a:solidFill>
                  <a:srgbClr val="000000"/>
                </a:solidFill>
              </a:rPr>
              <a:t> </a:t>
            </a:r>
            <a:fld id="{D1369778-4D67-422A-AD3A-2679855FD36C}" type="slidenum">
              <a:rPr lang="zh-CN" altLang="en-US">
                <a:solidFill>
                  <a:srgbClr val="000000"/>
                </a:solidFill>
              </a:rPr>
              <a:pPr>
                <a:defRPr/>
              </a:pPr>
              <a:t>‹#›</a:t>
            </a:fld>
            <a:endParaRPr lang="en-US">
              <a:solidFill>
                <a:srgbClr val="000000"/>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noChangeArrowheads="1"/>
          </p:cNvSpPr>
          <p:nvPr>
            <p:ph type="sldNum" sz="quarter" idx="10"/>
          </p:nvPr>
        </p:nvSpPr>
        <p:spPr>
          <a:ln/>
        </p:spPr>
        <p:txBody>
          <a:bodyPr/>
          <a:lstStyle>
            <a:lvl1pPr>
              <a:defRPr/>
            </a:lvl1pPr>
          </a:lstStyle>
          <a:p>
            <a:pPr>
              <a:defRPr/>
            </a:pPr>
            <a:r>
              <a:rPr lang="de-DE" altLang="en-US">
                <a:solidFill>
                  <a:srgbClr val="000000"/>
                </a:solidFill>
              </a:rPr>
              <a:t>Page </a:t>
            </a:r>
            <a:r>
              <a:rPr lang="de-DE" altLang="en-US">
                <a:solidFill>
                  <a:srgbClr val="000000"/>
                </a:solidFill>
                <a:sym typeface="MS UI Gothic" pitchFamily="34" charset="-128"/>
              </a:rPr>
              <a:t></a:t>
            </a:r>
            <a:r>
              <a:rPr lang="de-DE" altLang="en-US">
                <a:solidFill>
                  <a:srgbClr val="000000"/>
                </a:solidFill>
              </a:rPr>
              <a:t> </a:t>
            </a:r>
            <a:fld id="{EF8ECC81-7060-4FE7-B9FA-80842434C3F8}" type="slidenum">
              <a:rPr lang="zh-CN" altLang="en-US">
                <a:solidFill>
                  <a:srgbClr val="000000"/>
                </a:solidFill>
              </a:rPr>
              <a:pPr>
                <a:defRPr/>
              </a:pPr>
              <a:t>‹#›</a:t>
            </a:fld>
            <a:endParaRPr lang="en-US">
              <a:solidFill>
                <a:srgbClr val="000000"/>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161925"/>
            <a:ext cx="2051050" cy="612616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3" y="161925"/>
            <a:ext cx="6003925" cy="612616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noChangeArrowheads="1"/>
          </p:cNvSpPr>
          <p:nvPr>
            <p:ph type="sldNum" sz="quarter" idx="10"/>
          </p:nvPr>
        </p:nvSpPr>
        <p:spPr>
          <a:ln/>
        </p:spPr>
        <p:txBody>
          <a:bodyPr/>
          <a:lstStyle>
            <a:lvl1pPr>
              <a:defRPr/>
            </a:lvl1pPr>
          </a:lstStyle>
          <a:p>
            <a:pPr>
              <a:defRPr/>
            </a:pPr>
            <a:r>
              <a:rPr lang="de-DE" altLang="en-US">
                <a:solidFill>
                  <a:srgbClr val="000000"/>
                </a:solidFill>
              </a:rPr>
              <a:t>Page </a:t>
            </a:r>
            <a:r>
              <a:rPr lang="de-DE" altLang="en-US">
                <a:solidFill>
                  <a:srgbClr val="000000"/>
                </a:solidFill>
                <a:sym typeface="MS UI Gothic" pitchFamily="34" charset="-128"/>
              </a:rPr>
              <a:t></a:t>
            </a:r>
            <a:r>
              <a:rPr lang="de-DE" altLang="en-US">
                <a:solidFill>
                  <a:srgbClr val="000000"/>
                </a:solidFill>
              </a:rPr>
              <a:t> </a:t>
            </a:r>
            <a:fld id="{E0845F32-2A39-48E5-B519-E7AC86764FAE}" type="slidenum">
              <a:rPr lang="zh-CN" altLang="en-US">
                <a:solidFill>
                  <a:srgbClr val="000000"/>
                </a:solidFill>
              </a:rPr>
              <a:pPr>
                <a:defRPr/>
              </a:pPr>
              <a:t>‹#›</a:t>
            </a:fld>
            <a:endParaRPr lang="en-US">
              <a:solidFill>
                <a:srgbClr val="000000"/>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灯片编号占位符 3"/>
          <p:cNvSpPr>
            <a:spLocks noGrp="1" noChangeArrowheads="1"/>
          </p:cNvSpPr>
          <p:nvPr>
            <p:ph type="sldNum" sz="quarter" idx="10"/>
          </p:nvPr>
        </p:nvSpPr>
        <p:spPr>
          <a:ln/>
        </p:spPr>
        <p:txBody>
          <a:bodyPr/>
          <a:lstStyle>
            <a:lvl1pPr>
              <a:defRPr/>
            </a:lvl1pPr>
          </a:lstStyle>
          <a:p>
            <a:pPr>
              <a:defRPr/>
            </a:pPr>
            <a:r>
              <a:rPr lang="de-DE" altLang="en-US">
                <a:solidFill>
                  <a:srgbClr val="000000"/>
                </a:solidFill>
              </a:rPr>
              <a:t>Page </a:t>
            </a:r>
            <a:r>
              <a:rPr lang="de-DE" altLang="en-US">
                <a:solidFill>
                  <a:srgbClr val="000000"/>
                </a:solidFill>
                <a:sym typeface="MS UI Gothic" pitchFamily="34" charset="-128"/>
              </a:rPr>
              <a:t></a:t>
            </a:r>
            <a:r>
              <a:rPr lang="de-DE" altLang="en-US">
                <a:solidFill>
                  <a:srgbClr val="000000"/>
                </a:solidFill>
              </a:rPr>
              <a:t> </a:t>
            </a:r>
            <a:fld id="{A186E491-129B-4506-B24F-97AA09AD791C}" type="slidenum">
              <a:rPr lang="zh-CN" altLang="en-US">
                <a:solidFill>
                  <a:srgbClr val="000000"/>
                </a:solidFill>
              </a:rPr>
              <a:pPr>
                <a:defRPr/>
              </a:pPr>
              <a:t>‹#›</a:t>
            </a:fld>
            <a:endParaRPr lang="en-US">
              <a:solidFill>
                <a:srgbClr val="000000"/>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noChangeArrowheads="1"/>
          </p:cNvSpPr>
          <p:nvPr>
            <p:ph type="sldNum" sz="quarter" idx="10"/>
          </p:nvPr>
        </p:nvSpPr>
        <p:spPr>
          <a:ln/>
        </p:spPr>
        <p:txBody>
          <a:bodyPr/>
          <a:lstStyle>
            <a:lvl1pPr>
              <a:defRPr/>
            </a:lvl1pPr>
          </a:lstStyle>
          <a:p>
            <a:pPr>
              <a:defRPr/>
            </a:pPr>
            <a:r>
              <a:rPr lang="de-DE" altLang="en-US">
                <a:solidFill>
                  <a:srgbClr val="000000"/>
                </a:solidFill>
              </a:rPr>
              <a:t>Page </a:t>
            </a:r>
            <a:r>
              <a:rPr lang="de-DE" altLang="en-US">
                <a:solidFill>
                  <a:srgbClr val="000000"/>
                </a:solidFill>
                <a:sym typeface="MS UI Gothic" pitchFamily="34" charset="-128"/>
              </a:rPr>
              <a:t></a:t>
            </a:r>
            <a:r>
              <a:rPr lang="de-DE" altLang="en-US">
                <a:solidFill>
                  <a:srgbClr val="000000"/>
                </a:solidFill>
              </a:rPr>
              <a:t> </a:t>
            </a:r>
            <a:fld id="{2E428CF7-106B-4B78-93DC-D2419584055D}" type="slidenum">
              <a:rPr lang="zh-CN" altLang="en-US">
                <a:solidFill>
                  <a:srgbClr val="000000"/>
                </a:solidFill>
              </a:rPr>
              <a:pPr>
                <a:defRPr/>
              </a:pPr>
              <a:t>‹#›</a:t>
            </a:fld>
            <a:endParaRPr lang="en-US">
              <a:solidFill>
                <a:srgbClr val="000000"/>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灯片编号占位符 3"/>
          <p:cNvSpPr>
            <a:spLocks noGrp="1" noChangeArrowheads="1"/>
          </p:cNvSpPr>
          <p:nvPr>
            <p:ph type="sldNum" sz="quarter" idx="10"/>
          </p:nvPr>
        </p:nvSpPr>
        <p:spPr>
          <a:ln/>
        </p:spPr>
        <p:txBody>
          <a:bodyPr/>
          <a:lstStyle>
            <a:lvl1pPr>
              <a:defRPr/>
            </a:lvl1pPr>
          </a:lstStyle>
          <a:p>
            <a:pPr>
              <a:defRPr/>
            </a:pPr>
            <a:r>
              <a:rPr lang="de-DE" altLang="en-US">
                <a:solidFill>
                  <a:srgbClr val="000000"/>
                </a:solidFill>
              </a:rPr>
              <a:t>Page </a:t>
            </a:r>
            <a:r>
              <a:rPr lang="de-DE" altLang="en-US">
                <a:solidFill>
                  <a:srgbClr val="000000"/>
                </a:solidFill>
                <a:sym typeface="MS UI Gothic" pitchFamily="34" charset="-128"/>
              </a:rPr>
              <a:t></a:t>
            </a:r>
            <a:r>
              <a:rPr lang="de-DE" altLang="en-US">
                <a:solidFill>
                  <a:srgbClr val="000000"/>
                </a:solidFill>
              </a:rPr>
              <a:t> </a:t>
            </a:r>
            <a:fld id="{1E591895-DE8A-4285-A58F-2DD081FA1D8C}" type="slidenum">
              <a:rPr lang="zh-CN" altLang="en-US">
                <a:solidFill>
                  <a:srgbClr val="000000"/>
                </a:solidFill>
              </a:rPr>
              <a:pPr>
                <a:defRPr/>
              </a:pPr>
              <a:t>‹#›</a:t>
            </a:fld>
            <a:endParaRPr lang="en-US">
              <a:solidFill>
                <a:srgbClr val="000000"/>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13" y="1125538"/>
            <a:ext cx="4027487" cy="5162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25538"/>
            <a:ext cx="4027488" cy="5162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灯片编号占位符 3"/>
          <p:cNvSpPr>
            <a:spLocks noGrp="1" noChangeArrowheads="1"/>
          </p:cNvSpPr>
          <p:nvPr>
            <p:ph type="sldNum" sz="quarter" idx="10"/>
          </p:nvPr>
        </p:nvSpPr>
        <p:spPr>
          <a:ln/>
        </p:spPr>
        <p:txBody>
          <a:bodyPr/>
          <a:lstStyle>
            <a:lvl1pPr>
              <a:defRPr/>
            </a:lvl1pPr>
          </a:lstStyle>
          <a:p>
            <a:pPr>
              <a:defRPr/>
            </a:pPr>
            <a:r>
              <a:rPr lang="de-DE" altLang="en-US">
                <a:solidFill>
                  <a:srgbClr val="000000"/>
                </a:solidFill>
              </a:rPr>
              <a:t>Page </a:t>
            </a:r>
            <a:r>
              <a:rPr lang="de-DE" altLang="en-US">
                <a:solidFill>
                  <a:srgbClr val="000000"/>
                </a:solidFill>
                <a:sym typeface="MS UI Gothic" pitchFamily="34" charset="-128"/>
              </a:rPr>
              <a:t></a:t>
            </a:r>
            <a:r>
              <a:rPr lang="de-DE" altLang="en-US">
                <a:solidFill>
                  <a:srgbClr val="000000"/>
                </a:solidFill>
              </a:rPr>
              <a:t> </a:t>
            </a:r>
            <a:fld id="{4537CB13-03FC-4BD8-A14B-8744FE9E9260}" type="slidenum">
              <a:rPr lang="zh-CN" altLang="en-US">
                <a:solidFill>
                  <a:srgbClr val="000000"/>
                </a:solidFill>
              </a:rPr>
              <a:pPr>
                <a:defRPr/>
              </a:pPr>
              <a:t>‹#›</a:t>
            </a:fld>
            <a:endParaRPr lang="en-US">
              <a:solidFill>
                <a:srgbClr val="000000"/>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灯片编号占位符 3"/>
          <p:cNvSpPr>
            <a:spLocks noGrp="1" noChangeArrowheads="1"/>
          </p:cNvSpPr>
          <p:nvPr>
            <p:ph type="sldNum" sz="quarter" idx="10"/>
          </p:nvPr>
        </p:nvSpPr>
        <p:spPr>
          <a:ln/>
        </p:spPr>
        <p:txBody>
          <a:bodyPr/>
          <a:lstStyle>
            <a:lvl1pPr>
              <a:defRPr/>
            </a:lvl1pPr>
          </a:lstStyle>
          <a:p>
            <a:pPr>
              <a:defRPr/>
            </a:pPr>
            <a:r>
              <a:rPr lang="de-DE" altLang="en-US">
                <a:solidFill>
                  <a:srgbClr val="000000"/>
                </a:solidFill>
              </a:rPr>
              <a:t>Page </a:t>
            </a:r>
            <a:r>
              <a:rPr lang="de-DE" altLang="en-US">
                <a:solidFill>
                  <a:srgbClr val="000000"/>
                </a:solidFill>
                <a:sym typeface="MS UI Gothic" pitchFamily="34" charset="-128"/>
              </a:rPr>
              <a:t></a:t>
            </a:r>
            <a:r>
              <a:rPr lang="de-DE" altLang="en-US">
                <a:solidFill>
                  <a:srgbClr val="000000"/>
                </a:solidFill>
              </a:rPr>
              <a:t> </a:t>
            </a:r>
            <a:fld id="{3DD89912-E5A7-4ACB-8694-9EB5F9210647}" type="slidenum">
              <a:rPr lang="zh-CN" altLang="en-US">
                <a:solidFill>
                  <a:srgbClr val="000000"/>
                </a:solidFill>
              </a:rPr>
              <a:pPr>
                <a:defRPr/>
              </a:pPr>
              <a:t>‹#›</a:t>
            </a:fld>
            <a:endParaRPr lang="en-US">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68313" y="1125538"/>
            <a:ext cx="4027487" cy="5162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125538"/>
            <a:ext cx="4027488" cy="5162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Rectangle 4"/>
          <p:cNvSpPr>
            <a:spLocks noGrp="1" noChangeArrowheads="1"/>
          </p:cNvSpPr>
          <p:nvPr>
            <p:ph type="sldNum" sz="quarter" idx="10"/>
          </p:nvPr>
        </p:nvSpPr>
        <p:spPr>
          <a:ln/>
        </p:spPr>
        <p:txBody>
          <a:bodyPr/>
          <a:lstStyle>
            <a:lvl1pPr>
              <a:defRPr/>
            </a:lvl1pPr>
          </a:lstStyle>
          <a:p>
            <a:pPr>
              <a:defRPr/>
            </a:pPr>
            <a:r>
              <a:rPr lang="de-DE" altLang="en-US"/>
              <a:t>Page </a:t>
            </a:r>
            <a:r>
              <a:rPr lang="de-DE" altLang="en-US">
                <a:sym typeface="MS UI Gothic" panose="020B0600070205080204" pitchFamily="34" charset="-128"/>
              </a:rPr>
              <a:t></a:t>
            </a:r>
            <a:r>
              <a:rPr lang="de-DE" altLang="en-US"/>
              <a:t> </a:t>
            </a:r>
            <a:fld id="{F139123D-753D-4209-830A-6DDF7EE68985}" type="slidenum">
              <a:rPr lang="zh-CN" altLang="en-US" dirty="0"/>
              <a:pPr>
                <a:defRPr/>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灯片编号占位符 3"/>
          <p:cNvSpPr>
            <a:spLocks noGrp="1" noChangeArrowheads="1"/>
          </p:cNvSpPr>
          <p:nvPr>
            <p:ph type="sldNum" sz="quarter" idx="10"/>
          </p:nvPr>
        </p:nvSpPr>
        <p:spPr>
          <a:ln/>
        </p:spPr>
        <p:txBody>
          <a:bodyPr/>
          <a:lstStyle>
            <a:lvl1pPr>
              <a:defRPr/>
            </a:lvl1pPr>
          </a:lstStyle>
          <a:p>
            <a:pPr>
              <a:defRPr/>
            </a:pPr>
            <a:r>
              <a:rPr lang="de-DE" altLang="en-US">
                <a:solidFill>
                  <a:srgbClr val="000000"/>
                </a:solidFill>
              </a:rPr>
              <a:t>Page </a:t>
            </a:r>
            <a:r>
              <a:rPr lang="de-DE" altLang="en-US">
                <a:solidFill>
                  <a:srgbClr val="000000"/>
                </a:solidFill>
                <a:sym typeface="MS UI Gothic" pitchFamily="34" charset="-128"/>
              </a:rPr>
              <a:t></a:t>
            </a:r>
            <a:r>
              <a:rPr lang="de-DE" altLang="en-US">
                <a:solidFill>
                  <a:srgbClr val="000000"/>
                </a:solidFill>
              </a:rPr>
              <a:t> </a:t>
            </a:r>
            <a:fld id="{2FA16948-5889-4FD8-96C0-08CBF3CF858B}" type="slidenum">
              <a:rPr lang="zh-CN" altLang="en-US">
                <a:solidFill>
                  <a:srgbClr val="000000"/>
                </a:solidFill>
              </a:rPr>
              <a:pPr>
                <a:defRPr/>
              </a:pPr>
              <a:t>‹#›</a:t>
            </a:fld>
            <a:endParaRPr lang="en-US">
              <a:solidFill>
                <a:srgbClr val="000000"/>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3"/>
          <p:cNvSpPr>
            <a:spLocks noGrp="1" noChangeArrowheads="1"/>
          </p:cNvSpPr>
          <p:nvPr>
            <p:ph type="sldNum" sz="quarter" idx="10"/>
          </p:nvPr>
        </p:nvSpPr>
        <p:spPr>
          <a:ln/>
        </p:spPr>
        <p:txBody>
          <a:bodyPr/>
          <a:lstStyle>
            <a:lvl1pPr>
              <a:defRPr/>
            </a:lvl1pPr>
          </a:lstStyle>
          <a:p>
            <a:pPr>
              <a:defRPr/>
            </a:pPr>
            <a:r>
              <a:rPr lang="de-DE" altLang="en-US">
                <a:solidFill>
                  <a:srgbClr val="000000"/>
                </a:solidFill>
              </a:rPr>
              <a:t>Page </a:t>
            </a:r>
            <a:r>
              <a:rPr lang="de-DE" altLang="en-US">
                <a:solidFill>
                  <a:srgbClr val="000000"/>
                </a:solidFill>
                <a:sym typeface="MS UI Gothic" pitchFamily="34" charset="-128"/>
              </a:rPr>
              <a:t></a:t>
            </a:r>
            <a:r>
              <a:rPr lang="de-DE" altLang="en-US">
                <a:solidFill>
                  <a:srgbClr val="000000"/>
                </a:solidFill>
              </a:rPr>
              <a:t> </a:t>
            </a:r>
            <a:fld id="{8B71C678-DB94-4E84-84D9-8AE27F019259}" type="slidenum">
              <a:rPr lang="zh-CN" altLang="en-US">
                <a:solidFill>
                  <a:srgbClr val="000000"/>
                </a:solidFill>
              </a:rPr>
              <a:pPr>
                <a:defRPr/>
              </a:pPr>
              <a:t>‹#›</a:t>
            </a:fld>
            <a:endParaRPr lang="en-US">
              <a:solidFill>
                <a:srgbClr val="000000"/>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3"/>
          <p:cNvSpPr>
            <a:spLocks noGrp="1" noChangeArrowheads="1"/>
          </p:cNvSpPr>
          <p:nvPr>
            <p:ph type="sldNum" sz="quarter" idx="10"/>
          </p:nvPr>
        </p:nvSpPr>
        <p:spPr>
          <a:ln/>
        </p:spPr>
        <p:txBody>
          <a:bodyPr/>
          <a:lstStyle>
            <a:lvl1pPr>
              <a:defRPr/>
            </a:lvl1pPr>
          </a:lstStyle>
          <a:p>
            <a:pPr>
              <a:defRPr/>
            </a:pPr>
            <a:r>
              <a:rPr lang="de-DE" altLang="en-US">
                <a:solidFill>
                  <a:srgbClr val="000000"/>
                </a:solidFill>
              </a:rPr>
              <a:t>Page </a:t>
            </a:r>
            <a:r>
              <a:rPr lang="de-DE" altLang="en-US">
                <a:solidFill>
                  <a:srgbClr val="000000"/>
                </a:solidFill>
                <a:sym typeface="MS UI Gothic" pitchFamily="34" charset="-128"/>
              </a:rPr>
              <a:t></a:t>
            </a:r>
            <a:r>
              <a:rPr lang="de-DE" altLang="en-US">
                <a:solidFill>
                  <a:srgbClr val="000000"/>
                </a:solidFill>
              </a:rPr>
              <a:t> </a:t>
            </a:r>
            <a:fld id="{9E6972E0-45FD-4DF1-901E-20E1FA9E8448}" type="slidenum">
              <a:rPr lang="zh-CN" altLang="en-US">
                <a:solidFill>
                  <a:srgbClr val="000000"/>
                </a:solidFill>
              </a:rPr>
              <a:pPr>
                <a:defRPr/>
              </a:pPr>
              <a:t>‹#›</a:t>
            </a:fld>
            <a:endParaRPr lang="en-US">
              <a:solidFill>
                <a:srgbClr val="000000"/>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3"/>
          <p:cNvSpPr>
            <a:spLocks noGrp="1" noChangeArrowheads="1"/>
          </p:cNvSpPr>
          <p:nvPr>
            <p:ph type="sldNum" sz="quarter" idx="10"/>
          </p:nvPr>
        </p:nvSpPr>
        <p:spPr>
          <a:ln/>
        </p:spPr>
        <p:txBody>
          <a:bodyPr/>
          <a:lstStyle>
            <a:lvl1pPr>
              <a:defRPr/>
            </a:lvl1pPr>
          </a:lstStyle>
          <a:p>
            <a:pPr>
              <a:defRPr/>
            </a:pPr>
            <a:r>
              <a:rPr lang="de-DE" altLang="en-US">
                <a:solidFill>
                  <a:srgbClr val="000000"/>
                </a:solidFill>
              </a:rPr>
              <a:t>Page </a:t>
            </a:r>
            <a:r>
              <a:rPr lang="de-DE" altLang="en-US">
                <a:solidFill>
                  <a:srgbClr val="000000"/>
                </a:solidFill>
                <a:sym typeface="MS UI Gothic" pitchFamily="34" charset="-128"/>
              </a:rPr>
              <a:t></a:t>
            </a:r>
            <a:r>
              <a:rPr lang="de-DE" altLang="en-US">
                <a:solidFill>
                  <a:srgbClr val="000000"/>
                </a:solidFill>
              </a:rPr>
              <a:t> </a:t>
            </a:r>
            <a:fld id="{D1369778-4D67-422A-AD3A-2679855FD36C}" type="slidenum">
              <a:rPr lang="zh-CN" altLang="en-US">
                <a:solidFill>
                  <a:srgbClr val="000000"/>
                </a:solidFill>
              </a:rPr>
              <a:pPr>
                <a:defRPr/>
              </a:pPr>
              <a:t>‹#›</a:t>
            </a:fld>
            <a:endParaRPr lang="en-US">
              <a:solidFill>
                <a:srgbClr val="000000"/>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noChangeArrowheads="1"/>
          </p:cNvSpPr>
          <p:nvPr>
            <p:ph type="sldNum" sz="quarter" idx="10"/>
          </p:nvPr>
        </p:nvSpPr>
        <p:spPr>
          <a:ln/>
        </p:spPr>
        <p:txBody>
          <a:bodyPr/>
          <a:lstStyle>
            <a:lvl1pPr>
              <a:defRPr/>
            </a:lvl1pPr>
          </a:lstStyle>
          <a:p>
            <a:pPr>
              <a:defRPr/>
            </a:pPr>
            <a:r>
              <a:rPr lang="de-DE" altLang="en-US">
                <a:solidFill>
                  <a:srgbClr val="000000"/>
                </a:solidFill>
              </a:rPr>
              <a:t>Page </a:t>
            </a:r>
            <a:r>
              <a:rPr lang="de-DE" altLang="en-US">
                <a:solidFill>
                  <a:srgbClr val="000000"/>
                </a:solidFill>
                <a:sym typeface="MS UI Gothic" pitchFamily="34" charset="-128"/>
              </a:rPr>
              <a:t></a:t>
            </a:r>
            <a:r>
              <a:rPr lang="de-DE" altLang="en-US">
                <a:solidFill>
                  <a:srgbClr val="000000"/>
                </a:solidFill>
              </a:rPr>
              <a:t> </a:t>
            </a:r>
            <a:fld id="{EF8ECC81-7060-4FE7-B9FA-80842434C3F8}" type="slidenum">
              <a:rPr lang="zh-CN" altLang="en-US">
                <a:solidFill>
                  <a:srgbClr val="000000"/>
                </a:solidFill>
              </a:rPr>
              <a:pPr>
                <a:defRPr/>
              </a:pPr>
              <a:t>‹#›</a:t>
            </a:fld>
            <a:endParaRPr lang="en-US">
              <a:solidFill>
                <a:srgbClr val="000000"/>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161925"/>
            <a:ext cx="2051050" cy="612616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3" y="161925"/>
            <a:ext cx="6003925" cy="612616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noChangeArrowheads="1"/>
          </p:cNvSpPr>
          <p:nvPr>
            <p:ph type="sldNum" sz="quarter" idx="10"/>
          </p:nvPr>
        </p:nvSpPr>
        <p:spPr>
          <a:ln/>
        </p:spPr>
        <p:txBody>
          <a:bodyPr/>
          <a:lstStyle>
            <a:lvl1pPr>
              <a:defRPr/>
            </a:lvl1pPr>
          </a:lstStyle>
          <a:p>
            <a:pPr>
              <a:defRPr/>
            </a:pPr>
            <a:r>
              <a:rPr lang="de-DE" altLang="en-US">
                <a:solidFill>
                  <a:srgbClr val="000000"/>
                </a:solidFill>
              </a:rPr>
              <a:t>Page </a:t>
            </a:r>
            <a:r>
              <a:rPr lang="de-DE" altLang="en-US">
                <a:solidFill>
                  <a:srgbClr val="000000"/>
                </a:solidFill>
                <a:sym typeface="MS UI Gothic" pitchFamily="34" charset="-128"/>
              </a:rPr>
              <a:t></a:t>
            </a:r>
            <a:r>
              <a:rPr lang="de-DE" altLang="en-US">
                <a:solidFill>
                  <a:srgbClr val="000000"/>
                </a:solidFill>
              </a:rPr>
              <a:t> </a:t>
            </a:r>
            <a:fld id="{E0845F32-2A39-48E5-B519-E7AC86764FAE}" type="slidenum">
              <a:rPr lang="zh-CN" altLang="en-US">
                <a:solidFill>
                  <a:srgbClr val="000000"/>
                </a:solidFill>
              </a:rPr>
              <a:pPr>
                <a:defRPr/>
              </a:pPr>
              <a:t>‹#›</a:t>
            </a:fld>
            <a:endParaRPr lang="en-US">
              <a:solidFill>
                <a:srgbClr val="000000"/>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2_标题和内容">
    <p:bg>
      <p:bgPr>
        <a:solidFill>
          <a:schemeClr val="bg1"/>
        </a:solidFill>
        <a:effectLst/>
      </p:bgPr>
    </p:bg>
    <p:spTree>
      <p:nvGrpSpPr>
        <p:cNvPr id="1" name=""/>
        <p:cNvGrpSpPr/>
        <p:nvPr/>
      </p:nvGrpSpPr>
      <p:grpSpPr>
        <a:xfrm>
          <a:off x="0" y="0"/>
          <a:ext cx="0" cy="0"/>
          <a:chOff x="0" y="0"/>
          <a:chExt cx="0" cy="0"/>
        </a:xfrm>
      </p:grpSpPr>
      <p:pic>
        <p:nvPicPr>
          <p:cNvPr id="4" name="图片 5"/>
          <p:cNvPicPr>
            <a:picLocks noChangeAspect="1" noChangeArrowheads="1"/>
          </p:cNvPicPr>
          <p:nvPr userDrawn="1"/>
        </p:nvPicPr>
        <p:blipFill>
          <a:blip r:embed="rId2" cstate="print"/>
          <a:srcRect/>
          <a:stretch>
            <a:fillRect/>
          </a:stretch>
        </p:blipFill>
        <p:spPr bwMode="auto">
          <a:xfrm>
            <a:off x="285750" y="71438"/>
            <a:ext cx="2274888" cy="642937"/>
          </a:xfrm>
          <a:prstGeom prst="rect">
            <a:avLst/>
          </a:prstGeom>
          <a:noFill/>
          <a:ln w="9525">
            <a:noFill/>
            <a:miter lim="800000"/>
            <a:headEnd/>
            <a:tailEnd/>
          </a:ln>
        </p:spPr>
      </p:pic>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灯片编号占位符 3"/>
          <p:cNvSpPr>
            <a:spLocks noGrp="1"/>
          </p:cNvSpPr>
          <p:nvPr>
            <p:ph type="sldNum" sz="quarter" idx="10"/>
          </p:nvPr>
        </p:nvSpPr>
        <p:spPr/>
        <p:txBody>
          <a:bodyPr/>
          <a:lstStyle>
            <a:lvl1pPr>
              <a:defRPr/>
            </a:lvl1pPr>
          </a:lstStyle>
          <a:p>
            <a:pPr>
              <a:defRPr/>
            </a:pPr>
            <a:r>
              <a:rPr lang="de-DE" altLang="en-US">
                <a:solidFill>
                  <a:srgbClr val="000000"/>
                </a:solidFill>
              </a:rPr>
              <a:t>Page </a:t>
            </a:r>
            <a:r>
              <a:rPr lang="de-DE" altLang="en-US">
                <a:solidFill>
                  <a:srgbClr val="000000"/>
                </a:solidFill>
                <a:sym typeface="MS UI Gothic" pitchFamily="34" charset="-128"/>
              </a:rPr>
              <a:t></a:t>
            </a:r>
            <a:r>
              <a:rPr lang="de-DE" altLang="en-US">
                <a:solidFill>
                  <a:srgbClr val="000000"/>
                </a:solidFill>
              </a:rPr>
              <a:t> </a:t>
            </a:r>
            <a:fld id="{51AFC38E-199A-4970-87F5-07C877129C90}" type="slidenum">
              <a:rPr lang="zh-CN" altLang="en-US">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3_标题和内容">
    <p:bg>
      <p:bgPr>
        <a:solidFill>
          <a:schemeClr val="bg1"/>
        </a:solidFill>
        <a:effectLst/>
      </p:bgPr>
    </p:bg>
    <p:spTree>
      <p:nvGrpSpPr>
        <p:cNvPr id="1" name=""/>
        <p:cNvGrpSpPr/>
        <p:nvPr/>
      </p:nvGrpSpPr>
      <p:grpSpPr>
        <a:xfrm>
          <a:off x="0" y="0"/>
          <a:ext cx="0" cy="0"/>
          <a:chOff x="0" y="0"/>
          <a:chExt cx="0" cy="0"/>
        </a:xfrm>
      </p:grpSpPr>
      <p:pic>
        <p:nvPicPr>
          <p:cNvPr id="4" name="图片 5"/>
          <p:cNvPicPr>
            <a:picLocks noChangeAspect="1" noChangeArrowheads="1"/>
          </p:cNvPicPr>
          <p:nvPr userDrawn="1"/>
        </p:nvPicPr>
        <p:blipFill>
          <a:blip r:embed="rId2" cstate="print"/>
          <a:srcRect/>
          <a:stretch>
            <a:fillRect/>
          </a:stretch>
        </p:blipFill>
        <p:spPr bwMode="auto">
          <a:xfrm>
            <a:off x="285750" y="71438"/>
            <a:ext cx="2274888" cy="642937"/>
          </a:xfrm>
          <a:prstGeom prst="rect">
            <a:avLst/>
          </a:prstGeom>
          <a:noFill/>
          <a:ln w="9525">
            <a:noFill/>
            <a:miter lim="800000"/>
            <a:headEnd/>
            <a:tailEnd/>
          </a:ln>
        </p:spPr>
      </p:pic>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灯片编号占位符 3"/>
          <p:cNvSpPr>
            <a:spLocks noGrp="1"/>
          </p:cNvSpPr>
          <p:nvPr>
            <p:ph type="sldNum" sz="quarter" idx="10"/>
          </p:nvPr>
        </p:nvSpPr>
        <p:spPr/>
        <p:txBody>
          <a:bodyPr/>
          <a:lstStyle>
            <a:lvl1pPr>
              <a:defRPr/>
            </a:lvl1pPr>
          </a:lstStyle>
          <a:p>
            <a:pPr>
              <a:defRPr/>
            </a:pPr>
            <a:r>
              <a:rPr lang="de-DE" altLang="en-US">
                <a:solidFill>
                  <a:srgbClr val="000000"/>
                </a:solidFill>
              </a:rPr>
              <a:t>Page </a:t>
            </a:r>
            <a:r>
              <a:rPr lang="de-DE" altLang="en-US">
                <a:solidFill>
                  <a:srgbClr val="000000"/>
                </a:solidFill>
                <a:sym typeface="MS UI Gothic" pitchFamily="34" charset="-128"/>
              </a:rPr>
              <a:t></a:t>
            </a:r>
            <a:r>
              <a:rPr lang="de-DE" altLang="en-US">
                <a:solidFill>
                  <a:srgbClr val="000000"/>
                </a:solidFill>
              </a:rPr>
              <a:t> </a:t>
            </a:r>
            <a:fld id="{D0175FA1-CF51-4331-8148-1000105A0DAE}" type="slidenum">
              <a:rPr lang="zh-CN" altLang="en-US">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4_标题和内容">
    <p:bg>
      <p:bgPr>
        <a:solidFill>
          <a:schemeClr val="bg1"/>
        </a:solidFill>
        <a:effectLst/>
      </p:bgPr>
    </p:bg>
    <p:spTree>
      <p:nvGrpSpPr>
        <p:cNvPr id="1" name=""/>
        <p:cNvGrpSpPr/>
        <p:nvPr/>
      </p:nvGrpSpPr>
      <p:grpSpPr>
        <a:xfrm>
          <a:off x="0" y="0"/>
          <a:ext cx="0" cy="0"/>
          <a:chOff x="0" y="0"/>
          <a:chExt cx="0" cy="0"/>
        </a:xfrm>
      </p:grpSpPr>
      <p:pic>
        <p:nvPicPr>
          <p:cNvPr id="4" name="图片 5"/>
          <p:cNvPicPr>
            <a:picLocks noChangeAspect="1" noChangeArrowheads="1"/>
          </p:cNvPicPr>
          <p:nvPr userDrawn="1"/>
        </p:nvPicPr>
        <p:blipFill>
          <a:blip r:embed="rId2" cstate="print"/>
          <a:srcRect/>
          <a:stretch>
            <a:fillRect/>
          </a:stretch>
        </p:blipFill>
        <p:spPr bwMode="auto">
          <a:xfrm>
            <a:off x="285750" y="71438"/>
            <a:ext cx="2274888" cy="642937"/>
          </a:xfrm>
          <a:prstGeom prst="rect">
            <a:avLst/>
          </a:prstGeom>
          <a:noFill/>
          <a:ln w="9525">
            <a:noFill/>
            <a:miter lim="800000"/>
            <a:headEnd/>
            <a:tailEnd/>
          </a:ln>
        </p:spPr>
      </p:pic>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灯片编号占位符 3"/>
          <p:cNvSpPr>
            <a:spLocks noGrp="1"/>
          </p:cNvSpPr>
          <p:nvPr>
            <p:ph type="sldNum" sz="quarter" idx="10"/>
          </p:nvPr>
        </p:nvSpPr>
        <p:spPr/>
        <p:txBody>
          <a:bodyPr/>
          <a:lstStyle>
            <a:lvl1pPr>
              <a:defRPr/>
            </a:lvl1pPr>
          </a:lstStyle>
          <a:p>
            <a:pPr>
              <a:defRPr/>
            </a:pPr>
            <a:r>
              <a:rPr lang="de-DE" altLang="en-US">
                <a:solidFill>
                  <a:srgbClr val="000000"/>
                </a:solidFill>
              </a:rPr>
              <a:t>Page </a:t>
            </a:r>
            <a:r>
              <a:rPr lang="de-DE" altLang="en-US">
                <a:solidFill>
                  <a:srgbClr val="000000"/>
                </a:solidFill>
                <a:sym typeface="MS UI Gothic" pitchFamily="34" charset="-128"/>
              </a:rPr>
              <a:t></a:t>
            </a:r>
            <a:r>
              <a:rPr lang="de-DE" altLang="en-US">
                <a:solidFill>
                  <a:srgbClr val="000000"/>
                </a:solidFill>
              </a:rPr>
              <a:t> </a:t>
            </a:r>
            <a:fld id="{199D25B9-4A8A-446B-B161-2C625623DD4F}" type="slidenum">
              <a:rPr lang="zh-CN" altLang="en-US">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4" name="图片 5"/>
          <p:cNvPicPr>
            <a:picLocks noChangeAspect="1" noChangeArrowheads="1"/>
          </p:cNvPicPr>
          <p:nvPr userDrawn="1"/>
        </p:nvPicPr>
        <p:blipFill>
          <a:blip r:embed="rId2" cstate="print"/>
          <a:srcRect/>
          <a:stretch>
            <a:fillRect/>
          </a:stretch>
        </p:blipFill>
        <p:spPr bwMode="auto">
          <a:xfrm>
            <a:off x="285750" y="71438"/>
            <a:ext cx="2274888" cy="642937"/>
          </a:xfrm>
          <a:prstGeom prst="rect">
            <a:avLst/>
          </a:prstGeom>
          <a:noFill/>
          <a:ln w="9525">
            <a:noFill/>
            <a:miter lim="800000"/>
            <a:headEnd/>
            <a:tailEnd/>
          </a:ln>
        </p:spPr>
      </p:pic>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灯片编号占位符 3"/>
          <p:cNvSpPr>
            <a:spLocks noGrp="1"/>
          </p:cNvSpPr>
          <p:nvPr>
            <p:ph type="sldNum" sz="quarter" idx="10"/>
          </p:nvPr>
        </p:nvSpPr>
        <p:spPr/>
        <p:txBody>
          <a:bodyPr/>
          <a:lstStyle>
            <a:lvl1pPr>
              <a:defRPr/>
            </a:lvl1pPr>
          </a:lstStyle>
          <a:p>
            <a:pPr>
              <a:defRPr/>
            </a:pPr>
            <a:r>
              <a:rPr lang="de-DE" altLang="en-US">
                <a:solidFill>
                  <a:srgbClr val="000000"/>
                </a:solidFill>
              </a:rPr>
              <a:t>Page </a:t>
            </a:r>
            <a:r>
              <a:rPr lang="de-DE" altLang="en-US">
                <a:solidFill>
                  <a:srgbClr val="000000"/>
                </a:solidFill>
                <a:sym typeface="MS UI Gothic" pitchFamily="34" charset="-128"/>
              </a:rPr>
              <a:t></a:t>
            </a:r>
            <a:r>
              <a:rPr lang="de-DE" altLang="en-US">
                <a:solidFill>
                  <a:srgbClr val="000000"/>
                </a:solidFill>
              </a:rPr>
              <a:t> </a:t>
            </a:r>
            <a:fld id="{FE6777CA-A667-4DAF-BBBC-9CF7C3093F12}" type="slidenum">
              <a:rPr lang="zh-CN" altLang="en-US">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Rectangle 4"/>
          <p:cNvSpPr>
            <a:spLocks noGrp="1" noChangeArrowheads="1"/>
          </p:cNvSpPr>
          <p:nvPr>
            <p:ph type="sldNum" sz="quarter" idx="10"/>
          </p:nvPr>
        </p:nvSpPr>
        <p:spPr>
          <a:ln/>
        </p:spPr>
        <p:txBody>
          <a:bodyPr/>
          <a:lstStyle>
            <a:lvl1pPr>
              <a:defRPr/>
            </a:lvl1pPr>
          </a:lstStyle>
          <a:p>
            <a:pPr>
              <a:defRPr/>
            </a:pPr>
            <a:r>
              <a:rPr lang="de-DE" altLang="en-US"/>
              <a:t>Page </a:t>
            </a:r>
            <a:r>
              <a:rPr lang="de-DE" altLang="en-US">
                <a:sym typeface="MS UI Gothic" panose="020B0600070205080204" pitchFamily="34" charset="-128"/>
              </a:rPr>
              <a:t></a:t>
            </a:r>
            <a:r>
              <a:rPr lang="de-DE" altLang="en-US"/>
              <a:t> </a:t>
            </a:r>
            <a:fld id="{12A02B33-AA0C-4A3C-9F7B-9A07F8BFF6CB}" type="slidenum">
              <a:rPr lang="zh-CN" altLang="en-US" dirty="0"/>
              <a:pPr>
                <a:defRPr/>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3_标题和内容">
    <p:bg>
      <p:bgPr>
        <a:solidFill>
          <a:schemeClr val="bg1"/>
        </a:solidFill>
        <a:effectLst/>
      </p:bgPr>
    </p:bg>
    <p:spTree>
      <p:nvGrpSpPr>
        <p:cNvPr id="1" name=""/>
        <p:cNvGrpSpPr/>
        <p:nvPr/>
      </p:nvGrpSpPr>
      <p:grpSpPr>
        <a:xfrm>
          <a:off x="0" y="0"/>
          <a:ext cx="0" cy="0"/>
          <a:chOff x="0" y="0"/>
          <a:chExt cx="0" cy="0"/>
        </a:xfrm>
      </p:grpSpPr>
      <p:pic>
        <p:nvPicPr>
          <p:cNvPr id="4" name="图片 5"/>
          <p:cNvPicPr>
            <a:picLocks noChangeAspect="1" noChangeArrowheads="1"/>
          </p:cNvPicPr>
          <p:nvPr userDrawn="1"/>
        </p:nvPicPr>
        <p:blipFill>
          <a:blip r:embed="rId2" cstate="print"/>
          <a:srcRect/>
          <a:stretch>
            <a:fillRect/>
          </a:stretch>
        </p:blipFill>
        <p:spPr bwMode="auto">
          <a:xfrm>
            <a:off x="285750" y="71438"/>
            <a:ext cx="2274888" cy="642937"/>
          </a:xfrm>
          <a:prstGeom prst="rect">
            <a:avLst/>
          </a:prstGeom>
          <a:noFill/>
          <a:ln w="9525">
            <a:noFill/>
            <a:miter lim="800000"/>
            <a:headEnd/>
            <a:tailEnd/>
          </a:ln>
        </p:spPr>
      </p:pic>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灯片编号占位符 3"/>
          <p:cNvSpPr>
            <a:spLocks noGrp="1"/>
          </p:cNvSpPr>
          <p:nvPr>
            <p:ph type="sldNum" sz="quarter" idx="10"/>
          </p:nvPr>
        </p:nvSpPr>
        <p:spPr/>
        <p:txBody>
          <a:bodyPr/>
          <a:lstStyle>
            <a:lvl1pPr>
              <a:defRPr/>
            </a:lvl1pPr>
          </a:lstStyle>
          <a:p>
            <a:pPr>
              <a:defRPr/>
            </a:pPr>
            <a:r>
              <a:rPr lang="de-DE" altLang="en-US">
                <a:solidFill>
                  <a:srgbClr val="000000"/>
                </a:solidFill>
              </a:rPr>
              <a:t>Page </a:t>
            </a:r>
            <a:r>
              <a:rPr lang="de-DE" altLang="en-US">
                <a:solidFill>
                  <a:srgbClr val="000000"/>
                </a:solidFill>
                <a:sym typeface="MS UI Gothic" pitchFamily="34" charset="-128"/>
              </a:rPr>
              <a:t></a:t>
            </a:r>
            <a:r>
              <a:rPr lang="de-DE" altLang="en-US">
                <a:solidFill>
                  <a:srgbClr val="000000"/>
                </a:solidFill>
              </a:rPr>
              <a:t> </a:t>
            </a:r>
            <a:fld id="{50ED5C37-D36C-4A0E-A042-D1D62417F370}" type="slidenum">
              <a:rPr lang="zh-CN" altLang="en-US">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4_标题和内容">
    <p:bg>
      <p:bgPr>
        <a:solidFill>
          <a:schemeClr val="bg1"/>
        </a:solidFill>
        <a:effectLst/>
      </p:bgPr>
    </p:bg>
    <p:spTree>
      <p:nvGrpSpPr>
        <p:cNvPr id="1" name=""/>
        <p:cNvGrpSpPr/>
        <p:nvPr/>
      </p:nvGrpSpPr>
      <p:grpSpPr>
        <a:xfrm>
          <a:off x="0" y="0"/>
          <a:ext cx="0" cy="0"/>
          <a:chOff x="0" y="0"/>
          <a:chExt cx="0" cy="0"/>
        </a:xfrm>
      </p:grpSpPr>
      <p:pic>
        <p:nvPicPr>
          <p:cNvPr id="4" name="图片 5"/>
          <p:cNvPicPr>
            <a:picLocks noChangeAspect="1" noChangeArrowheads="1"/>
          </p:cNvPicPr>
          <p:nvPr userDrawn="1"/>
        </p:nvPicPr>
        <p:blipFill>
          <a:blip r:embed="rId2" cstate="print"/>
          <a:srcRect/>
          <a:stretch>
            <a:fillRect/>
          </a:stretch>
        </p:blipFill>
        <p:spPr bwMode="auto">
          <a:xfrm>
            <a:off x="285750" y="71438"/>
            <a:ext cx="2274888" cy="642937"/>
          </a:xfrm>
          <a:prstGeom prst="rect">
            <a:avLst/>
          </a:prstGeom>
          <a:noFill/>
          <a:ln w="9525">
            <a:noFill/>
            <a:miter lim="800000"/>
            <a:headEnd/>
            <a:tailEnd/>
          </a:ln>
        </p:spPr>
      </p:pic>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灯片编号占位符 3"/>
          <p:cNvSpPr>
            <a:spLocks noGrp="1"/>
          </p:cNvSpPr>
          <p:nvPr>
            <p:ph type="sldNum" sz="quarter" idx="10"/>
          </p:nvPr>
        </p:nvSpPr>
        <p:spPr/>
        <p:txBody>
          <a:bodyPr/>
          <a:lstStyle>
            <a:lvl1pPr>
              <a:defRPr/>
            </a:lvl1pPr>
          </a:lstStyle>
          <a:p>
            <a:pPr>
              <a:defRPr/>
            </a:pPr>
            <a:r>
              <a:rPr lang="de-DE" altLang="en-US">
                <a:solidFill>
                  <a:srgbClr val="000000"/>
                </a:solidFill>
              </a:rPr>
              <a:t>Page </a:t>
            </a:r>
            <a:r>
              <a:rPr lang="de-DE" altLang="en-US">
                <a:solidFill>
                  <a:srgbClr val="000000"/>
                </a:solidFill>
                <a:sym typeface="MS UI Gothic" pitchFamily="34" charset="-128"/>
              </a:rPr>
              <a:t></a:t>
            </a:r>
            <a:r>
              <a:rPr lang="de-DE" altLang="en-US">
                <a:solidFill>
                  <a:srgbClr val="000000"/>
                </a:solidFill>
              </a:rPr>
              <a:t> </a:t>
            </a:r>
            <a:fld id="{BCB0C201-2386-4C23-921E-79CE0988B81B}" type="slidenum">
              <a:rPr lang="zh-CN" altLang="en-US">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Rectangle 4"/>
          <p:cNvSpPr>
            <a:spLocks noGrp="1" noChangeArrowheads="1"/>
          </p:cNvSpPr>
          <p:nvPr>
            <p:ph type="sldNum" sz="quarter" idx="10"/>
          </p:nvPr>
        </p:nvSpPr>
        <p:spPr>
          <a:ln/>
        </p:spPr>
        <p:txBody>
          <a:bodyPr/>
          <a:lstStyle>
            <a:lvl1pPr>
              <a:defRPr/>
            </a:lvl1pPr>
          </a:lstStyle>
          <a:p>
            <a:pPr>
              <a:defRPr/>
            </a:pPr>
            <a:r>
              <a:rPr lang="de-DE" altLang="en-US"/>
              <a:t>Page </a:t>
            </a:r>
            <a:r>
              <a:rPr lang="de-DE" altLang="en-US">
                <a:sym typeface="MS UI Gothic" panose="020B0600070205080204" pitchFamily="34" charset="-128"/>
              </a:rPr>
              <a:t></a:t>
            </a:r>
            <a:r>
              <a:rPr lang="de-DE" altLang="en-US"/>
              <a:t> </a:t>
            </a:r>
            <a:fld id="{4D805CFC-DAC0-44D3-AFF9-C789BF514CA7}" type="slidenum">
              <a:rPr lang="zh-CN" altLang="en-US" dirty="0"/>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a:ln/>
        </p:spPr>
        <p:txBody>
          <a:bodyPr/>
          <a:lstStyle>
            <a:lvl1pPr>
              <a:defRPr/>
            </a:lvl1pPr>
          </a:lstStyle>
          <a:p>
            <a:pPr>
              <a:defRPr/>
            </a:pPr>
            <a:r>
              <a:rPr lang="de-DE" altLang="en-US"/>
              <a:t>Page </a:t>
            </a:r>
            <a:r>
              <a:rPr lang="de-DE" altLang="en-US">
                <a:sym typeface="MS UI Gothic" panose="020B0600070205080204" pitchFamily="34" charset="-128"/>
              </a:rPr>
              <a:t></a:t>
            </a:r>
            <a:r>
              <a:rPr lang="de-DE" altLang="en-US"/>
              <a:t> </a:t>
            </a:r>
            <a:fld id="{CA3D4B13-D80E-4D8B-B889-DC9B01F08CC3}" type="slidenum">
              <a:rPr lang="zh-CN" altLang="en-US" dirty="0"/>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Rectangle 4"/>
          <p:cNvSpPr>
            <a:spLocks noGrp="1" noChangeArrowheads="1"/>
          </p:cNvSpPr>
          <p:nvPr>
            <p:ph type="sldNum" sz="quarter" idx="10"/>
          </p:nvPr>
        </p:nvSpPr>
        <p:spPr>
          <a:ln/>
        </p:spPr>
        <p:txBody>
          <a:bodyPr/>
          <a:lstStyle>
            <a:lvl1pPr>
              <a:defRPr/>
            </a:lvl1pPr>
          </a:lstStyle>
          <a:p>
            <a:pPr>
              <a:defRPr/>
            </a:pPr>
            <a:r>
              <a:rPr lang="de-DE" altLang="en-US"/>
              <a:t>Page </a:t>
            </a:r>
            <a:r>
              <a:rPr lang="de-DE" altLang="en-US">
                <a:sym typeface="MS UI Gothic" panose="020B0600070205080204" pitchFamily="34" charset="-128"/>
              </a:rPr>
              <a:t></a:t>
            </a:r>
            <a:r>
              <a:rPr lang="de-DE" altLang="en-US"/>
              <a:t> </a:t>
            </a:r>
            <a:fld id="{C0F770C3-7A92-4E4F-8E1B-C87B3D0A1049}" type="slidenum">
              <a:rPr lang="zh-CN" altLang="en-US" dirty="0"/>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Rectangle 4"/>
          <p:cNvSpPr>
            <a:spLocks noGrp="1" noChangeArrowheads="1"/>
          </p:cNvSpPr>
          <p:nvPr>
            <p:ph type="sldNum" sz="quarter" idx="10"/>
          </p:nvPr>
        </p:nvSpPr>
        <p:spPr>
          <a:ln/>
        </p:spPr>
        <p:txBody>
          <a:bodyPr/>
          <a:lstStyle>
            <a:lvl1pPr>
              <a:defRPr/>
            </a:lvl1pPr>
          </a:lstStyle>
          <a:p>
            <a:pPr>
              <a:defRPr/>
            </a:pPr>
            <a:r>
              <a:rPr lang="de-DE" altLang="en-US"/>
              <a:t>Page </a:t>
            </a:r>
            <a:r>
              <a:rPr lang="de-DE" altLang="en-US">
                <a:sym typeface="MS UI Gothic" panose="020B0600070205080204" pitchFamily="34" charset="-128"/>
              </a:rPr>
              <a:t></a:t>
            </a:r>
            <a:r>
              <a:rPr lang="de-DE" altLang="en-US"/>
              <a:t> </a:t>
            </a:r>
            <a:fld id="{A2BC4694-6FE7-486D-BA5A-1C0D031EAA6F}" type="slidenum">
              <a:rPr lang="zh-CN" altLang="en-US" dirty="0"/>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image" Target="../media/image4.jpeg"/><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theme" Target="../theme/theme2.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1.jpe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3.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theme" Target="../theme/theme4.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image" Target="../media/image3.png"/><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10" Type="http://schemas.openxmlformats.org/officeDocument/2006/relationships/slideLayout" Target="../slideLayouts/slideLayout44.xml"/><Relationship Id="rId19" Type="http://schemas.openxmlformats.org/officeDocument/2006/relationships/image" Target="../media/image1.jpeg"/><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haishihong2"/>
          <p:cNvPicPr>
            <a:picLocks noChangeAspect="1"/>
          </p:cNvPicPr>
          <p:nvPr/>
        </p:nvPicPr>
        <p:blipFill>
          <a:blip r:embed="rId15" cstate="print"/>
          <a:srcRect/>
          <a:stretch>
            <a:fillRect/>
          </a:stretch>
        </p:blipFill>
        <p:spPr bwMode="auto">
          <a:xfrm>
            <a:off x="0" y="0"/>
            <a:ext cx="9180513" cy="6884988"/>
          </a:xfrm>
          <a:prstGeom prst="rect">
            <a:avLst/>
          </a:prstGeom>
          <a:noFill/>
          <a:ln w="9525">
            <a:noFill/>
            <a:miter lim="800000"/>
            <a:headEnd/>
            <a:tailEnd/>
          </a:ln>
        </p:spPr>
      </p:pic>
      <p:sp>
        <p:nvSpPr>
          <p:cNvPr id="1027" name="Rectangle 31"/>
          <p:cNvSpPr>
            <a:spLocks noGrp="1"/>
          </p:cNvSpPr>
          <p:nvPr>
            <p:ph type="body"/>
          </p:nvPr>
        </p:nvSpPr>
        <p:spPr bwMode="auto">
          <a:xfrm>
            <a:off x="468313" y="1125538"/>
            <a:ext cx="8207375" cy="51625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p:txBody>
      </p:sp>
      <p:sp>
        <p:nvSpPr>
          <p:cNvPr id="1028" name="Rectangle 4"/>
          <p:cNvSpPr>
            <a:spLocks noGrp="1" noChangeArrowheads="1"/>
          </p:cNvSpPr>
          <p:nvPr>
            <p:ph type="sldNum" sz="quarter" idx="4"/>
          </p:nvPr>
        </p:nvSpPr>
        <p:spPr bwMode="auto">
          <a:xfrm>
            <a:off x="468313" y="6376988"/>
            <a:ext cx="1439862" cy="196850"/>
          </a:xfrm>
          <a:prstGeom prst="rect">
            <a:avLst/>
          </a:prstGeom>
          <a:noFill/>
          <a:ln>
            <a:noFill/>
          </a:ln>
          <a:effectLst/>
        </p:spPr>
        <p:txBody>
          <a:bodyPr vert="horz" wrap="square" lIns="91440" tIns="45720" rIns="91440" bIns="45720" numCol="1" anchor="t" anchorCtr="0" compatLnSpc="1"/>
          <a:lstStyle>
            <a:lvl1pPr>
              <a:buFont typeface="Arial" panose="020B0604020202020204" pitchFamily="34" charset="0"/>
              <a:buNone/>
              <a:defRPr sz="1000" b="1" noProof="1">
                <a:latin typeface="Arial" panose="020B0604020202020204" pitchFamily="34" charset="0"/>
                <a:ea typeface="华文细黑" panose="02010600040101010101" pitchFamily="2" charset="-122"/>
                <a:cs typeface="+mn-cs"/>
              </a:defRPr>
            </a:lvl1pPr>
          </a:lstStyle>
          <a:p>
            <a:pPr>
              <a:defRPr/>
            </a:pPr>
            <a:r>
              <a:rPr lang="de-DE" altLang="en-US"/>
              <a:t>Page </a:t>
            </a:r>
            <a:r>
              <a:rPr lang="de-DE" altLang="en-US">
                <a:sym typeface="MS UI Gothic" panose="020B0600070205080204" pitchFamily="34" charset="-128"/>
              </a:rPr>
              <a:t></a:t>
            </a:r>
            <a:r>
              <a:rPr lang="de-DE" altLang="en-US"/>
              <a:t> </a:t>
            </a:r>
            <a:fld id="{8512390E-53D2-4454-BE72-FEF1D4550814}" type="slidenum">
              <a:rPr lang="zh-CN" altLang="en-US" dirty="0"/>
              <a:pPr>
                <a:defRPr/>
              </a:pPr>
              <a:t>‹#›</a:t>
            </a:fld>
            <a:endParaRPr lang="zh-CN" altLang="en-US"/>
          </a:p>
        </p:txBody>
      </p:sp>
      <p:sp>
        <p:nvSpPr>
          <p:cNvPr id="1029" name="Rectangle 27"/>
          <p:cNvSpPr>
            <a:spLocks noGrp="1"/>
          </p:cNvSpPr>
          <p:nvPr>
            <p:ph type="title"/>
          </p:nvPr>
        </p:nvSpPr>
        <p:spPr bwMode="auto">
          <a:xfrm>
            <a:off x="468313" y="161925"/>
            <a:ext cx="5832475" cy="4953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Lst>
  <p:hf sldNum="0" hdr="0" ftr="0" dt="0"/>
  <p:txStyles>
    <p:titleStyle>
      <a:lvl1pPr algn="l" rtl="0" eaLnBrk="0" fontAlgn="base" hangingPunct="0">
        <a:spcBef>
          <a:spcPct val="0"/>
        </a:spcBef>
        <a:spcAft>
          <a:spcPct val="0"/>
        </a:spcAft>
        <a:defRPr sz="2400">
          <a:solidFill>
            <a:schemeClr val="bg1"/>
          </a:solidFill>
          <a:latin typeface="+mj-lt"/>
          <a:ea typeface="+mj-ea"/>
          <a:cs typeface="华文细黑"/>
        </a:defRPr>
      </a:lvl1pPr>
      <a:lvl2pPr algn="l" rtl="0" eaLnBrk="0" fontAlgn="base" hangingPunct="0">
        <a:spcBef>
          <a:spcPct val="0"/>
        </a:spcBef>
        <a:spcAft>
          <a:spcPct val="0"/>
        </a:spcAft>
        <a:defRPr sz="2400">
          <a:solidFill>
            <a:schemeClr val="bg1"/>
          </a:solidFill>
          <a:latin typeface="Arial" panose="020B0604020202020204" pitchFamily="34" charset="0"/>
          <a:ea typeface="华文细黑" panose="02010600040101010101" pitchFamily="2" charset="-122"/>
          <a:cs typeface="华文细黑"/>
        </a:defRPr>
      </a:lvl2pPr>
      <a:lvl3pPr algn="l" rtl="0" eaLnBrk="0" fontAlgn="base" hangingPunct="0">
        <a:spcBef>
          <a:spcPct val="0"/>
        </a:spcBef>
        <a:spcAft>
          <a:spcPct val="0"/>
        </a:spcAft>
        <a:defRPr sz="2400">
          <a:solidFill>
            <a:schemeClr val="bg1"/>
          </a:solidFill>
          <a:latin typeface="Arial" panose="020B0604020202020204" pitchFamily="34" charset="0"/>
          <a:ea typeface="华文细黑" panose="02010600040101010101" pitchFamily="2" charset="-122"/>
          <a:cs typeface="华文细黑"/>
        </a:defRPr>
      </a:lvl3pPr>
      <a:lvl4pPr algn="l" rtl="0" eaLnBrk="0" fontAlgn="base" hangingPunct="0">
        <a:spcBef>
          <a:spcPct val="0"/>
        </a:spcBef>
        <a:spcAft>
          <a:spcPct val="0"/>
        </a:spcAft>
        <a:defRPr sz="2400">
          <a:solidFill>
            <a:schemeClr val="bg1"/>
          </a:solidFill>
          <a:latin typeface="Arial" panose="020B0604020202020204" pitchFamily="34" charset="0"/>
          <a:ea typeface="华文细黑" panose="02010600040101010101" pitchFamily="2" charset="-122"/>
          <a:cs typeface="华文细黑"/>
        </a:defRPr>
      </a:lvl4pPr>
      <a:lvl5pPr algn="l" rtl="0" eaLnBrk="0" fontAlgn="base" hangingPunct="0">
        <a:spcBef>
          <a:spcPct val="0"/>
        </a:spcBef>
        <a:spcAft>
          <a:spcPct val="0"/>
        </a:spcAft>
        <a:defRPr sz="2400">
          <a:solidFill>
            <a:schemeClr val="bg1"/>
          </a:solidFill>
          <a:latin typeface="Arial" panose="020B0604020202020204" pitchFamily="34" charset="0"/>
          <a:ea typeface="华文细黑" panose="02010600040101010101" pitchFamily="2" charset="-122"/>
          <a:cs typeface="华文细黑"/>
        </a:defRPr>
      </a:lvl5pPr>
      <a:lvl6pPr marL="457200" algn="l" rtl="0" fontAlgn="base">
        <a:spcBef>
          <a:spcPct val="0"/>
        </a:spcBef>
        <a:spcAft>
          <a:spcPct val="0"/>
        </a:spcAft>
        <a:defRPr sz="2400">
          <a:solidFill>
            <a:schemeClr val="bg1"/>
          </a:solidFill>
          <a:latin typeface="Arial" panose="020B0604020202020204" pitchFamily="34" charset="0"/>
          <a:ea typeface="华文细黑" panose="02010600040101010101" pitchFamily="2" charset="-122"/>
        </a:defRPr>
      </a:lvl6pPr>
      <a:lvl7pPr marL="914400" algn="l" rtl="0" fontAlgn="base">
        <a:spcBef>
          <a:spcPct val="0"/>
        </a:spcBef>
        <a:spcAft>
          <a:spcPct val="0"/>
        </a:spcAft>
        <a:defRPr sz="2400">
          <a:solidFill>
            <a:schemeClr val="bg1"/>
          </a:solidFill>
          <a:latin typeface="Arial" panose="020B0604020202020204" pitchFamily="34" charset="0"/>
          <a:ea typeface="华文细黑" panose="02010600040101010101" pitchFamily="2" charset="-122"/>
        </a:defRPr>
      </a:lvl7pPr>
      <a:lvl8pPr marL="1371600" algn="l" rtl="0" fontAlgn="base">
        <a:spcBef>
          <a:spcPct val="0"/>
        </a:spcBef>
        <a:spcAft>
          <a:spcPct val="0"/>
        </a:spcAft>
        <a:defRPr sz="2400">
          <a:solidFill>
            <a:schemeClr val="bg1"/>
          </a:solidFill>
          <a:latin typeface="Arial" panose="020B0604020202020204" pitchFamily="34" charset="0"/>
          <a:ea typeface="华文细黑" panose="02010600040101010101" pitchFamily="2" charset="-122"/>
        </a:defRPr>
      </a:lvl8pPr>
      <a:lvl9pPr marL="1828800" algn="l" rtl="0" fontAlgn="base">
        <a:spcBef>
          <a:spcPct val="0"/>
        </a:spcBef>
        <a:spcAft>
          <a:spcPct val="0"/>
        </a:spcAft>
        <a:defRPr sz="2400">
          <a:solidFill>
            <a:schemeClr val="bg1"/>
          </a:solidFill>
          <a:latin typeface="Arial" panose="020B0604020202020204" pitchFamily="34" charset="0"/>
          <a:ea typeface="华文细黑" panose="02010600040101010101" pitchFamily="2" charset="-122"/>
        </a:defRPr>
      </a:lvl9pPr>
    </p:titleStyle>
    <p:bodyStyle>
      <a:lvl1pPr marL="342900" indent="-342900" algn="l" rtl="0" eaLnBrk="0" fontAlgn="base" hangingPunct="0">
        <a:spcBef>
          <a:spcPct val="20000"/>
        </a:spcBef>
        <a:spcAft>
          <a:spcPct val="0"/>
        </a:spcAft>
        <a:buClr>
          <a:schemeClr val="accent1"/>
        </a:buClr>
        <a:buFont typeface="Wingdings" pitchFamily="2" charset="2"/>
        <a:buChar char="n"/>
        <a:defRPr sz="2000">
          <a:solidFill>
            <a:schemeClr val="tx1"/>
          </a:solidFill>
          <a:latin typeface="+mn-lt"/>
          <a:ea typeface="+mn-ea"/>
          <a:cs typeface="华文细黑"/>
        </a:defRPr>
      </a:lvl1pPr>
      <a:lvl2pPr marL="742950" indent="-285750" algn="l" rtl="0" eaLnBrk="0" fontAlgn="base" hangingPunct="0">
        <a:spcBef>
          <a:spcPct val="20000"/>
        </a:spcBef>
        <a:spcAft>
          <a:spcPct val="0"/>
        </a:spcAft>
        <a:buClr>
          <a:schemeClr val="accent1"/>
        </a:buClr>
        <a:buFont typeface="Wingdings" pitchFamily="2" charset="2"/>
        <a:buChar char="n"/>
        <a:defRPr sz="2800">
          <a:solidFill>
            <a:schemeClr val="tx1"/>
          </a:solidFill>
          <a:latin typeface="+mn-lt"/>
          <a:ea typeface="+mn-ea"/>
          <a:cs typeface="华文细黑"/>
        </a:defRPr>
      </a:lvl2pPr>
      <a:lvl3pPr marL="1143000" indent="-228600" algn="l" rtl="0" eaLnBrk="0" fontAlgn="base" hangingPunct="0">
        <a:spcBef>
          <a:spcPct val="20000"/>
        </a:spcBef>
        <a:spcAft>
          <a:spcPct val="0"/>
        </a:spcAft>
        <a:buClr>
          <a:schemeClr val="accent2"/>
        </a:buClr>
        <a:buFont typeface="Wingdings" pitchFamily="2" charset="2"/>
        <a:buChar char="n"/>
        <a:defRPr sz="1600">
          <a:solidFill>
            <a:schemeClr val="tx1"/>
          </a:solidFill>
          <a:latin typeface="+mn-lt"/>
          <a:ea typeface="+mn-ea"/>
          <a:cs typeface="华文细黑"/>
        </a:defRPr>
      </a:lvl3pPr>
      <a:lvl4pPr marL="1600200" indent="-228600" algn="l" rtl="0" eaLnBrk="0" fontAlgn="base" hangingPunct="0">
        <a:spcBef>
          <a:spcPct val="20000"/>
        </a:spcBef>
        <a:spcAft>
          <a:spcPct val="0"/>
        </a:spcAft>
        <a:buClr>
          <a:schemeClr val="hlink"/>
        </a:buClr>
        <a:buFont typeface="Wingdings" pitchFamily="2" charset="2"/>
        <a:buChar char="n"/>
        <a:defRPr sz="1400">
          <a:solidFill>
            <a:schemeClr val="tx1"/>
          </a:solidFill>
          <a:latin typeface="+mn-lt"/>
          <a:ea typeface="+mn-ea"/>
          <a:cs typeface="华文细黑"/>
        </a:defRPr>
      </a:lvl4pPr>
      <a:lvl5pPr marL="2057400" indent="-228600" algn="l" rtl="0" eaLnBrk="0" fontAlgn="base" hangingPunct="0">
        <a:spcBef>
          <a:spcPct val="20000"/>
        </a:spcBef>
        <a:spcAft>
          <a:spcPct val="0"/>
        </a:spcAft>
        <a:buChar char="»"/>
        <a:defRPr sz="2000">
          <a:solidFill>
            <a:schemeClr val="tx1"/>
          </a:solidFill>
          <a:latin typeface="+mn-lt"/>
          <a:ea typeface="+mn-ea"/>
          <a:cs typeface="华文细黑"/>
        </a:defRPr>
      </a:lvl5pPr>
      <a:lvl6pPr marL="2514600" indent="-228600" algn="l" rtl="0" fontAlgn="base">
        <a:spcBef>
          <a:spcPct val="20000"/>
        </a:spcBef>
        <a:spcAft>
          <a:spcPct val="0"/>
        </a:spcAft>
        <a:buChar char="»"/>
        <a:defRPr>
          <a:solidFill>
            <a:schemeClr val="tx1"/>
          </a:solidFill>
          <a:latin typeface="+mn-lt"/>
          <a:ea typeface="+mn-ea"/>
        </a:defRPr>
      </a:lvl6pPr>
      <a:lvl7pPr marL="2971800" indent="-228600" algn="l" rtl="0" fontAlgn="base">
        <a:spcBef>
          <a:spcPct val="20000"/>
        </a:spcBef>
        <a:spcAft>
          <a:spcPct val="0"/>
        </a:spcAft>
        <a:buChar char="»"/>
        <a:defRPr>
          <a:solidFill>
            <a:schemeClr val="tx1"/>
          </a:solidFill>
          <a:latin typeface="+mn-lt"/>
          <a:ea typeface="+mn-ea"/>
        </a:defRPr>
      </a:lvl7pPr>
      <a:lvl8pPr marL="3429000" indent="-228600" algn="l" rtl="0" fontAlgn="base">
        <a:spcBef>
          <a:spcPct val="20000"/>
        </a:spcBef>
        <a:spcAft>
          <a:spcPct val="0"/>
        </a:spcAft>
        <a:buChar char="»"/>
        <a:defRPr>
          <a:solidFill>
            <a:schemeClr val="tx1"/>
          </a:solidFill>
          <a:latin typeface="+mn-lt"/>
          <a:ea typeface="+mn-ea"/>
        </a:defRPr>
      </a:lvl8pPr>
      <a:lvl9pPr marL="3886200" indent="-228600" algn="l" rtl="0" fontAlgn="base">
        <a:spcBef>
          <a:spcPct val="20000"/>
        </a:spcBef>
        <a:spcAft>
          <a:spcPct val="0"/>
        </a:spcAft>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362" name="图片 22"/>
          <p:cNvPicPr>
            <a:picLocks noChangeAspect="1"/>
          </p:cNvPicPr>
          <p:nvPr/>
        </p:nvPicPr>
        <p:blipFill>
          <a:blip r:embed="rId12" cstate="print"/>
          <a:srcRect/>
          <a:stretch>
            <a:fillRect/>
          </a:stretch>
        </p:blipFill>
        <p:spPr bwMode="auto">
          <a:xfrm>
            <a:off x="0" y="0"/>
            <a:ext cx="9144000" cy="6858000"/>
          </a:xfrm>
          <a:prstGeom prst="rect">
            <a:avLst/>
          </a:prstGeom>
          <a:noFill/>
          <a:ln w="9525">
            <a:noFill/>
            <a:miter lim="800000"/>
            <a:headEnd/>
            <a:tailEnd/>
          </a:ln>
        </p:spPr>
      </p:pic>
      <p:sp>
        <p:nvSpPr>
          <p:cNvPr id="2051" name="矩形 16"/>
          <p:cNvSpPr>
            <a:spLocks noChangeArrowheads="1"/>
          </p:cNvSpPr>
          <p:nvPr/>
        </p:nvSpPr>
        <p:spPr bwMode="auto">
          <a:xfrm>
            <a:off x="0" y="-7938"/>
            <a:ext cx="9144000" cy="1071563"/>
          </a:xfrm>
          <a:prstGeom prst="rect">
            <a:avLst/>
          </a:prstGeom>
          <a:solidFill>
            <a:srgbClr val="E74E3E"/>
          </a:solidFill>
          <a:ln w="12700">
            <a:noFill/>
            <a:miter lim="800000"/>
          </a:ln>
        </p:spPr>
        <p:txBody>
          <a:bodyPr anchor="ctr"/>
          <a:lstStyle/>
          <a:p>
            <a:pPr algn="ctr">
              <a:buFont typeface="Arial" panose="020B0604020202020204" pitchFamily="34" charset="0"/>
              <a:buNone/>
              <a:defRPr/>
            </a:pPr>
            <a:endParaRPr lang="zh-CN" altLang="zh-CN" sz="1300">
              <a:solidFill>
                <a:srgbClr val="FFFFFF"/>
              </a:solidFill>
              <a:latin typeface="宋体" panose="02010600030101010101" pitchFamily="2" charset="-122"/>
              <a:ea typeface="幼圆" panose="02010509060101010101" pitchFamily="49" charset="-122"/>
              <a:sym typeface="宋体" panose="02010600030101010101" pitchFamily="2" charset="-122"/>
            </a:endParaRPr>
          </a:p>
        </p:txBody>
      </p:sp>
      <p:sp>
        <p:nvSpPr>
          <p:cNvPr id="4" name="KSO_FD"/>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spcBef>
                <a:spcPts val="0"/>
              </a:spcBef>
              <a:spcAft>
                <a:spcPts val="0"/>
              </a:spcAft>
              <a:buFontTx/>
              <a:buNone/>
              <a:defRPr sz="900" i="0">
                <a:solidFill>
                  <a:schemeClr val="tx1">
                    <a:tint val="75000"/>
                  </a:schemeClr>
                </a:solidFill>
                <a:latin typeface="+mn-lt"/>
                <a:ea typeface="+mn-ea"/>
                <a:cs typeface="+mn-cs"/>
              </a:defRPr>
            </a:lvl1pPr>
          </a:lstStyle>
          <a:p>
            <a:pPr>
              <a:defRPr/>
            </a:pPr>
            <a:endParaRPr lang="zh-CN" altLang="en-US"/>
          </a:p>
        </p:txBody>
      </p:sp>
      <p:sp>
        <p:nvSpPr>
          <p:cNvPr id="5" name="KSO_FT"/>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buFont typeface="Arial" panose="020B0604020202020204" pitchFamily="34" charset="0"/>
              <a:buNone/>
              <a:defRPr sz="900" noProof="1">
                <a:solidFill>
                  <a:srgbClr val="9D9D9D"/>
                </a:solidFill>
                <a:latin typeface="Arial" panose="020B0604020202020204" pitchFamily="34" charset="0"/>
                <a:ea typeface="华文细黑" panose="02010600040101010101" pitchFamily="2" charset="-122"/>
                <a:cs typeface="+mn-cs"/>
              </a:defRPr>
            </a:lvl1pPr>
          </a:lstStyle>
          <a:p>
            <a:pPr>
              <a:defRPr/>
            </a:pPr>
            <a:endParaRPr lang="en-US" altLang="zh-CN"/>
          </a:p>
        </p:txBody>
      </p:sp>
      <p:sp>
        <p:nvSpPr>
          <p:cNvPr id="6" name="KSO_FN"/>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a:buFont typeface="Arial" panose="020B0604020202020204" pitchFamily="34" charset="0"/>
              <a:buNone/>
              <a:defRPr sz="1000" b="1" noProof="1">
                <a:solidFill>
                  <a:srgbClr val="9D9D9D"/>
                </a:solidFill>
                <a:latin typeface="Arial" panose="020B0604020202020204" pitchFamily="34" charset="0"/>
                <a:ea typeface="华文细黑" panose="02010600040101010101" pitchFamily="2" charset="-122"/>
                <a:cs typeface="+mn-cs"/>
              </a:defRPr>
            </a:lvl1pPr>
          </a:lstStyle>
          <a:p>
            <a:pPr>
              <a:defRPr/>
            </a:pPr>
            <a:r>
              <a:rPr lang="de-DE" altLang="en-US"/>
              <a:t>Page </a:t>
            </a:r>
            <a:r>
              <a:rPr lang="de-DE" altLang="en-US">
                <a:sym typeface="MS UI Gothic" panose="020B0600070205080204" pitchFamily="34" charset="-128"/>
              </a:rPr>
              <a:t></a:t>
            </a:r>
            <a:r>
              <a:rPr lang="de-DE" altLang="en-US"/>
              <a:t> </a:t>
            </a:r>
            <a:fld id="{01A38539-A7A1-4EC8-BCC3-EA8530357160}" type="slidenum">
              <a:rPr lang="zh-CN" altLang="en-US" dirty="0"/>
              <a:pPr>
                <a:defRPr/>
              </a:pPr>
              <a:t>‹#›</a:t>
            </a:fld>
            <a:endParaRPr lang="zh-CN" altLang="en-US">
              <a:latin typeface="Times New Roman" panose="02020603050405020304" pitchFamily="18" charset="0"/>
              <a:ea typeface="幼圆" panose="02010509060101010101" pitchFamily="49" charset="-122"/>
            </a:endParaRPr>
          </a:p>
        </p:txBody>
      </p:sp>
      <p:sp>
        <p:nvSpPr>
          <p:cNvPr id="15367" name="KSO_BT1"/>
          <p:cNvSpPr>
            <a:spLocks noGrp="1"/>
          </p:cNvSpPr>
          <p:nvPr>
            <p:ph type="title"/>
          </p:nvPr>
        </p:nvSpPr>
        <p:spPr bwMode="auto">
          <a:xfrm>
            <a:off x="447675" y="133350"/>
            <a:ext cx="8215313" cy="7969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endParaRPr lang="en-US" altLang="zh-CN" smtClean="0"/>
          </a:p>
        </p:txBody>
      </p:sp>
      <p:sp>
        <p:nvSpPr>
          <p:cNvPr id="15368" name="KSO_BC1"/>
          <p:cNvSpPr>
            <a:spLocks noGrp="1"/>
          </p:cNvSpPr>
          <p:nvPr>
            <p:ph type="body"/>
          </p:nvPr>
        </p:nvSpPr>
        <p:spPr bwMode="auto">
          <a:xfrm>
            <a:off x="447675" y="1200150"/>
            <a:ext cx="8215313" cy="51006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Lst>
  <p:hf sldNum="0" hdr="0" ftr="0" dt="0"/>
  <p:txStyles>
    <p:titleStyle>
      <a:lvl1pPr algn="l" defTabSz="685800" rtl="0" eaLnBrk="0" fontAlgn="base" hangingPunct="0">
        <a:lnSpc>
          <a:spcPct val="90000"/>
        </a:lnSpc>
        <a:spcBef>
          <a:spcPct val="0"/>
        </a:spcBef>
        <a:spcAft>
          <a:spcPct val="0"/>
        </a:spcAft>
        <a:defRPr sz="3200" b="1" kern="1200">
          <a:solidFill>
            <a:schemeClr val="bg1"/>
          </a:solidFill>
          <a:latin typeface="+mj-ea"/>
          <a:ea typeface="+mj-ea"/>
          <a:cs typeface="华文中宋"/>
        </a:defRPr>
      </a:lvl1pPr>
      <a:lvl2pPr algn="l" defTabSz="685800" rtl="0" eaLnBrk="0" fontAlgn="base" hangingPunct="0">
        <a:lnSpc>
          <a:spcPct val="90000"/>
        </a:lnSpc>
        <a:spcBef>
          <a:spcPct val="0"/>
        </a:spcBef>
        <a:spcAft>
          <a:spcPct val="0"/>
        </a:spcAft>
        <a:defRPr sz="3200" b="1">
          <a:solidFill>
            <a:schemeClr val="bg1"/>
          </a:solidFill>
          <a:latin typeface="华文中宋" panose="02010600040101010101" pitchFamily="2" charset="-122"/>
          <a:ea typeface="华文中宋" panose="02010600040101010101" pitchFamily="2" charset="-122"/>
          <a:cs typeface="华文中宋"/>
        </a:defRPr>
      </a:lvl2pPr>
      <a:lvl3pPr algn="l" defTabSz="685800" rtl="0" eaLnBrk="0" fontAlgn="base" hangingPunct="0">
        <a:lnSpc>
          <a:spcPct val="90000"/>
        </a:lnSpc>
        <a:spcBef>
          <a:spcPct val="0"/>
        </a:spcBef>
        <a:spcAft>
          <a:spcPct val="0"/>
        </a:spcAft>
        <a:defRPr sz="3200" b="1">
          <a:solidFill>
            <a:schemeClr val="bg1"/>
          </a:solidFill>
          <a:latin typeface="华文中宋" panose="02010600040101010101" pitchFamily="2" charset="-122"/>
          <a:ea typeface="华文中宋" panose="02010600040101010101" pitchFamily="2" charset="-122"/>
          <a:cs typeface="华文中宋"/>
        </a:defRPr>
      </a:lvl3pPr>
      <a:lvl4pPr algn="l" defTabSz="685800" rtl="0" eaLnBrk="0" fontAlgn="base" hangingPunct="0">
        <a:lnSpc>
          <a:spcPct val="90000"/>
        </a:lnSpc>
        <a:spcBef>
          <a:spcPct val="0"/>
        </a:spcBef>
        <a:spcAft>
          <a:spcPct val="0"/>
        </a:spcAft>
        <a:defRPr sz="3200" b="1">
          <a:solidFill>
            <a:schemeClr val="bg1"/>
          </a:solidFill>
          <a:latin typeface="华文中宋" panose="02010600040101010101" pitchFamily="2" charset="-122"/>
          <a:ea typeface="华文中宋" panose="02010600040101010101" pitchFamily="2" charset="-122"/>
          <a:cs typeface="华文中宋"/>
        </a:defRPr>
      </a:lvl4pPr>
      <a:lvl5pPr algn="l" defTabSz="685800" rtl="0" eaLnBrk="0" fontAlgn="base" hangingPunct="0">
        <a:lnSpc>
          <a:spcPct val="90000"/>
        </a:lnSpc>
        <a:spcBef>
          <a:spcPct val="0"/>
        </a:spcBef>
        <a:spcAft>
          <a:spcPct val="0"/>
        </a:spcAft>
        <a:defRPr sz="3200" b="1">
          <a:solidFill>
            <a:schemeClr val="bg1"/>
          </a:solidFill>
          <a:latin typeface="华文中宋" panose="02010600040101010101" pitchFamily="2" charset="-122"/>
          <a:ea typeface="华文中宋" panose="02010600040101010101" pitchFamily="2" charset="-122"/>
          <a:cs typeface="华文中宋"/>
        </a:defRPr>
      </a:lvl5pPr>
      <a:lvl6pPr marL="457200" algn="l" defTabSz="685800" rtl="0" fontAlgn="base">
        <a:lnSpc>
          <a:spcPct val="90000"/>
        </a:lnSpc>
        <a:spcBef>
          <a:spcPct val="0"/>
        </a:spcBef>
        <a:spcAft>
          <a:spcPct val="0"/>
        </a:spcAft>
        <a:defRPr sz="3200" b="1">
          <a:solidFill>
            <a:schemeClr val="bg1"/>
          </a:solidFill>
          <a:latin typeface="华文中宋" panose="02010600040101010101" pitchFamily="2" charset="-122"/>
          <a:ea typeface="华文中宋" panose="02010600040101010101" pitchFamily="2" charset="-122"/>
        </a:defRPr>
      </a:lvl6pPr>
      <a:lvl7pPr marL="914400" algn="l" defTabSz="685800" rtl="0" fontAlgn="base">
        <a:lnSpc>
          <a:spcPct val="90000"/>
        </a:lnSpc>
        <a:spcBef>
          <a:spcPct val="0"/>
        </a:spcBef>
        <a:spcAft>
          <a:spcPct val="0"/>
        </a:spcAft>
        <a:defRPr sz="3200" b="1">
          <a:solidFill>
            <a:schemeClr val="bg1"/>
          </a:solidFill>
          <a:latin typeface="华文中宋" panose="02010600040101010101" pitchFamily="2" charset="-122"/>
          <a:ea typeface="华文中宋" panose="02010600040101010101" pitchFamily="2" charset="-122"/>
        </a:defRPr>
      </a:lvl7pPr>
      <a:lvl8pPr marL="1371600" algn="l" defTabSz="685800" rtl="0" fontAlgn="base">
        <a:lnSpc>
          <a:spcPct val="90000"/>
        </a:lnSpc>
        <a:spcBef>
          <a:spcPct val="0"/>
        </a:spcBef>
        <a:spcAft>
          <a:spcPct val="0"/>
        </a:spcAft>
        <a:defRPr sz="3200" b="1">
          <a:solidFill>
            <a:schemeClr val="bg1"/>
          </a:solidFill>
          <a:latin typeface="华文中宋" panose="02010600040101010101" pitchFamily="2" charset="-122"/>
          <a:ea typeface="华文中宋" panose="02010600040101010101" pitchFamily="2" charset="-122"/>
        </a:defRPr>
      </a:lvl8pPr>
      <a:lvl9pPr marL="1828800" algn="l" defTabSz="685800" rtl="0" fontAlgn="base">
        <a:lnSpc>
          <a:spcPct val="90000"/>
        </a:lnSpc>
        <a:spcBef>
          <a:spcPct val="0"/>
        </a:spcBef>
        <a:spcAft>
          <a:spcPct val="0"/>
        </a:spcAft>
        <a:defRPr sz="3200" b="1">
          <a:solidFill>
            <a:schemeClr val="bg1"/>
          </a:solidFill>
          <a:latin typeface="华文中宋" panose="02010600040101010101" pitchFamily="2" charset="-122"/>
          <a:ea typeface="华文中宋" panose="02010600040101010101" pitchFamily="2" charset="-122"/>
        </a:defRPr>
      </a:lvl9pPr>
    </p:titleStyle>
    <p:bodyStyle>
      <a:lvl1pPr marL="361950" indent="-361950" algn="just" defTabSz="685800" rtl="0" eaLnBrk="0" fontAlgn="base" hangingPunct="0">
        <a:lnSpc>
          <a:spcPct val="110000"/>
        </a:lnSpc>
        <a:spcBef>
          <a:spcPts val="1200"/>
        </a:spcBef>
        <a:spcAft>
          <a:spcPct val="0"/>
        </a:spcAft>
        <a:buClr>
          <a:schemeClr val="accent1"/>
        </a:buClr>
        <a:buSzPct val="60000"/>
        <a:buFont typeface="Wingdings" pitchFamily="2" charset="2"/>
        <a:buChar char="u"/>
        <a:defRPr lang="zh-CN" altLang="en-US" sz="2400" kern="1200" dirty="0">
          <a:solidFill>
            <a:schemeClr val="accent1"/>
          </a:solidFill>
          <a:latin typeface="+mn-ea"/>
          <a:ea typeface="+mn-ea"/>
          <a:cs typeface="幼圆"/>
        </a:defRPr>
      </a:lvl1pPr>
      <a:lvl2pPr marL="361950" indent="-361950" algn="just" defTabSz="685800" rtl="0" eaLnBrk="0" fontAlgn="base" hangingPunct="0">
        <a:lnSpc>
          <a:spcPct val="120000"/>
        </a:lnSpc>
        <a:spcBef>
          <a:spcPct val="0"/>
        </a:spcBef>
        <a:spcAft>
          <a:spcPts val="1200"/>
        </a:spcAft>
        <a:buClr>
          <a:srgbClr val="ECA280"/>
        </a:buClr>
        <a:buFont typeface="幼圆"/>
        <a:buChar char=" "/>
        <a:defRPr sz="1600" kern="1200">
          <a:solidFill>
            <a:schemeClr val="tx1"/>
          </a:solidFill>
          <a:latin typeface="+mn-ea"/>
          <a:ea typeface="+mn-ea"/>
          <a:cs typeface="幼圆"/>
        </a:defRPr>
      </a:lvl2pPr>
      <a:lvl3pPr marL="857250" indent="-171450" algn="l" defTabSz="685800" rtl="0" eaLnBrk="0" fontAlgn="base" hangingPunct="0">
        <a:lnSpc>
          <a:spcPct val="90000"/>
        </a:lnSpc>
        <a:spcBef>
          <a:spcPts val="375"/>
        </a:spcBef>
        <a:spcAft>
          <a:spcPts val="1200"/>
        </a:spcAft>
        <a:buFont typeface="Arial" charset="0"/>
        <a:buChar char="•"/>
        <a:defRPr sz="1500" kern="1200">
          <a:solidFill>
            <a:schemeClr val="tx1"/>
          </a:solidFill>
          <a:latin typeface="+mn-lt"/>
          <a:ea typeface="+mn-ea"/>
          <a:cs typeface="幼圆"/>
        </a:defRPr>
      </a:lvl3pPr>
      <a:lvl4pPr marL="1200150" indent="-171450" algn="l" defTabSz="685800" rtl="0" eaLnBrk="0" fontAlgn="base" hangingPunct="0">
        <a:lnSpc>
          <a:spcPct val="90000"/>
        </a:lnSpc>
        <a:spcBef>
          <a:spcPts val="375"/>
        </a:spcBef>
        <a:spcAft>
          <a:spcPts val="1200"/>
        </a:spcAft>
        <a:buFont typeface="Arial" charset="0"/>
        <a:buChar char="•"/>
        <a:defRPr sz="1300" kern="1200">
          <a:solidFill>
            <a:schemeClr val="tx1"/>
          </a:solidFill>
          <a:latin typeface="+mn-lt"/>
          <a:ea typeface="+mn-ea"/>
          <a:cs typeface="幼圆"/>
        </a:defRPr>
      </a:lvl4pPr>
      <a:lvl5pPr marL="1543050" indent="-171450" algn="l" defTabSz="685800" rtl="0" eaLnBrk="0" fontAlgn="base" hangingPunct="0">
        <a:lnSpc>
          <a:spcPct val="90000"/>
        </a:lnSpc>
        <a:spcBef>
          <a:spcPts val="375"/>
        </a:spcBef>
        <a:spcAft>
          <a:spcPts val="1200"/>
        </a:spcAft>
        <a:buFont typeface="Arial" charset="0"/>
        <a:buChar char="•"/>
        <a:defRPr sz="1300" kern="1200">
          <a:solidFill>
            <a:schemeClr val="tx1"/>
          </a:solidFill>
          <a:latin typeface="+mn-lt"/>
          <a:ea typeface="+mn-ea"/>
          <a:cs typeface="幼圆"/>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2" descr="haishihong2"/>
          <p:cNvPicPr>
            <a:picLocks noChangeAspect="1" noChangeArrowheads="1"/>
          </p:cNvPicPr>
          <p:nvPr/>
        </p:nvPicPr>
        <p:blipFill>
          <a:blip r:embed="rId13" cstate="print"/>
          <a:srcRect/>
          <a:stretch>
            <a:fillRect/>
          </a:stretch>
        </p:blipFill>
        <p:spPr bwMode="auto">
          <a:xfrm>
            <a:off x="0" y="0"/>
            <a:ext cx="9180513" cy="6884988"/>
          </a:xfrm>
          <a:prstGeom prst="rect">
            <a:avLst/>
          </a:prstGeom>
          <a:noFill/>
          <a:ln w="9525">
            <a:noFill/>
            <a:miter lim="800000"/>
            <a:headEnd/>
            <a:tailEnd/>
          </a:ln>
        </p:spPr>
      </p:pic>
      <p:pic>
        <p:nvPicPr>
          <p:cNvPr id="1027" name="图片 5"/>
          <p:cNvPicPr>
            <a:picLocks noChangeAspect="1" noChangeArrowheads="1"/>
          </p:cNvPicPr>
          <p:nvPr userDrawn="1"/>
        </p:nvPicPr>
        <p:blipFill>
          <a:blip r:embed="rId14" cstate="print"/>
          <a:srcRect/>
          <a:stretch>
            <a:fillRect/>
          </a:stretch>
        </p:blipFill>
        <p:spPr bwMode="auto">
          <a:xfrm>
            <a:off x="285750" y="71438"/>
            <a:ext cx="2274888" cy="642937"/>
          </a:xfrm>
          <a:prstGeom prst="rect">
            <a:avLst/>
          </a:prstGeom>
          <a:noFill/>
          <a:ln w="9525">
            <a:noFill/>
            <a:miter lim="800000"/>
            <a:headEnd/>
            <a:tailEnd/>
          </a:ln>
        </p:spPr>
      </p:pic>
      <p:sp>
        <p:nvSpPr>
          <p:cNvPr id="1028" name="Rectangle 27"/>
          <p:cNvSpPr>
            <a:spLocks noGrp="1" noChangeArrowheads="1"/>
          </p:cNvSpPr>
          <p:nvPr>
            <p:ph type="title" idx="4294967295"/>
          </p:nvPr>
        </p:nvSpPr>
        <p:spPr bwMode="auto">
          <a:xfrm>
            <a:off x="468313" y="161925"/>
            <a:ext cx="5832475" cy="4953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9" name="Rectangle 31"/>
          <p:cNvSpPr>
            <a:spLocks noGrp="1" noChangeArrowheads="1"/>
          </p:cNvSpPr>
          <p:nvPr>
            <p:ph type="body" idx="4294967295"/>
          </p:nvPr>
        </p:nvSpPr>
        <p:spPr bwMode="auto">
          <a:xfrm>
            <a:off x="468313" y="1125538"/>
            <a:ext cx="8207375" cy="51625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p:txBody>
      </p:sp>
      <p:sp>
        <p:nvSpPr>
          <p:cNvPr id="4102" name="灯片编号占位符 3"/>
          <p:cNvSpPr>
            <a:spLocks noGrp="1" noChangeArrowheads="1"/>
          </p:cNvSpPr>
          <p:nvPr>
            <p:ph type="sldNum" sz="quarter" idx="4294967295"/>
          </p:nvPr>
        </p:nvSpPr>
        <p:spPr bwMode="auto">
          <a:xfrm>
            <a:off x="468313" y="6376988"/>
            <a:ext cx="1439862" cy="196850"/>
          </a:xfrm>
          <a:prstGeom prst="rect">
            <a:avLst/>
          </a:prstGeom>
          <a:noFill/>
          <a:ln>
            <a:noFill/>
          </a:ln>
          <a:extLst>
            <a:ext uri="{909E8E84-426E-40DD-AFC4-6F175D3DCCD1}"/>
            <a:ext uri="{91240B29-F687-4F45-9708-019B960494DF}"/>
          </a:extLst>
        </p:spPr>
        <p:txBody>
          <a:bodyPr vert="horz" wrap="square" lIns="91440" tIns="45720" rIns="91440" bIns="45720" numCol="1" anchor="t" anchorCtr="0" compatLnSpc="1">
            <a:prstTxWarp prst="textNoShape">
              <a:avLst/>
            </a:prstTxWarp>
          </a:bodyPr>
          <a:lstStyle>
            <a:lvl1pPr>
              <a:buFont typeface="Arial" pitchFamily="34" charset="0"/>
              <a:buNone/>
              <a:defRPr sz="1000" b="1">
                <a:latin typeface="Arial" pitchFamily="34" charset="0"/>
              </a:defRPr>
            </a:lvl1pPr>
          </a:lstStyle>
          <a:p>
            <a:pPr>
              <a:defRPr/>
            </a:pPr>
            <a:r>
              <a:rPr lang="de-DE" altLang="en-US">
                <a:solidFill>
                  <a:srgbClr val="000000"/>
                </a:solidFill>
                <a:ea typeface="华文细黑" pitchFamily="2" charset="-122"/>
              </a:rPr>
              <a:t>Page </a:t>
            </a:r>
            <a:r>
              <a:rPr lang="de-DE" altLang="en-US">
                <a:solidFill>
                  <a:srgbClr val="000000"/>
                </a:solidFill>
                <a:ea typeface="华文细黑" pitchFamily="2" charset="-122"/>
                <a:sym typeface="MS UI Gothic" pitchFamily="34" charset="-128"/>
              </a:rPr>
              <a:t></a:t>
            </a:r>
            <a:r>
              <a:rPr lang="de-DE" altLang="en-US">
                <a:solidFill>
                  <a:srgbClr val="000000"/>
                </a:solidFill>
                <a:ea typeface="华文细黑" pitchFamily="2" charset="-122"/>
              </a:rPr>
              <a:t> </a:t>
            </a:r>
            <a:fld id="{C081B0DB-39C8-46B4-BBA9-03F80AF8A81E}" type="slidenum">
              <a:rPr lang="zh-CN" altLang="en-US">
                <a:solidFill>
                  <a:srgbClr val="000000"/>
                </a:solidFill>
                <a:ea typeface="华文细黑" pitchFamily="2" charset="-122"/>
              </a:rPr>
              <a:pPr>
                <a:defRPr/>
              </a:pPr>
              <a:t>‹#›</a:t>
            </a:fld>
            <a:endParaRPr lang="en-US">
              <a:solidFill>
                <a:srgbClr val="000000"/>
              </a:solidFill>
              <a:ea typeface="华文细黑" pitchFamily="2" charset="-122"/>
            </a:endParaRPr>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rtl="0" eaLnBrk="0" fontAlgn="base" hangingPunct="0">
        <a:spcBef>
          <a:spcPct val="0"/>
        </a:spcBef>
        <a:spcAft>
          <a:spcPct val="0"/>
        </a:spcAft>
        <a:defRPr sz="24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pitchFamily="34" charset="0"/>
          <a:ea typeface="华文细黑" pitchFamily="2" charset="-122"/>
        </a:defRPr>
      </a:lvl2pPr>
      <a:lvl3pPr algn="l" rtl="0" eaLnBrk="0" fontAlgn="base" hangingPunct="0">
        <a:spcBef>
          <a:spcPct val="0"/>
        </a:spcBef>
        <a:spcAft>
          <a:spcPct val="0"/>
        </a:spcAft>
        <a:defRPr sz="2400">
          <a:solidFill>
            <a:schemeClr val="bg1"/>
          </a:solidFill>
          <a:latin typeface="Arial" pitchFamily="34" charset="0"/>
          <a:ea typeface="华文细黑" pitchFamily="2" charset="-122"/>
        </a:defRPr>
      </a:lvl3pPr>
      <a:lvl4pPr algn="l" rtl="0" eaLnBrk="0" fontAlgn="base" hangingPunct="0">
        <a:spcBef>
          <a:spcPct val="0"/>
        </a:spcBef>
        <a:spcAft>
          <a:spcPct val="0"/>
        </a:spcAft>
        <a:defRPr sz="2400">
          <a:solidFill>
            <a:schemeClr val="bg1"/>
          </a:solidFill>
          <a:latin typeface="Arial" pitchFamily="34" charset="0"/>
          <a:ea typeface="华文细黑" pitchFamily="2" charset="-122"/>
        </a:defRPr>
      </a:lvl4pPr>
      <a:lvl5pPr algn="l" rtl="0" eaLnBrk="0" fontAlgn="base" hangingPunct="0">
        <a:spcBef>
          <a:spcPct val="0"/>
        </a:spcBef>
        <a:spcAft>
          <a:spcPct val="0"/>
        </a:spcAft>
        <a:defRPr sz="2400">
          <a:solidFill>
            <a:schemeClr val="bg1"/>
          </a:solidFill>
          <a:latin typeface="Arial" pitchFamily="34" charset="0"/>
          <a:ea typeface="华文细黑" pitchFamily="2" charset="-122"/>
        </a:defRPr>
      </a:lvl5pPr>
      <a:lvl6pPr marL="457200" algn="l" rtl="0" eaLnBrk="0" fontAlgn="base" hangingPunct="0">
        <a:spcBef>
          <a:spcPct val="0"/>
        </a:spcBef>
        <a:spcAft>
          <a:spcPct val="0"/>
        </a:spcAft>
        <a:defRPr sz="2400">
          <a:solidFill>
            <a:schemeClr val="bg1"/>
          </a:solidFill>
          <a:latin typeface="Arial" pitchFamily="34" charset="0"/>
          <a:ea typeface="华文细黑" pitchFamily="2" charset="-122"/>
        </a:defRPr>
      </a:lvl6pPr>
      <a:lvl7pPr marL="914400" algn="l" rtl="0" eaLnBrk="0" fontAlgn="base" hangingPunct="0">
        <a:spcBef>
          <a:spcPct val="0"/>
        </a:spcBef>
        <a:spcAft>
          <a:spcPct val="0"/>
        </a:spcAft>
        <a:defRPr sz="2400">
          <a:solidFill>
            <a:schemeClr val="bg1"/>
          </a:solidFill>
          <a:latin typeface="Arial" pitchFamily="34" charset="0"/>
          <a:ea typeface="华文细黑" pitchFamily="2" charset="-122"/>
        </a:defRPr>
      </a:lvl7pPr>
      <a:lvl8pPr marL="1371600" algn="l" rtl="0" eaLnBrk="0" fontAlgn="base" hangingPunct="0">
        <a:spcBef>
          <a:spcPct val="0"/>
        </a:spcBef>
        <a:spcAft>
          <a:spcPct val="0"/>
        </a:spcAft>
        <a:defRPr sz="2400">
          <a:solidFill>
            <a:schemeClr val="bg1"/>
          </a:solidFill>
          <a:latin typeface="Arial" pitchFamily="34" charset="0"/>
          <a:ea typeface="华文细黑" pitchFamily="2" charset="-122"/>
        </a:defRPr>
      </a:lvl8pPr>
      <a:lvl9pPr marL="1828800" algn="l" rtl="0" eaLnBrk="0" fontAlgn="base" hangingPunct="0">
        <a:spcBef>
          <a:spcPct val="0"/>
        </a:spcBef>
        <a:spcAft>
          <a:spcPct val="0"/>
        </a:spcAft>
        <a:defRPr sz="2400">
          <a:solidFill>
            <a:schemeClr val="bg1"/>
          </a:solidFill>
          <a:latin typeface="Arial" pitchFamily="34" charset="0"/>
          <a:ea typeface="华文细黑" pitchFamily="2" charset="-122"/>
        </a:defRPr>
      </a:lvl9pPr>
    </p:titleStyle>
    <p:bodyStyle>
      <a:lvl1pPr marL="342900" indent="-342900" algn="l" rtl="0" eaLnBrk="0" fontAlgn="base" hangingPunct="0">
        <a:spcBef>
          <a:spcPct val="20000"/>
        </a:spcBef>
        <a:spcAft>
          <a:spcPct val="0"/>
        </a:spcAft>
        <a:buClr>
          <a:schemeClr val="accent1"/>
        </a:buClr>
        <a:buFont typeface="Wingdings" pitchFamily="2" charset="2"/>
        <a:buChar char="n"/>
        <a:defRPr sz="20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n"/>
        <a:defRPr sz="2800">
          <a:solidFill>
            <a:schemeClr val="tx1"/>
          </a:solidFill>
          <a:latin typeface="+mn-lt"/>
          <a:ea typeface="+mn-ea"/>
        </a:defRPr>
      </a:lvl2pPr>
      <a:lvl3pPr marL="1143000" indent="-228600" algn="l" rtl="0" eaLnBrk="0" fontAlgn="base" hangingPunct="0">
        <a:spcBef>
          <a:spcPct val="20000"/>
        </a:spcBef>
        <a:spcAft>
          <a:spcPct val="0"/>
        </a:spcAft>
        <a:buClr>
          <a:schemeClr val="accent2"/>
        </a:buClr>
        <a:buFont typeface="Wingdings" pitchFamily="2" charset="2"/>
        <a:buChar char="n"/>
        <a:defRPr sz="1600">
          <a:solidFill>
            <a:schemeClr val="tx1"/>
          </a:solidFill>
          <a:latin typeface="+mn-lt"/>
          <a:ea typeface="+mn-ea"/>
        </a:defRPr>
      </a:lvl3pPr>
      <a:lvl4pPr marL="1600200" indent="-228600" algn="l" rtl="0" eaLnBrk="0" fontAlgn="base" hangingPunct="0">
        <a:spcBef>
          <a:spcPct val="20000"/>
        </a:spcBef>
        <a:spcAft>
          <a:spcPct val="0"/>
        </a:spcAft>
        <a:buClr>
          <a:schemeClr val="hlink"/>
        </a:buClr>
        <a:buFont typeface="Wingdings" pitchFamily="2" charset="2"/>
        <a:buChar char="n"/>
        <a:defRPr sz="1400">
          <a:solidFill>
            <a:schemeClr val="tx1"/>
          </a:solidFill>
          <a:latin typeface="+mn-lt"/>
          <a:ea typeface="+mn-ea"/>
        </a:defRPr>
      </a:lvl4pPr>
      <a:lvl5pPr marL="2057400" indent="-228600" algn="l" rtl="0" eaLnBrk="0" fontAlgn="base" hangingPunct="0">
        <a:spcBef>
          <a:spcPct val="20000"/>
        </a:spcBef>
        <a:spcAft>
          <a:spcPct val="0"/>
        </a:spcAft>
        <a:buFont typeface="Wingdings" pitchFamily="2" charset="2"/>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Wingdings" pitchFamily="2" charset="2"/>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Wingdings" pitchFamily="2" charset="2"/>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Wingdings" pitchFamily="2" charset="2"/>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2" descr="haishihong2"/>
          <p:cNvPicPr>
            <a:picLocks noChangeAspect="1" noChangeArrowheads="1"/>
          </p:cNvPicPr>
          <p:nvPr/>
        </p:nvPicPr>
        <p:blipFill>
          <a:blip r:embed="rId19" cstate="print"/>
          <a:srcRect/>
          <a:stretch>
            <a:fillRect/>
          </a:stretch>
        </p:blipFill>
        <p:spPr bwMode="auto">
          <a:xfrm>
            <a:off x="0" y="0"/>
            <a:ext cx="9180513" cy="6884988"/>
          </a:xfrm>
          <a:prstGeom prst="rect">
            <a:avLst/>
          </a:prstGeom>
          <a:noFill/>
          <a:ln w="9525">
            <a:noFill/>
            <a:miter lim="800000"/>
            <a:headEnd/>
            <a:tailEnd/>
          </a:ln>
        </p:spPr>
      </p:pic>
      <p:pic>
        <p:nvPicPr>
          <p:cNvPr id="1027" name="图片 5"/>
          <p:cNvPicPr>
            <a:picLocks noChangeAspect="1" noChangeArrowheads="1"/>
          </p:cNvPicPr>
          <p:nvPr userDrawn="1"/>
        </p:nvPicPr>
        <p:blipFill>
          <a:blip r:embed="rId20" cstate="print"/>
          <a:srcRect/>
          <a:stretch>
            <a:fillRect/>
          </a:stretch>
        </p:blipFill>
        <p:spPr bwMode="auto">
          <a:xfrm>
            <a:off x="285750" y="71438"/>
            <a:ext cx="2274888" cy="642937"/>
          </a:xfrm>
          <a:prstGeom prst="rect">
            <a:avLst/>
          </a:prstGeom>
          <a:noFill/>
          <a:ln w="9525">
            <a:noFill/>
            <a:miter lim="800000"/>
            <a:headEnd/>
            <a:tailEnd/>
          </a:ln>
        </p:spPr>
      </p:pic>
      <p:sp>
        <p:nvSpPr>
          <p:cNvPr id="1028" name="Rectangle 27"/>
          <p:cNvSpPr>
            <a:spLocks noGrp="1" noChangeArrowheads="1"/>
          </p:cNvSpPr>
          <p:nvPr>
            <p:ph type="title" idx="4294967295"/>
          </p:nvPr>
        </p:nvSpPr>
        <p:spPr bwMode="auto">
          <a:xfrm>
            <a:off x="468313" y="161925"/>
            <a:ext cx="5832475" cy="4953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9" name="Rectangle 31"/>
          <p:cNvSpPr>
            <a:spLocks noGrp="1" noChangeArrowheads="1"/>
          </p:cNvSpPr>
          <p:nvPr>
            <p:ph type="body" idx="4294967295"/>
          </p:nvPr>
        </p:nvSpPr>
        <p:spPr bwMode="auto">
          <a:xfrm>
            <a:off x="468313" y="1125538"/>
            <a:ext cx="8207375" cy="51625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p:txBody>
      </p:sp>
      <p:sp>
        <p:nvSpPr>
          <p:cNvPr id="4102" name="灯片编号占位符 3"/>
          <p:cNvSpPr>
            <a:spLocks noGrp="1" noChangeArrowheads="1"/>
          </p:cNvSpPr>
          <p:nvPr>
            <p:ph type="sldNum" sz="quarter" idx="4294967295"/>
          </p:nvPr>
        </p:nvSpPr>
        <p:spPr bwMode="auto">
          <a:xfrm>
            <a:off x="468313" y="6376988"/>
            <a:ext cx="1439862" cy="196850"/>
          </a:xfrm>
          <a:prstGeom prst="rect">
            <a:avLst/>
          </a:prstGeom>
          <a:noFill/>
          <a:ln>
            <a:noFill/>
          </a:ln>
          <a:extLst>
            <a:ext uri="{909E8E84-426E-40DD-AFC4-6F175D3DCCD1}"/>
            <a:ext uri="{91240B29-F687-4F45-9708-019B960494DF}"/>
          </a:extLst>
        </p:spPr>
        <p:txBody>
          <a:bodyPr vert="horz" wrap="square" lIns="91440" tIns="45720" rIns="91440" bIns="45720" numCol="1" anchor="t" anchorCtr="0" compatLnSpc="1">
            <a:prstTxWarp prst="textNoShape">
              <a:avLst/>
            </a:prstTxWarp>
          </a:bodyPr>
          <a:lstStyle>
            <a:lvl1pPr>
              <a:buFont typeface="Arial" pitchFamily="34" charset="0"/>
              <a:buNone/>
              <a:defRPr sz="1000" b="1">
                <a:latin typeface="Arial" pitchFamily="34" charset="0"/>
              </a:defRPr>
            </a:lvl1pPr>
          </a:lstStyle>
          <a:p>
            <a:pPr>
              <a:defRPr/>
            </a:pPr>
            <a:r>
              <a:rPr lang="de-DE" altLang="en-US">
                <a:solidFill>
                  <a:srgbClr val="000000"/>
                </a:solidFill>
                <a:ea typeface="华文细黑" pitchFamily="2" charset="-122"/>
              </a:rPr>
              <a:t>Page </a:t>
            </a:r>
            <a:r>
              <a:rPr lang="de-DE" altLang="en-US">
                <a:solidFill>
                  <a:srgbClr val="000000"/>
                </a:solidFill>
                <a:ea typeface="华文细黑" pitchFamily="2" charset="-122"/>
                <a:sym typeface="MS UI Gothic" pitchFamily="34" charset="-128"/>
              </a:rPr>
              <a:t></a:t>
            </a:r>
            <a:r>
              <a:rPr lang="de-DE" altLang="en-US">
                <a:solidFill>
                  <a:srgbClr val="000000"/>
                </a:solidFill>
                <a:ea typeface="华文细黑" pitchFamily="2" charset="-122"/>
              </a:rPr>
              <a:t> </a:t>
            </a:r>
            <a:fld id="{C081B0DB-39C8-46B4-BBA9-03F80AF8A81E}" type="slidenum">
              <a:rPr lang="zh-CN" altLang="en-US">
                <a:solidFill>
                  <a:srgbClr val="000000"/>
                </a:solidFill>
                <a:ea typeface="华文细黑" pitchFamily="2" charset="-122"/>
              </a:rPr>
              <a:pPr>
                <a:defRPr/>
              </a:pPr>
              <a:t>‹#›</a:t>
            </a:fld>
            <a:endParaRPr lang="en-US">
              <a:solidFill>
                <a:srgbClr val="000000"/>
              </a:solidFill>
              <a:ea typeface="华文细黑" pitchFamily="2" charset="-122"/>
            </a:endParaRPr>
          </a:p>
        </p:txBody>
      </p:sp>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Lst>
  <p:txStyles>
    <p:titleStyle>
      <a:lvl1pPr algn="l" rtl="0" eaLnBrk="0" fontAlgn="base" hangingPunct="0">
        <a:spcBef>
          <a:spcPct val="0"/>
        </a:spcBef>
        <a:spcAft>
          <a:spcPct val="0"/>
        </a:spcAft>
        <a:defRPr sz="24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pitchFamily="34" charset="0"/>
          <a:ea typeface="华文细黑" pitchFamily="2" charset="-122"/>
        </a:defRPr>
      </a:lvl2pPr>
      <a:lvl3pPr algn="l" rtl="0" eaLnBrk="0" fontAlgn="base" hangingPunct="0">
        <a:spcBef>
          <a:spcPct val="0"/>
        </a:spcBef>
        <a:spcAft>
          <a:spcPct val="0"/>
        </a:spcAft>
        <a:defRPr sz="2400">
          <a:solidFill>
            <a:schemeClr val="bg1"/>
          </a:solidFill>
          <a:latin typeface="Arial" pitchFamily="34" charset="0"/>
          <a:ea typeface="华文细黑" pitchFamily="2" charset="-122"/>
        </a:defRPr>
      </a:lvl3pPr>
      <a:lvl4pPr algn="l" rtl="0" eaLnBrk="0" fontAlgn="base" hangingPunct="0">
        <a:spcBef>
          <a:spcPct val="0"/>
        </a:spcBef>
        <a:spcAft>
          <a:spcPct val="0"/>
        </a:spcAft>
        <a:defRPr sz="2400">
          <a:solidFill>
            <a:schemeClr val="bg1"/>
          </a:solidFill>
          <a:latin typeface="Arial" pitchFamily="34" charset="0"/>
          <a:ea typeface="华文细黑" pitchFamily="2" charset="-122"/>
        </a:defRPr>
      </a:lvl4pPr>
      <a:lvl5pPr algn="l" rtl="0" eaLnBrk="0" fontAlgn="base" hangingPunct="0">
        <a:spcBef>
          <a:spcPct val="0"/>
        </a:spcBef>
        <a:spcAft>
          <a:spcPct val="0"/>
        </a:spcAft>
        <a:defRPr sz="2400">
          <a:solidFill>
            <a:schemeClr val="bg1"/>
          </a:solidFill>
          <a:latin typeface="Arial" pitchFamily="34" charset="0"/>
          <a:ea typeface="华文细黑" pitchFamily="2" charset="-122"/>
        </a:defRPr>
      </a:lvl5pPr>
      <a:lvl6pPr marL="457200" algn="l" rtl="0" eaLnBrk="0" fontAlgn="base" hangingPunct="0">
        <a:spcBef>
          <a:spcPct val="0"/>
        </a:spcBef>
        <a:spcAft>
          <a:spcPct val="0"/>
        </a:spcAft>
        <a:defRPr sz="2400">
          <a:solidFill>
            <a:schemeClr val="bg1"/>
          </a:solidFill>
          <a:latin typeface="Arial" pitchFamily="34" charset="0"/>
          <a:ea typeface="华文细黑" pitchFamily="2" charset="-122"/>
        </a:defRPr>
      </a:lvl6pPr>
      <a:lvl7pPr marL="914400" algn="l" rtl="0" eaLnBrk="0" fontAlgn="base" hangingPunct="0">
        <a:spcBef>
          <a:spcPct val="0"/>
        </a:spcBef>
        <a:spcAft>
          <a:spcPct val="0"/>
        </a:spcAft>
        <a:defRPr sz="2400">
          <a:solidFill>
            <a:schemeClr val="bg1"/>
          </a:solidFill>
          <a:latin typeface="Arial" pitchFamily="34" charset="0"/>
          <a:ea typeface="华文细黑" pitchFamily="2" charset="-122"/>
        </a:defRPr>
      </a:lvl7pPr>
      <a:lvl8pPr marL="1371600" algn="l" rtl="0" eaLnBrk="0" fontAlgn="base" hangingPunct="0">
        <a:spcBef>
          <a:spcPct val="0"/>
        </a:spcBef>
        <a:spcAft>
          <a:spcPct val="0"/>
        </a:spcAft>
        <a:defRPr sz="2400">
          <a:solidFill>
            <a:schemeClr val="bg1"/>
          </a:solidFill>
          <a:latin typeface="Arial" pitchFamily="34" charset="0"/>
          <a:ea typeface="华文细黑" pitchFamily="2" charset="-122"/>
        </a:defRPr>
      </a:lvl8pPr>
      <a:lvl9pPr marL="1828800" algn="l" rtl="0" eaLnBrk="0" fontAlgn="base" hangingPunct="0">
        <a:spcBef>
          <a:spcPct val="0"/>
        </a:spcBef>
        <a:spcAft>
          <a:spcPct val="0"/>
        </a:spcAft>
        <a:defRPr sz="2400">
          <a:solidFill>
            <a:schemeClr val="bg1"/>
          </a:solidFill>
          <a:latin typeface="Arial" pitchFamily="34" charset="0"/>
          <a:ea typeface="华文细黑" pitchFamily="2" charset="-122"/>
        </a:defRPr>
      </a:lvl9pPr>
    </p:titleStyle>
    <p:bodyStyle>
      <a:lvl1pPr marL="342900" indent="-342900" algn="l" rtl="0" eaLnBrk="0" fontAlgn="base" hangingPunct="0">
        <a:spcBef>
          <a:spcPct val="20000"/>
        </a:spcBef>
        <a:spcAft>
          <a:spcPct val="0"/>
        </a:spcAft>
        <a:buClr>
          <a:schemeClr val="accent1"/>
        </a:buClr>
        <a:buFont typeface="Wingdings" pitchFamily="2" charset="2"/>
        <a:buChar char="n"/>
        <a:defRPr sz="20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n"/>
        <a:defRPr sz="2800">
          <a:solidFill>
            <a:schemeClr val="tx1"/>
          </a:solidFill>
          <a:latin typeface="+mn-lt"/>
          <a:ea typeface="+mn-ea"/>
        </a:defRPr>
      </a:lvl2pPr>
      <a:lvl3pPr marL="1143000" indent="-228600" algn="l" rtl="0" eaLnBrk="0" fontAlgn="base" hangingPunct="0">
        <a:spcBef>
          <a:spcPct val="20000"/>
        </a:spcBef>
        <a:spcAft>
          <a:spcPct val="0"/>
        </a:spcAft>
        <a:buClr>
          <a:schemeClr val="accent2"/>
        </a:buClr>
        <a:buFont typeface="Wingdings" pitchFamily="2" charset="2"/>
        <a:buChar char="n"/>
        <a:defRPr sz="1600">
          <a:solidFill>
            <a:schemeClr val="tx1"/>
          </a:solidFill>
          <a:latin typeface="+mn-lt"/>
          <a:ea typeface="+mn-ea"/>
        </a:defRPr>
      </a:lvl3pPr>
      <a:lvl4pPr marL="1600200" indent="-228600" algn="l" rtl="0" eaLnBrk="0" fontAlgn="base" hangingPunct="0">
        <a:spcBef>
          <a:spcPct val="20000"/>
        </a:spcBef>
        <a:spcAft>
          <a:spcPct val="0"/>
        </a:spcAft>
        <a:buClr>
          <a:schemeClr val="hlink"/>
        </a:buClr>
        <a:buFont typeface="Wingdings" pitchFamily="2" charset="2"/>
        <a:buChar char="n"/>
        <a:defRPr sz="1400">
          <a:solidFill>
            <a:schemeClr val="tx1"/>
          </a:solidFill>
          <a:latin typeface="+mn-lt"/>
          <a:ea typeface="+mn-ea"/>
        </a:defRPr>
      </a:lvl4pPr>
      <a:lvl5pPr marL="2057400" indent="-228600" algn="l" rtl="0" eaLnBrk="0" fontAlgn="base" hangingPunct="0">
        <a:spcBef>
          <a:spcPct val="20000"/>
        </a:spcBef>
        <a:spcAft>
          <a:spcPct val="0"/>
        </a:spcAft>
        <a:buFont typeface="Wingdings" pitchFamily="2" charset="2"/>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Wingdings" pitchFamily="2" charset="2"/>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Wingdings" pitchFamily="2" charset="2"/>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Wingdings" pitchFamily="2" charset="2"/>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4.xml"/><Relationship Id="rId1" Type="http://schemas.openxmlformats.org/officeDocument/2006/relationships/tags" Target="../tags/tag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0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png"/><Relationship Id="rId1" Type="http://schemas.openxmlformats.org/officeDocument/2006/relationships/slideLayout" Target="../slideLayouts/slideLayout36.xml"/><Relationship Id="rId6" Type="http://schemas.openxmlformats.org/officeDocument/2006/relationships/image" Target="../media/image57.png"/><Relationship Id="rId5" Type="http://schemas.openxmlformats.org/officeDocument/2006/relationships/image" Target="../media/image56.jpeg"/><Relationship Id="rId4" Type="http://schemas.openxmlformats.org/officeDocument/2006/relationships/image" Target="../media/image55.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30.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30.xml"/><Relationship Id="rId5" Type="http://schemas.openxmlformats.org/officeDocument/2006/relationships/image" Target="../media/image16.jpeg"/><Relationship Id="rId4" Type="http://schemas.openxmlformats.org/officeDocument/2006/relationships/image" Target="../media/image15.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0.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hyperlink" Target="http://baike.baidu.com/view/1080613.htm" TargetMode="External"/><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30.xml"/><Relationship Id="rId5" Type="http://schemas.openxmlformats.org/officeDocument/2006/relationships/image" Target="../media/image21.jpeg"/><Relationship Id="rId4" Type="http://schemas.openxmlformats.org/officeDocument/2006/relationships/image" Target="../media/image20.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xml"/><Relationship Id="rId1" Type="http://schemas.openxmlformats.org/officeDocument/2006/relationships/tags" Target="../tags/tag3.xml"/></Relationships>
</file>

<file path=ppt/slides/_rels/slide9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xml"/><Relationship Id="rId1" Type="http://schemas.openxmlformats.org/officeDocument/2006/relationships/tags" Target="../tags/tag5.xml"/></Relationships>
</file>

<file path=ppt/slides/_rels/slide9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ext Box 15"/>
          <p:cNvSpPr txBox="1">
            <a:spLocks noChangeArrowheads="1"/>
          </p:cNvSpPr>
          <p:nvPr/>
        </p:nvSpPr>
        <p:spPr bwMode="auto">
          <a:xfrm>
            <a:off x="971600" y="2492896"/>
            <a:ext cx="7805787" cy="2492990"/>
          </a:xfrm>
          <a:prstGeom prst="rect">
            <a:avLst/>
          </a:prstGeom>
          <a:noFill/>
          <a:ln w="9525">
            <a:noFill/>
            <a:miter lim="800000"/>
            <a:headEnd/>
            <a:tailEnd/>
          </a:ln>
        </p:spPr>
        <p:txBody>
          <a:bodyPr wrap="square">
            <a:spAutoFit/>
          </a:bodyPr>
          <a:lstStyle/>
          <a:p>
            <a:pPr algn="ctr">
              <a:buFont typeface="Arial" charset="0"/>
              <a:buNone/>
            </a:pPr>
            <a:r>
              <a:rPr lang="en-US" altLang="zh-CN" sz="4400" b="1" i="0" dirty="0">
                <a:solidFill>
                  <a:schemeClr val="bg1"/>
                </a:solidFill>
                <a:latin typeface="黑体" pitchFamily="49" charset="-122"/>
                <a:ea typeface="黑体" pitchFamily="49" charset="-122"/>
              </a:rPr>
              <a:t> </a:t>
            </a:r>
            <a:r>
              <a:rPr lang="en-US" altLang="zh-CN" sz="4400" b="1" i="0" dirty="0" smtClean="0">
                <a:solidFill>
                  <a:schemeClr val="bg1"/>
                </a:solidFill>
                <a:latin typeface="黑体" pitchFamily="49" charset="-122"/>
                <a:ea typeface="黑体" pitchFamily="49" charset="-122"/>
              </a:rPr>
              <a:t>            </a:t>
            </a:r>
            <a:r>
              <a:rPr lang="zh-CN" altLang="en-US" sz="4400" b="1" i="0" dirty="0" smtClean="0">
                <a:solidFill>
                  <a:srgbClr val="FFFF00"/>
                </a:solidFill>
                <a:latin typeface="黑体" pitchFamily="49" charset="-122"/>
                <a:ea typeface="黑体" pitchFamily="49" charset="-122"/>
              </a:rPr>
              <a:t>待到山花烂漫时，你在丛中笑</a:t>
            </a:r>
            <a:endParaRPr lang="en-US" altLang="zh-CN" sz="4400" b="1" i="0" dirty="0" smtClean="0">
              <a:solidFill>
                <a:srgbClr val="FFFF00"/>
              </a:solidFill>
              <a:latin typeface="黑体" pitchFamily="49" charset="-122"/>
              <a:ea typeface="黑体" pitchFamily="49" charset="-122"/>
            </a:endParaRPr>
          </a:p>
          <a:p>
            <a:pPr algn="ctr">
              <a:buFont typeface="Arial" charset="0"/>
              <a:buNone/>
            </a:pPr>
            <a:r>
              <a:rPr lang="en-US" altLang="zh-CN" sz="4400" b="1" i="0" dirty="0" smtClean="0">
                <a:solidFill>
                  <a:schemeClr val="bg1"/>
                </a:solidFill>
                <a:latin typeface="黑体" pitchFamily="49" charset="-122"/>
                <a:ea typeface="黑体" pitchFamily="49" charset="-122"/>
              </a:rPr>
              <a:t>              </a:t>
            </a:r>
            <a:r>
              <a:rPr lang="en-US" altLang="zh-CN" sz="2400" b="1" i="0" dirty="0" smtClean="0">
                <a:solidFill>
                  <a:srgbClr val="FFFF00"/>
                </a:solidFill>
                <a:latin typeface="黑体" pitchFamily="49" charset="-122"/>
                <a:ea typeface="黑体" pitchFamily="49" charset="-122"/>
              </a:rPr>
              <a:t>——</a:t>
            </a:r>
            <a:r>
              <a:rPr lang="zh-CN" altLang="en-US" sz="2400" b="1" i="0" dirty="0" smtClean="0">
                <a:solidFill>
                  <a:srgbClr val="FFFF00"/>
                </a:solidFill>
                <a:latin typeface="黑体" pitchFamily="49" charset="-122"/>
                <a:ea typeface="黑体" pitchFamily="49" charset="-122"/>
              </a:rPr>
              <a:t>浅谈高</a:t>
            </a:r>
            <a:r>
              <a:rPr lang="zh-CN" altLang="en-US" sz="2400" b="1" i="0" dirty="0">
                <a:solidFill>
                  <a:srgbClr val="FFFF00"/>
                </a:solidFill>
                <a:latin typeface="黑体" pitchFamily="49" charset="-122"/>
                <a:ea typeface="黑体" pitchFamily="49" charset="-122"/>
              </a:rPr>
              <a:t>三语文备考策略</a:t>
            </a:r>
            <a:endParaRPr lang="zh-CN" altLang="zh-CN" sz="2400" b="1" i="0" dirty="0">
              <a:solidFill>
                <a:srgbClr val="FFFF00"/>
              </a:solidFill>
              <a:latin typeface="黑体" pitchFamily="49" charset="-122"/>
              <a:ea typeface="黑体" pitchFamily="49" charset="-122"/>
            </a:endParaRPr>
          </a:p>
          <a:p>
            <a:pPr algn="ctr">
              <a:buFont typeface="Arial" charset="0"/>
              <a:buNone/>
            </a:pPr>
            <a:endParaRPr lang="zh-CN" altLang="en-US" sz="2400" b="1" i="0" dirty="0">
              <a:solidFill>
                <a:srgbClr val="FF9900"/>
              </a:solidFill>
              <a:latin typeface="黑体" pitchFamily="49" charset="-122"/>
              <a:ea typeface="黑体" pitchFamily="49" charset="-122"/>
            </a:endParaRPr>
          </a:p>
        </p:txBody>
      </p:sp>
      <p:pic>
        <p:nvPicPr>
          <p:cNvPr id="28674" name="图片 5" descr="{693BEC22-E522-483D-85B6-F04C7DFB9431} (2)"/>
          <p:cNvPicPr>
            <a:picLocks noChangeAspect="1"/>
          </p:cNvPicPr>
          <p:nvPr/>
        </p:nvPicPr>
        <p:blipFill>
          <a:blip r:embed="rId3" cstate="print"/>
          <a:srcRect/>
          <a:stretch>
            <a:fillRect/>
          </a:stretch>
        </p:blipFill>
        <p:spPr bwMode="auto">
          <a:xfrm>
            <a:off x="971550" y="117475"/>
            <a:ext cx="4084638" cy="1154113"/>
          </a:xfrm>
          <a:prstGeom prst="rect">
            <a:avLst/>
          </a:prstGeom>
          <a:noFill/>
          <a:ln w="9525">
            <a:noFill/>
            <a:miter lim="800000"/>
            <a:headEnd/>
            <a:tailEnd/>
          </a:ln>
        </p:spPr>
      </p:pic>
      <p:pic>
        <p:nvPicPr>
          <p:cNvPr id="28675" name="图片 8"/>
          <p:cNvPicPr>
            <a:picLocks noChangeAspect="1"/>
          </p:cNvPicPr>
          <p:nvPr/>
        </p:nvPicPr>
        <p:blipFill>
          <a:blip r:embed="rId4" cstate="print"/>
          <a:srcRect/>
          <a:stretch>
            <a:fillRect/>
          </a:stretch>
        </p:blipFill>
        <p:spPr bwMode="auto">
          <a:xfrm>
            <a:off x="34925" y="190500"/>
            <a:ext cx="923925" cy="866775"/>
          </a:xfrm>
          <a:prstGeom prst="rect">
            <a:avLst/>
          </a:prstGeom>
          <a:noFill/>
          <a:ln w="9525">
            <a:noFill/>
            <a:miter lim="800000"/>
            <a:headEnd/>
            <a:tailEnd/>
          </a:ln>
        </p:spPr>
      </p:pic>
      <p:sp>
        <p:nvSpPr>
          <p:cNvPr id="28676" name="Text Box 5"/>
          <p:cNvSpPr txBox="1">
            <a:spLocks noChangeArrowheads="1"/>
          </p:cNvSpPr>
          <p:nvPr/>
        </p:nvSpPr>
        <p:spPr bwMode="auto">
          <a:xfrm>
            <a:off x="4572000" y="4941168"/>
            <a:ext cx="4248472" cy="1046440"/>
          </a:xfrm>
          <a:prstGeom prst="rect">
            <a:avLst/>
          </a:prstGeom>
          <a:noFill/>
          <a:ln w="9525">
            <a:noFill/>
            <a:miter lim="800000"/>
            <a:headEnd/>
            <a:tailEnd/>
          </a:ln>
        </p:spPr>
        <p:txBody>
          <a:bodyPr wrap="square">
            <a:spAutoFit/>
          </a:bodyPr>
          <a:lstStyle/>
          <a:p>
            <a:pPr>
              <a:spcBef>
                <a:spcPct val="50000"/>
              </a:spcBef>
            </a:pPr>
            <a:r>
              <a:rPr lang="zh-CN" altLang="en-US" sz="3200" b="1" i="0" dirty="0" smtClean="0">
                <a:solidFill>
                  <a:srgbClr val="000000"/>
                </a:solidFill>
                <a:latin typeface="楷体" pitchFamily="49" charset="-122"/>
                <a:ea typeface="楷体" pitchFamily="49" charset="-122"/>
              </a:rPr>
              <a:t> </a:t>
            </a:r>
            <a:r>
              <a:rPr lang="zh-CN" altLang="en-US" sz="2800" b="1" i="0" dirty="0" smtClean="0">
                <a:solidFill>
                  <a:srgbClr val="000000"/>
                </a:solidFill>
                <a:latin typeface="楷体" pitchFamily="49" charset="-122"/>
                <a:ea typeface="楷体" pitchFamily="49" charset="-122"/>
              </a:rPr>
              <a:t>湖北襄阳</a:t>
            </a:r>
            <a:r>
              <a:rPr lang="zh-CN" altLang="en-US" sz="2800" b="1" i="0" smtClean="0">
                <a:solidFill>
                  <a:srgbClr val="000000"/>
                </a:solidFill>
                <a:latin typeface="楷体" pitchFamily="49" charset="-122"/>
                <a:ea typeface="楷体" pitchFamily="49" charset="-122"/>
              </a:rPr>
              <a:t>四中  钟</a:t>
            </a:r>
            <a:r>
              <a:rPr lang="zh-CN" altLang="en-US" sz="2800" b="1" i="0" dirty="0">
                <a:solidFill>
                  <a:srgbClr val="000000"/>
                </a:solidFill>
                <a:latin typeface="楷体" pitchFamily="49" charset="-122"/>
                <a:ea typeface="楷体" pitchFamily="49" charset="-122"/>
              </a:rPr>
              <a:t>道</a:t>
            </a:r>
            <a:r>
              <a:rPr lang="zh-CN" altLang="en-US" sz="2800" b="1" i="0" dirty="0" smtClean="0">
                <a:solidFill>
                  <a:srgbClr val="000000"/>
                </a:solidFill>
                <a:latin typeface="楷体" pitchFamily="49" charset="-122"/>
                <a:ea typeface="楷体" pitchFamily="49" charset="-122"/>
              </a:rPr>
              <a:t>杰</a:t>
            </a:r>
            <a:endParaRPr lang="en-US" altLang="zh-CN" sz="2800" b="1" i="0" dirty="0" smtClean="0">
              <a:solidFill>
                <a:srgbClr val="000000"/>
              </a:solidFill>
              <a:latin typeface="楷体" pitchFamily="49" charset="-122"/>
              <a:ea typeface="楷体" pitchFamily="49" charset="-122"/>
              <a:cs typeface="华文细黑"/>
            </a:endParaRPr>
          </a:p>
          <a:p>
            <a:pPr>
              <a:spcBef>
                <a:spcPct val="50000"/>
              </a:spcBef>
            </a:pPr>
            <a:r>
              <a:rPr lang="zh-CN" altLang="en-US" sz="2000" b="1" i="0" dirty="0" smtClean="0">
                <a:solidFill>
                  <a:srgbClr val="000000"/>
                </a:solidFill>
                <a:latin typeface="楷体" pitchFamily="49" charset="-122"/>
                <a:ea typeface="楷体" pitchFamily="49" charset="-122"/>
                <a:cs typeface="华文细黑"/>
              </a:rPr>
              <a:t>湖北名师   中学正高级  特级教师</a:t>
            </a:r>
            <a:r>
              <a:rPr lang="zh-CN" altLang="en-US" sz="2000" dirty="0" smtClean="0">
                <a:solidFill>
                  <a:srgbClr val="000000"/>
                </a:solidFill>
                <a:ea typeface="华文细黑"/>
                <a:cs typeface="华文细黑"/>
              </a:rPr>
              <a:t>     </a:t>
            </a:r>
            <a:endParaRPr lang="zh-CN" altLang="en-US" sz="2000" dirty="0">
              <a:solidFill>
                <a:srgbClr val="000000"/>
              </a:solidFill>
              <a:ea typeface="华文细黑"/>
              <a:cs typeface="华文细黑"/>
            </a:endParaRP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ext Box 2"/>
          <p:cNvSpPr txBox="1">
            <a:spLocks noChangeArrowheads="1"/>
          </p:cNvSpPr>
          <p:nvPr/>
        </p:nvSpPr>
        <p:spPr bwMode="auto">
          <a:xfrm>
            <a:off x="323850" y="981075"/>
            <a:ext cx="8424863" cy="641350"/>
          </a:xfrm>
          <a:prstGeom prst="rect">
            <a:avLst/>
          </a:prstGeom>
          <a:noFill/>
          <a:ln w="9525">
            <a:noFill/>
            <a:miter lim="800000"/>
            <a:headEnd/>
            <a:tailEnd/>
          </a:ln>
        </p:spPr>
        <p:txBody>
          <a:bodyPr>
            <a:spAutoFit/>
          </a:bodyPr>
          <a:lstStyle/>
          <a:p>
            <a:r>
              <a:rPr lang="en-US" altLang="zh-CN" sz="3600" b="1" i="0">
                <a:solidFill>
                  <a:srgbClr val="FF0000"/>
                </a:solidFill>
                <a:latin typeface="仿宋" pitchFamily="49" charset="-122"/>
                <a:ea typeface="仿宋" pitchFamily="49" charset="-122"/>
              </a:rPr>
              <a:t>1.2019《</a:t>
            </a:r>
            <a:r>
              <a:rPr lang="zh-CN" altLang="en-US" sz="3600" b="1" i="0">
                <a:solidFill>
                  <a:srgbClr val="FF0000"/>
                </a:solidFill>
                <a:latin typeface="仿宋" pitchFamily="49" charset="-122"/>
                <a:ea typeface="仿宋" pitchFamily="49" charset="-122"/>
              </a:rPr>
              <a:t>考试说明</a:t>
            </a:r>
            <a:r>
              <a:rPr lang="en-US" altLang="zh-CN" sz="3600" b="1" i="0">
                <a:solidFill>
                  <a:srgbClr val="FF0000"/>
                </a:solidFill>
                <a:latin typeface="仿宋" pitchFamily="49" charset="-122"/>
                <a:ea typeface="仿宋" pitchFamily="49" charset="-122"/>
              </a:rPr>
              <a:t>》</a:t>
            </a:r>
            <a:r>
              <a:rPr lang="zh-CN" altLang="en-US" sz="3600" b="1" i="0">
                <a:solidFill>
                  <a:srgbClr val="FF0000"/>
                </a:solidFill>
                <a:latin typeface="仿宋" pitchFamily="49" charset="-122"/>
                <a:ea typeface="仿宋" pitchFamily="49" charset="-122"/>
              </a:rPr>
              <a:t>的变化</a:t>
            </a:r>
          </a:p>
        </p:txBody>
      </p:sp>
      <p:sp>
        <p:nvSpPr>
          <p:cNvPr id="31746" name="Rectangle 3"/>
          <p:cNvSpPr>
            <a:spLocks noChangeArrowheads="1"/>
          </p:cNvSpPr>
          <p:nvPr/>
        </p:nvSpPr>
        <p:spPr bwMode="auto">
          <a:xfrm>
            <a:off x="468313" y="1792139"/>
            <a:ext cx="7920037" cy="4462760"/>
          </a:xfrm>
          <a:prstGeom prst="rect">
            <a:avLst/>
          </a:prstGeom>
          <a:noFill/>
          <a:ln w="9525">
            <a:noFill/>
            <a:miter lim="800000"/>
            <a:headEnd/>
            <a:tailEnd/>
          </a:ln>
        </p:spPr>
        <p:txBody>
          <a:bodyPr anchor="ctr">
            <a:spAutoFit/>
          </a:bodyPr>
          <a:lstStyle/>
          <a:p>
            <a:r>
              <a:rPr lang="zh-CN" altLang="en-US" sz="3200" b="1" i="0" dirty="0">
                <a:solidFill>
                  <a:srgbClr val="000099"/>
                </a:solidFill>
                <a:latin typeface="楷体" pitchFamily="49" charset="-122"/>
                <a:ea typeface="楷体" pitchFamily="49" charset="-122"/>
              </a:rPr>
              <a:t>（</a:t>
            </a:r>
            <a:r>
              <a:rPr lang="en-US" altLang="zh-CN" sz="3200" b="1" i="0" dirty="0">
                <a:solidFill>
                  <a:srgbClr val="000099"/>
                </a:solidFill>
                <a:latin typeface="楷体" pitchFamily="49" charset="-122"/>
                <a:ea typeface="楷体" pitchFamily="49" charset="-122"/>
              </a:rPr>
              <a:t>1</a:t>
            </a:r>
            <a:r>
              <a:rPr lang="zh-CN" altLang="en-US" sz="3200" b="1" i="0" dirty="0">
                <a:solidFill>
                  <a:srgbClr val="000099"/>
                </a:solidFill>
                <a:latin typeface="楷体" pitchFamily="49" charset="-122"/>
                <a:ea typeface="楷体" pitchFamily="49" charset="-122"/>
              </a:rPr>
              <a:t>）变化一</a:t>
            </a:r>
            <a:r>
              <a:rPr lang="zh-CN" altLang="en-US" sz="3200" b="1" dirty="0">
                <a:solidFill>
                  <a:srgbClr val="000099"/>
                </a:solidFill>
                <a:latin typeface="楷体" pitchFamily="49" charset="-122"/>
                <a:ea typeface="楷体" pitchFamily="49" charset="-122"/>
              </a:rPr>
              <a:t>，</a:t>
            </a:r>
            <a:r>
              <a:rPr lang="zh-CN" altLang="en-US" sz="3200" b="1" i="0" dirty="0">
                <a:solidFill>
                  <a:srgbClr val="000099"/>
                </a:solidFill>
                <a:latin typeface="楷体" pitchFamily="49" charset="-122"/>
                <a:ea typeface="楷体" pitchFamily="49" charset="-122"/>
              </a:rPr>
              <a:t>题型顺序进行了调整。</a:t>
            </a:r>
            <a:endParaRPr lang="zh-CN" altLang="en-US" sz="3200" b="1" dirty="0">
              <a:solidFill>
                <a:srgbClr val="000099"/>
              </a:solidFill>
              <a:latin typeface="楷体" pitchFamily="49" charset="-122"/>
              <a:ea typeface="楷体" pitchFamily="49" charset="-122"/>
            </a:endParaRPr>
          </a:p>
          <a:p>
            <a:r>
              <a:rPr lang="zh-CN" altLang="en-US" sz="2800" b="1" i="0" dirty="0">
                <a:latin typeface="楷体" pitchFamily="49" charset="-122"/>
                <a:ea typeface="楷体" pitchFamily="49" charset="-122"/>
              </a:rPr>
              <a:t>   “考试范围与要求”中将“文学类文本阅读”与“实用类文本阅读”两大题型调换了位置（据此可推，</a:t>
            </a:r>
            <a:r>
              <a:rPr lang="en-US" altLang="zh-CN" sz="2800" b="1" i="0" dirty="0">
                <a:latin typeface="楷体" pitchFamily="49" charset="-122"/>
                <a:ea typeface="楷体" pitchFamily="49" charset="-122"/>
              </a:rPr>
              <a:t>2019</a:t>
            </a:r>
            <a:r>
              <a:rPr lang="zh-CN" altLang="en-US" sz="2800" b="1" i="0" dirty="0">
                <a:latin typeface="楷体" pitchFamily="49" charset="-122"/>
                <a:ea typeface="楷体" pitchFamily="49" charset="-122"/>
              </a:rPr>
              <a:t>年高考全国卷这两类题型可能会对调顺序）</a:t>
            </a:r>
            <a:r>
              <a:rPr lang="zh-CN" altLang="en-US" sz="2800" b="1" i="0" dirty="0" smtClean="0">
                <a:latin typeface="楷体" pitchFamily="49" charset="-122"/>
                <a:ea typeface="楷体" pitchFamily="49" charset="-122"/>
              </a:rPr>
              <a:t>。</a:t>
            </a:r>
            <a:endParaRPr lang="zh-CN" altLang="en-US" sz="2800" b="1" i="0" dirty="0">
              <a:latin typeface="楷体" pitchFamily="49" charset="-122"/>
              <a:ea typeface="楷体" pitchFamily="49" charset="-122"/>
            </a:endParaRPr>
          </a:p>
          <a:p>
            <a:r>
              <a:rPr lang="zh-CN" altLang="en-US" sz="2800" b="1" i="0" dirty="0">
                <a:solidFill>
                  <a:srgbClr val="000099"/>
                </a:solidFill>
                <a:latin typeface="楷体" pitchFamily="49" charset="-122"/>
                <a:ea typeface="楷体" pitchFamily="49" charset="-122"/>
              </a:rPr>
              <a:t>变后：</a:t>
            </a:r>
          </a:p>
          <a:p>
            <a:r>
              <a:rPr lang="zh-CN" altLang="en-US" sz="2800" b="1" i="0" dirty="0">
                <a:solidFill>
                  <a:srgbClr val="000099"/>
                </a:solidFill>
                <a:latin typeface="楷体" pitchFamily="49" charset="-122"/>
                <a:ea typeface="楷体" pitchFamily="49" charset="-122"/>
              </a:rPr>
              <a:t>（一）论述类文本阅读</a:t>
            </a:r>
          </a:p>
          <a:p>
            <a:r>
              <a:rPr lang="zh-CN" altLang="en-US" sz="2800" b="1" i="0" dirty="0">
                <a:solidFill>
                  <a:srgbClr val="000099"/>
                </a:solidFill>
                <a:latin typeface="楷体" pitchFamily="49" charset="-122"/>
                <a:ea typeface="楷体" pitchFamily="49" charset="-122"/>
              </a:rPr>
              <a:t>（二）实用类文本阅读</a:t>
            </a:r>
          </a:p>
          <a:p>
            <a:r>
              <a:rPr lang="zh-CN" altLang="en-US" sz="2800" b="1" i="0" dirty="0">
                <a:solidFill>
                  <a:srgbClr val="000099"/>
                </a:solidFill>
                <a:latin typeface="楷体" pitchFamily="49" charset="-122"/>
                <a:ea typeface="楷体" pitchFamily="49" charset="-122"/>
              </a:rPr>
              <a:t>（三）文学类文本阅读</a:t>
            </a:r>
          </a:p>
          <a:p>
            <a:endParaRPr lang="zh-CN" altLang="en-US" sz="2800" b="1" i="0" dirty="0">
              <a:solidFill>
                <a:srgbClr val="000099"/>
              </a:solidFill>
              <a:latin typeface="楷体" pitchFamily="49" charset="-122"/>
              <a:ea typeface="楷体" pitchFamily="49" charset="-122"/>
            </a:endParaRPr>
          </a:p>
        </p:txBody>
      </p:sp>
      <p:sp>
        <p:nvSpPr>
          <p:cNvPr id="31747" name="Text Box 4"/>
          <p:cNvSpPr txBox="1">
            <a:spLocks noChangeArrowheads="1"/>
          </p:cNvSpPr>
          <p:nvPr/>
        </p:nvSpPr>
        <p:spPr bwMode="auto">
          <a:xfrm>
            <a:off x="4787900" y="115888"/>
            <a:ext cx="4356100" cy="396875"/>
          </a:xfrm>
          <a:prstGeom prst="rect">
            <a:avLst/>
          </a:prstGeom>
          <a:noFill/>
          <a:ln w="9525">
            <a:noFill/>
            <a:miter lim="800000"/>
            <a:headEnd/>
            <a:tailEnd/>
          </a:ln>
        </p:spPr>
        <p:txBody>
          <a:bodyPr>
            <a:spAutoFit/>
          </a:bodyPr>
          <a:lstStyle/>
          <a:p>
            <a:pPr>
              <a:spcBef>
                <a:spcPct val="50000"/>
              </a:spcBef>
            </a:pPr>
            <a:r>
              <a:rPr lang="en-US" altLang="zh-CN" sz="2000" b="1" i="0">
                <a:solidFill>
                  <a:srgbClr val="FFFF00"/>
                </a:solidFill>
                <a:latin typeface="仿宋" pitchFamily="49" charset="-122"/>
                <a:ea typeface="仿宋" pitchFamily="49" charset="-122"/>
              </a:rPr>
              <a:t>1.</a:t>
            </a:r>
            <a:r>
              <a:rPr lang="zh-CN" altLang="en-US" sz="2000" b="1" i="0">
                <a:solidFill>
                  <a:srgbClr val="FFFF00"/>
                </a:solidFill>
                <a:latin typeface="仿宋" pitchFamily="49" charset="-122"/>
                <a:ea typeface="仿宋" pitchFamily="49" charset="-122"/>
              </a:rPr>
              <a:t>深入领会</a:t>
            </a:r>
            <a:r>
              <a:rPr lang="en-US" altLang="zh-CN" sz="2000" b="1" i="0">
                <a:solidFill>
                  <a:srgbClr val="FFFF00"/>
                </a:solidFill>
                <a:latin typeface="仿宋" pitchFamily="49" charset="-122"/>
                <a:ea typeface="仿宋" pitchFamily="49" charset="-122"/>
              </a:rPr>
              <a:t>2019</a:t>
            </a:r>
            <a:r>
              <a:rPr lang="zh-CN" altLang="en-US" sz="2000" b="1" i="0">
                <a:solidFill>
                  <a:srgbClr val="FFFF00"/>
                </a:solidFill>
                <a:latin typeface="仿宋" pitchFamily="49" charset="-122"/>
                <a:ea typeface="仿宋" pitchFamily="49" charset="-122"/>
              </a:rPr>
              <a:t>年</a:t>
            </a:r>
            <a:r>
              <a:rPr lang="en-US" altLang="zh-CN" sz="2000" b="1" i="0">
                <a:solidFill>
                  <a:srgbClr val="FFFF00"/>
                </a:solidFill>
                <a:latin typeface="仿宋" pitchFamily="49" charset="-122"/>
                <a:ea typeface="仿宋" pitchFamily="49" charset="-122"/>
              </a:rPr>
              <a:t>《</a:t>
            </a:r>
            <a:r>
              <a:rPr lang="zh-CN" altLang="en-US" sz="2000" b="1" i="0">
                <a:solidFill>
                  <a:srgbClr val="FFFF00"/>
                </a:solidFill>
                <a:latin typeface="仿宋" pitchFamily="49" charset="-122"/>
                <a:ea typeface="仿宋" pitchFamily="49" charset="-122"/>
              </a:rPr>
              <a:t>考试说明</a:t>
            </a:r>
            <a:r>
              <a:rPr lang="en-US" altLang="zh-CN" sz="2000" b="1" i="0">
                <a:solidFill>
                  <a:srgbClr val="FFFF00"/>
                </a:solidFill>
                <a:latin typeface="仿宋" pitchFamily="49" charset="-122"/>
                <a:ea typeface="仿宋" pitchFamily="49" charset="-122"/>
              </a:rPr>
              <a:t>》</a:t>
            </a:r>
            <a:r>
              <a:rPr lang="zh-CN" altLang="en-US" sz="2000" b="1" i="0">
                <a:solidFill>
                  <a:srgbClr val="FFFF00"/>
                </a:solidFill>
                <a:latin typeface="仿宋" pitchFamily="49" charset="-122"/>
                <a:ea typeface="仿宋" pitchFamily="49" charset="-122"/>
              </a:rPr>
              <a:t>精神</a:t>
            </a:r>
            <a:endParaRPr lang="zh-CN" altLang="en-US" sz="2000" b="1">
              <a:solidFill>
                <a:srgbClr val="FFFF00"/>
              </a:solidFill>
              <a:latin typeface="仿宋" pitchFamily="49" charset="-122"/>
              <a:ea typeface="仿宋" pitchFamily="49" charset="-122"/>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Text Box 2"/>
          <p:cNvSpPr txBox="1">
            <a:spLocks noChangeArrowheads="1"/>
          </p:cNvSpPr>
          <p:nvPr/>
        </p:nvSpPr>
        <p:spPr bwMode="auto">
          <a:xfrm>
            <a:off x="3348038" y="981075"/>
            <a:ext cx="5329237" cy="457200"/>
          </a:xfrm>
          <a:prstGeom prst="rect">
            <a:avLst/>
          </a:prstGeom>
          <a:noFill/>
          <a:ln w="9525">
            <a:noFill/>
            <a:miter lim="800000"/>
            <a:headEnd/>
            <a:tailEnd/>
          </a:ln>
        </p:spPr>
        <p:txBody>
          <a:bodyPr>
            <a:spAutoFit/>
          </a:bodyPr>
          <a:lstStyle/>
          <a:p>
            <a:pPr>
              <a:spcBef>
                <a:spcPct val="50000"/>
              </a:spcBef>
            </a:pPr>
            <a:endParaRPr lang="zh-CN" altLang="en-US" sz="2400">
              <a:ea typeface="华文细黑"/>
              <a:cs typeface="华文细黑"/>
            </a:endParaRPr>
          </a:p>
        </p:txBody>
      </p:sp>
      <p:sp>
        <p:nvSpPr>
          <p:cNvPr id="122882" name="Text Box 3"/>
          <p:cNvSpPr txBox="1">
            <a:spLocks noChangeArrowheads="1"/>
          </p:cNvSpPr>
          <p:nvPr/>
        </p:nvSpPr>
        <p:spPr bwMode="auto">
          <a:xfrm>
            <a:off x="4716463" y="908050"/>
            <a:ext cx="3457575" cy="519113"/>
          </a:xfrm>
          <a:prstGeom prst="rect">
            <a:avLst/>
          </a:prstGeom>
          <a:noFill/>
          <a:ln w="9525">
            <a:noFill/>
            <a:miter lim="800000"/>
            <a:headEnd/>
            <a:tailEnd/>
          </a:ln>
        </p:spPr>
        <p:txBody>
          <a:bodyPr>
            <a:spAutoFit/>
          </a:bodyPr>
          <a:lstStyle/>
          <a:p>
            <a:pPr>
              <a:spcBef>
                <a:spcPct val="50000"/>
              </a:spcBef>
            </a:pPr>
            <a:r>
              <a:rPr lang="zh-CN" altLang="en-US" sz="2800" b="1" i="0">
                <a:solidFill>
                  <a:schemeClr val="accent1"/>
                </a:solidFill>
                <a:ea typeface="仿宋" pitchFamily="49" charset="-122"/>
              </a:rPr>
              <a:t>学生写作卷面的提升</a:t>
            </a:r>
          </a:p>
        </p:txBody>
      </p:sp>
      <p:sp>
        <p:nvSpPr>
          <p:cNvPr id="122883" name="Text Box 4"/>
          <p:cNvSpPr txBox="1">
            <a:spLocks noChangeArrowheads="1"/>
          </p:cNvSpPr>
          <p:nvPr/>
        </p:nvSpPr>
        <p:spPr bwMode="auto">
          <a:xfrm>
            <a:off x="4643438" y="2133600"/>
            <a:ext cx="3600450" cy="1552575"/>
          </a:xfrm>
          <a:prstGeom prst="rect">
            <a:avLst/>
          </a:prstGeom>
          <a:noFill/>
          <a:ln w="9525">
            <a:noFill/>
            <a:miter lim="800000"/>
            <a:headEnd/>
            <a:tailEnd/>
          </a:ln>
        </p:spPr>
        <p:txBody>
          <a:bodyPr>
            <a:spAutoFit/>
          </a:bodyPr>
          <a:lstStyle/>
          <a:p>
            <a:pPr>
              <a:spcBef>
                <a:spcPct val="50000"/>
              </a:spcBef>
            </a:pPr>
            <a:r>
              <a:rPr lang="zh-CN" altLang="en-US" sz="2400" b="1" i="0">
                <a:ea typeface="楷体" pitchFamily="49" charset="-122"/>
              </a:rPr>
              <a:t>       </a:t>
            </a:r>
            <a:r>
              <a:rPr lang="zh-CN" altLang="en-US" sz="2400" b="1" i="0">
                <a:solidFill>
                  <a:srgbClr val="000099"/>
                </a:solidFill>
                <a:ea typeface="楷体" pitchFamily="49" charset="-122"/>
              </a:rPr>
              <a:t>必须重视书写，卷面干净整洁，字迹工整，平时督促学生将练字和摘抄结合起来，一举两得！</a:t>
            </a:r>
          </a:p>
        </p:txBody>
      </p:sp>
      <p:sp>
        <p:nvSpPr>
          <p:cNvPr id="122884" name="Text Box 5"/>
          <p:cNvSpPr txBox="1">
            <a:spLocks noChangeArrowheads="1"/>
          </p:cNvSpPr>
          <p:nvPr/>
        </p:nvSpPr>
        <p:spPr bwMode="auto">
          <a:xfrm>
            <a:off x="6516688" y="260350"/>
            <a:ext cx="1943100" cy="396875"/>
          </a:xfrm>
          <a:prstGeom prst="rect">
            <a:avLst/>
          </a:prstGeom>
          <a:noFill/>
          <a:ln w="9525">
            <a:noFill/>
            <a:miter lim="800000"/>
            <a:headEnd/>
            <a:tailEnd/>
          </a:ln>
        </p:spPr>
        <p:txBody>
          <a:bodyPr>
            <a:spAutoFit/>
          </a:bodyPr>
          <a:lstStyle/>
          <a:p>
            <a:pPr>
              <a:spcBef>
                <a:spcPct val="50000"/>
              </a:spcBef>
            </a:pPr>
            <a:r>
              <a:rPr lang="zh-CN" altLang="en-US" sz="2000" b="1" i="0">
                <a:solidFill>
                  <a:srgbClr val="FFFF00"/>
                </a:solidFill>
                <a:ea typeface="仿宋" pitchFamily="49" charset="-122"/>
              </a:rPr>
              <a:t>阅读与写作</a:t>
            </a:r>
          </a:p>
        </p:txBody>
      </p:sp>
      <p:pic>
        <p:nvPicPr>
          <p:cNvPr id="122885" name="Picture 6"/>
          <p:cNvPicPr>
            <a:picLocks noChangeAspect="1" noChangeArrowheads="1"/>
          </p:cNvPicPr>
          <p:nvPr/>
        </p:nvPicPr>
        <p:blipFill>
          <a:blip r:embed="rId2" cstate="print"/>
          <a:srcRect/>
          <a:stretch>
            <a:fillRect/>
          </a:stretch>
        </p:blipFill>
        <p:spPr bwMode="auto">
          <a:xfrm>
            <a:off x="0" y="765175"/>
            <a:ext cx="4413250" cy="5889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Text Box 4"/>
          <p:cNvSpPr txBox="1">
            <a:spLocks noChangeArrowheads="1"/>
          </p:cNvSpPr>
          <p:nvPr/>
        </p:nvSpPr>
        <p:spPr bwMode="auto">
          <a:xfrm>
            <a:off x="1042988" y="2205038"/>
            <a:ext cx="6337300" cy="2805112"/>
          </a:xfrm>
          <a:prstGeom prst="rect">
            <a:avLst/>
          </a:prstGeom>
          <a:noFill/>
          <a:ln w="9525">
            <a:noFill/>
            <a:miter lim="800000"/>
            <a:headEnd/>
            <a:tailEnd/>
          </a:ln>
        </p:spPr>
        <p:txBody>
          <a:bodyPr>
            <a:spAutoFit/>
          </a:bodyPr>
          <a:lstStyle/>
          <a:p>
            <a:r>
              <a:rPr lang="zh-CN" altLang="en-US" sz="4000" b="1" i="0">
                <a:solidFill>
                  <a:srgbClr val="000099"/>
                </a:solidFill>
                <a:ea typeface="仿宋" pitchFamily="49" charset="-122"/>
              </a:rPr>
              <a:t>一、理论方向的精准指导</a:t>
            </a:r>
          </a:p>
          <a:p>
            <a:pPr>
              <a:spcBef>
                <a:spcPct val="50000"/>
              </a:spcBef>
            </a:pPr>
            <a:r>
              <a:rPr lang="zh-CN" altLang="en-US" sz="4000" b="1" i="0">
                <a:solidFill>
                  <a:srgbClr val="000099"/>
                </a:solidFill>
                <a:ea typeface="仿宋" pitchFamily="49" charset="-122"/>
              </a:rPr>
              <a:t>二、备考策略的具体实施</a:t>
            </a:r>
          </a:p>
          <a:p>
            <a:pPr>
              <a:spcBef>
                <a:spcPct val="50000"/>
              </a:spcBef>
            </a:pPr>
            <a:r>
              <a:rPr lang="zh-CN" altLang="en-US" sz="4000" b="1" i="0">
                <a:solidFill>
                  <a:srgbClr val="000099"/>
                </a:solidFill>
                <a:ea typeface="仿宋" pitchFamily="49" charset="-122"/>
              </a:rPr>
              <a:t>三、板块复习的细化讲解</a:t>
            </a:r>
          </a:p>
          <a:p>
            <a:endParaRPr lang="zh-CN" altLang="en-US">
              <a:ea typeface="华文细黑"/>
              <a:cs typeface="华文细黑"/>
            </a:endParaRPr>
          </a:p>
        </p:txBody>
      </p:sp>
      <p:sp>
        <p:nvSpPr>
          <p:cNvPr id="123906" name="Text Box 15"/>
          <p:cNvSpPr txBox="1">
            <a:spLocks noChangeArrowheads="1"/>
          </p:cNvSpPr>
          <p:nvPr/>
        </p:nvSpPr>
        <p:spPr bwMode="auto">
          <a:xfrm>
            <a:off x="827088" y="1052513"/>
            <a:ext cx="7632700" cy="701675"/>
          </a:xfrm>
          <a:prstGeom prst="rect">
            <a:avLst/>
          </a:prstGeom>
          <a:noFill/>
          <a:ln w="9525">
            <a:noFill/>
            <a:miter lim="800000"/>
            <a:headEnd/>
            <a:tailEnd/>
          </a:ln>
        </p:spPr>
        <p:txBody>
          <a:bodyPr>
            <a:spAutoFit/>
          </a:bodyPr>
          <a:lstStyle/>
          <a:p>
            <a:pPr algn="ctr">
              <a:buFont typeface="Arial" charset="0"/>
              <a:buNone/>
            </a:pPr>
            <a:r>
              <a:rPr lang="en-US" altLang="zh-CN" sz="4000" b="1" i="0">
                <a:solidFill>
                  <a:schemeClr val="accent1"/>
                </a:solidFill>
                <a:latin typeface="仿宋" pitchFamily="49" charset="-122"/>
                <a:ea typeface="仿宋" pitchFamily="49" charset="-122"/>
              </a:rPr>
              <a:t>2019</a:t>
            </a:r>
            <a:r>
              <a:rPr lang="zh-CN" altLang="en-US" sz="4000" b="1" i="0">
                <a:solidFill>
                  <a:schemeClr val="accent1"/>
                </a:solidFill>
                <a:latin typeface="仿宋" pitchFamily="49" charset="-122"/>
                <a:ea typeface="仿宋" pitchFamily="49" charset="-122"/>
              </a:rPr>
              <a:t>届高三语文备考策略</a:t>
            </a: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3"/>
          <p:cNvSpPr>
            <a:spLocks noGrp="1" noChangeArrowheads="1"/>
          </p:cNvSpPr>
          <p:nvPr>
            <p:ph type="body" idx="1"/>
          </p:nvPr>
        </p:nvSpPr>
        <p:spPr>
          <a:xfrm>
            <a:off x="468313" y="1000125"/>
            <a:ext cx="8207375" cy="5500688"/>
          </a:xfrm>
        </p:spPr>
        <p:txBody>
          <a:bodyPr/>
          <a:lstStyle/>
          <a:p>
            <a:pPr>
              <a:buFont typeface="Wingdings" pitchFamily="2" charset="2"/>
              <a:buNone/>
            </a:pPr>
            <a:r>
              <a:rPr lang="zh-CN" altLang="en-US" sz="3200" smtClean="0">
                <a:solidFill>
                  <a:srgbClr val="FF0000"/>
                </a:solidFill>
                <a:latin typeface="华文行楷" pitchFamily="2" charset="-122"/>
                <a:ea typeface="华文行楷" pitchFamily="2" charset="-122"/>
              </a:rPr>
              <a:t>       </a:t>
            </a:r>
            <a:endParaRPr lang="en-US" altLang="zh-CN" sz="3200" smtClean="0">
              <a:solidFill>
                <a:srgbClr val="FF0000"/>
              </a:solidFill>
              <a:latin typeface="华文行楷" pitchFamily="2" charset="-122"/>
              <a:ea typeface="华文行楷" pitchFamily="2" charset="-122"/>
            </a:endParaRPr>
          </a:p>
          <a:p>
            <a:pPr>
              <a:buFont typeface="Wingdings" pitchFamily="2" charset="2"/>
              <a:buNone/>
            </a:pPr>
            <a:r>
              <a:rPr lang="en-US" altLang="zh-CN" sz="3200" smtClean="0">
                <a:latin typeface="华文行楷" pitchFamily="2" charset="-122"/>
                <a:ea typeface="华文行楷" pitchFamily="2" charset="-122"/>
              </a:rPr>
              <a:t>            </a:t>
            </a:r>
            <a:r>
              <a:rPr lang="zh-CN" altLang="en-US" sz="3200" smtClean="0">
                <a:latin typeface="华文行楷" pitchFamily="2" charset="-122"/>
                <a:ea typeface="华文行楷" pitchFamily="2" charset="-122"/>
              </a:rPr>
              <a:t>江山留胜迹，我辈复登临（孟浩然）</a:t>
            </a:r>
            <a:endParaRPr lang="en-US" altLang="zh-CN" sz="3200" smtClean="0">
              <a:latin typeface="华文行楷" pitchFamily="2" charset="-122"/>
              <a:ea typeface="华文行楷" pitchFamily="2" charset="-122"/>
            </a:endParaRPr>
          </a:p>
          <a:p>
            <a:pPr>
              <a:buFont typeface="Wingdings" pitchFamily="2" charset="2"/>
              <a:buNone/>
            </a:pPr>
            <a:r>
              <a:rPr lang="zh-CN" altLang="en-US" sz="3200" smtClean="0">
                <a:latin typeface="华文行楷" pitchFamily="2" charset="-122"/>
                <a:ea typeface="华文行楷" pitchFamily="2" charset="-122"/>
              </a:rPr>
              <a:t>           襄阳好风日， 留醉与山翁  （王维）</a:t>
            </a:r>
            <a:endParaRPr lang="en-US" altLang="zh-CN" sz="3200" smtClean="0">
              <a:latin typeface="华文行楷" pitchFamily="2" charset="-122"/>
              <a:ea typeface="华文行楷" pitchFamily="2" charset="-122"/>
            </a:endParaRPr>
          </a:p>
          <a:p>
            <a:pPr>
              <a:buFont typeface="Wingdings" pitchFamily="2" charset="2"/>
              <a:buNone/>
            </a:pPr>
            <a:r>
              <a:rPr lang="zh-CN" altLang="en-US" sz="4800" smtClean="0">
                <a:solidFill>
                  <a:schemeClr val="accent1"/>
                </a:solidFill>
                <a:latin typeface="华文行楷" pitchFamily="2" charset="-122"/>
                <a:ea typeface="华文行楷" pitchFamily="2" charset="-122"/>
              </a:rPr>
              <a:t>       </a:t>
            </a:r>
            <a:r>
              <a:rPr lang="zh-CN" altLang="en-US" sz="6000" smtClean="0">
                <a:solidFill>
                  <a:schemeClr val="accent1"/>
                </a:solidFill>
                <a:latin typeface="华文行楷" pitchFamily="2" charset="-122"/>
                <a:ea typeface="华文行楷" pitchFamily="2" charset="-122"/>
              </a:rPr>
              <a:t>衷心欢迎各位专家和同仁   到湖北襄阳四中做客！指导工作</a:t>
            </a:r>
            <a:r>
              <a:rPr lang="zh-CN" altLang="en-US" sz="6000" smtClean="0">
                <a:solidFill>
                  <a:schemeClr val="accent1"/>
                </a:solidFill>
                <a:ea typeface="华文行楷" pitchFamily="2" charset="-122"/>
              </a:rPr>
              <a:t>！</a:t>
            </a: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图片 8"/>
          <p:cNvPicPr>
            <a:picLocks noChangeAspect="1"/>
          </p:cNvPicPr>
          <p:nvPr/>
        </p:nvPicPr>
        <p:blipFill>
          <a:blip r:embed="rId2" cstate="print"/>
          <a:srcRect/>
          <a:stretch>
            <a:fillRect/>
          </a:stretch>
        </p:blipFill>
        <p:spPr bwMode="auto">
          <a:xfrm>
            <a:off x="0" y="-165100"/>
            <a:ext cx="4229100" cy="3562350"/>
          </a:xfrm>
          <a:prstGeom prst="rect">
            <a:avLst/>
          </a:prstGeom>
          <a:noFill/>
          <a:ln w="9525">
            <a:noFill/>
            <a:miter lim="800000"/>
            <a:headEnd/>
            <a:tailEnd/>
          </a:ln>
        </p:spPr>
      </p:pic>
      <p:sp>
        <p:nvSpPr>
          <p:cNvPr id="2" name="矩形 1"/>
          <p:cNvSpPr/>
          <p:nvPr/>
        </p:nvSpPr>
        <p:spPr>
          <a:xfrm>
            <a:off x="0" y="4005263"/>
            <a:ext cx="9144000" cy="2528887"/>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solidFill>
                <a:srgbClr val="FFFFFF"/>
              </a:solidFill>
            </a:endParaRPr>
          </a:p>
        </p:txBody>
      </p:sp>
      <p:pic>
        <p:nvPicPr>
          <p:cNvPr id="51204" name="图片 10"/>
          <p:cNvPicPr>
            <a:picLocks noChangeAspect="1"/>
          </p:cNvPicPr>
          <p:nvPr/>
        </p:nvPicPr>
        <p:blipFill>
          <a:blip r:embed="rId3" cstate="print"/>
          <a:srcRect/>
          <a:stretch>
            <a:fillRect/>
          </a:stretch>
        </p:blipFill>
        <p:spPr bwMode="auto">
          <a:xfrm>
            <a:off x="252413" y="4616450"/>
            <a:ext cx="2795587" cy="2011363"/>
          </a:xfrm>
          <a:prstGeom prst="rect">
            <a:avLst/>
          </a:prstGeom>
          <a:noFill/>
          <a:ln w="9525">
            <a:noFill/>
            <a:miter lim="800000"/>
            <a:headEnd/>
            <a:tailEnd/>
          </a:ln>
        </p:spPr>
      </p:pic>
      <p:pic>
        <p:nvPicPr>
          <p:cNvPr id="51205" name="图片 12"/>
          <p:cNvPicPr>
            <a:picLocks noChangeAspect="1"/>
          </p:cNvPicPr>
          <p:nvPr/>
        </p:nvPicPr>
        <p:blipFill>
          <a:blip r:embed="rId4" cstate="print"/>
          <a:srcRect/>
          <a:stretch>
            <a:fillRect/>
          </a:stretch>
        </p:blipFill>
        <p:spPr bwMode="auto">
          <a:xfrm>
            <a:off x="3059113" y="4652963"/>
            <a:ext cx="2955925" cy="2022475"/>
          </a:xfrm>
          <a:prstGeom prst="rect">
            <a:avLst/>
          </a:prstGeom>
          <a:noFill/>
          <a:ln w="9525">
            <a:noFill/>
            <a:miter lim="800000"/>
            <a:headEnd/>
            <a:tailEnd/>
          </a:ln>
        </p:spPr>
      </p:pic>
      <p:pic>
        <p:nvPicPr>
          <p:cNvPr id="51206" name="图片 14"/>
          <p:cNvPicPr>
            <a:picLocks noChangeAspect="1"/>
          </p:cNvPicPr>
          <p:nvPr/>
        </p:nvPicPr>
        <p:blipFill>
          <a:blip r:embed="rId5" cstate="print"/>
          <a:srcRect/>
          <a:stretch>
            <a:fillRect/>
          </a:stretch>
        </p:blipFill>
        <p:spPr bwMode="auto">
          <a:xfrm>
            <a:off x="6167438" y="4616450"/>
            <a:ext cx="2735262" cy="2011363"/>
          </a:xfrm>
          <a:prstGeom prst="rect">
            <a:avLst/>
          </a:prstGeom>
          <a:noFill/>
          <a:ln w="9525">
            <a:noFill/>
            <a:miter lim="800000"/>
            <a:headEnd/>
            <a:tailEnd/>
          </a:ln>
        </p:spPr>
      </p:pic>
      <p:pic>
        <p:nvPicPr>
          <p:cNvPr id="51207" name="图片 9"/>
          <p:cNvPicPr>
            <a:picLocks noChangeAspect="1"/>
          </p:cNvPicPr>
          <p:nvPr/>
        </p:nvPicPr>
        <p:blipFill>
          <a:blip r:embed="rId6" cstate="print"/>
          <a:srcRect/>
          <a:stretch>
            <a:fillRect/>
          </a:stretch>
        </p:blipFill>
        <p:spPr bwMode="auto">
          <a:xfrm>
            <a:off x="4902200" y="0"/>
            <a:ext cx="4000500" cy="5210175"/>
          </a:xfrm>
          <a:prstGeom prst="rect">
            <a:avLst/>
          </a:prstGeom>
          <a:noFill/>
          <a:ln w="9525">
            <a:noFill/>
            <a:miter lim="800000"/>
            <a:headEnd/>
            <a:tailEnd/>
          </a:ln>
        </p:spPr>
      </p:pic>
      <p:sp>
        <p:nvSpPr>
          <p:cNvPr id="12" name="文本框 6"/>
          <p:cNvSpPr txBox="1"/>
          <p:nvPr/>
        </p:nvSpPr>
        <p:spPr>
          <a:xfrm>
            <a:off x="1338263" y="1951038"/>
            <a:ext cx="5989637" cy="1446212"/>
          </a:xfrm>
          <a:prstGeom prst="rect">
            <a:avLst/>
          </a:prstGeom>
          <a:noFill/>
        </p:spPr>
        <p:txBody>
          <a:bodyPr>
            <a:spAutoFit/>
          </a:bodyPr>
          <a:lstStyle/>
          <a:p>
            <a:pPr lvl="1" algn="ctr" fontAlgn="auto">
              <a:spcBef>
                <a:spcPts val="0"/>
              </a:spcBef>
              <a:spcAft>
                <a:spcPts val="0"/>
              </a:spcAft>
              <a:buFont typeface="Arial" pitchFamily="34" charset="0"/>
              <a:buNone/>
              <a:defRPr/>
            </a:pPr>
            <a:r>
              <a:rPr lang="zh-CN" altLang="en-US" sz="8800" b="1" spc="600" dirty="0">
                <a:solidFill>
                  <a:srgbClr val="104B34"/>
                </a:solidFill>
                <a:latin typeface="华文新魏" pitchFamily="2" charset="-122"/>
                <a:ea typeface="华文新魏" pitchFamily="2" charset="-122"/>
              </a:rPr>
              <a:t>谢 谢！</a:t>
            </a:r>
            <a:endParaRPr lang="en-US" altLang="zh-CN" sz="8800" b="1" spc="600" dirty="0">
              <a:solidFill>
                <a:srgbClr val="104B34"/>
              </a:solidFill>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5"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anim calcmode="lin" valueType="num">
                                      <p:cBhvr>
                                        <p:cTn id="8" dur="2000" fill="hold"/>
                                        <p:tgtEl>
                                          <p:spTgt spid="12"/>
                                        </p:tgtEl>
                                        <p:attrNameLst>
                                          <p:attrName>ppt_w</p:attrName>
                                        </p:attrNameLst>
                                      </p:cBhvr>
                                      <p:tavLst>
                                        <p:tav tm="0" fmla="#ppt_w*sin(2.5*pi*$)">
                                          <p:val>
                                            <p:fltVal val="0"/>
                                          </p:val>
                                        </p:tav>
                                        <p:tav tm="100000">
                                          <p:val>
                                            <p:fltVal val="1"/>
                                          </p:val>
                                        </p:tav>
                                      </p:tavLst>
                                    </p:anim>
                                    <p:anim calcmode="lin" valueType="num">
                                      <p:cBhvr>
                                        <p:cTn id="9" dur="2000" fill="hold"/>
                                        <p:tgtEl>
                                          <p:spTgt spid="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ext Box 2"/>
          <p:cNvSpPr txBox="1">
            <a:spLocks noChangeArrowheads="1"/>
          </p:cNvSpPr>
          <p:nvPr/>
        </p:nvSpPr>
        <p:spPr bwMode="auto">
          <a:xfrm>
            <a:off x="323850" y="1125538"/>
            <a:ext cx="8064500" cy="4595812"/>
          </a:xfrm>
          <a:prstGeom prst="rect">
            <a:avLst/>
          </a:prstGeom>
          <a:noFill/>
          <a:ln w="9525">
            <a:noFill/>
            <a:miter lim="800000"/>
            <a:headEnd/>
            <a:tailEnd/>
          </a:ln>
        </p:spPr>
        <p:txBody>
          <a:bodyPr>
            <a:spAutoFit/>
          </a:bodyPr>
          <a:lstStyle/>
          <a:p>
            <a:r>
              <a:rPr lang="zh-CN" altLang="en-US" sz="3200" b="1" i="0">
                <a:solidFill>
                  <a:srgbClr val="000099"/>
                </a:solidFill>
                <a:latin typeface="楷体" pitchFamily="49" charset="-122"/>
                <a:ea typeface="楷体" pitchFamily="49" charset="-122"/>
              </a:rPr>
              <a:t>（</a:t>
            </a:r>
            <a:r>
              <a:rPr lang="en-US" altLang="zh-CN" sz="3200" b="1" i="0">
                <a:solidFill>
                  <a:srgbClr val="000099"/>
                </a:solidFill>
                <a:latin typeface="楷体" pitchFamily="49" charset="-122"/>
                <a:ea typeface="楷体" pitchFamily="49" charset="-122"/>
              </a:rPr>
              <a:t>2</a:t>
            </a:r>
            <a:r>
              <a:rPr lang="zh-CN" altLang="en-US" sz="3200" b="1" i="0">
                <a:solidFill>
                  <a:srgbClr val="000099"/>
                </a:solidFill>
                <a:latin typeface="楷体" pitchFamily="49" charset="-122"/>
                <a:ea typeface="楷体" pitchFamily="49" charset="-122"/>
              </a:rPr>
              <a:t>）变化二，六大题型改为四大题型</a:t>
            </a:r>
          </a:p>
          <a:p>
            <a:r>
              <a:rPr lang="zh-CN" altLang="en-US" sz="2400" b="1" i="0">
                <a:latin typeface="楷体" pitchFamily="49" charset="-122"/>
                <a:ea typeface="楷体" pitchFamily="49" charset="-122"/>
              </a:rPr>
              <a:t>       题型示例中，按照新的试卷结构对题型进行了重新归类梳理，将文学类文本阅读、实用类文本阅读划归到现代文阅读。</a:t>
            </a:r>
          </a:p>
          <a:p>
            <a:endParaRPr lang="zh-CN" altLang="en-US" sz="2400" b="1" i="0">
              <a:latin typeface="楷体" pitchFamily="49" charset="-122"/>
              <a:ea typeface="楷体" pitchFamily="49" charset="-122"/>
            </a:endParaRPr>
          </a:p>
          <a:p>
            <a:r>
              <a:rPr lang="zh-CN" altLang="en-US" sz="2400" b="1" i="0">
                <a:solidFill>
                  <a:srgbClr val="000099"/>
                </a:solidFill>
                <a:latin typeface="楷体" pitchFamily="49" charset="-122"/>
                <a:ea typeface="楷体" pitchFamily="49" charset="-122"/>
              </a:rPr>
              <a:t>变后：</a:t>
            </a:r>
          </a:p>
          <a:p>
            <a:r>
              <a:rPr lang="zh-CN" altLang="en-US" sz="2400" b="1" i="0">
                <a:solidFill>
                  <a:srgbClr val="000099"/>
                </a:solidFill>
                <a:latin typeface="楷体" pitchFamily="49" charset="-122"/>
                <a:ea typeface="楷体" pitchFamily="49" charset="-122"/>
              </a:rPr>
              <a:t>（一）现代文阅读</a:t>
            </a:r>
          </a:p>
          <a:p>
            <a:r>
              <a:rPr lang="zh-CN" altLang="en-US" sz="2400" b="1" i="0">
                <a:solidFill>
                  <a:srgbClr val="000099"/>
                </a:solidFill>
                <a:latin typeface="楷体" pitchFamily="49" charset="-122"/>
                <a:ea typeface="楷体" pitchFamily="49" charset="-122"/>
              </a:rPr>
              <a:t>（论述类文本阅读、实用类文本阅读、文学类文本阅读）</a:t>
            </a:r>
          </a:p>
          <a:p>
            <a:r>
              <a:rPr lang="zh-CN" altLang="en-US" sz="2400" b="1" i="0">
                <a:solidFill>
                  <a:srgbClr val="000099"/>
                </a:solidFill>
                <a:latin typeface="楷体" pitchFamily="49" charset="-122"/>
                <a:ea typeface="楷体" pitchFamily="49" charset="-122"/>
              </a:rPr>
              <a:t>（二）古代诗文阅读</a:t>
            </a:r>
          </a:p>
          <a:p>
            <a:r>
              <a:rPr lang="zh-CN" altLang="en-US" sz="2400" b="1" i="0">
                <a:solidFill>
                  <a:srgbClr val="000099"/>
                </a:solidFill>
                <a:latin typeface="楷体" pitchFamily="49" charset="-122"/>
                <a:ea typeface="楷体" pitchFamily="49" charset="-122"/>
              </a:rPr>
              <a:t>（文言文阅读、古代诗歌阅读、名篇名句默写）</a:t>
            </a:r>
          </a:p>
          <a:p>
            <a:r>
              <a:rPr lang="zh-CN" altLang="en-US" sz="2400" b="1" i="0">
                <a:solidFill>
                  <a:srgbClr val="000099"/>
                </a:solidFill>
                <a:latin typeface="楷体" pitchFamily="49" charset="-122"/>
                <a:ea typeface="楷体" pitchFamily="49" charset="-122"/>
              </a:rPr>
              <a:t>（三）语言文字应用</a:t>
            </a:r>
          </a:p>
          <a:p>
            <a:r>
              <a:rPr lang="zh-CN" altLang="en-US" sz="2400" b="1" i="0">
                <a:solidFill>
                  <a:srgbClr val="000099"/>
                </a:solidFill>
                <a:latin typeface="楷体" pitchFamily="49" charset="-122"/>
                <a:ea typeface="楷体" pitchFamily="49" charset="-122"/>
              </a:rPr>
              <a:t>（四）写作</a:t>
            </a:r>
          </a:p>
        </p:txBody>
      </p:sp>
      <p:sp>
        <p:nvSpPr>
          <p:cNvPr id="32770" name="Text Box 3"/>
          <p:cNvSpPr txBox="1">
            <a:spLocks noChangeArrowheads="1"/>
          </p:cNvSpPr>
          <p:nvPr/>
        </p:nvSpPr>
        <p:spPr bwMode="auto">
          <a:xfrm>
            <a:off x="4787900" y="115888"/>
            <a:ext cx="4356100" cy="396875"/>
          </a:xfrm>
          <a:prstGeom prst="rect">
            <a:avLst/>
          </a:prstGeom>
          <a:noFill/>
          <a:ln w="9525">
            <a:noFill/>
            <a:miter lim="800000"/>
            <a:headEnd/>
            <a:tailEnd/>
          </a:ln>
        </p:spPr>
        <p:txBody>
          <a:bodyPr>
            <a:spAutoFit/>
          </a:bodyPr>
          <a:lstStyle/>
          <a:p>
            <a:pPr>
              <a:spcBef>
                <a:spcPct val="50000"/>
              </a:spcBef>
            </a:pPr>
            <a:r>
              <a:rPr lang="en-US" altLang="zh-CN" sz="2000" b="1" i="0">
                <a:solidFill>
                  <a:srgbClr val="FFFF00"/>
                </a:solidFill>
                <a:latin typeface="仿宋" pitchFamily="49" charset="-122"/>
                <a:ea typeface="仿宋" pitchFamily="49" charset="-122"/>
              </a:rPr>
              <a:t>1.</a:t>
            </a:r>
            <a:r>
              <a:rPr lang="zh-CN" altLang="en-US" sz="2000" b="1" i="0">
                <a:solidFill>
                  <a:srgbClr val="FFFF00"/>
                </a:solidFill>
                <a:latin typeface="仿宋" pitchFamily="49" charset="-122"/>
                <a:ea typeface="仿宋" pitchFamily="49" charset="-122"/>
              </a:rPr>
              <a:t>深入领会</a:t>
            </a:r>
            <a:r>
              <a:rPr lang="en-US" altLang="zh-CN" sz="2000" b="1" i="0">
                <a:solidFill>
                  <a:srgbClr val="FFFF00"/>
                </a:solidFill>
                <a:latin typeface="仿宋" pitchFamily="49" charset="-122"/>
                <a:ea typeface="仿宋" pitchFamily="49" charset="-122"/>
              </a:rPr>
              <a:t>2019</a:t>
            </a:r>
            <a:r>
              <a:rPr lang="zh-CN" altLang="en-US" sz="2000" b="1" i="0">
                <a:solidFill>
                  <a:srgbClr val="FFFF00"/>
                </a:solidFill>
                <a:latin typeface="仿宋" pitchFamily="49" charset="-122"/>
                <a:ea typeface="仿宋" pitchFamily="49" charset="-122"/>
              </a:rPr>
              <a:t>年</a:t>
            </a:r>
            <a:r>
              <a:rPr lang="en-US" altLang="zh-CN" sz="2000" b="1" i="0">
                <a:solidFill>
                  <a:srgbClr val="FFFF00"/>
                </a:solidFill>
                <a:latin typeface="仿宋" pitchFamily="49" charset="-122"/>
                <a:ea typeface="仿宋" pitchFamily="49" charset="-122"/>
              </a:rPr>
              <a:t>《</a:t>
            </a:r>
            <a:r>
              <a:rPr lang="zh-CN" altLang="en-US" sz="2000" b="1" i="0">
                <a:solidFill>
                  <a:srgbClr val="FFFF00"/>
                </a:solidFill>
                <a:latin typeface="仿宋" pitchFamily="49" charset="-122"/>
                <a:ea typeface="仿宋" pitchFamily="49" charset="-122"/>
              </a:rPr>
              <a:t>考试说明</a:t>
            </a:r>
            <a:r>
              <a:rPr lang="en-US" altLang="zh-CN" sz="2000" b="1" i="0">
                <a:solidFill>
                  <a:srgbClr val="FFFF00"/>
                </a:solidFill>
                <a:latin typeface="仿宋" pitchFamily="49" charset="-122"/>
                <a:ea typeface="仿宋" pitchFamily="49" charset="-122"/>
              </a:rPr>
              <a:t>》</a:t>
            </a:r>
            <a:r>
              <a:rPr lang="zh-CN" altLang="en-US" sz="2000" b="1" i="0">
                <a:solidFill>
                  <a:srgbClr val="FFFF00"/>
                </a:solidFill>
                <a:latin typeface="仿宋" pitchFamily="49" charset="-122"/>
                <a:ea typeface="仿宋" pitchFamily="49" charset="-122"/>
              </a:rPr>
              <a:t>精神</a:t>
            </a:r>
            <a:endParaRPr lang="zh-CN" altLang="en-US" sz="2000" b="1">
              <a:solidFill>
                <a:srgbClr val="FFFF00"/>
              </a:solidFill>
              <a:latin typeface="仿宋" pitchFamily="49" charset="-122"/>
              <a:ea typeface="仿宋" pitchFamily="49"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ext Box 2"/>
          <p:cNvSpPr txBox="1">
            <a:spLocks noChangeArrowheads="1"/>
          </p:cNvSpPr>
          <p:nvPr/>
        </p:nvSpPr>
        <p:spPr bwMode="auto">
          <a:xfrm>
            <a:off x="323850" y="792163"/>
            <a:ext cx="8496300" cy="5816977"/>
          </a:xfrm>
          <a:prstGeom prst="rect">
            <a:avLst/>
          </a:prstGeom>
          <a:noFill/>
          <a:ln w="9525">
            <a:noFill/>
            <a:miter lim="800000"/>
            <a:headEnd/>
            <a:tailEnd/>
          </a:ln>
        </p:spPr>
        <p:txBody>
          <a:bodyPr>
            <a:spAutoFit/>
          </a:bodyPr>
          <a:lstStyle/>
          <a:p>
            <a:r>
              <a:rPr lang="zh-CN" altLang="en-US" sz="3200" b="1" i="0" dirty="0">
                <a:solidFill>
                  <a:srgbClr val="000099"/>
                </a:solidFill>
                <a:latin typeface="楷体" pitchFamily="49" charset="-122"/>
                <a:ea typeface="楷体" pitchFamily="49" charset="-122"/>
              </a:rPr>
              <a:t>（</a:t>
            </a:r>
            <a:r>
              <a:rPr lang="en-US" altLang="zh-CN" sz="3200" b="1" i="0" dirty="0">
                <a:solidFill>
                  <a:srgbClr val="000099"/>
                </a:solidFill>
                <a:latin typeface="楷体" pitchFamily="49" charset="-122"/>
                <a:ea typeface="楷体" pitchFamily="49" charset="-122"/>
              </a:rPr>
              <a:t>3</a:t>
            </a:r>
            <a:r>
              <a:rPr lang="zh-CN" altLang="en-US" sz="3200" b="1" i="0" dirty="0">
                <a:solidFill>
                  <a:srgbClr val="000099"/>
                </a:solidFill>
                <a:latin typeface="楷体" pitchFamily="49" charset="-122"/>
                <a:ea typeface="楷体" pitchFamily="49" charset="-122"/>
              </a:rPr>
              <a:t>）变化三，替换、增加</a:t>
            </a:r>
            <a:r>
              <a:rPr lang="en-US" altLang="zh-CN" sz="3200" b="1" i="0" dirty="0">
                <a:solidFill>
                  <a:srgbClr val="000099"/>
                </a:solidFill>
                <a:latin typeface="楷体" pitchFamily="49" charset="-122"/>
                <a:ea typeface="楷体" pitchFamily="49" charset="-122"/>
              </a:rPr>
              <a:t>8</a:t>
            </a:r>
            <a:r>
              <a:rPr lang="zh-CN" altLang="en-US" sz="3200" b="1" i="0" dirty="0">
                <a:solidFill>
                  <a:srgbClr val="000099"/>
                </a:solidFill>
                <a:latin typeface="楷体" pitchFamily="49" charset="-122"/>
                <a:ea typeface="楷体" pitchFamily="49" charset="-122"/>
              </a:rPr>
              <a:t>道例题</a:t>
            </a:r>
            <a:endParaRPr lang="en-US" altLang="zh-CN" sz="3200" b="1" i="0" dirty="0">
              <a:solidFill>
                <a:srgbClr val="000099"/>
              </a:solidFill>
              <a:latin typeface="楷体" pitchFamily="49" charset="-122"/>
              <a:ea typeface="楷体" pitchFamily="49" charset="-122"/>
            </a:endParaRPr>
          </a:p>
          <a:p>
            <a:r>
              <a:rPr lang="en-US" altLang="zh-CN" b="1" i="0" dirty="0">
                <a:latin typeface="楷体" pitchFamily="49" charset="-122"/>
                <a:ea typeface="楷体" pitchFamily="49" charset="-122"/>
              </a:rPr>
              <a:t>   </a:t>
            </a:r>
            <a:r>
              <a:rPr lang="en-US" altLang="zh-CN" sz="2000" b="1" i="0" dirty="0">
                <a:latin typeface="楷体" pitchFamily="49" charset="-122"/>
                <a:ea typeface="楷体" pitchFamily="49" charset="-122"/>
              </a:rPr>
              <a:t>“</a:t>
            </a:r>
            <a:r>
              <a:rPr lang="zh-CN" altLang="en-US" sz="2000" b="1" i="0" dirty="0">
                <a:latin typeface="楷体" pitchFamily="49" charset="-122"/>
                <a:ea typeface="楷体" pitchFamily="49" charset="-122"/>
              </a:rPr>
              <a:t>题型示例”中相应替换、增加了</a:t>
            </a:r>
            <a:r>
              <a:rPr lang="en-US" altLang="zh-CN" sz="2000" b="1" i="0" dirty="0">
                <a:latin typeface="楷体" pitchFamily="49" charset="-122"/>
                <a:ea typeface="楷体" pitchFamily="49" charset="-122"/>
              </a:rPr>
              <a:t>2017</a:t>
            </a:r>
            <a:r>
              <a:rPr lang="zh-CN" altLang="en-US" sz="2000" b="1" i="0" dirty="0">
                <a:latin typeface="楷体" pitchFamily="49" charset="-122"/>
                <a:ea typeface="楷体" pitchFamily="49" charset="-122"/>
              </a:rPr>
              <a:t>、</a:t>
            </a:r>
            <a:r>
              <a:rPr lang="en-US" altLang="zh-CN" sz="2000" b="1" i="0" dirty="0">
                <a:latin typeface="楷体" pitchFamily="49" charset="-122"/>
                <a:ea typeface="楷体" pitchFamily="49" charset="-122"/>
              </a:rPr>
              <a:t>2018</a:t>
            </a:r>
            <a:r>
              <a:rPr lang="zh-CN" altLang="en-US" sz="2000" b="1" i="0" dirty="0">
                <a:latin typeface="楷体" pitchFamily="49" charset="-122"/>
                <a:ea typeface="楷体" pitchFamily="49" charset="-122"/>
              </a:rPr>
              <a:t>年全国卷真题的示例，一共</a:t>
            </a:r>
            <a:r>
              <a:rPr lang="en-US" altLang="zh-CN" sz="2000" b="1" i="0" dirty="0">
                <a:latin typeface="楷体" pitchFamily="49" charset="-122"/>
                <a:ea typeface="楷体" pitchFamily="49" charset="-122"/>
              </a:rPr>
              <a:t>8</a:t>
            </a:r>
            <a:r>
              <a:rPr lang="zh-CN" altLang="en-US" sz="2000" b="1" i="0" dirty="0">
                <a:latin typeface="楷体" pitchFamily="49" charset="-122"/>
                <a:ea typeface="楷体" pitchFamily="49" charset="-122"/>
              </a:rPr>
              <a:t>道（</a:t>
            </a:r>
            <a:r>
              <a:rPr lang="en-US" altLang="zh-CN" sz="2000" b="1" i="0" dirty="0">
                <a:latin typeface="楷体" pitchFamily="49" charset="-122"/>
                <a:ea typeface="楷体" pitchFamily="49" charset="-122"/>
              </a:rPr>
              <a:t>P32</a:t>
            </a:r>
            <a:r>
              <a:rPr lang="zh-CN" altLang="en-US" sz="2000" b="1" i="0" dirty="0">
                <a:latin typeface="楷体" pitchFamily="49" charset="-122"/>
                <a:ea typeface="楷体" pitchFamily="49" charset="-122"/>
              </a:rPr>
              <a:t>第</a:t>
            </a:r>
            <a:r>
              <a:rPr lang="en-US" altLang="zh-CN" sz="2000" b="1" i="0" dirty="0">
                <a:latin typeface="楷体" pitchFamily="49" charset="-122"/>
                <a:ea typeface="楷体" pitchFamily="49" charset="-122"/>
              </a:rPr>
              <a:t>2</a:t>
            </a:r>
            <a:r>
              <a:rPr lang="zh-CN" altLang="en-US" sz="2000" b="1" i="0" dirty="0">
                <a:latin typeface="楷体" pitchFamily="49" charset="-122"/>
                <a:ea typeface="楷体" pitchFamily="49" charset="-122"/>
              </a:rPr>
              <a:t>题，</a:t>
            </a:r>
            <a:r>
              <a:rPr lang="en-US" altLang="zh-CN" sz="2000" b="1" i="0" dirty="0">
                <a:latin typeface="楷体" pitchFamily="49" charset="-122"/>
                <a:ea typeface="楷体" pitchFamily="49" charset="-122"/>
              </a:rPr>
              <a:t>P39</a:t>
            </a:r>
            <a:r>
              <a:rPr lang="zh-CN" altLang="en-US" sz="2000" b="1" i="0" dirty="0">
                <a:latin typeface="楷体" pitchFamily="49" charset="-122"/>
                <a:ea typeface="楷体" pitchFamily="49" charset="-122"/>
              </a:rPr>
              <a:t>第</a:t>
            </a:r>
            <a:r>
              <a:rPr lang="en-US" altLang="zh-CN" sz="2000" b="1" i="0" dirty="0">
                <a:latin typeface="楷体" pitchFamily="49" charset="-122"/>
                <a:ea typeface="楷体" pitchFamily="49" charset="-122"/>
              </a:rPr>
              <a:t>3</a:t>
            </a:r>
            <a:r>
              <a:rPr lang="zh-CN" altLang="en-US" sz="2000" b="1" i="0" dirty="0">
                <a:latin typeface="楷体" pitchFamily="49" charset="-122"/>
                <a:ea typeface="楷体" pitchFamily="49" charset="-122"/>
              </a:rPr>
              <a:t>题，</a:t>
            </a:r>
            <a:r>
              <a:rPr lang="en-US" altLang="zh-CN" sz="2000" b="1" i="0" dirty="0">
                <a:latin typeface="楷体" pitchFamily="49" charset="-122"/>
                <a:ea typeface="楷体" pitchFamily="49" charset="-122"/>
              </a:rPr>
              <a:t>P42</a:t>
            </a:r>
            <a:r>
              <a:rPr lang="zh-CN" altLang="en-US" sz="2000" b="1" i="0" dirty="0">
                <a:latin typeface="楷体" pitchFamily="49" charset="-122"/>
                <a:ea typeface="楷体" pitchFamily="49" charset="-122"/>
              </a:rPr>
              <a:t>第</a:t>
            </a:r>
            <a:r>
              <a:rPr lang="en-US" altLang="zh-CN" sz="2000" b="1" i="0" dirty="0">
                <a:latin typeface="楷体" pitchFamily="49" charset="-122"/>
                <a:ea typeface="楷体" pitchFamily="49" charset="-122"/>
              </a:rPr>
              <a:t>4</a:t>
            </a:r>
            <a:r>
              <a:rPr lang="zh-CN" altLang="en-US" sz="2000" b="1" i="0" dirty="0">
                <a:latin typeface="楷体" pitchFamily="49" charset="-122"/>
                <a:ea typeface="楷体" pitchFamily="49" charset="-122"/>
              </a:rPr>
              <a:t>题，</a:t>
            </a:r>
            <a:r>
              <a:rPr lang="en-US" altLang="zh-CN" sz="2000" b="1" i="0" dirty="0">
                <a:latin typeface="楷体" pitchFamily="49" charset="-122"/>
                <a:ea typeface="楷体" pitchFamily="49" charset="-122"/>
              </a:rPr>
              <a:t>P67</a:t>
            </a:r>
            <a:r>
              <a:rPr lang="zh-CN" altLang="en-US" sz="2000" b="1" i="0" dirty="0">
                <a:latin typeface="楷体" pitchFamily="49" charset="-122"/>
                <a:ea typeface="楷体" pitchFamily="49" charset="-122"/>
              </a:rPr>
              <a:t>第</a:t>
            </a:r>
            <a:r>
              <a:rPr lang="en-US" altLang="zh-CN" sz="2000" b="1" i="0" dirty="0">
                <a:latin typeface="楷体" pitchFamily="49" charset="-122"/>
                <a:ea typeface="楷体" pitchFamily="49" charset="-122"/>
              </a:rPr>
              <a:t>12</a:t>
            </a:r>
            <a:r>
              <a:rPr lang="zh-CN" altLang="en-US" sz="2000" b="1" i="0" dirty="0">
                <a:latin typeface="楷体" pitchFamily="49" charset="-122"/>
                <a:ea typeface="楷体" pitchFamily="49" charset="-122"/>
              </a:rPr>
              <a:t>题，</a:t>
            </a:r>
            <a:r>
              <a:rPr lang="en-US" altLang="zh-CN" sz="2000" b="1" i="0" dirty="0">
                <a:latin typeface="楷体" pitchFamily="49" charset="-122"/>
                <a:ea typeface="楷体" pitchFamily="49" charset="-122"/>
              </a:rPr>
              <a:t>P68</a:t>
            </a:r>
            <a:r>
              <a:rPr lang="zh-CN" altLang="en-US" sz="2000" b="1" i="0" dirty="0">
                <a:latin typeface="楷体" pitchFamily="49" charset="-122"/>
                <a:ea typeface="楷体" pitchFamily="49" charset="-122"/>
              </a:rPr>
              <a:t>第</a:t>
            </a:r>
            <a:r>
              <a:rPr lang="en-US" altLang="zh-CN" sz="2000" b="1" i="0" dirty="0">
                <a:latin typeface="楷体" pitchFamily="49" charset="-122"/>
                <a:ea typeface="楷体" pitchFamily="49" charset="-122"/>
              </a:rPr>
              <a:t>13</a:t>
            </a:r>
            <a:r>
              <a:rPr lang="zh-CN" altLang="en-US" sz="2000" b="1" i="0" dirty="0">
                <a:latin typeface="楷体" pitchFamily="49" charset="-122"/>
                <a:ea typeface="楷体" pitchFamily="49" charset="-122"/>
              </a:rPr>
              <a:t>题，</a:t>
            </a:r>
            <a:r>
              <a:rPr lang="en-US" altLang="zh-CN" sz="2000" b="1" i="0" dirty="0">
                <a:latin typeface="楷体" pitchFamily="49" charset="-122"/>
                <a:ea typeface="楷体" pitchFamily="49" charset="-122"/>
              </a:rPr>
              <a:t>P69</a:t>
            </a:r>
            <a:r>
              <a:rPr lang="zh-CN" altLang="en-US" sz="2000" b="1" i="0" dirty="0">
                <a:latin typeface="楷体" pitchFamily="49" charset="-122"/>
                <a:ea typeface="楷体" pitchFamily="49" charset="-122"/>
              </a:rPr>
              <a:t>第</a:t>
            </a:r>
            <a:r>
              <a:rPr lang="en-US" altLang="zh-CN" sz="2000" b="1" i="0" dirty="0">
                <a:latin typeface="楷体" pitchFamily="49" charset="-122"/>
                <a:ea typeface="楷体" pitchFamily="49" charset="-122"/>
              </a:rPr>
              <a:t>14</a:t>
            </a:r>
            <a:r>
              <a:rPr lang="zh-CN" altLang="en-US" sz="2000" b="1" i="0" dirty="0">
                <a:latin typeface="楷体" pitchFamily="49" charset="-122"/>
                <a:ea typeface="楷体" pitchFamily="49" charset="-122"/>
              </a:rPr>
              <a:t>题，</a:t>
            </a:r>
            <a:r>
              <a:rPr lang="en-US" altLang="zh-CN" sz="2000" b="1" i="0" dirty="0">
                <a:latin typeface="楷体" pitchFamily="49" charset="-122"/>
                <a:ea typeface="楷体" pitchFamily="49" charset="-122"/>
              </a:rPr>
              <a:t>P71</a:t>
            </a:r>
            <a:r>
              <a:rPr lang="zh-CN" altLang="en-US" sz="2000" b="1" i="0" dirty="0">
                <a:latin typeface="楷体" pitchFamily="49" charset="-122"/>
                <a:ea typeface="楷体" pitchFamily="49" charset="-122"/>
              </a:rPr>
              <a:t>第</a:t>
            </a:r>
            <a:r>
              <a:rPr lang="en-US" altLang="zh-CN" sz="2000" b="1" i="0" dirty="0" smtClean="0">
                <a:latin typeface="楷体" pitchFamily="49" charset="-122"/>
                <a:ea typeface="楷体" pitchFamily="49" charset="-122"/>
              </a:rPr>
              <a:t>5</a:t>
            </a:r>
            <a:r>
              <a:rPr lang="zh-CN" altLang="en-US" sz="2000" b="1" i="0" dirty="0" smtClean="0">
                <a:latin typeface="楷体" pitchFamily="49" charset="-122"/>
                <a:ea typeface="楷体" pitchFamily="49" charset="-122"/>
              </a:rPr>
              <a:t>题，</a:t>
            </a:r>
            <a:r>
              <a:rPr lang="en-US" altLang="zh-CN" sz="2000" b="1" i="0" dirty="0" smtClean="0">
                <a:latin typeface="楷体" pitchFamily="49" charset="-122"/>
                <a:ea typeface="楷体" pitchFamily="49" charset="-122"/>
              </a:rPr>
              <a:t>P71</a:t>
            </a:r>
            <a:r>
              <a:rPr lang="zh-CN" altLang="en-US" sz="2000" b="1" i="0" dirty="0" smtClean="0">
                <a:latin typeface="楷体" pitchFamily="49" charset="-122"/>
                <a:ea typeface="楷体" pitchFamily="49" charset="-122"/>
              </a:rPr>
              <a:t>第</a:t>
            </a:r>
            <a:r>
              <a:rPr lang="en-US" altLang="zh-CN" sz="2000" b="1" i="0" dirty="0" smtClean="0">
                <a:latin typeface="楷体" pitchFamily="49" charset="-122"/>
                <a:ea typeface="楷体" pitchFamily="49" charset="-122"/>
              </a:rPr>
              <a:t>6</a:t>
            </a:r>
            <a:r>
              <a:rPr lang="zh-CN" altLang="en-US" sz="2000" b="1" i="0" dirty="0" smtClean="0">
                <a:latin typeface="楷体" pitchFamily="49" charset="-122"/>
                <a:ea typeface="楷体" pitchFamily="49" charset="-122"/>
              </a:rPr>
              <a:t>题）。</a:t>
            </a:r>
          </a:p>
          <a:p>
            <a:r>
              <a:rPr lang="zh-CN" altLang="en-US" sz="2000" b="1" i="0" smtClean="0">
                <a:latin typeface="楷体" pitchFamily="49" charset="-122"/>
                <a:ea typeface="楷体" pitchFamily="49" charset="-122"/>
              </a:rPr>
              <a:t>  详细</a:t>
            </a:r>
            <a:r>
              <a:rPr lang="zh-CN" altLang="en-US" sz="2000" b="1" i="0" dirty="0" smtClean="0">
                <a:latin typeface="楷体" pitchFamily="49" charset="-122"/>
                <a:ea typeface="楷体" pitchFamily="49" charset="-122"/>
              </a:rPr>
              <a:t>说明：</a:t>
            </a:r>
          </a:p>
          <a:p>
            <a:r>
              <a:rPr lang="zh-CN" altLang="en-US" sz="2000" b="1" i="0" dirty="0" smtClean="0">
                <a:latin typeface="楷体" pitchFamily="49" charset="-122"/>
                <a:ea typeface="楷体" pitchFamily="49" charset="-122"/>
              </a:rPr>
              <a:t>①</a:t>
            </a:r>
            <a:r>
              <a:rPr lang="zh-CN" altLang="en-US" sz="2000" b="1" i="0" dirty="0">
                <a:latin typeface="楷体" pitchFamily="49" charset="-122"/>
                <a:ea typeface="楷体" pitchFamily="49" charset="-122"/>
              </a:rPr>
              <a:t>“论述类文本阅读”这一题型下：</a:t>
            </a:r>
            <a:r>
              <a:rPr lang="en-US" altLang="zh-CN" sz="2000" b="1" i="0" dirty="0">
                <a:latin typeface="楷体" pitchFamily="49" charset="-122"/>
                <a:ea typeface="楷体" pitchFamily="49" charset="-122"/>
              </a:rPr>
              <a:t>2018</a:t>
            </a:r>
            <a:r>
              <a:rPr lang="zh-CN" altLang="en-US" sz="2000" b="1" i="0" dirty="0">
                <a:latin typeface="楷体" pitchFamily="49" charset="-122"/>
                <a:ea typeface="楷体" pitchFamily="49" charset="-122"/>
              </a:rPr>
              <a:t>年</a:t>
            </a:r>
            <a:r>
              <a:rPr lang="en-US" altLang="zh-CN" sz="2000" b="1" i="0" dirty="0">
                <a:latin typeface="楷体" pitchFamily="49" charset="-122"/>
                <a:ea typeface="楷体" pitchFamily="49" charset="-122"/>
              </a:rPr>
              <a:t>《</a:t>
            </a:r>
            <a:r>
              <a:rPr lang="zh-CN" altLang="en-US" sz="2000" b="1" i="0" dirty="0">
                <a:latin typeface="楷体" pitchFamily="49" charset="-122"/>
                <a:ea typeface="楷体" pitchFamily="49" charset="-122"/>
              </a:rPr>
              <a:t>考试说明</a:t>
            </a:r>
            <a:r>
              <a:rPr lang="en-US" altLang="zh-CN" sz="2000" b="1" i="0" dirty="0">
                <a:latin typeface="楷体" pitchFamily="49" charset="-122"/>
                <a:ea typeface="楷体" pitchFamily="49" charset="-122"/>
              </a:rPr>
              <a:t>》</a:t>
            </a:r>
            <a:r>
              <a:rPr lang="zh-CN" altLang="en-US" sz="2000" b="1" i="0" dirty="0">
                <a:latin typeface="楷体" pitchFamily="49" charset="-122"/>
                <a:ea typeface="楷体" pitchFamily="49" charset="-122"/>
              </a:rPr>
              <a:t>中只有</a:t>
            </a:r>
            <a:r>
              <a:rPr lang="en-US" altLang="zh-CN" sz="2000" b="1" i="0" dirty="0">
                <a:latin typeface="楷体" pitchFamily="49" charset="-122"/>
                <a:ea typeface="楷体" pitchFamily="49" charset="-122"/>
              </a:rPr>
              <a:t>1</a:t>
            </a:r>
            <a:r>
              <a:rPr lang="zh-CN" altLang="en-US" sz="2000" b="1" i="0" dirty="0">
                <a:latin typeface="楷体" pitchFamily="49" charset="-122"/>
                <a:ea typeface="楷体" pitchFamily="49" charset="-122"/>
              </a:rPr>
              <a:t>篇真题示例，</a:t>
            </a:r>
            <a:r>
              <a:rPr lang="en-US" altLang="zh-CN" sz="2000" b="1" i="0" dirty="0">
                <a:solidFill>
                  <a:srgbClr val="000099"/>
                </a:solidFill>
                <a:latin typeface="楷体" pitchFamily="49" charset="-122"/>
                <a:ea typeface="楷体" pitchFamily="49" charset="-122"/>
              </a:rPr>
              <a:t>2019</a:t>
            </a:r>
            <a:r>
              <a:rPr lang="zh-CN" altLang="en-US" sz="2000" b="1" i="0" dirty="0">
                <a:solidFill>
                  <a:srgbClr val="000099"/>
                </a:solidFill>
                <a:latin typeface="楷体" pitchFamily="49" charset="-122"/>
                <a:ea typeface="楷体" pitchFamily="49" charset="-122"/>
              </a:rPr>
              <a:t>年</a:t>
            </a:r>
            <a:r>
              <a:rPr lang="en-US" altLang="zh-CN" sz="2000" b="1" i="0" dirty="0">
                <a:solidFill>
                  <a:srgbClr val="000099"/>
                </a:solidFill>
                <a:latin typeface="楷体" pitchFamily="49" charset="-122"/>
                <a:ea typeface="楷体" pitchFamily="49" charset="-122"/>
              </a:rPr>
              <a:t>《</a:t>
            </a:r>
            <a:r>
              <a:rPr lang="zh-CN" altLang="en-US" sz="2000" b="1" i="0" dirty="0">
                <a:solidFill>
                  <a:srgbClr val="000099"/>
                </a:solidFill>
                <a:latin typeface="楷体" pitchFamily="49" charset="-122"/>
                <a:ea typeface="楷体" pitchFamily="49" charset="-122"/>
              </a:rPr>
              <a:t>考试说明</a:t>
            </a:r>
            <a:r>
              <a:rPr lang="en-US" altLang="zh-CN" sz="2000" b="1" i="0" dirty="0">
                <a:solidFill>
                  <a:srgbClr val="000099"/>
                </a:solidFill>
                <a:latin typeface="楷体" pitchFamily="49" charset="-122"/>
                <a:ea typeface="楷体" pitchFamily="49" charset="-122"/>
              </a:rPr>
              <a:t>》</a:t>
            </a:r>
            <a:r>
              <a:rPr lang="zh-CN" altLang="en-US" sz="2000" b="1" i="0" dirty="0">
                <a:solidFill>
                  <a:srgbClr val="000099"/>
                </a:solidFill>
                <a:latin typeface="楷体" pitchFamily="49" charset="-122"/>
                <a:ea typeface="楷体" pitchFamily="49" charset="-122"/>
              </a:rPr>
              <a:t>新增了</a:t>
            </a:r>
            <a:r>
              <a:rPr lang="en-US" altLang="zh-CN" sz="2000" b="1" i="0" dirty="0">
                <a:solidFill>
                  <a:srgbClr val="000099"/>
                </a:solidFill>
                <a:latin typeface="楷体" pitchFamily="49" charset="-122"/>
                <a:ea typeface="楷体" pitchFamily="49" charset="-122"/>
              </a:rPr>
              <a:t>2018</a:t>
            </a:r>
            <a:r>
              <a:rPr lang="zh-CN" altLang="en-US" sz="2000" b="1" i="0" dirty="0">
                <a:solidFill>
                  <a:srgbClr val="000099"/>
                </a:solidFill>
                <a:latin typeface="楷体" pitchFamily="49" charset="-122"/>
                <a:ea typeface="楷体" pitchFamily="49" charset="-122"/>
              </a:rPr>
              <a:t>年全国</a:t>
            </a:r>
            <a:r>
              <a:rPr lang="en-US" altLang="zh-CN" sz="2000" b="1" i="0" dirty="0">
                <a:solidFill>
                  <a:srgbClr val="000099"/>
                </a:solidFill>
                <a:latin typeface="楷体" pitchFamily="49" charset="-122"/>
                <a:ea typeface="楷体" pitchFamily="49" charset="-122"/>
              </a:rPr>
              <a:t>Ⅰ</a:t>
            </a:r>
            <a:r>
              <a:rPr lang="zh-CN" altLang="en-US" sz="2000" b="1" i="0" dirty="0">
                <a:solidFill>
                  <a:srgbClr val="000099"/>
                </a:solidFill>
                <a:latin typeface="楷体" pitchFamily="49" charset="-122"/>
                <a:ea typeface="楷体" pitchFamily="49" charset="-122"/>
              </a:rPr>
              <a:t>卷的真题示例。</a:t>
            </a:r>
          </a:p>
          <a:p>
            <a:r>
              <a:rPr lang="zh-CN" altLang="en-US" sz="2000" b="1" i="0" dirty="0">
                <a:latin typeface="楷体" pitchFamily="49" charset="-122"/>
                <a:ea typeface="楷体" pitchFamily="49" charset="-122"/>
              </a:rPr>
              <a:t>②“实用类文本阅读”这一题型下：</a:t>
            </a:r>
            <a:r>
              <a:rPr lang="en-US" altLang="zh-CN" sz="2000" b="1" i="0" dirty="0">
                <a:latin typeface="楷体" pitchFamily="49" charset="-122"/>
                <a:ea typeface="楷体" pitchFamily="49" charset="-122"/>
              </a:rPr>
              <a:t>2018</a:t>
            </a:r>
            <a:r>
              <a:rPr lang="zh-CN" altLang="en-US" sz="2000" b="1" i="0" dirty="0">
                <a:latin typeface="楷体" pitchFamily="49" charset="-122"/>
                <a:ea typeface="楷体" pitchFamily="49" charset="-122"/>
              </a:rPr>
              <a:t>年</a:t>
            </a:r>
            <a:r>
              <a:rPr lang="en-US" altLang="zh-CN" sz="2000" b="1" i="0" dirty="0">
                <a:latin typeface="楷体" pitchFamily="49" charset="-122"/>
                <a:ea typeface="楷体" pitchFamily="49" charset="-122"/>
              </a:rPr>
              <a:t>《</a:t>
            </a:r>
            <a:r>
              <a:rPr lang="zh-CN" altLang="en-US" sz="2000" b="1" i="0" dirty="0">
                <a:latin typeface="楷体" pitchFamily="49" charset="-122"/>
                <a:ea typeface="楷体" pitchFamily="49" charset="-122"/>
              </a:rPr>
              <a:t>考试说明</a:t>
            </a:r>
            <a:r>
              <a:rPr lang="en-US" altLang="zh-CN" sz="2000" b="1" i="0" dirty="0">
                <a:latin typeface="楷体" pitchFamily="49" charset="-122"/>
                <a:ea typeface="楷体" pitchFamily="49" charset="-122"/>
              </a:rPr>
              <a:t>》</a:t>
            </a:r>
            <a:r>
              <a:rPr lang="zh-CN" altLang="en-US" sz="2000" b="1" i="0" dirty="0">
                <a:latin typeface="楷体" pitchFamily="49" charset="-122"/>
                <a:ea typeface="楷体" pitchFamily="49" charset="-122"/>
              </a:rPr>
              <a:t>中有</a:t>
            </a:r>
            <a:r>
              <a:rPr lang="en-US" altLang="zh-CN" sz="2000" b="1" i="0" dirty="0">
                <a:latin typeface="楷体" pitchFamily="49" charset="-122"/>
                <a:ea typeface="楷体" pitchFamily="49" charset="-122"/>
              </a:rPr>
              <a:t>3</a:t>
            </a:r>
            <a:r>
              <a:rPr lang="zh-CN" altLang="en-US" sz="2000" b="1" i="0" dirty="0">
                <a:latin typeface="楷体" pitchFamily="49" charset="-122"/>
                <a:ea typeface="楷体" pitchFamily="49" charset="-122"/>
              </a:rPr>
              <a:t>篇人物传记类文本和</a:t>
            </a:r>
            <a:r>
              <a:rPr lang="en-US" altLang="zh-CN" sz="2000" b="1" i="0" dirty="0">
                <a:latin typeface="楷体" pitchFamily="49" charset="-122"/>
                <a:ea typeface="楷体" pitchFamily="49" charset="-122"/>
              </a:rPr>
              <a:t>2</a:t>
            </a:r>
            <a:r>
              <a:rPr lang="zh-CN" altLang="en-US" sz="2000" b="1" i="0" dirty="0">
                <a:latin typeface="楷体" pitchFamily="49" charset="-122"/>
                <a:ea typeface="楷体" pitchFamily="49" charset="-122"/>
              </a:rPr>
              <a:t>篇新闻报告类文本的示例；</a:t>
            </a:r>
            <a:r>
              <a:rPr lang="en-US" altLang="zh-CN" sz="2000" b="1" i="0" dirty="0">
                <a:solidFill>
                  <a:srgbClr val="000099"/>
                </a:solidFill>
                <a:latin typeface="楷体" pitchFamily="49" charset="-122"/>
                <a:ea typeface="楷体" pitchFamily="49" charset="-122"/>
              </a:rPr>
              <a:t>2019</a:t>
            </a:r>
            <a:r>
              <a:rPr lang="zh-CN" altLang="en-US" sz="2000" b="1" i="0" dirty="0">
                <a:solidFill>
                  <a:srgbClr val="000099"/>
                </a:solidFill>
                <a:latin typeface="楷体" pitchFamily="49" charset="-122"/>
                <a:ea typeface="楷体" pitchFamily="49" charset="-122"/>
              </a:rPr>
              <a:t>年</a:t>
            </a:r>
            <a:r>
              <a:rPr lang="en-US" altLang="zh-CN" sz="2000" b="1" i="0" dirty="0">
                <a:solidFill>
                  <a:srgbClr val="000099"/>
                </a:solidFill>
                <a:latin typeface="楷体" pitchFamily="49" charset="-122"/>
                <a:ea typeface="楷体" pitchFamily="49" charset="-122"/>
              </a:rPr>
              <a:t>《</a:t>
            </a:r>
            <a:r>
              <a:rPr lang="zh-CN" altLang="en-US" sz="2000" b="1" i="0" dirty="0">
                <a:solidFill>
                  <a:srgbClr val="000099"/>
                </a:solidFill>
                <a:latin typeface="楷体" pitchFamily="49" charset="-122"/>
                <a:ea typeface="楷体" pitchFamily="49" charset="-122"/>
              </a:rPr>
              <a:t>考试说明</a:t>
            </a:r>
            <a:r>
              <a:rPr lang="en-US" altLang="zh-CN" sz="2000" b="1" i="0" dirty="0">
                <a:solidFill>
                  <a:srgbClr val="000099"/>
                </a:solidFill>
                <a:latin typeface="楷体" pitchFamily="49" charset="-122"/>
                <a:ea typeface="楷体" pitchFamily="49" charset="-122"/>
              </a:rPr>
              <a:t>》</a:t>
            </a:r>
            <a:r>
              <a:rPr lang="zh-CN" altLang="en-US" sz="2000" b="1" i="0" dirty="0">
                <a:solidFill>
                  <a:srgbClr val="000099"/>
                </a:solidFill>
                <a:latin typeface="楷体" pitchFamily="49" charset="-122"/>
                <a:ea typeface="楷体" pitchFamily="49" charset="-122"/>
              </a:rPr>
              <a:t>删掉了</a:t>
            </a:r>
            <a:r>
              <a:rPr lang="en-US" altLang="zh-CN" sz="2000" b="1" i="0" dirty="0">
                <a:solidFill>
                  <a:srgbClr val="000099"/>
                </a:solidFill>
                <a:latin typeface="楷体" pitchFamily="49" charset="-122"/>
                <a:ea typeface="楷体" pitchFamily="49" charset="-122"/>
              </a:rPr>
              <a:t>1</a:t>
            </a:r>
            <a:r>
              <a:rPr lang="zh-CN" altLang="en-US" sz="2000" b="1" i="0" dirty="0">
                <a:solidFill>
                  <a:srgbClr val="000099"/>
                </a:solidFill>
                <a:latin typeface="楷体" pitchFamily="49" charset="-122"/>
                <a:ea typeface="楷体" pitchFamily="49" charset="-122"/>
              </a:rPr>
              <a:t>篇人物传记类文本和</a:t>
            </a:r>
            <a:r>
              <a:rPr lang="en-US" altLang="zh-CN" sz="2000" b="1" i="0" dirty="0">
                <a:solidFill>
                  <a:srgbClr val="000099"/>
                </a:solidFill>
                <a:latin typeface="楷体" pitchFamily="49" charset="-122"/>
                <a:ea typeface="楷体" pitchFamily="49" charset="-122"/>
              </a:rPr>
              <a:t>1</a:t>
            </a:r>
            <a:r>
              <a:rPr lang="zh-CN" altLang="en-US" sz="2000" b="1" i="0" dirty="0">
                <a:solidFill>
                  <a:srgbClr val="000099"/>
                </a:solidFill>
                <a:latin typeface="楷体" pitchFamily="49" charset="-122"/>
                <a:ea typeface="楷体" pitchFamily="49" charset="-122"/>
              </a:rPr>
              <a:t>篇新闻报告类文本，相应增补了</a:t>
            </a:r>
            <a:r>
              <a:rPr lang="en-US" altLang="zh-CN" sz="2000" b="1" i="0" dirty="0">
                <a:solidFill>
                  <a:srgbClr val="000099"/>
                </a:solidFill>
                <a:latin typeface="楷体" pitchFamily="49" charset="-122"/>
                <a:ea typeface="楷体" pitchFamily="49" charset="-122"/>
              </a:rPr>
              <a:t>2018</a:t>
            </a:r>
            <a:r>
              <a:rPr lang="zh-CN" altLang="en-US" sz="2000" b="1" i="0" dirty="0">
                <a:solidFill>
                  <a:srgbClr val="000099"/>
                </a:solidFill>
                <a:latin typeface="楷体" pitchFamily="49" charset="-122"/>
                <a:ea typeface="楷体" pitchFamily="49" charset="-122"/>
              </a:rPr>
              <a:t>年全国</a:t>
            </a:r>
            <a:r>
              <a:rPr lang="en-US" altLang="zh-CN" sz="2000" b="1" i="0" dirty="0">
                <a:solidFill>
                  <a:srgbClr val="000099"/>
                </a:solidFill>
                <a:latin typeface="楷体" pitchFamily="49" charset="-122"/>
                <a:ea typeface="楷体" pitchFamily="49" charset="-122"/>
              </a:rPr>
              <a:t>Ⅰ</a:t>
            </a:r>
            <a:r>
              <a:rPr lang="zh-CN" altLang="en-US" sz="2000" b="1" i="0" dirty="0">
                <a:solidFill>
                  <a:srgbClr val="000099"/>
                </a:solidFill>
                <a:latin typeface="楷体" pitchFamily="49" charset="-122"/>
                <a:ea typeface="楷体" pitchFamily="49" charset="-122"/>
              </a:rPr>
              <a:t>卷和</a:t>
            </a:r>
            <a:r>
              <a:rPr lang="en-US" altLang="zh-CN" sz="2000" b="1" i="0" dirty="0">
                <a:solidFill>
                  <a:srgbClr val="000099"/>
                </a:solidFill>
                <a:latin typeface="楷体" pitchFamily="49" charset="-122"/>
                <a:ea typeface="楷体" pitchFamily="49" charset="-122"/>
              </a:rPr>
              <a:t>2017</a:t>
            </a:r>
            <a:r>
              <a:rPr lang="zh-CN" altLang="en-US" sz="2000" b="1" i="0" dirty="0">
                <a:solidFill>
                  <a:srgbClr val="000099"/>
                </a:solidFill>
                <a:latin typeface="楷体" pitchFamily="49" charset="-122"/>
                <a:ea typeface="楷体" pitchFamily="49" charset="-122"/>
              </a:rPr>
              <a:t>年全国</a:t>
            </a:r>
            <a:r>
              <a:rPr lang="en-US" altLang="zh-CN" sz="2000" b="1" i="0" dirty="0">
                <a:solidFill>
                  <a:srgbClr val="000099"/>
                </a:solidFill>
                <a:latin typeface="楷体" pitchFamily="49" charset="-122"/>
                <a:ea typeface="楷体" pitchFamily="49" charset="-122"/>
              </a:rPr>
              <a:t>Ⅰ</a:t>
            </a:r>
            <a:r>
              <a:rPr lang="zh-CN" altLang="en-US" sz="2000" b="1" i="0" dirty="0">
                <a:solidFill>
                  <a:srgbClr val="000099"/>
                </a:solidFill>
                <a:latin typeface="楷体" pitchFamily="49" charset="-122"/>
                <a:ea typeface="楷体" pitchFamily="49" charset="-122"/>
              </a:rPr>
              <a:t>卷的真题示例，变为</a:t>
            </a:r>
            <a:r>
              <a:rPr lang="en-US" altLang="zh-CN" sz="2000" b="1" i="0" dirty="0">
                <a:solidFill>
                  <a:srgbClr val="000099"/>
                </a:solidFill>
                <a:latin typeface="楷体" pitchFamily="49" charset="-122"/>
                <a:ea typeface="楷体" pitchFamily="49" charset="-122"/>
              </a:rPr>
              <a:t>2</a:t>
            </a:r>
            <a:r>
              <a:rPr lang="zh-CN" altLang="en-US" sz="2000" b="1" i="0" dirty="0">
                <a:solidFill>
                  <a:srgbClr val="000099"/>
                </a:solidFill>
                <a:latin typeface="楷体" pitchFamily="49" charset="-122"/>
                <a:ea typeface="楷体" pitchFamily="49" charset="-122"/>
              </a:rPr>
              <a:t>篇人物传记类文本和</a:t>
            </a:r>
            <a:r>
              <a:rPr lang="en-US" altLang="zh-CN" sz="2000" b="1" i="0" dirty="0">
                <a:solidFill>
                  <a:srgbClr val="000099"/>
                </a:solidFill>
                <a:latin typeface="楷体" pitchFamily="49" charset="-122"/>
                <a:ea typeface="楷体" pitchFamily="49" charset="-122"/>
              </a:rPr>
              <a:t>3</a:t>
            </a:r>
            <a:r>
              <a:rPr lang="zh-CN" altLang="en-US" sz="2000" b="1" i="0" dirty="0">
                <a:solidFill>
                  <a:srgbClr val="000099"/>
                </a:solidFill>
                <a:latin typeface="楷体" pitchFamily="49" charset="-122"/>
                <a:ea typeface="楷体" pitchFamily="49" charset="-122"/>
              </a:rPr>
              <a:t>篇新闻报告类文本。</a:t>
            </a:r>
          </a:p>
          <a:p>
            <a:r>
              <a:rPr lang="zh-CN" altLang="en-US" sz="2000" b="1" i="0" dirty="0">
                <a:latin typeface="楷体" pitchFamily="49" charset="-122"/>
                <a:ea typeface="楷体" pitchFamily="49" charset="-122"/>
              </a:rPr>
              <a:t>③“语言文字应用”这一题型下：</a:t>
            </a:r>
            <a:r>
              <a:rPr lang="en-US" altLang="zh-CN" sz="2000" b="1" i="0" dirty="0">
                <a:latin typeface="楷体" pitchFamily="49" charset="-122"/>
                <a:ea typeface="楷体" pitchFamily="49" charset="-122"/>
              </a:rPr>
              <a:t>2018</a:t>
            </a:r>
            <a:r>
              <a:rPr lang="zh-CN" altLang="en-US" sz="2000" b="1" i="0" dirty="0">
                <a:latin typeface="楷体" pitchFamily="49" charset="-122"/>
                <a:ea typeface="楷体" pitchFamily="49" charset="-122"/>
              </a:rPr>
              <a:t>年</a:t>
            </a:r>
            <a:r>
              <a:rPr lang="en-US" altLang="zh-CN" sz="2000" b="1" i="0" dirty="0">
                <a:latin typeface="楷体" pitchFamily="49" charset="-122"/>
                <a:ea typeface="楷体" pitchFamily="49" charset="-122"/>
              </a:rPr>
              <a:t>《</a:t>
            </a:r>
            <a:r>
              <a:rPr lang="zh-CN" altLang="en-US" sz="2000" b="1" i="0" dirty="0">
                <a:latin typeface="楷体" pitchFamily="49" charset="-122"/>
                <a:ea typeface="楷体" pitchFamily="49" charset="-122"/>
              </a:rPr>
              <a:t>考试说明</a:t>
            </a:r>
            <a:r>
              <a:rPr lang="en-US" altLang="zh-CN" sz="2000" b="1" i="0" dirty="0">
                <a:latin typeface="楷体" pitchFamily="49" charset="-122"/>
                <a:ea typeface="楷体" pitchFamily="49" charset="-122"/>
              </a:rPr>
              <a:t>》</a:t>
            </a:r>
            <a:r>
              <a:rPr lang="zh-CN" altLang="en-US" sz="2000" b="1" i="0" dirty="0">
                <a:latin typeface="楷体" pitchFamily="49" charset="-122"/>
                <a:ea typeface="楷体" pitchFamily="49" charset="-122"/>
              </a:rPr>
              <a:t>中共有</a:t>
            </a:r>
            <a:r>
              <a:rPr lang="en-US" altLang="zh-CN" sz="2000" b="1" i="0" dirty="0">
                <a:latin typeface="楷体" pitchFamily="49" charset="-122"/>
                <a:ea typeface="楷体" pitchFamily="49" charset="-122"/>
              </a:rPr>
              <a:t>11</a:t>
            </a:r>
            <a:r>
              <a:rPr lang="zh-CN" altLang="en-US" sz="2000" b="1" i="0" dirty="0">
                <a:latin typeface="楷体" pitchFamily="49" charset="-122"/>
                <a:ea typeface="楷体" pitchFamily="49" charset="-122"/>
              </a:rPr>
              <a:t>个题型示例；</a:t>
            </a:r>
            <a:r>
              <a:rPr lang="en-US" altLang="zh-CN" sz="2000" b="1" i="0" dirty="0">
                <a:solidFill>
                  <a:srgbClr val="000099"/>
                </a:solidFill>
                <a:latin typeface="楷体" pitchFamily="49" charset="-122"/>
                <a:ea typeface="楷体" pitchFamily="49" charset="-122"/>
              </a:rPr>
              <a:t>2019</a:t>
            </a:r>
            <a:r>
              <a:rPr lang="zh-CN" altLang="en-US" sz="2000" b="1" i="0" dirty="0">
                <a:solidFill>
                  <a:srgbClr val="000099"/>
                </a:solidFill>
                <a:latin typeface="楷体" pitchFamily="49" charset="-122"/>
                <a:ea typeface="楷体" pitchFamily="49" charset="-122"/>
              </a:rPr>
              <a:t>年</a:t>
            </a:r>
            <a:r>
              <a:rPr lang="en-US" altLang="zh-CN" sz="2000" b="1" i="0" dirty="0">
                <a:solidFill>
                  <a:srgbClr val="000099"/>
                </a:solidFill>
                <a:latin typeface="楷体" pitchFamily="49" charset="-122"/>
                <a:ea typeface="楷体" pitchFamily="49" charset="-122"/>
              </a:rPr>
              <a:t>《</a:t>
            </a:r>
            <a:r>
              <a:rPr lang="zh-CN" altLang="en-US" sz="2000" b="1" i="0" dirty="0">
                <a:solidFill>
                  <a:srgbClr val="000099"/>
                </a:solidFill>
                <a:latin typeface="楷体" pitchFamily="49" charset="-122"/>
                <a:ea typeface="楷体" pitchFamily="49" charset="-122"/>
              </a:rPr>
              <a:t>考试说明</a:t>
            </a:r>
            <a:r>
              <a:rPr lang="en-US" altLang="zh-CN" sz="2000" b="1" i="0" dirty="0">
                <a:solidFill>
                  <a:srgbClr val="000099"/>
                </a:solidFill>
                <a:latin typeface="楷体" pitchFamily="49" charset="-122"/>
                <a:ea typeface="楷体" pitchFamily="49" charset="-122"/>
              </a:rPr>
              <a:t>》</a:t>
            </a:r>
            <a:r>
              <a:rPr lang="zh-CN" altLang="en-US" sz="2000" b="1" i="0" dirty="0">
                <a:solidFill>
                  <a:srgbClr val="000099"/>
                </a:solidFill>
                <a:latin typeface="楷体" pitchFamily="49" charset="-122"/>
                <a:ea typeface="楷体" pitchFamily="49" charset="-122"/>
              </a:rPr>
              <a:t>增加了</a:t>
            </a:r>
            <a:r>
              <a:rPr lang="en-US" altLang="zh-CN" sz="2000" b="1" i="0" dirty="0">
                <a:solidFill>
                  <a:srgbClr val="000099"/>
                </a:solidFill>
                <a:latin typeface="楷体" pitchFamily="49" charset="-122"/>
                <a:ea typeface="楷体" pitchFamily="49" charset="-122"/>
              </a:rPr>
              <a:t>2018</a:t>
            </a:r>
            <a:r>
              <a:rPr lang="zh-CN" altLang="en-US" sz="2000" b="1" i="0" dirty="0">
                <a:solidFill>
                  <a:srgbClr val="000099"/>
                </a:solidFill>
                <a:latin typeface="楷体" pitchFamily="49" charset="-122"/>
                <a:ea typeface="楷体" pitchFamily="49" charset="-122"/>
              </a:rPr>
              <a:t>年全国卷的</a:t>
            </a:r>
            <a:r>
              <a:rPr lang="en-US" altLang="zh-CN" sz="2000" b="1" i="0" dirty="0">
                <a:solidFill>
                  <a:srgbClr val="000099"/>
                </a:solidFill>
                <a:latin typeface="楷体" pitchFamily="49" charset="-122"/>
                <a:ea typeface="楷体" pitchFamily="49" charset="-122"/>
              </a:rPr>
              <a:t>3</a:t>
            </a:r>
            <a:r>
              <a:rPr lang="zh-CN" altLang="en-US" sz="2000" b="1" i="0" dirty="0">
                <a:solidFill>
                  <a:srgbClr val="000099"/>
                </a:solidFill>
                <a:latin typeface="楷体" pitchFamily="49" charset="-122"/>
                <a:ea typeface="楷体" pitchFamily="49" charset="-122"/>
              </a:rPr>
              <a:t>个真题示例，分别是</a:t>
            </a:r>
            <a:r>
              <a:rPr lang="en-US" altLang="zh-CN" sz="2000" b="1" i="0" dirty="0">
                <a:solidFill>
                  <a:srgbClr val="000099"/>
                </a:solidFill>
                <a:latin typeface="楷体" pitchFamily="49" charset="-122"/>
                <a:ea typeface="楷体" pitchFamily="49" charset="-122"/>
              </a:rPr>
              <a:t>2018</a:t>
            </a:r>
            <a:r>
              <a:rPr lang="zh-CN" altLang="en-US" sz="2000" b="1" i="0" dirty="0">
                <a:solidFill>
                  <a:srgbClr val="000099"/>
                </a:solidFill>
                <a:latin typeface="楷体" pitchFamily="49" charset="-122"/>
                <a:ea typeface="楷体" pitchFamily="49" charset="-122"/>
              </a:rPr>
              <a:t>年全国</a:t>
            </a:r>
            <a:r>
              <a:rPr lang="en-US" altLang="zh-CN" sz="2000" b="1" i="0" dirty="0">
                <a:solidFill>
                  <a:srgbClr val="000099"/>
                </a:solidFill>
                <a:latin typeface="楷体" pitchFamily="49" charset="-122"/>
                <a:ea typeface="楷体" pitchFamily="49" charset="-122"/>
              </a:rPr>
              <a:t>Ⅰ</a:t>
            </a:r>
            <a:r>
              <a:rPr lang="zh-CN" altLang="en-US" sz="2000" b="1" i="0" dirty="0">
                <a:solidFill>
                  <a:srgbClr val="000099"/>
                </a:solidFill>
                <a:latin typeface="楷体" pitchFamily="49" charset="-122"/>
                <a:ea typeface="楷体" pitchFamily="49" charset="-122"/>
              </a:rPr>
              <a:t>卷和</a:t>
            </a:r>
            <a:r>
              <a:rPr lang="en-US" altLang="zh-CN" sz="2000" b="1" i="0" dirty="0">
                <a:solidFill>
                  <a:srgbClr val="000099"/>
                </a:solidFill>
                <a:latin typeface="楷体" pitchFamily="49" charset="-122"/>
                <a:ea typeface="楷体" pitchFamily="49" charset="-122"/>
              </a:rPr>
              <a:t>2018</a:t>
            </a:r>
            <a:r>
              <a:rPr lang="zh-CN" altLang="en-US" sz="2000" b="1" i="0" dirty="0">
                <a:solidFill>
                  <a:srgbClr val="000099"/>
                </a:solidFill>
                <a:latin typeface="楷体" pitchFamily="49" charset="-122"/>
                <a:ea typeface="楷体" pitchFamily="49" charset="-122"/>
              </a:rPr>
              <a:t>年全国</a:t>
            </a:r>
            <a:r>
              <a:rPr lang="en-US" altLang="zh-CN" sz="2000" b="1" i="0" dirty="0">
                <a:solidFill>
                  <a:srgbClr val="000099"/>
                </a:solidFill>
                <a:latin typeface="楷体" pitchFamily="49" charset="-122"/>
                <a:ea typeface="楷体" pitchFamily="49" charset="-122"/>
              </a:rPr>
              <a:t>Ⅲ</a:t>
            </a:r>
            <a:r>
              <a:rPr lang="zh-CN" altLang="en-US" sz="2000" b="1" i="0" dirty="0">
                <a:solidFill>
                  <a:srgbClr val="000099"/>
                </a:solidFill>
                <a:latin typeface="楷体" pitchFamily="49" charset="-122"/>
                <a:ea typeface="楷体" pitchFamily="49" charset="-122"/>
              </a:rPr>
              <a:t>卷的文段组合型语用题以及</a:t>
            </a:r>
            <a:r>
              <a:rPr lang="en-US" altLang="zh-CN" sz="2000" b="1" i="0" dirty="0">
                <a:solidFill>
                  <a:srgbClr val="000099"/>
                </a:solidFill>
                <a:latin typeface="楷体" pitchFamily="49" charset="-122"/>
                <a:ea typeface="楷体" pitchFamily="49" charset="-122"/>
              </a:rPr>
              <a:t>2018</a:t>
            </a:r>
            <a:r>
              <a:rPr lang="zh-CN" altLang="en-US" sz="2000" b="1" i="0" dirty="0">
                <a:solidFill>
                  <a:srgbClr val="000099"/>
                </a:solidFill>
                <a:latin typeface="楷体" pitchFamily="49" charset="-122"/>
                <a:ea typeface="楷体" pitchFamily="49" charset="-122"/>
              </a:rPr>
              <a:t>年全国</a:t>
            </a:r>
            <a:r>
              <a:rPr lang="en-US" altLang="zh-CN" sz="2000" b="1" i="0" dirty="0">
                <a:solidFill>
                  <a:srgbClr val="000099"/>
                </a:solidFill>
                <a:latin typeface="楷体" pitchFamily="49" charset="-122"/>
                <a:ea typeface="楷体" pitchFamily="49" charset="-122"/>
              </a:rPr>
              <a:t>Ⅲ</a:t>
            </a:r>
            <a:r>
              <a:rPr lang="zh-CN" altLang="en-US" sz="2000" b="1" i="0" dirty="0">
                <a:solidFill>
                  <a:srgbClr val="000099"/>
                </a:solidFill>
                <a:latin typeface="楷体" pitchFamily="49" charset="-122"/>
                <a:ea typeface="楷体" pitchFamily="49" charset="-122"/>
              </a:rPr>
              <a:t>卷的语言表达得体题。</a:t>
            </a:r>
          </a:p>
          <a:p>
            <a:r>
              <a:rPr lang="zh-CN" altLang="en-US" sz="2000" b="1" i="0" dirty="0">
                <a:latin typeface="楷体" pitchFamily="49" charset="-122"/>
                <a:ea typeface="楷体" pitchFamily="49" charset="-122"/>
              </a:rPr>
              <a:t>④“写作”这一题型下：</a:t>
            </a:r>
            <a:r>
              <a:rPr lang="en-US" altLang="zh-CN" sz="2000" b="1" i="0" dirty="0">
                <a:latin typeface="楷体" pitchFamily="49" charset="-122"/>
                <a:ea typeface="楷体" pitchFamily="49" charset="-122"/>
              </a:rPr>
              <a:t>2018</a:t>
            </a:r>
            <a:r>
              <a:rPr lang="zh-CN" altLang="en-US" sz="2000" b="1" i="0" dirty="0">
                <a:latin typeface="楷体" pitchFamily="49" charset="-122"/>
                <a:ea typeface="楷体" pitchFamily="49" charset="-122"/>
              </a:rPr>
              <a:t>年</a:t>
            </a:r>
            <a:r>
              <a:rPr lang="en-US" altLang="zh-CN" sz="2000" b="1" i="0" dirty="0">
                <a:latin typeface="楷体" pitchFamily="49" charset="-122"/>
                <a:ea typeface="楷体" pitchFamily="49" charset="-122"/>
              </a:rPr>
              <a:t>《</a:t>
            </a:r>
            <a:r>
              <a:rPr lang="zh-CN" altLang="en-US" sz="2000" b="1" i="0" dirty="0">
                <a:latin typeface="楷体" pitchFamily="49" charset="-122"/>
                <a:ea typeface="楷体" pitchFamily="49" charset="-122"/>
              </a:rPr>
              <a:t>考试说明</a:t>
            </a:r>
            <a:r>
              <a:rPr lang="en-US" altLang="zh-CN" sz="2000" b="1" i="0" dirty="0">
                <a:latin typeface="楷体" pitchFamily="49" charset="-122"/>
                <a:ea typeface="楷体" pitchFamily="49" charset="-122"/>
              </a:rPr>
              <a:t>》</a:t>
            </a:r>
            <a:r>
              <a:rPr lang="zh-CN" altLang="en-US" sz="2000" b="1" i="0" dirty="0">
                <a:latin typeface="楷体" pitchFamily="49" charset="-122"/>
                <a:ea typeface="楷体" pitchFamily="49" charset="-122"/>
              </a:rPr>
              <a:t>中共有</a:t>
            </a:r>
            <a:r>
              <a:rPr lang="en-US" altLang="zh-CN" sz="2000" b="1" i="0" dirty="0">
                <a:latin typeface="楷体" pitchFamily="49" charset="-122"/>
                <a:ea typeface="楷体" pitchFamily="49" charset="-122"/>
              </a:rPr>
              <a:t>4</a:t>
            </a:r>
            <a:r>
              <a:rPr lang="zh-CN" altLang="en-US" sz="2000" b="1" i="0" dirty="0">
                <a:latin typeface="楷体" pitchFamily="49" charset="-122"/>
                <a:ea typeface="楷体" pitchFamily="49" charset="-122"/>
              </a:rPr>
              <a:t>个题型示例；</a:t>
            </a:r>
            <a:r>
              <a:rPr lang="en-US" altLang="zh-CN" sz="2000" b="1" i="0" dirty="0">
                <a:solidFill>
                  <a:srgbClr val="000099"/>
                </a:solidFill>
                <a:latin typeface="楷体" pitchFamily="49" charset="-122"/>
                <a:ea typeface="楷体" pitchFamily="49" charset="-122"/>
              </a:rPr>
              <a:t>2019</a:t>
            </a:r>
            <a:r>
              <a:rPr lang="zh-CN" altLang="en-US" sz="2000" b="1" i="0" dirty="0">
                <a:solidFill>
                  <a:srgbClr val="000099"/>
                </a:solidFill>
                <a:latin typeface="楷体" pitchFamily="49" charset="-122"/>
                <a:ea typeface="楷体" pitchFamily="49" charset="-122"/>
              </a:rPr>
              <a:t>年</a:t>
            </a:r>
            <a:r>
              <a:rPr lang="en-US" altLang="zh-CN" sz="2000" b="1" i="0" dirty="0">
                <a:solidFill>
                  <a:srgbClr val="000099"/>
                </a:solidFill>
                <a:latin typeface="楷体" pitchFamily="49" charset="-122"/>
                <a:ea typeface="楷体" pitchFamily="49" charset="-122"/>
              </a:rPr>
              <a:t>《</a:t>
            </a:r>
            <a:r>
              <a:rPr lang="zh-CN" altLang="en-US" sz="2000" b="1" i="0" dirty="0">
                <a:solidFill>
                  <a:srgbClr val="000099"/>
                </a:solidFill>
                <a:latin typeface="楷体" pitchFamily="49" charset="-122"/>
                <a:ea typeface="楷体" pitchFamily="49" charset="-122"/>
              </a:rPr>
              <a:t>考试说明</a:t>
            </a:r>
            <a:r>
              <a:rPr lang="en-US" altLang="zh-CN" sz="2000" b="1" i="0" dirty="0">
                <a:solidFill>
                  <a:srgbClr val="000099"/>
                </a:solidFill>
                <a:latin typeface="楷体" pitchFamily="49" charset="-122"/>
                <a:ea typeface="楷体" pitchFamily="49" charset="-122"/>
              </a:rPr>
              <a:t>》</a:t>
            </a:r>
            <a:r>
              <a:rPr lang="zh-CN" altLang="en-US" sz="2000" b="1" i="0" dirty="0">
                <a:solidFill>
                  <a:srgbClr val="000099"/>
                </a:solidFill>
                <a:latin typeface="楷体" pitchFamily="49" charset="-122"/>
                <a:ea typeface="楷体" pitchFamily="49" charset="-122"/>
              </a:rPr>
              <a:t>增加了</a:t>
            </a:r>
            <a:r>
              <a:rPr lang="en-US" altLang="zh-CN" sz="2000" b="1" i="0" dirty="0">
                <a:solidFill>
                  <a:srgbClr val="000099"/>
                </a:solidFill>
                <a:latin typeface="楷体" pitchFamily="49" charset="-122"/>
                <a:ea typeface="楷体" pitchFamily="49" charset="-122"/>
              </a:rPr>
              <a:t>2018</a:t>
            </a:r>
            <a:r>
              <a:rPr lang="zh-CN" altLang="en-US" sz="2000" b="1" i="0" dirty="0">
                <a:solidFill>
                  <a:srgbClr val="000099"/>
                </a:solidFill>
                <a:latin typeface="楷体" pitchFamily="49" charset="-122"/>
                <a:ea typeface="楷体" pitchFamily="49" charset="-122"/>
              </a:rPr>
              <a:t>年全国卷的</a:t>
            </a:r>
            <a:r>
              <a:rPr lang="en-US" altLang="zh-CN" sz="2000" b="1" i="0" dirty="0">
                <a:solidFill>
                  <a:srgbClr val="000099"/>
                </a:solidFill>
                <a:latin typeface="楷体" pitchFamily="49" charset="-122"/>
                <a:ea typeface="楷体" pitchFamily="49" charset="-122"/>
              </a:rPr>
              <a:t>2</a:t>
            </a:r>
            <a:r>
              <a:rPr lang="zh-CN" altLang="en-US" sz="2000" b="1" i="0" dirty="0">
                <a:solidFill>
                  <a:srgbClr val="000099"/>
                </a:solidFill>
                <a:latin typeface="楷体" pitchFamily="49" charset="-122"/>
                <a:ea typeface="楷体" pitchFamily="49" charset="-122"/>
              </a:rPr>
              <a:t>个真题示例，分别是</a:t>
            </a:r>
            <a:r>
              <a:rPr lang="en-US" altLang="zh-CN" sz="2000" b="1" i="0" dirty="0">
                <a:solidFill>
                  <a:srgbClr val="000099"/>
                </a:solidFill>
                <a:latin typeface="楷体" pitchFamily="49" charset="-122"/>
                <a:ea typeface="楷体" pitchFamily="49" charset="-122"/>
              </a:rPr>
              <a:t>2018</a:t>
            </a:r>
            <a:r>
              <a:rPr lang="zh-CN" altLang="en-US" sz="2000" b="1" i="0" dirty="0">
                <a:solidFill>
                  <a:srgbClr val="000099"/>
                </a:solidFill>
                <a:latin typeface="楷体" pitchFamily="49" charset="-122"/>
                <a:ea typeface="楷体" pitchFamily="49" charset="-122"/>
              </a:rPr>
              <a:t>年全国</a:t>
            </a:r>
            <a:r>
              <a:rPr lang="en-US" altLang="zh-CN" sz="2000" b="1" i="0" dirty="0">
                <a:solidFill>
                  <a:srgbClr val="000099"/>
                </a:solidFill>
                <a:latin typeface="楷体" pitchFamily="49" charset="-122"/>
                <a:ea typeface="楷体" pitchFamily="49" charset="-122"/>
              </a:rPr>
              <a:t>Ⅰ</a:t>
            </a:r>
            <a:r>
              <a:rPr lang="zh-CN" altLang="en-US" sz="2000" b="1" i="0" dirty="0">
                <a:solidFill>
                  <a:srgbClr val="000099"/>
                </a:solidFill>
                <a:latin typeface="楷体" pitchFamily="49" charset="-122"/>
                <a:ea typeface="楷体" pitchFamily="49" charset="-122"/>
              </a:rPr>
              <a:t>卷和</a:t>
            </a:r>
            <a:r>
              <a:rPr lang="en-US" altLang="zh-CN" sz="2000" b="1" i="0" dirty="0">
                <a:solidFill>
                  <a:srgbClr val="000099"/>
                </a:solidFill>
                <a:latin typeface="楷体" pitchFamily="49" charset="-122"/>
                <a:ea typeface="楷体" pitchFamily="49" charset="-122"/>
              </a:rPr>
              <a:t>2018</a:t>
            </a:r>
            <a:r>
              <a:rPr lang="zh-CN" altLang="en-US" sz="2000" b="1" i="0" dirty="0">
                <a:solidFill>
                  <a:srgbClr val="000099"/>
                </a:solidFill>
                <a:latin typeface="楷体" pitchFamily="49" charset="-122"/>
                <a:ea typeface="楷体" pitchFamily="49" charset="-122"/>
              </a:rPr>
              <a:t>年全国</a:t>
            </a:r>
            <a:r>
              <a:rPr lang="en-US" altLang="zh-CN" sz="2000" b="1" i="0" dirty="0">
                <a:solidFill>
                  <a:srgbClr val="000099"/>
                </a:solidFill>
                <a:latin typeface="楷体" pitchFamily="49" charset="-122"/>
                <a:ea typeface="楷体" pitchFamily="49" charset="-122"/>
              </a:rPr>
              <a:t>Ⅱ</a:t>
            </a:r>
            <a:r>
              <a:rPr lang="zh-CN" altLang="en-US" sz="2000" b="1" i="0" dirty="0">
                <a:solidFill>
                  <a:srgbClr val="000099"/>
                </a:solidFill>
                <a:latin typeface="楷体" pitchFamily="49" charset="-122"/>
                <a:ea typeface="楷体" pitchFamily="49" charset="-122"/>
              </a:rPr>
              <a:t>卷的作文题。</a:t>
            </a:r>
          </a:p>
        </p:txBody>
      </p:sp>
      <p:sp>
        <p:nvSpPr>
          <p:cNvPr id="33794" name="Text Box 3"/>
          <p:cNvSpPr txBox="1">
            <a:spLocks noChangeArrowheads="1"/>
          </p:cNvSpPr>
          <p:nvPr/>
        </p:nvSpPr>
        <p:spPr bwMode="auto">
          <a:xfrm>
            <a:off x="4787900" y="115888"/>
            <a:ext cx="4356100" cy="396875"/>
          </a:xfrm>
          <a:prstGeom prst="rect">
            <a:avLst/>
          </a:prstGeom>
          <a:noFill/>
          <a:ln w="9525">
            <a:noFill/>
            <a:miter lim="800000"/>
            <a:headEnd/>
            <a:tailEnd/>
          </a:ln>
        </p:spPr>
        <p:txBody>
          <a:bodyPr>
            <a:spAutoFit/>
          </a:bodyPr>
          <a:lstStyle/>
          <a:p>
            <a:pPr>
              <a:spcBef>
                <a:spcPct val="50000"/>
              </a:spcBef>
            </a:pPr>
            <a:r>
              <a:rPr lang="en-US" altLang="zh-CN" sz="2000" b="1" i="0">
                <a:solidFill>
                  <a:srgbClr val="FFFF00"/>
                </a:solidFill>
                <a:latin typeface="仿宋" pitchFamily="49" charset="-122"/>
                <a:ea typeface="仿宋" pitchFamily="49" charset="-122"/>
              </a:rPr>
              <a:t>1.</a:t>
            </a:r>
            <a:r>
              <a:rPr lang="zh-CN" altLang="en-US" sz="2000" b="1" i="0">
                <a:solidFill>
                  <a:srgbClr val="FFFF00"/>
                </a:solidFill>
                <a:latin typeface="仿宋" pitchFamily="49" charset="-122"/>
                <a:ea typeface="仿宋" pitchFamily="49" charset="-122"/>
              </a:rPr>
              <a:t>深入领会</a:t>
            </a:r>
            <a:r>
              <a:rPr lang="en-US" altLang="zh-CN" sz="2000" b="1" i="0">
                <a:solidFill>
                  <a:srgbClr val="FFFF00"/>
                </a:solidFill>
                <a:latin typeface="仿宋" pitchFamily="49" charset="-122"/>
                <a:ea typeface="仿宋" pitchFamily="49" charset="-122"/>
              </a:rPr>
              <a:t>2019</a:t>
            </a:r>
            <a:r>
              <a:rPr lang="zh-CN" altLang="en-US" sz="2000" b="1" i="0">
                <a:solidFill>
                  <a:srgbClr val="FFFF00"/>
                </a:solidFill>
                <a:latin typeface="仿宋" pitchFamily="49" charset="-122"/>
                <a:ea typeface="仿宋" pitchFamily="49" charset="-122"/>
              </a:rPr>
              <a:t>年</a:t>
            </a:r>
            <a:r>
              <a:rPr lang="en-US" altLang="zh-CN" sz="2000" b="1" i="0">
                <a:solidFill>
                  <a:srgbClr val="FFFF00"/>
                </a:solidFill>
                <a:latin typeface="仿宋" pitchFamily="49" charset="-122"/>
                <a:ea typeface="仿宋" pitchFamily="49" charset="-122"/>
              </a:rPr>
              <a:t>《</a:t>
            </a:r>
            <a:r>
              <a:rPr lang="zh-CN" altLang="en-US" sz="2000" b="1" i="0">
                <a:solidFill>
                  <a:srgbClr val="FFFF00"/>
                </a:solidFill>
                <a:latin typeface="仿宋" pitchFamily="49" charset="-122"/>
                <a:ea typeface="仿宋" pitchFamily="49" charset="-122"/>
              </a:rPr>
              <a:t>考试说明</a:t>
            </a:r>
            <a:r>
              <a:rPr lang="en-US" altLang="zh-CN" sz="2000" b="1" i="0">
                <a:solidFill>
                  <a:srgbClr val="FFFF00"/>
                </a:solidFill>
                <a:latin typeface="仿宋" pitchFamily="49" charset="-122"/>
                <a:ea typeface="仿宋" pitchFamily="49" charset="-122"/>
              </a:rPr>
              <a:t>》</a:t>
            </a:r>
            <a:r>
              <a:rPr lang="zh-CN" altLang="en-US" sz="2000" b="1" i="0">
                <a:solidFill>
                  <a:srgbClr val="FFFF00"/>
                </a:solidFill>
                <a:latin typeface="仿宋" pitchFamily="49" charset="-122"/>
                <a:ea typeface="仿宋" pitchFamily="49" charset="-122"/>
              </a:rPr>
              <a:t>精神</a:t>
            </a:r>
            <a:endParaRPr lang="zh-CN" altLang="en-US" sz="2000" b="1">
              <a:solidFill>
                <a:srgbClr val="FFFF00"/>
              </a:solidFill>
              <a:latin typeface="仿宋" pitchFamily="49" charset="-122"/>
              <a:ea typeface="仿宋" pitchFamily="49"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ext Box 2"/>
          <p:cNvSpPr txBox="1">
            <a:spLocks noChangeArrowheads="1"/>
          </p:cNvSpPr>
          <p:nvPr/>
        </p:nvSpPr>
        <p:spPr bwMode="auto">
          <a:xfrm>
            <a:off x="395288" y="1196975"/>
            <a:ext cx="8353425" cy="2074863"/>
          </a:xfrm>
          <a:prstGeom prst="rect">
            <a:avLst/>
          </a:prstGeom>
          <a:noFill/>
          <a:ln w="9525">
            <a:noFill/>
            <a:miter lim="800000"/>
            <a:headEnd/>
            <a:tailEnd/>
          </a:ln>
        </p:spPr>
        <p:txBody>
          <a:bodyPr>
            <a:spAutoFit/>
          </a:bodyPr>
          <a:lstStyle/>
          <a:p>
            <a:pPr>
              <a:spcBef>
                <a:spcPct val="50000"/>
              </a:spcBef>
            </a:pPr>
            <a:r>
              <a:rPr lang="zh-CN" altLang="en-US" sz="3200" b="1" i="0">
                <a:solidFill>
                  <a:srgbClr val="000099"/>
                </a:solidFill>
                <a:latin typeface="楷体" pitchFamily="49" charset="-122"/>
                <a:ea typeface="楷体" pitchFamily="49" charset="-122"/>
              </a:rPr>
              <a:t>（</a:t>
            </a:r>
            <a:r>
              <a:rPr lang="en-US" altLang="zh-CN" sz="3200" b="1" i="0">
                <a:solidFill>
                  <a:srgbClr val="000099"/>
                </a:solidFill>
                <a:latin typeface="楷体" pitchFamily="49" charset="-122"/>
                <a:ea typeface="楷体" pitchFamily="49" charset="-122"/>
              </a:rPr>
              <a:t>4</a:t>
            </a:r>
            <a:r>
              <a:rPr lang="zh-CN" altLang="en-US" sz="3200" b="1" i="0">
                <a:solidFill>
                  <a:srgbClr val="000099"/>
                </a:solidFill>
                <a:latin typeface="楷体" pitchFamily="49" charset="-122"/>
                <a:ea typeface="楷体" pitchFamily="49" charset="-122"/>
              </a:rPr>
              <a:t>）变化四，要求更具体</a:t>
            </a:r>
          </a:p>
          <a:p>
            <a:pPr>
              <a:spcBef>
                <a:spcPct val="50000"/>
              </a:spcBef>
            </a:pPr>
            <a:r>
              <a:rPr lang="zh-CN" altLang="en-US" sz="2800" b="1" i="0">
                <a:latin typeface="楷体" pitchFamily="49" charset="-122"/>
                <a:ea typeface="楷体" pitchFamily="49" charset="-122"/>
              </a:rPr>
              <a:t>    在“概述”中，将“对新生文化素质的要求”改为“</a:t>
            </a:r>
            <a:r>
              <a:rPr lang="zh-CN" altLang="en-US" sz="2800" b="1" i="0">
                <a:solidFill>
                  <a:srgbClr val="000099"/>
                </a:solidFill>
                <a:latin typeface="楷体" pitchFamily="49" charset="-122"/>
                <a:ea typeface="楷体" pitchFamily="49" charset="-122"/>
              </a:rPr>
              <a:t>对新生思想道德素质和科学文化素质的要求</a:t>
            </a:r>
            <a:r>
              <a:rPr lang="zh-CN" altLang="en-US" sz="2800" b="1" i="0">
                <a:latin typeface="楷体" pitchFamily="49" charset="-122"/>
                <a:ea typeface="楷体" pitchFamily="49" charset="-122"/>
              </a:rPr>
              <a:t>”。</a:t>
            </a:r>
          </a:p>
        </p:txBody>
      </p:sp>
      <p:sp>
        <p:nvSpPr>
          <p:cNvPr id="34818" name="Text Box 3"/>
          <p:cNvSpPr txBox="1">
            <a:spLocks noChangeArrowheads="1"/>
          </p:cNvSpPr>
          <p:nvPr/>
        </p:nvSpPr>
        <p:spPr bwMode="auto">
          <a:xfrm>
            <a:off x="4787900" y="115888"/>
            <a:ext cx="4356100" cy="396875"/>
          </a:xfrm>
          <a:prstGeom prst="rect">
            <a:avLst/>
          </a:prstGeom>
          <a:noFill/>
          <a:ln w="9525">
            <a:noFill/>
            <a:miter lim="800000"/>
            <a:headEnd/>
            <a:tailEnd/>
          </a:ln>
        </p:spPr>
        <p:txBody>
          <a:bodyPr>
            <a:spAutoFit/>
          </a:bodyPr>
          <a:lstStyle/>
          <a:p>
            <a:pPr>
              <a:spcBef>
                <a:spcPct val="50000"/>
              </a:spcBef>
            </a:pPr>
            <a:r>
              <a:rPr lang="en-US" altLang="zh-CN" sz="2000" b="1" i="0">
                <a:solidFill>
                  <a:srgbClr val="FFFF00"/>
                </a:solidFill>
                <a:latin typeface="仿宋" pitchFamily="49" charset="-122"/>
                <a:ea typeface="仿宋" pitchFamily="49" charset="-122"/>
              </a:rPr>
              <a:t>1.</a:t>
            </a:r>
            <a:r>
              <a:rPr lang="zh-CN" altLang="en-US" sz="2000" b="1" i="0">
                <a:solidFill>
                  <a:srgbClr val="FFFF00"/>
                </a:solidFill>
                <a:latin typeface="仿宋" pitchFamily="49" charset="-122"/>
                <a:ea typeface="仿宋" pitchFamily="49" charset="-122"/>
              </a:rPr>
              <a:t>深入领会</a:t>
            </a:r>
            <a:r>
              <a:rPr lang="en-US" altLang="zh-CN" sz="2000" b="1" i="0">
                <a:solidFill>
                  <a:srgbClr val="FFFF00"/>
                </a:solidFill>
                <a:latin typeface="仿宋" pitchFamily="49" charset="-122"/>
                <a:ea typeface="仿宋" pitchFamily="49" charset="-122"/>
              </a:rPr>
              <a:t>2019</a:t>
            </a:r>
            <a:r>
              <a:rPr lang="zh-CN" altLang="en-US" sz="2000" b="1" i="0">
                <a:solidFill>
                  <a:srgbClr val="FFFF00"/>
                </a:solidFill>
                <a:latin typeface="仿宋" pitchFamily="49" charset="-122"/>
                <a:ea typeface="仿宋" pitchFamily="49" charset="-122"/>
              </a:rPr>
              <a:t>年</a:t>
            </a:r>
            <a:r>
              <a:rPr lang="en-US" altLang="zh-CN" sz="2000" b="1" i="0">
                <a:solidFill>
                  <a:srgbClr val="FFFF00"/>
                </a:solidFill>
                <a:latin typeface="仿宋" pitchFamily="49" charset="-122"/>
                <a:ea typeface="仿宋" pitchFamily="49" charset="-122"/>
              </a:rPr>
              <a:t>《</a:t>
            </a:r>
            <a:r>
              <a:rPr lang="zh-CN" altLang="en-US" sz="2000" b="1" i="0">
                <a:solidFill>
                  <a:srgbClr val="FFFF00"/>
                </a:solidFill>
                <a:latin typeface="仿宋" pitchFamily="49" charset="-122"/>
                <a:ea typeface="仿宋" pitchFamily="49" charset="-122"/>
              </a:rPr>
              <a:t>考试说明</a:t>
            </a:r>
            <a:r>
              <a:rPr lang="en-US" altLang="zh-CN" sz="2000" b="1" i="0">
                <a:solidFill>
                  <a:srgbClr val="FFFF00"/>
                </a:solidFill>
                <a:latin typeface="仿宋" pitchFamily="49" charset="-122"/>
                <a:ea typeface="仿宋" pitchFamily="49" charset="-122"/>
              </a:rPr>
              <a:t>》</a:t>
            </a:r>
            <a:r>
              <a:rPr lang="zh-CN" altLang="en-US" sz="2000" b="1" i="0">
                <a:solidFill>
                  <a:srgbClr val="FFFF00"/>
                </a:solidFill>
                <a:latin typeface="仿宋" pitchFamily="49" charset="-122"/>
                <a:ea typeface="仿宋" pitchFamily="49" charset="-122"/>
              </a:rPr>
              <a:t>精神</a:t>
            </a:r>
            <a:endParaRPr lang="zh-CN" altLang="en-US" sz="2000" b="1">
              <a:solidFill>
                <a:srgbClr val="FFFF00"/>
              </a:solidFill>
              <a:latin typeface="仿宋" pitchFamily="49" charset="-122"/>
              <a:ea typeface="仿宋" pitchFamily="49"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3"/>
          <p:cNvSpPr>
            <a:spLocks noGrp="1"/>
          </p:cNvSpPr>
          <p:nvPr>
            <p:ph type="body" idx="4294967295"/>
          </p:nvPr>
        </p:nvSpPr>
        <p:spPr/>
        <p:txBody>
          <a:bodyPr/>
          <a:lstStyle/>
          <a:p>
            <a:pPr marL="0" indent="0" eaLnBrk="1" hangingPunct="1">
              <a:spcBef>
                <a:spcPct val="0"/>
              </a:spcBef>
              <a:buClrTx/>
              <a:buFontTx/>
              <a:buNone/>
            </a:pPr>
            <a:r>
              <a:rPr lang="en-US" altLang="zh-CN" sz="3600" b="1" smtClean="0">
                <a:solidFill>
                  <a:srgbClr val="FF0000"/>
                </a:solidFill>
                <a:latin typeface="仿宋" pitchFamily="49" charset="-122"/>
                <a:ea typeface="仿宋" pitchFamily="49" charset="-122"/>
              </a:rPr>
              <a:t>2.</a:t>
            </a:r>
            <a:r>
              <a:rPr lang="zh-CN" altLang="en-US" sz="3600" b="1" smtClean="0">
                <a:solidFill>
                  <a:srgbClr val="FF0000"/>
                </a:solidFill>
                <a:latin typeface="仿宋" pitchFamily="49" charset="-122"/>
                <a:ea typeface="仿宋" pitchFamily="49" charset="-122"/>
              </a:rPr>
              <a:t>认真思考重要人物讲话</a:t>
            </a:r>
          </a:p>
          <a:p>
            <a:pPr marL="0" indent="0">
              <a:lnSpc>
                <a:spcPct val="105000"/>
              </a:lnSpc>
              <a:buFont typeface="Wingdings" pitchFamily="2" charset="2"/>
              <a:buNone/>
            </a:pPr>
            <a:endParaRPr lang="zh-CN" altLang="en-US" sz="3200" b="1" smtClean="0">
              <a:solidFill>
                <a:srgbClr val="FF0000"/>
              </a:solidFill>
              <a:latin typeface="楷体" pitchFamily="49" charset="-122"/>
              <a:ea typeface="楷体" pitchFamily="49" charset="-122"/>
            </a:endParaRPr>
          </a:p>
          <a:p>
            <a:pPr marL="0" indent="0">
              <a:lnSpc>
                <a:spcPct val="105000"/>
              </a:lnSpc>
              <a:buFont typeface="Wingdings" pitchFamily="2" charset="2"/>
              <a:buNone/>
            </a:pPr>
            <a:r>
              <a:rPr lang="zh-CN" altLang="en-US" sz="3600" b="1" smtClean="0">
                <a:solidFill>
                  <a:srgbClr val="000099"/>
                </a:solidFill>
                <a:latin typeface="楷体" pitchFamily="49" charset="-122"/>
                <a:ea typeface="楷体" pitchFamily="49" charset="-122"/>
              </a:rPr>
              <a:t>姜  钢</a:t>
            </a:r>
            <a:r>
              <a:rPr lang="zh-CN" altLang="en-US" sz="3600" b="1" smtClean="0">
                <a:solidFill>
                  <a:srgbClr val="FF0000"/>
                </a:solidFill>
                <a:latin typeface="楷体" pitchFamily="49" charset="-122"/>
                <a:ea typeface="楷体" pitchFamily="49" charset="-122"/>
              </a:rPr>
              <a:t>    </a:t>
            </a:r>
            <a:r>
              <a:rPr lang="zh-CN" altLang="en-US" sz="3600" b="1" smtClean="0">
                <a:latin typeface="楷体" pitchFamily="49" charset="-122"/>
                <a:ea typeface="楷体" pitchFamily="49" charset="-122"/>
              </a:rPr>
              <a:t>教育部考试中心主任</a:t>
            </a:r>
            <a:endParaRPr lang="zh-CN" altLang="en-US" sz="3600" b="1" smtClean="0">
              <a:solidFill>
                <a:srgbClr val="FF0000"/>
              </a:solidFill>
              <a:latin typeface="楷体" pitchFamily="49" charset="-122"/>
              <a:ea typeface="楷体" pitchFamily="49" charset="-122"/>
            </a:endParaRPr>
          </a:p>
          <a:p>
            <a:pPr marL="0" indent="0">
              <a:lnSpc>
                <a:spcPct val="105000"/>
              </a:lnSpc>
              <a:buFont typeface="Wingdings" pitchFamily="2" charset="2"/>
              <a:buNone/>
            </a:pPr>
            <a:r>
              <a:rPr lang="zh-CN" altLang="en-US" sz="3600" b="1" smtClean="0">
                <a:solidFill>
                  <a:srgbClr val="000099"/>
                </a:solidFill>
                <a:latin typeface="楷体" pitchFamily="49" charset="-122"/>
                <a:ea typeface="楷体" pitchFamily="49" charset="-122"/>
              </a:rPr>
              <a:t>于  涵</a:t>
            </a:r>
            <a:r>
              <a:rPr lang="zh-CN" altLang="en-US" sz="3600" b="1" smtClean="0">
                <a:solidFill>
                  <a:srgbClr val="FF0000"/>
                </a:solidFill>
                <a:latin typeface="楷体" pitchFamily="49" charset="-122"/>
                <a:ea typeface="楷体" pitchFamily="49" charset="-122"/>
              </a:rPr>
              <a:t>    </a:t>
            </a:r>
            <a:r>
              <a:rPr lang="zh-CN" altLang="en-US" sz="3600" b="1" smtClean="0">
                <a:latin typeface="楷体" pitchFamily="49" charset="-122"/>
                <a:ea typeface="楷体" pitchFamily="49" charset="-122"/>
              </a:rPr>
              <a:t>教育部考试中心副主任</a:t>
            </a:r>
          </a:p>
          <a:p>
            <a:pPr marL="0" indent="0">
              <a:lnSpc>
                <a:spcPct val="105000"/>
              </a:lnSpc>
              <a:buFont typeface="Wingdings" pitchFamily="2" charset="2"/>
              <a:buNone/>
            </a:pPr>
            <a:r>
              <a:rPr lang="zh-CN" altLang="en-US" sz="3600" b="1" smtClean="0">
                <a:solidFill>
                  <a:srgbClr val="000099"/>
                </a:solidFill>
                <a:latin typeface="楷体" pitchFamily="49" charset="-122"/>
                <a:ea typeface="楷体" pitchFamily="49" charset="-122"/>
              </a:rPr>
              <a:t>张  开</a:t>
            </a:r>
            <a:r>
              <a:rPr lang="zh-CN" altLang="en-US" sz="3600" b="1" smtClean="0">
                <a:latin typeface="楷体" pitchFamily="49" charset="-122"/>
                <a:ea typeface="楷体" pitchFamily="49" charset="-122"/>
              </a:rPr>
              <a:t>    考试中心语文学科命题秘书</a:t>
            </a:r>
          </a:p>
          <a:p>
            <a:pPr marL="0" indent="0" eaLnBrk="1" hangingPunct="1">
              <a:spcBef>
                <a:spcPct val="0"/>
              </a:spcBef>
              <a:buClrTx/>
              <a:buFontTx/>
              <a:buNone/>
            </a:pPr>
            <a:endParaRPr lang="zh-CN" altLang="en-US" sz="3600" b="1" smtClean="0">
              <a:solidFill>
                <a:srgbClr val="FF0000"/>
              </a:solidFill>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ext Box 4"/>
          <p:cNvSpPr txBox="1">
            <a:spLocks noChangeArrowheads="1"/>
          </p:cNvSpPr>
          <p:nvPr/>
        </p:nvSpPr>
        <p:spPr bwMode="auto">
          <a:xfrm>
            <a:off x="468313" y="1341438"/>
            <a:ext cx="7920037" cy="2868612"/>
          </a:xfrm>
          <a:prstGeom prst="rect">
            <a:avLst/>
          </a:prstGeom>
          <a:noFill/>
          <a:ln w="9525">
            <a:noFill/>
            <a:miter lim="800000"/>
            <a:headEnd/>
            <a:tailEnd/>
          </a:ln>
        </p:spPr>
        <p:txBody>
          <a:bodyPr>
            <a:spAutoFit/>
          </a:bodyPr>
          <a:lstStyle/>
          <a:p>
            <a:pPr algn="just">
              <a:spcBef>
                <a:spcPct val="50000"/>
              </a:spcBef>
            </a:pPr>
            <a:r>
              <a:rPr lang="zh-CN" altLang="en-US" sz="2800" b="1" i="0">
                <a:solidFill>
                  <a:srgbClr val="000000"/>
                </a:solidFill>
                <a:latin typeface="楷体" pitchFamily="49" charset="-122"/>
                <a:ea typeface="楷体" pitchFamily="49" charset="-122"/>
              </a:rPr>
              <a:t>（</a:t>
            </a:r>
            <a:r>
              <a:rPr lang="en-US" altLang="zh-CN" sz="2800" b="1" i="0">
                <a:solidFill>
                  <a:srgbClr val="000000"/>
                </a:solidFill>
                <a:latin typeface="楷体" pitchFamily="49" charset="-122"/>
                <a:ea typeface="楷体" pitchFamily="49" charset="-122"/>
              </a:rPr>
              <a:t>1</a:t>
            </a:r>
            <a:r>
              <a:rPr lang="zh-CN" altLang="en-US" sz="2800" b="1" i="0">
                <a:solidFill>
                  <a:srgbClr val="000000"/>
                </a:solidFill>
                <a:latin typeface="楷体" pitchFamily="49" charset="-122"/>
                <a:ea typeface="楷体" pitchFamily="49" charset="-122"/>
              </a:rPr>
              <a:t>）</a:t>
            </a:r>
            <a:r>
              <a:rPr lang="zh-CN" altLang="zh-CN" sz="2800" b="1" i="0">
                <a:solidFill>
                  <a:srgbClr val="000000"/>
                </a:solidFill>
                <a:latin typeface="楷体" pitchFamily="49" charset="-122"/>
                <a:ea typeface="楷体" pitchFamily="49" charset="-122"/>
              </a:rPr>
              <a:t>教育部考试中心主任姜钢于</a:t>
            </a:r>
            <a:r>
              <a:rPr lang="en-US" altLang="zh-CN" sz="2800" b="1" i="0">
                <a:solidFill>
                  <a:srgbClr val="000000"/>
                </a:solidFill>
                <a:latin typeface="楷体" pitchFamily="49" charset="-122"/>
                <a:ea typeface="楷体" pitchFamily="49" charset="-122"/>
              </a:rPr>
              <a:t>2018</a:t>
            </a:r>
            <a:r>
              <a:rPr lang="zh-CN" altLang="en-US" sz="2800" b="1" i="0">
                <a:solidFill>
                  <a:srgbClr val="000000"/>
                </a:solidFill>
                <a:latin typeface="楷体" pitchFamily="49" charset="-122"/>
                <a:ea typeface="楷体" pitchFamily="49" charset="-122"/>
              </a:rPr>
              <a:t>年</a:t>
            </a:r>
            <a:r>
              <a:rPr lang="en-US" altLang="zh-CN" sz="2800" b="1" i="0">
                <a:solidFill>
                  <a:srgbClr val="000000"/>
                </a:solidFill>
                <a:latin typeface="楷体" pitchFamily="49" charset="-122"/>
                <a:ea typeface="楷体" pitchFamily="49" charset="-122"/>
              </a:rPr>
              <a:t>12</a:t>
            </a:r>
            <a:r>
              <a:rPr lang="zh-CN" altLang="en-US" sz="2800" b="1" i="0">
                <a:solidFill>
                  <a:srgbClr val="000000"/>
                </a:solidFill>
                <a:latin typeface="楷体" pitchFamily="49" charset="-122"/>
                <a:ea typeface="楷体" pitchFamily="49" charset="-122"/>
              </a:rPr>
              <a:t>月</a:t>
            </a:r>
            <a:r>
              <a:rPr lang="en-US" altLang="zh-CN" sz="2800" b="1" i="0">
                <a:solidFill>
                  <a:srgbClr val="000000"/>
                </a:solidFill>
                <a:latin typeface="楷体" pitchFamily="49" charset="-122"/>
                <a:ea typeface="楷体" pitchFamily="49" charset="-122"/>
              </a:rPr>
              <a:t>25</a:t>
            </a:r>
            <a:r>
              <a:rPr lang="zh-CN" altLang="en-US" sz="2800" b="1" i="0">
                <a:solidFill>
                  <a:srgbClr val="000000"/>
                </a:solidFill>
                <a:latin typeface="楷体" pitchFamily="49" charset="-122"/>
                <a:ea typeface="楷体" pitchFamily="49" charset="-122"/>
              </a:rPr>
              <a:t>日在</a:t>
            </a:r>
            <a:r>
              <a:rPr lang="en-US" altLang="zh-CN" sz="2800" b="1" i="0">
                <a:solidFill>
                  <a:srgbClr val="000000"/>
                </a:solidFill>
                <a:latin typeface="楷体" pitchFamily="49" charset="-122"/>
                <a:ea typeface="楷体" pitchFamily="49" charset="-122"/>
              </a:rPr>
              <a:t>《</a:t>
            </a:r>
            <a:r>
              <a:rPr lang="zh-CN" altLang="en-US" sz="2800" b="1" i="0">
                <a:solidFill>
                  <a:srgbClr val="000000"/>
                </a:solidFill>
                <a:latin typeface="楷体" pitchFamily="49" charset="-122"/>
                <a:ea typeface="楷体" pitchFamily="49" charset="-122"/>
              </a:rPr>
              <a:t>中国教育报</a:t>
            </a:r>
            <a:r>
              <a:rPr lang="en-US" altLang="zh-CN" sz="2800" b="1" i="0">
                <a:solidFill>
                  <a:srgbClr val="000000"/>
                </a:solidFill>
                <a:latin typeface="楷体" pitchFamily="49" charset="-122"/>
                <a:ea typeface="楷体" pitchFamily="49" charset="-122"/>
              </a:rPr>
              <a:t>》</a:t>
            </a:r>
            <a:r>
              <a:rPr lang="zh-CN" altLang="en-US" sz="2800" b="1" i="0">
                <a:solidFill>
                  <a:srgbClr val="000000"/>
                </a:solidFill>
                <a:latin typeface="楷体" pitchFamily="49" charset="-122"/>
                <a:ea typeface="楷体" pitchFamily="49" charset="-122"/>
              </a:rPr>
              <a:t>发表署名文章</a:t>
            </a:r>
            <a:r>
              <a:rPr lang="en-US" altLang="zh-CN" sz="2800" b="1" i="0">
                <a:solidFill>
                  <a:srgbClr val="FF0000"/>
                </a:solidFill>
                <a:latin typeface="楷体" pitchFamily="49" charset="-122"/>
                <a:ea typeface="楷体" pitchFamily="49" charset="-122"/>
              </a:rPr>
              <a:t>《</a:t>
            </a:r>
            <a:r>
              <a:rPr lang="zh-CN" altLang="en-US" sz="2800" b="1" i="0">
                <a:solidFill>
                  <a:srgbClr val="FF0000"/>
                </a:solidFill>
                <a:latin typeface="楷体" pitchFamily="49" charset="-122"/>
                <a:ea typeface="楷体" pitchFamily="49" charset="-122"/>
              </a:rPr>
              <a:t>落实立德树人根本任务 进一步深化高考内容改革</a:t>
            </a:r>
            <a:r>
              <a:rPr lang="en-US" altLang="zh-CN" sz="2800" b="1" i="0">
                <a:solidFill>
                  <a:srgbClr val="FF0000"/>
                </a:solidFill>
                <a:latin typeface="楷体" pitchFamily="49" charset="-122"/>
                <a:ea typeface="楷体" pitchFamily="49" charset="-122"/>
              </a:rPr>
              <a:t>》</a:t>
            </a:r>
            <a:r>
              <a:rPr lang="zh-CN" altLang="en-US" sz="2800" b="1" i="0">
                <a:solidFill>
                  <a:srgbClr val="000000"/>
                </a:solidFill>
                <a:latin typeface="楷体" pitchFamily="49" charset="-122"/>
                <a:ea typeface="楷体" pitchFamily="49" charset="-122"/>
              </a:rPr>
              <a:t>，就高考“考什么、怎么考，成绩如何用、试题谁来命”发表了重要意见。</a:t>
            </a:r>
          </a:p>
          <a:p>
            <a:pPr>
              <a:spcBef>
                <a:spcPct val="50000"/>
              </a:spcBef>
            </a:pPr>
            <a:endParaRPr lang="zh-CN" altLang="en-US" sz="2800" b="1" i="0">
              <a:solidFill>
                <a:srgbClr val="000000"/>
              </a:solidFill>
              <a:latin typeface="楷体" pitchFamily="49" charset="-122"/>
              <a:ea typeface="楷体" pitchFamily="49" charset="-122"/>
            </a:endParaRPr>
          </a:p>
        </p:txBody>
      </p:sp>
      <p:sp>
        <p:nvSpPr>
          <p:cNvPr id="36866" name="Text Box 3"/>
          <p:cNvSpPr txBox="1">
            <a:spLocks noChangeArrowheads="1"/>
          </p:cNvSpPr>
          <p:nvPr/>
        </p:nvSpPr>
        <p:spPr bwMode="auto">
          <a:xfrm>
            <a:off x="5795963" y="188913"/>
            <a:ext cx="3168650" cy="396875"/>
          </a:xfrm>
          <a:prstGeom prst="rect">
            <a:avLst/>
          </a:prstGeom>
          <a:noFill/>
          <a:ln w="9525">
            <a:noFill/>
            <a:miter lim="800000"/>
            <a:headEnd/>
            <a:tailEnd/>
          </a:ln>
        </p:spPr>
        <p:txBody>
          <a:bodyPr>
            <a:spAutoFit/>
          </a:bodyPr>
          <a:lstStyle/>
          <a:p>
            <a:pPr>
              <a:spcBef>
                <a:spcPct val="50000"/>
              </a:spcBef>
            </a:pPr>
            <a:r>
              <a:rPr lang="en-US" altLang="zh-CN" sz="2000" b="1" i="0">
                <a:solidFill>
                  <a:srgbClr val="FFFF00"/>
                </a:solidFill>
                <a:latin typeface="仿宋" pitchFamily="49" charset="-122"/>
                <a:ea typeface="仿宋" pitchFamily="49" charset="-122"/>
              </a:rPr>
              <a:t>2.</a:t>
            </a:r>
            <a:r>
              <a:rPr lang="zh-CN" altLang="en-US" sz="2000" b="1" i="0">
                <a:solidFill>
                  <a:srgbClr val="FFFF00"/>
                </a:solidFill>
                <a:latin typeface="仿宋" pitchFamily="49" charset="-122"/>
                <a:ea typeface="仿宋" pitchFamily="49" charset="-122"/>
              </a:rPr>
              <a:t>认真思考重要人物讲话</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ext Box 4"/>
          <p:cNvSpPr txBox="1">
            <a:spLocks noChangeArrowheads="1"/>
          </p:cNvSpPr>
          <p:nvPr/>
        </p:nvSpPr>
        <p:spPr bwMode="auto">
          <a:xfrm>
            <a:off x="250825" y="908050"/>
            <a:ext cx="8569325" cy="5568950"/>
          </a:xfrm>
          <a:prstGeom prst="rect">
            <a:avLst/>
          </a:prstGeom>
          <a:noFill/>
          <a:ln w="9525">
            <a:noFill/>
            <a:miter lim="800000"/>
            <a:headEnd/>
            <a:tailEnd/>
          </a:ln>
        </p:spPr>
        <p:txBody>
          <a:bodyPr>
            <a:spAutoFit/>
          </a:bodyPr>
          <a:lstStyle/>
          <a:p>
            <a:r>
              <a:rPr lang="zh-CN" altLang="en-US" sz="2400" b="1" i="0" dirty="0"/>
              <a:t>①</a:t>
            </a:r>
            <a:r>
              <a:rPr lang="zh-CN" altLang="en-US" sz="2400" b="1" i="0" dirty="0">
                <a:solidFill>
                  <a:srgbClr val="000099"/>
                </a:solidFill>
                <a:latin typeface="楷体" pitchFamily="49" charset="-122"/>
                <a:ea typeface="楷体" pitchFamily="49" charset="-122"/>
              </a:rPr>
              <a:t>高考是素质教育的正向指挥棒；</a:t>
            </a:r>
          </a:p>
          <a:p>
            <a:pPr algn="r"/>
            <a:r>
              <a:rPr lang="zh-CN" altLang="en-US" sz="2400" b="1" i="0" dirty="0">
                <a:latin typeface="楷体" pitchFamily="49" charset="-122"/>
                <a:ea typeface="楷体" pitchFamily="49" charset="-122"/>
              </a:rPr>
              <a:t>（不是唯分数、唯升学的指挥棒）</a:t>
            </a:r>
          </a:p>
          <a:p>
            <a:r>
              <a:rPr lang="zh-CN" altLang="en-US" sz="2400" b="1" i="0" dirty="0"/>
              <a:t>②</a:t>
            </a:r>
            <a:r>
              <a:rPr lang="zh-CN" altLang="en-US" sz="2400" b="1" i="0" dirty="0">
                <a:solidFill>
                  <a:srgbClr val="000099"/>
                </a:solidFill>
                <a:latin typeface="楷体" pitchFamily="49" charset="-122"/>
                <a:ea typeface="楷体" pitchFamily="49" charset="-122"/>
              </a:rPr>
              <a:t>高考全流程要落实立德树人根本任务；</a:t>
            </a:r>
          </a:p>
          <a:p>
            <a:pPr algn="r"/>
            <a:r>
              <a:rPr lang="zh-CN" altLang="en-US" sz="2400" b="1" i="0" dirty="0">
                <a:latin typeface="楷体" pitchFamily="49" charset="-122"/>
                <a:ea typeface="楷体" pitchFamily="49" charset="-122"/>
              </a:rPr>
              <a:t>（涵盖体系设计、标准建设、命题实践、成绩报告）</a:t>
            </a:r>
          </a:p>
          <a:p>
            <a:r>
              <a:rPr lang="zh-CN" altLang="en-US" sz="2400" b="1" i="0" dirty="0"/>
              <a:t>③</a:t>
            </a:r>
            <a:r>
              <a:rPr lang="zh-CN" altLang="en-US" sz="2400" b="1" i="0" dirty="0">
                <a:solidFill>
                  <a:srgbClr val="000099"/>
                </a:solidFill>
                <a:latin typeface="楷体" pitchFamily="49" charset="-122"/>
                <a:ea typeface="楷体" pitchFamily="49" charset="-122"/>
              </a:rPr>
              <a:t>高考主要考查“</a:t>
            </a:r>
            <a:r>
              <a:rPr lang="en-US" altLang="zh-CN" sz="2400" b="1" i="0" dirty="0">
                <a:solidFill>
                  <a:srgbClr val="000099"/>
                </a:solidFill>
                <a:latin typeface="楷体" pitchFamily="49" charset="-122"/>
                <a:ea typeface="楷体" pitchFamily="49" charset="-122"/>
              </a:rPr>
              <a:t>4</a:t>
            </a:r>
            <a:r>
              <a:rPr lang="zh-CN" altLang="en-US" sz="2400" b="1" i="0" dirty="0">
                <a:solidFill>
                  <a:srgbClr val="000099"/>
                </a:solidFill>
                <a:latin typeface="楷体" pitchFamily="49" charset="-122"/>
                <a:ea typeface="楷体" pitchFamily="49" charset="-122"/>
              </a:rPr>
              <a:t>点</a:t>
            </a:r>
            <a:r>
              <a:rPr lang="en-US" altLang="zh-CN" sz="2400" b="1" i="0" dirty="0">
                <a:solidFill>
                  <a:srgbClr val="000099"/>
                </a:solidFill>
                <a:latin typeface="楷体" pitchFamily="49" charset="-122"/>
                <a:ea typeface="楷体" pitchFamily="49" charset="-122"/>
              </a:rPr>
              <a:t>4</a:t>
            </a:r>
            <a:r>
              <a:rPr lang="zh-CN" altLang="en-US" sz="2400" b="1" i="0" dirty="0">
                <a:solidFill>
                  <a:srgbClr val="000099"/>
                </a:solidFill>
                <a:latin typeface="楷体" pitchFamily="49" charset="-122"/>
                <a:ea typeface="楷体" pitchFamily="49" charset="-122"/>
              </a:rPr>
              <a:t>性</a:t>
            </a:r>
            <a:r>
              <a:rPr lang="en-US" altLang="zh-CN" sz="2400" b="1" i="0" dirty="0">
                <a:solidFill>
                  <a:srgbClr val="000099"/>
                </a:solidFill>
                <a:latin typeface="楷体" pitchFamily="49" charset="-122"/>
                <a:ea typeface="楷体" pitchFamily="49" charset="-122"/>
              </a:rPr>
              <a:t>12</a:t>
            </a:r>
            <a:r>
              <a:rPr lang="zh-CN" altLang="en-US" sz="2400" b="1" i="0" dirty="0">
                <a:solidFill>
                  <a:srgbClr val="000099"/>
                </a:solidFill>
                <a:latin typeface="楷体" pitchFamily="49" charset="-122"/>
                <a:ea typeface="楷体" pitchFamily="49" charset="-122"/>
              </a:rPr>
              <a:t>方面”；</a:t>
            </a:r>
          </a:p>
          <a:p>
            <a:pPr algn="r"/>
            <a:r>
              <a:rPr lang="zh-CN" altLang="en-US" sz="2400" b="1" i="0" dirty="0">
                <a:latin typeface="楷体" pitchFamily="49" charset="-122"/>
                <a:ea typeface="楷体" pitchFamily="49" charset="-122"/>
              </a:rPr>
              <a:t>（是内容、是要求、更是方向）</a:t>
            </a:r>
          </a:p>
          <a:p>
            <a:r>
              <a:rPr lang="zh-CN" altLang="en-US" sz="2400" b="1" i="0" dirty="0"/>
              <a:t>④</a:t>
            </a:r>
            <a:r>
              <a:rPr lang="zh-CN" altLang="en-US" sz="2400" b="1" i="0" dirty="0">
                <a:solidFill>
                  <a:srgbClr val="000099"/>
                </a:solidFill>
                <a:latin typeface="楷体" pitchFamily="49" charset="-122"/>
                <a:ea typeface="楷体" pitchFamily="49" charset="-122"/>
              </a:rPr>
              <a:t>高考后不仅要公布成绩，还将向高校和学生提供成绩综合分析报告；                 </a:t>
            </a:r>
          </a:p>
          <a:p>
            <a:pPr algn="r"/>
            <a:r>
              <a:rPr lang="zh-CN" altLang="en-US" sz="2400" b="1" i="0" dirty="0">
                <a:latin typeface="楷体" pitchFamily="49" charset="-122"/>
                <a:ea typeface="楷体" pitchFamily="49" charset="-122"/>
              </a:rPr>
              <a:t>（或成为招生录取重要依据）</a:t>
            </a:r>
          </a:p>
          <a:p>
            <a:r>
              <a:rPr lang="zh-CN" altLang="en-US" sz="2400" b="1" i="0" dirty="0"/>
              <a:t>⑤</a:t>
            </a:r>
            <a:r>
              <a:rPr lang="zh-CN" altLang="en-US" sz="2400" b="1" i="0" dirty="0">
                <a:solidFill>
                  <a:srgbClr val="000099"/>
                </a:solidFill>
                <a:latin typeface="楷体" pitchFamily="49" charset="-122"/>
                <a:ea typeface="楷体" pitchFamily="49" charset="-122"/>
              </a:rPr>
              <a:t>高考命题教师队伍要完善学科机构；</a:t>
            </a:r>
          </a:p>
          <a:p>
            <a:r>
              <a:rPr lang="zh-CN" altLang="en-US" sz="2400" b="1" i="0" dirty="0">
                <a:solidFill>
                  <a:srgbClr val="000099"/>
                </a:solidFill>
                <a:latin typeface="楷体" pitchFamily="49" charset="-122"/>
                <a:ea typeface="楷体" pitchFamily="49" charset="-122"/>
              </a:rPr>
              <a:t>                   </a:t>
            </a:r>
            <a:r>
              <a:rPr lang="zh-CN" altLang="en-US" sz="2400" b="1" i="0" dirty="0">
                <a:latin typeface="楷体" pitchFamily="49" charset="-122"/>
                <a:ea typeface="楷体" pitchFamily="49" charset="-122"/>
              </a:rPr>
              <a:t>（国家规定高中课程的学科教师都要有）</a:t>
            </a:r>
          </a:p>
          <a:p>
            <a:r>
              <a:rPr lang="zh-CN" altLang="en-US" sz="2400" b="1" i="0" dirty="0"/>
              <a:t>⑥</a:t>
            </a:r>
            <a:r>
              <a:rPr lang="zh-CN" altLang="en-US" sz="2400" b="1" i="0" dirty="0">
                <a:solidFill>
                  <a:srgbClr val="000099"/>
                </a:solidFill>
                <a:latin typeface="楷体" pitchFamily="49" charset="-122"/>
                <a:ea typeface="楷体" pitchFamily="49" charset="-122"/>
              </a:rPr>
              <a:t>成立高考内容改革指导委员会；</a:t>
            </a:r>
          </a:p>
          <a:p>
            <a:r>
              <a:rPr lang="zh-CN" altLang="en-US" sz="2400" b="1" i="0" dirty="0">
                <a:solidFill>
                  <a:srgbClr val="000099"/>
                </a:solidFill>
                <a:latin typeface="楷体" pitchFamily="49" charset="-122"/>
                <a:ea typeface="楷体" pitchFamily="49" charset="-122"/>
              </a:rPr>
              <a:t>              </a:t>
            </a:r>
            <a:r>
              <a:rPr lang="zh-CN" altLang="en-US" sz="2400" b="1" i="0" dirty="0">
                <a:latin typeface="楷体" pitchFamily="49" charset="-122"/>
                <a:ea typeface="楷体" pitchFamily="49" charset="-122"/>
              </a:rPr>
              <a:t>（科学家、教育家、企业家、教育官员都参与）</a:t>
            </a:r>
          </a:p>
          <a:p>
            <a:r>
              <a:rPr lang="zh-CN" altLang="en-US" sz="2400" b="1" i="0" dirty="0"/>
              <a:t>⑦</a:t>
            </a:r>
            <a:r>
              <a:rPr lang="zh-CN" altLang="en-US" sz="2400" b="1" i="0" dirty="0">
                <a:solidFill>
                  <a:srgbClr val="000099"/>
                </a:solidFill>
                <a:latin typeface="楷体" pitchFamily="49" charset="-122"/>
                <a:ea typeface="楷体" pitchFamily="49" charset="-122"/>
              </a:rPr>
              <a:t>建设新型高考国家题库，将面向社会征集高考试题。</a:t>
            </a:r>
          </a:p>
          <a:p>
            <a:r>
              <a:rPr lang="zh-CN" altLang="en-US" sz="2400" b="1" i="0" dirty="0">
                <a:latin typeface="楷体" pitchFamily="49" charset="-122"/>
                <a:ea typeface="楷体" pitchFamily="49" charset="-122"/>
              </a:rPr>
              <a:t>   </a:t>
            </a:r>
          </a:p>
        </p:txBody>
      </p:sp>
      <p:sp>
        <p:nvSpPr>
          <p:cNvPr id="37890" name="Text Box 3"/>
          <p:cNvSpPr txBox="1">
            <a:spLocks noChangeArrowheads="1"/>
          </p:cNvSpPr>
          <p:nvPr/>
        </p:nvSpPr>
        <p:spPr bwMode="auto">
          <a:xfrm>
            <a:off x="5795963" y="188913"/>
            <a:ext cx="3168650" cy="396875"/>
          </a:xfrm>
          <a:prstGeom prst="rect">
            <a:avLst/>
          </a:prstGeom>
          <a:noFill/>
          <a:ln w="9525">
            <a:noFill/>
            <a:miter lim="800000"/>
            <a:headEnd/>
            <a:tailEnd/>
          </a:ln>
        </p:spPr>
        <p:txBody>
          <a:bodyPr>
            <a:spAutoFit/>
          </a:bodyPr>
          <a:lstStyle/>
          <a:p>
            <a:pPr>
              <a:spcBef>
                <a:spcPct val="50000"/>
              </a:spcBef>
            </a:pPr>
            <a:r>
              <a:rPr lang="en-US" altLang="zh-CN" sz="2000" b="1" i="0">
                <a:solidFill>
                  <a:srgbClr val="FFFF00"/>
                </a:solidFill>
                <a:latin typeface="仿宋" pitchFamily="49" charset="-122"/>
                <a:ea typeface="仿宋" pitchFamily="49" charset="-122"/>
              </a:rPr>
              <a:t>2.</a:t>
            </a:r>
            <a:r>
              <a:rPr lang="zh-CN" altLang="en-US" sz="2000" b="1" i="0">
                <a:solidFill>
                  <a:srgbClr val="FFFF00"/>
                </a:solidFill>
                <a:latin typeface="仿宋" pitchFamily="49" charset="-122"/>
                <a:ea typeface="仿宋" pitchFamily="49" charset="-122"/>
              </a:rPr>
              <a:t>认真思考重要人物讲话</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ext Box 4"/>
          <p:cNvSpPr txBox="1">
            <a:spLocks noChangeArrowheads="1"/>
          </p:cNvSpPr>
          <p:nvPr/>
        </p:nvSpPr>
        <p:spPr bwMode="auto">
          <a:xfrm>
            <a:off x="900113" y="1989138"/>
            <a:ext cx="6624637" cy="366712"/>
          </a:xfrm>
          <a:prstGeom prst="rect">
            <a:avLst/>
          </a:prstGeom>
          <a:noFill/>
          <a:ln w="9525">
            <a:noFill/>
            <a:miter lim="800000"/>
            <a:headEnd/>
            <a:tailEnd/>
          </a:ln>
        </p:spPr>
        <p:txBody>
          <a:bodyPr>
            <a:spAutoFit/>
          </a:bodyPr>
          <a:lstStyle/>
          <a:p>
            <a:pPr>
              <a:spcBef>
                <a:spcPct val="50000"/>
              </a:spcBef>
            </a:pPr>
            <a:endParaRPr lang="zh-CN" altLang="en-US"/>
          </a:p>
        </p:txBody>
      </p:sp>
      <p:sp>
        <p:nvSpPr>
          <p:cNvPr id="38914" name="Text Box 5"/>
          <p:cNvSpPr txBox="1">
            <a:spLocks noChangeArrowheads="1"/>
          </p:cNvSpPr>
          <p:nvPr/>
        </p:nvSpPr>
        <p:spPr bwMode="auto">
          <a:xfrm>
            <a:off x="468313" y="1196975"/>
            <a:ext cx="8280400" cy="2868613"/>
          </a:xfrm>
          <a:prstGeom prst="rect">
            <a:avLst/>
          </a:prstGeom>
          <a:noFill/>
          <a:ln w="9525">
            <a:noFill/>
            <a:miter lim="800000"/>
            <a:headEnd/>
            <a:tailEnd/>
          </a:ln>
        </p:spPr>
        <p:txBody>
          <a:bodyPr>
            <a:spAutoFit/>
          </a:bodyPr>
          <a:lstStyle/>
          <a:p>
            <a:pPr>
              <a:spcBef>
                <a:spcPct val="50000"/>
              </a:spcBef>
            </a:pPr>
            <a:r>
              <a:rPr lang="zh-CN" altLang="en-US" sz="2800" b="1" i="0">
                <a:solidFill>
                  <a:srgbClr val="000000"/>
                </a:solidFill>
                <a:latin typeface="楷体" pitchFamily="49" charset="-122"/>
                <a:ea typeface="楷体" pitchFamily="49" charset="-122"/>
              </a:rPr>
              <a:t>（</a:t>
            </a:r>
            <a:r>
              <a:rPr lang="en-US" altLang="zh-CN" sz="2800" b="1" i="0">
                <a:solidFill>
                  <a:srgbClr val="000000"/>
                </a:solidFill>
                <a:latin typeface="楷体" pitchFamily="49" charset="-122"/>
                <a:ea typeface="楷体" pitchFamily="49" charset="-122"/>
              </a:rPr>
              <a:t>2</a:t>
            </a:r>
            <a:r>
              <a:rPr lang="zh-CN" altLang="en-US" sz="2800" b="1" i="0">
                <a:solidFill>
                  <a:srgbClr val="000000"/>
                </a:solidFill>
                <a:latin typeface="楷体" pitchFamily="49" charset="-122"/>
                <a:ea typeface="楷体" pitchFamily="49" charset="-122"/>
              </a:rPr>
              <a:t>）教育部考试中心副主任于涵在</a:t>
            </a:r>
            <a:r>
              <a:rPr lang="en-US" altLang="zh-CN" sz="2800" b="1" i="0">
                <a:solidFill>
                  <a:srgbClr val="000000"/>
                </a:solidFill>
                <a:latin typeface="楷体" pitchFamily="49" charset="-122"/>
                <a:ea typeface="楷体" pitchFamily="49" charset="-122"/>
              </a:rPr>
              <a:t>《</a:t>
            </a:r>
            <a:r>
              <a:rPr lang="zh-CN" altLang="en-US" sz="2800" b="1" i="0">
                <a:solidFill>
                  <a:srgbClr val="000000"/>
                </a:solidFill>
                <a:latin typeface="楷体" pitchFamily="49" charset="-122"/>
                <a:ea typeface="楷体" pitchFamily="49" charset="-122"/>
              </a:rPr>
              <a:t>中国考试</a:t>
            </a:r>
            <a:r>
              <a:rPr lang="en-US" altLang="zh-CN" sz="2800" b="1" i="0">
                <a:solidFill>
                  <a:srgbClr val="000000"/>
                </a:solidFill>
                <a:latin typeface="楷体" pitchFamily="49" charset="-122"/>
                <a:ea typeface="楷体" pitchFamily="49" charset="-122"/>
              </a:rPr>
              <a:t>》2019</a:t>
            </a:r>
            <a:r>
              <a:rPr lang="zh-CN" altLang="en-US" sz="2800" b="1" i="0">
                <a:solidFill>
                  <a:srgbClr val="000000"/>
                </a:solidFill>
                <a:latin typeface="楷体" pitchFamily="49" charset="-122"/>
                <a:ea typeface="楷体" pitchFamily="49" charset="-122"/>
              </a:rPr>
              <a:t>年第</a:t>
            </a:r>
            <a:r>
              <a:rPr lang="en-US" altLang="zh-CN" sz="2800" b="1" i="0">
                <a:solidFill>
                  <a:srgbClr val="000000"/>
                </a:solidFill>
                <a:latin typeface="楷体" pitchFamily="49" charset="-122"/>
                <a:ea typeface="楷体" pitchFamily="49" charset="-122"/>
              </a:rPr>
              <a:t>1</a:t>
            </a:r>
            <a:r>
              <a:rPr lang="zh-CN" altLang="en-US" sz="2800" b="1" i="0">
                <a:solidFill>
                  <a:srgbClr val="000000"/>
                </a:solidFill>
                <a:latin typeface="楷体" pitchFamily="49" charset="-122"/>
                <a:ea typeface="楷体" pitchFamily="49" charset="-122"/>
              </a:rPr>
              <a:t>期发表署名文章</a:t>
            </a:r>
            <a:r>
              <a:rPr lang="en-US" altLang="zh-CN" sz="2800" b="1" i="0">
                <a:solidFill>
                  <a:srgbClr val="FF0000"/>
                </a:solidFill>
                <a:latin typeface="楷体" pitchFamily="49" charset="-122"/>
                <a:ea typeface="楷体" pitchFamily="49" charset="-122"/>
              </a:rPr>
              <a:t>《</a:t>
            </a:r>
            <a:r>
              <a:rPr lang="zh-CN" altLang="en-US" sz="2800" b="1" i="0">
                <a:solidFill>
                  <a:srgbClr val="FF0000"/>
                </a:solidFill>
                <a:latin typeface="楷体" pitchFamily="49" charset="-122"/>
                <a:ea typeface="楷体" pitchFamily="49" charset="-122"/>
              </a:rPr>
              <a:t>新时代的高考定位与内容改革实施路径</a:t>
            </a:r>
            <a:r>
              <a:rPr lang="en-US" altLang="zh-CN" sz="2800" b="1" i="0">
                <a:solidFill>
                  <a:srgbClr val="FF0000"/>
                </a:solidFill>
                <a:latin typeface="楷体" pitchFamily="49" charset="-122"/>
                <a:ea typeface="楷体" pitchFamily="49" charset="-122"/>
              </a:rPr>
              <a:t>》</a:t>
            </a:r>
            <a:r>
              <a:rPr lang="zh-CN" altLang="en-US" sz="2800" b="1" i="0">
                <a:solidFill>
                  <a:srgbClr val="000000"/>
                </a:solidFill>
                <a:latin typeface="楷体" pitchFamily="49" charset="-122"/>
                <a:ea typeface="楷体" pitchFamily="49" charset="-122"/>
              </a:rPr>
              <a:t>，对新时代的高考任务、使命、目标，以及“一核四层四翼”高考评价体系在今后的高考命题中如何体现，进行了最新阐述。</a:t>
            </a:r>
            <a:r>
              <a:rPr lang="zh-CN" altLang="en-US" sz="2800" b="1" i="0">
                <a:solidFill>
                  <a:srgbClr val="000000"/>
                </a:solidFill>
                <a:ea typeface="楷体" pitchFamily="49" charset="-122"/>
              </a:rPr>
              <a:t> </a:t>
            </a:r>
          </a:p>
          <a:p>
            <a:pPr>
              <a:spcBef>
                <a:spcPct val="50000"/>
              </a:spcBef>
            </a:pPr>
            <a:endParaRPr lang="zh-CN" altLang="en-US" sz="2800">
              <a:ea typeface="楷体" pitchFamily="49" charset="-122"/>
            </a:endParaRPr>
          </a:p>
        </p:txBody>
      </p:sp>
      <p:sp>
        <p:nvSpPr>
          <p:cNvPr id="38915" name="Text Box 4"/>
          <p:cNvSpPr txBox="1">
            <a:spLocks noChangeArrowheads="1"/>
          </p:cNvSpPr>
          <p:nvPr/>
        </p:nvSpPr>
        <p:spPr bwMode="auto">
          <a:xfrm>
            <a:off x="5795963" y="188913"/>
            <a:ext cx="3168650" cy="396875"/>
          </a:xfrm>
          <a:prstGeom prst="rect">
            <a:avLst/>
          </a:prstGeom>
          <a:noFill/>
          <a:ln w="9525">
            <a:noFill/>
            <a:miter lim="800000"/>
            <a:headEnd/>
            <a:tailEnd/>
          </a:ln>
        </p:spPr>
        <p:txBody>
          <a:bodyPr>
            <a:spAutoFit/>
          </a:bodyPr>
          <a:lstStyle/>
          <a:p>
            <a:pPr>
              <a:spcBef>
                <a:spcPct val="50000"/>
              </a:spcBef>
            </a:pPr>
            <a:r>
              <a:rPr lang="en-US" altLang="zh-CN" sz="2000" b="1" i="0">
                <a:solidFill>
                  <a:srgbClr val="FFFF00"/>
                </a:solidFill>
                <a:latin typeface="仿宋" pitchFamily="49" charset="-122"/>
                <a:ea typeface="仿宋" pitchFamily="49" charset="-122"/>
              </a:rPr>
              <a:t>2.</a:t>
            </a:r>
            <a:r>
              <a:rPr lang="zh-CN" altLang="en-US" sz="2000" b="1" i="0">
                <a:solidFill>
                  <a:srgbClr val="FFFF00"/>
                </a:solidFill>
                <a:latin typeface="仿宋" pitchFamily="49" charset="-122"/>
                <a:ea typeface="仿宋" pitchFamily="49" charset="-122"/>
              </a:rPr>
              <a:t>认真思考重要人物讲话</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ext Box 4"/>
          <p:cNvSpPr txBox="1">
            <a:spLocks noChangeArrowheads="1"/>
          </p:cNvSpPr>
          <p:nvPr/>
        </p:nvSpPr>
        <p:spPr bwMode="auto">
          <a:xfrm>
            <a:off x="468313" y="1125538"/>
            <a:ext cx="7632700" cy="4656137"/>
          </a:xfrm>
          <a:prstGeom prst="rect">
            <a:avLst/>
          </a:prstGeom>
          <a:noFill/>
          <a:ln w="9525">
            <a:noFill/>
            <a:miter lim="800000"/>
            <a:headEnd/>
            <a:tailEnd/>
          </a:ln>
        </p:spPr>
        <p:txBody>
          <a:bodyPr>
            <a:spAutoFit/>
          </a:bodyPr>
          <a:lstStyle/>
          <a:p>
            <a:r>
              <a:rPr lang="zh-CN" altLang="en-US" sz="2400" b="1" i="0">
                <a:solidFill>
                  <a:srgbClr val="000099"/>
                </a:solidFill>
                <a:ea typeface="楷体" pitchFamily="49" charset="-122"/>
              </a:rPr>
              <a:t>    </a:t>
            </a:r>
            <a:r>
              <a:rPr lang="zh-CN" altLang="en-US" sz="2400" b="1" i="0">
                <a:solidFill>
                  <a:srgbClr val="000099"/>
                </a:solidFill>
                <a:latin typeface="楷体" pitchFamily="49" charset="-122"/>
                <a:ea typeface="楷体" pitchFamily="49" charset="-122"/>
              </a:rPr>
              <a:t>“</a:t>
            </a:r>
            <a:r>
              <a:rPr lang="zh-CN" altLang="en-US" sz="2400" b="1" i="0">
                <a:solidFill>
                  <a:srgbClr val="000099"/>
                </a:solidFill>
                <a:ea typeface="楷体" pitchFamily="49" charset="-122"/>
              </a:rPr>
              <a:t>一核四层四翼</a:t>
            </a:r>
            <a:r>
              <a:rPr lang="zh-CN" altLang="en-US" sz="2400" b="1" i="0">
                <a:solidFill>
                  <a:srgbClr val="000099"/>
                </a:solidFill>
                <a:latin typeface="楷体" pitchFamily="49" charset="-122"/>
                <a:ea typeface="楷体" pitchFamily="49" charset="-122"/>
              </a:rPr>
              <a:t>”</a:t>
            </a:r>
            <a:r>
              <a:rPr lang="zh-CN" altLang="en-US" sz="2400" b="1" i="0">
                <a:solidFill>
                  <a:srgbClr val="000099"/>
                </a:solidFill>
                <a:ea typeface="楷体" pitchFamily="49" charset="-122"/>
              </a:rPr>
              <a:t>的高考评价体系涵盖了考查目的、考  查内容和考查要求：</a:t>
            </a:r>
          </a:p>
          <a:p>
            <a:r>
              <a:rPr lang="zh-CN" altLang="en-US" sz="2400" b="1" i="0">
                <a:ea typeface="楷体" pitchFamily="49" charset="-122"/>
              </a:rPr>
              <a:t>      </a:t>
            </a:r>
            <a:r>
              <a:rPr lang="zh-CN" altLang="en-US" sz="2400" b="1" i="0">
                <a:latin typeface="楷体" pitchFamily="49" charset="-122"/>
                <a:ea typeface="楷体" pitchFamily="49" charset="-122"/>
              </a:rPr>
              <a:t>“</a:t>
            </a:r>
            <a:r>
              <a:rPr lang="zh-CN" altLang="en-US" sz="2400" b="1" i="0">
                <a:ea typeface="楷体" pitchFamily="49" charset="-122"/>
              </a:rPr>
              <a:t>一核</a:t>
            </a:r>
            <a:r>
              <a:rPr lang="zh-CN" altLang="en-US" sz="2400" b="1" i="0">
                <a:latin typeface="楷体" pitchFamily="49" charset="-122"/>
                <a:ea typeface="楷体" pitchFamily="49" charset="-122"/>
              </a:rPr>
              <a:t>”</a:t>
            </a:r>
            <a:r>
              <a:rPr lang="zh-CN" altLang="en-US" sz="2400" b="1" i="0">
                <a:ea typeface="楷体" pitchFamily="49" charset="-122"/>
              </a:rPr>
              <a:t>为考查目的，即</a:t>
            </a:r>
            <a:r>
              <a:rPr lang="zh-CN" altLang="en-US" sz="2400" b="1" i="0">
                <a:latin typeface="楷体" pitchFamily="49" charset="-122"/>
                <a:ea typeface="楷体" pitchFamily="49" charset="-122"/>
              </a:rPr>
              <a:t>“</a:t>
            </a:r>
            <a:r>
              <a:rPr lang="zh-CN" altLang="en-US" sz="2400" b="1" i="0">
                <a:solidFill>
                  <a:srgbClr val="000099"/>
                </a:solidFill>
                <a:ea typeface="楷体" pitchFamily="49" charset="-122"/>
              </a:rPr>
              <a:t>立德树人、服务选才、引导教学</a:t>
            </a:r>
            <a:r>
              <a:rPr lang="zh-CN" altLang="en-US" sz="2400" b="1" i="0">
                <a:latin typeface="楷体" pitchFamily="49" charset="-122"/>
                <a:ea typeface="楷体" pitchFamily="49" charset="-122"/>
              </a:rPr>
              <a:t>”</a:t>
            </a:r>
            <a:r>
              <a:rPr lang="zh-CN" altLang="en-US" sz="2400" b="1" i="0">
                <a:ea typeface="楷体" pitchFamily="49" charset="-122"/>
              </a:rPr>
              <a:t>，是对素质教育中高考核心功能的概括，回答</a:t>
            </a:r>
            <a:r>
              <a:rPr lang="zh-CN" altLang="en-US" sz="2400" b="1" i="0">
                <a:latin typeface="楷体" pitchFamily="49" charset="-122"/>
                <a:ea typeface="楷体" pitchFamily="49" charset="-122"/>
              </a:rPr>
              <a:t>“</a:t>
            </a:r>
            <a:r>
              <a:rPr lang="zh-CN" altLang="en-US" sz="2400" b="1" i="0">
                <a:ea typeface="楷体" pitchFamily="49" charset="-122"/>
              </a:rPr>
              <a:t>为什么考</a:t>
            </a:r>
            <a:r>
              <a:rPr lang="zh-CN" altLang="en-US" sz="2400" b="1" i="0">
                <a:latin typeface="楷体" pitchFamily="49" charset="-122"/>
                <a:ea typeface="楷体" pitchFamily="49" charset="-122"/>
              </a:rPr>
              <a:t>”</a:t>
            </a:r>
            <a:r>
              <a:rPr lang="zh-CN" altLang="en-US" sz="2400" b="1" i="0">
                <a:ea typeface="楷体" pitchFamily="49" charset="-122"/>
              </a:rPr>
              <a:t>的问题；</a:t>
            </a:r>
          </a:p>
          <a:p>
            <a:r>
              <a:rPr lang="zh-CN" altLang="en-US" sz="2400" b="1" i="0">
                <a:ea typeface="楷体" pitchFamily="49" charset="-122"/>
              </a:rPr>
              <a:t>     </a:t>
            </a:r>
            <a:r>
              <a:rPr lang="zh-CN" altLang="en-US" sz="2400" b="1" i="0">
                <a:latin typeface="楷体" pitchFamily="49" charset="-122"/>
                <a:ea typeface="楷体" pitchFamily="49" charset="-122"/>
              </a:rPr>
              <a:t>“</a:t>
            </a:r>
            <a:r>
              <a:rPr lang="zh-CN" altLang="en-US" sz="2400" b="1" i="0">
                <a:ea typeface="楷体" pitchFamily="49" charset="-122"/>
              </a:rPr>
              <a:t>四层</a:t>
            </a:r>
            <a:r>
              <a:rPr lang="zh-CN" altLang="en-US" sz="2400" b="1" i="0">
                <a:latin typeface="楷体" pitchFamily="49" charset="-122"/>
                <a:ea typeface="楷体" pitchFamily="49" charset="-122"/>
              </a:rPr>
              <a:t>”</a:t>
            </a:r>
            <a:r>
              <a:rPr lang="zh-CN" altLang="en-US" sz="2400" b="1" i="0">
                <a:ea typeface="楷体" pitchFamily="49" charset="-122"/>
              </a:rPr>
              <a:t>为考查内容，即</a:t>
            </a:r>
            <a:r>
              <a:rPr lang="zh-CN" altLang="en-US" sz="2400" b="1" i="0">
                <a:latin typeface="楷体" pitchFamily="49" charset="-122"/>
                <a:ea typeface="楷体" pitchFamily="49" charset="-122"/>
              </a:rPr>
              <a:t>“</a:t>
            </a:r>
            <a:r>
              <a:rPr lang="zh-CN" altLang="en-US" sz="2400" b="1" i="0">
                <a:solidFill>
                  <a:srgbClr val="000099"/>
                </a:solidFill>
                <a:ea typeface="楷体" pitchFamily="49" charset="-122"/>
              </a:rPr>
              <a:t>必备知识、关键能力、学科素养、核心价值</a:t>
            </a:r>
            <a:r>
              <a:rPr lang="zh-CN" altLang="en-US" sz="2400" b="1" i="0">
                <a:latin typeface="楷体" pitchFamily="49" charset="-122"/>
                <a:ea typeface="楷体" pitchFamily="49" charset="-122"/>
              </a:rPr>
              <a:t>”</a:t>
            </a:r>
            <a:r>
              <a:rPr lang="zh-CN" altLang="en-US" sz="2400" b="1" i="0">
                <a:ea typeface="楷体" pitchFamily="49" charset="-122"/>
              </a:rPr>
              <a:t>，是素质教育目标在高考内容中的提炼，回答</a:t>
            </a:r>
            <a:r>
              <a:rPr lang="zh-CN" altLang="en-US" sz="2400" b="1" i="0">
                <a:latin typeface="楷体" pitchFamily="49" charset="-122"/>
                <a:ea typeface="楷体" pitchFamily="49" charset="-122"/>
              </a:rPr>
              <a:t>“</a:t>
            </a:r>
            <a:r>
              <a:rPr lang="zh-CN" altLang="en-US" sz="2400" b="1" i="0">
                <a:ea typeface="楷体" pitchFamily="49" charset="-122"/>
              </a:rPr>
              <a:t>考什么</a:t>
            </a:r>
            <a:r>
              <a:rPr lang="zh-CN" altLang="en-US" sz="2400" b="1" i="0">
                <a:latin typeface="楷体" pitchFamily="49" charset="-122"/>
                <a:ea typeface="楷体" pitchFamily="49" charset="-122"/>
              </a:rPr>
              <a:t>”</a:t>
            </a:r>
            <a:r>
              <a:rPr lang="zh-CN" altLang="en-US" sz="2400" b="1" i="0">
                <a:ea typeface="楷体" pitchFamily="49" charset="-122"/>
              </a:rPr>
              <a:t>的问题；</a:t>
            </a:r>
          </a:p>
          <a:p>
            <a:r>
              <a:rPr lang="zh-CN" altLang="en-US" sz="2400" b="1" i="0">
                <a:ea typeface="楷体" pitchFamily="49" charset="-122"/>
              </a:rPr>
              <a:t>    </a:t>
            </a:r>
            <a:r>
              <a:rPr lang="zh-CN" altLang="en-US" sz="2400" b="1" i="0">
                <a:latin typeface="楷体" pitchFamily="49" charset="-122"/>
                <a:ea typeface="楷体" pitchFamily="49" charset="-122"/>
              </a:rPr>
              <a:t>“</a:t>
            </a:r>
            <a:r>
              <a:rPr lang="zh-CN" altLang="en-US" sz="2400" b="1" i="0">
                <a:ea typeface="楷体" pitchFamily="49" charset="-122"/>
              </a:rPr>
              <a:t>四翼</a:t>
            </a:r>
            <a:r>
              <a:rPr lang="zh-CN" altLang="en-US" sz="2400" b="1" i="0">
                <a:latin typeface="楷体" pitchFamily="49" charset="-122"/>
                <a:ea typeface="楷体" pitchFamily="49" charset="-122"/>
              </a:rPr>
              <a:t>”</a:t>
            </a:r>
            <a:r>
              <a:rPr lang="zh-CN" altLang="en-US" sz="2400" b="1" i="0">
                <a:ea typeface="楷体" pitchFamily="49" charset="-122"/>
              </a:rPr>
              <a:t>为考查要求，即</a:t>
            </a:r>
            <a:r>
              <a:rPr lang="zh-CN" altLang="en-US" sz="2400" b="1" i="0">
                <a:latin typeface="楷体" pitchFamily="49" charset="-122"/>
                <a:ea typeface="楷体" pitchFamily="49" charset="-122"/>
              </a:rPr>
              <a:t>“</a:t>
            </a:r>
            <a:r>
              <a:rPr lang="zh-CN" altLang="en-US" sz="2400" b="1" i="0">
                <a:solidFill>
                  <a:srgbClr val="000099"/>
                </a:solidFill>
                <a:ea typeface="楷体" pitchFamily="49" charset="-122"/>
              </a:rPr>
              <a:t>基础性、综合性、应用性、创新性</a:t>
            </a:r>
            <a:r>
              <a:rPr lang="zh-CN" altLang="en-US" sz="2400" b="1" i="0">
                <a:latin typeface="楷体" pitchFamily="49" charset="-122"/>
                <a:ea typeface="楷体" pitchFamily="49" charset="-122"/>
              </a:rPr>
              <a:t>”</a:t>
            </a:r>
            <a:r>
              <a:rPr lang="zh-CN" altLang="en-US" sz="2400" b="1" i="0">
                <a:ea typeface="楷体" pitchFamily="49" charset="-122"/>
              </a:rPr>
              <a:t>，是素质教育的评价维度在高考中的体现，回答</a:t>
            </a:r>
            <a:r>
              <a:rPr lang="zh-CN" altLang="en-US" sz="2400" b="1" i="0">
                <a:latin typeface="楷体" pitchFamily="49" charset="-122"/>
                <a:ea typeface="楷体" pitchFamily="49" charset="-122"/>
              </a:rPr>
              <a:t>“</a:t>
            </a:r>
            <a:r>
              <a:rPr lang="zh-CN" altLang="en-US" sz="2400" b="1" i="0">
                <a:ea typeface="楷体" pitchFamily="49" charset="-122"/>
              </a:rPr>
              <a:t>怎么考</a:t>
            </a:r>
            <a:r>
              <a:rPr lang="zh-CN" altLang="en-US" sz="2400" b="1" i="0">
                <a:latin typeface="楷体" pitchFamily="49" charset="-122"/>
                <a:ea typeface="楷体" pitchFamily="49" charset="-122"/>
              </a:rPr>
              <a:t>”</a:t>
            </a:r>
            <a:r>
              <a:rPr lang="zh-CN" altLang="en-US" sz="2400" b="1" i="0">
                <a:ea typeface="楷体" pitchFamily="49" charset="-122"/>
              </a:rPr>
              <a:t>的问题。</a:t>
            </a:r>
          </a:p>
          <a:p>
            <a:pPr>
              <a:spcBef>
                <a:spcPct val="50000"/>
              </a:spcBef>
            </a:pPr>
            <a:endParaRPr lang="zh-CN" altLang="en-US" sz="2400" b="1">
              <a:ea typeface="楷体" pitchFamily="49" charset="-122"/>
            </a:endParaRPr>
          </a:p>
        </p:txBody>
      </p:sp>
      <p:sp>
        <p:nvSpPr>
          <p:cNvPr id="39938" name="Text Box 3"/>
          <p:cNvSpPr txBox="1">
            <a:spLocks noChangeArrowheads="1"/>
          </p:cNvSpPr>
          <p:nvPr/>
        </p:nvSpPr>
        <p:spPr bwMode="auto">
          <a:xfrm>
            <a:off x="5795963" y="188913"/>
            <a:ext cx="3168650" cy="396875"/>
          </a:xfrm>
          <a:prstGeom prst="rect">
            <a:avLst/>
          </a:prstGeom>
          <a:noFill/>
          <a:ln w="9525">
            <a:noFill/>
            <a:miter lim="800000"/>
            <a:headEnd/>
            <a:tailEnd/>
          </a:ln>
        </p:spPr>
        <p:txBody>
          <a:bodyPr>
            <a:spAutoFit/>
          </a:bodyPr>
          <a:lstStyle/>
          <a:p>
            <a:pPr>
              <a:spcBef>
                <a:spcPct val="50000"/>
              </a:spcBef>
            </a:pPr>
            <a:r>
              <a:rPr lang="en-US" altLang="zh-CN" sz="2000" b="1" i="0">
                <a:solidFill>
                  <a:srgbClr val="FFFF00"/>
                </a:solidFill>
                <a:latin typeface="仿宋" pitchFamily="49" charset="-122"/>
                <a:ea typeface="仿宋" pitchFamily="49" charset="-122"/>
              </a:rPr>
              <a:t>2.</a:t>
            </a:r>
            <a:r>
              <a:rPr lang="zh-CN" altLang="en-US" sz="2000" b="1" i="0">
                <a:solidFill>
                  <a:srgbClr val="FFFF00"/>
                </a:solidFill>
                <a:latin typeface="仿宋" pitchFamily="49" charset="-122"/>
                <a:ea typeface="仿宋" pitchFamily="49" charset="-122"/>
              </a:rPr>
              <a:t>认真思考重要人物讲话</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ext Box 2"/>
          <p:cNvSpPr txBox="1">
            <a:spLocks noChangeArrowheads="1"/>
          </p:cNvSpPr>
          <p:nvPr/>
        </p:nvSpPr>
        <p:spPr bwMode="auto">
          <a:xfrm>
            <a:off x="323850" y="1557338"/>
            <a:ext cx="8569325" cy="4760912"/>
          </a:xfrm>
          <a:prstGeom prst="rect">
            <a:avLst/>
          </a:prstGeom>
          <a:noFill/>
          <a:ln w="9525">
            <a:noFill/>
            <a:miter lim="800000"/>
            <a:headEnd/>
            <a:tailEnd/>
          </a:ln>
        </p:spPr>
        <p:txBody>
          <a:bodyPr>
            <a:spAutoFit/>
          </a:bodyPr>
          <a:lstStyle/>
          <a:p>
            <a:r>
              <a:rPr lang="zh-CN" altLang="en-US" b="1" i="0">
                <a:latin typeface="楷体" pitchFamily="49" charset="-122"/>
                <a:ea typeface="楷体" pitchFamily="49" charset="-122"/>
              </a:rPr>
              <a:t>（</a:t>
            </a:r>
            <a:r>
              <a:rPr lang="en-US" altLang="zh-CN" b="1" i="0">
                <a:latin typeface="楷体" pitchFamily="49" charset="-122"/>
                <a:ea typeface="楷体" pitchFamily="49" charset="-122"/>
              </a:rPr>
              <a:t>1</a:t>
            </a:r>
            <a:r>
              <a:rPr lang="zh-CN" altLang="en-US" b="1" i="0">
                <a:latin typeface="楷体" pitchFamily="49" charset="-122"/>
                <a:ea typeface="楷体" pitchFamily="49" charset="-122"/>
              </a:rPr>
              <a:t>）</a:t>
            </a:r>
            <a:r>
              <a:rPr lang="en-US" altLang="zh-CN" b="1" i="0">
                <a:latin typeface="楷体" pitchFamily="49" charset="-122"/>
                <a:ea typeface="楷体" pitchFamily="49" charset="-122"/>
              </a:rPr>
              <a:t>2018</a:t>
            </a:r>
            <a:r>
              <a:rPr lang="zh-CN" altLang="en-US" b="1" i="0">
                <a:latin typeface="楷体" pitchFamily="49" charset="-122"/>
                <a:ea typeface="楷体" pitchFamily="49" charset="-122"/>
              </a:rPr>
              <a:t>年</a:t>
            </a:r>
            <a:r>
              <a:rPr lang="en-US" altLang="zh-CN" b="1" i="0">
                <a:latin typeface="楷体" pitchFamily="49" charset="-122"/>
                <a:ea typeface="楷体" pitchFamily="49" charset="-122"/>
              </a:rPr>
              <a:t>1</a:t>
            </a:r>
            <a:r>
              <a:rPr lang="zh-CN" altLang="en-US" b="1" i="0">
                <a:latin typeface="楷体" pitchFamily="49" charset="-122"/>
                <a:ea typeface="楷体" pitchFamily="49" charset="-122"/>
              </a:rPr>
              <a:t>月，教育部颁布了</a:t>
            </a:r>
            <a:r>
              <a:rPr lang="en-US" altLang="zh-CN" b="1" i="0">
                <a:latin typeface="楷体" pitchFamily="49" charset="-122"/>
                <a:ea typeface="楷体" pitchFamily="49" charset="-122"/>
              </a:rPr>
              <a:t>《</a:t>
            </a:r>
            <a:r>
              <a:rPr lang="zh-CN" altLang="en-US" b="1" i="0">
                <a:latin typeface="楷体" pitchFamily="49" charset="-122"/>
                <a:ea typeface="楷体" pitchFamily="49" charset="-122"/>
              </a:rPr>
              <a:t>普通高中课程方案和各科课程标准（</a:t>
            </a:r>
            <a:r>
              <a:rPr lang="en-US" altLang="zh-CN" b="1" i="0">
                <a:latin typeface="楷体" pitchFamily="49" charset="-122"/>
                <a:ea typeface="楷体" pitchFamily="49" charset="-122"/>
              </a:rPr>
              <a:t>2017</a:t>
            </a:r>
            <a:r>
              <a:rPr lang="zh-CN" altLang="en-US" b="1" i="0">
                <a:latin typeface="楷体" pitchFamily="49" charset="-122"/>
                <a:ea typeface="楷体" pitchFamily="49" charset="-122"/>
              </a:rPr>
              <a:t>年版）</a:t>
            </a:r>
            <a:r>
              <a:rPr lang="en-US" altLang="zh-CN" b="1" i="0">
                <a:latin typeface="楷体" pitchFamily="49" charset="-122"/>
                <a:ea typeface="楷体" pitchFamily="49" charset="-122"/>
              </a:rPr>
              <a:t>》</a:t>
            </a:r>
            <a:r>
              <a:rPr lang="zh-CN" altLang="en-US" b="1" i="0">
                <a:latin typeface="楷体" pitchFamily="49" charset="-122"/>
                <a:ea typeface="楷体" pitchFamily="49" charset="-122"/>
              </a:rPr>
              <a:t>，首次提出了凝练“</a:t>
            </a:r>
            <a:r>
              <a:rPr lang="zh-CN" altLang="en-US" b="1" i="0">
                <a:solidFill>
                  <a:schemeClr val="accent1"/>
                </a:solidFill>
                <a:latin typeface="楷体" pitchFamily="49" charset="-122"/>
                <a:ea typeface="楷体" pitchFamily="49" charset="-122"/>
              </a:rPr>
              <a:t>学科核心素养</a:t>
            </a:r>
            <a:r>
              <a:rPr lang="zh-CN" altLang="en-US" b="1" i="0">
                <a:latin typeface="楷体" pitchFamily="49" charset="-122"/>
                <a:ea typeface="楷体" pitchFamily="49" charset="-122"/>
              </a:rPr>
              <a:t>”的观点。教育部在</a:t>
            </a:r>
            <a:r>
              <a:rPr lang="en-US" altLang="zh-CN" b="1" i="0">
                <a:latin typeface="楷体" pitchFamily="49" charset="-122"/>
                <a:ea typeface="楷体" pitchFamily="49" charset="-122"/>
              </a:rPr>
              <a:t>8</a:t>
            </a:r>
            <a:r>
              <a:rPr lang="zh-CN" altLang="en-US" b="1" i="0">
                <a:latin typeface="楷体" pitchFamily="49" charset="-122"/>
                <a:ea typeface="楷体" pitchFamily="49" charset="-122"/>
              </a:rPr>
              <a:t>月份明确指出：</a:t>
            </a:r>
            <a:r>
              <a:rPr lang="en-US" altLang="zh-CN" b="1" i="0">
                <a:latin typeface="楷体" pitchFamily="49" charset="-122"/>
                <a:ea typeface="楷体" pitchFamily="49" charset="-122"/>
              </a:rPr>
              <a:t>2019</a:t>
            </a:r>
            <a:r>
              <a:rPr lang="zh-CN" altLang="en-US" b="1" i="0">
                <a:latin typeface="楷体" pitchFamily="49" charset="-122"/>
                <a:ea typeface="楷体" pitchFamily="49" charset="-122"/>
              </a:rPr>
              <a:t>年或</a:t>
            </a:r>
            <a:r>
              <a:rPr lang="en-US" altLang="zh-CN" b="1" i="0">
                <a:latin typeface="楷体" pitchFamily="49" charset="-122"/>
                <a:ea typeface="楷体" pitchFamily="49" charset="-122"/>
              </a:rPr>
              <a:t>2020</a:t>
            </a:r>
            <a:r>
              <a:rPr lang="zh-CN" altLang="en-US" b="1" i="0">
                <a:latin typeface="楷体" pitchFamily="49" charset="-122"/>
                <a:ea typeface="楷体" pitchFamily="49" charset="-122"/>
              </a:rPr>
              <a:t>年，将逐步在高一年级新生中开始实行新课程、使用新教材。</a:t>
            </a:r>
          </a:p>
          <a:p>
            <a:r>
              <a:rPr lang="zh-CN" altLang="en-US" b="1" i="0">
                <a:latin typeface="楷体" pitchFamily="49" charset="-122"/>
                <a:ea typeface="楷体" pitchFamily="49" charset="-122"/>
              </a:rPr>
              <a:t>（</a:t>
            </a:r>
            <a:r>
              <a:rPr lang="en-US" altLang="zh-CN" b="1" i="0">
                <a:latin typeface="楷体" pitchFamily="49" charset="-122"/>
                <a:ea typeface="楷体" pitchFamily="49" charset="-122"/>
              </a:rPr>
              <a:t>2</a:t>
            </a:r>
            <a:r>
              <a:rPr lang="zh-CN" altLang="en-US" b="1" i="0">
                <a:latin typeface="楷体" pitchFamily="49" charset="-122"/>
                <a:ea typeface="楷体" pitchFamily="49" charset="-122"/>
              </a:rPr>
              <a:t>）</a:t>
            </a:r>
            <a:r>
              <a:rPr lang="en-US" altLang="zh-CN" b="1" i="0">
                <a:latin typeface="楷体" pitchFamily="49" charset="-122"/>
                <a:ea typeface="楷体" pitchFamily="49" charset="-122"/>
              </a:rPr>
              <a:t>2018</a:t>
            </a:r>
            <a:r>
              <a:rPr lang="zh-CN" altLang="en-US" b="1" i="0">
                <a:latin typeface="楷体" pitchFamily="49" charset="-122"/>
                <a:ea typeface="楷体" pitchFamily="49" charset="-122"/>
              </a:rPr>
              <a:t>年</a:t>
            </a:r>
            <a:r>
              <a:rPr lang="en-US" altLang="zh-CN" b="1" i="0">
                <a:latin typeface="楷体" pitchFamily="49" charset="-122"/>
                <a:ea typeface="楷体" pitchFamily="49" charset="-122"/>
              </a:rPr>
              <a:t>3</a:t>
            </a:r>
            <a:r>
              <a:rPr lang="zh-CN" altLang="en-US" b="1" i="0">
                <a:latin typeface="楷体" pitchFamily="49" charset="-122"/>
                <a:ea typeface="楷体" pitchFamily="49" charset="-122"/>
              </a:rPr>
              <a:t>月，教育部考试中心主任姜钢、党委书记刘桔在</a:t>
            </a:r>
            <a:r>
              <a:rPr lang="en-US" altLang="zh-CN" b="1" i="0">
                <a:latin typeface="楷体" pitchFamily="49" charset="-122"/>
                <a:ea typeface="楷体" pitchFamily="49" charset="-122"/>
              </a:rPr>
              <a:t>《</a:t>
            </a:r>
            <a:r>
              <a:rPr lang="zh-CN" altLang="en-US" b="1" i="0">
                <a:latin typeface="楷体" pitchFamily="49" charset="-122"/>
                <a:ea typeface="楷体" pitchFamily="49" charset="-122"/>
              </a:rPr>
              <a:t>中国教育报</a:t>
            </a:r>
            <a:r>
              <a:rPr lang="en-US" altLang="zh-CN" b="1" i="0">
                <a:latin typeface="楷体" pitchFamily="49" charset="-122"/>
                <a:ea typeface="楷体" pitchFamily="49" charset="-122"/>
              </a:rPr>
              <a:t>》</a:t>
            </a:r>
            <a:r>
              <a:rPr lang="zh-CN" altLang="en-US" b="1" i="0">
                <a:latin typeface="楷体" pitchFamily="49" charset="-122"/>
                <a:ea typeface="楷体" pitchFamily="49" charset="-122"/>
              </a:rPr>
              <a:t>发表署名文章</a:t>
            </a:r>
            <a:r>
              <a:rPr lang="en-US" altLang="zh-CN" b="1" i="0">
                <a:latin typeface="楷体" pitchFamily="49" charset="-122"/>
                <a:ea typeface="楷体" pitchFamily="49" charset="-122"/>
              </a:rPr>
              <a:t>《</a:t>
            </a:r>
            <a:r>
              <a:rPr lang="zh-CN" altLang="en-US" b="1" i="0">
                <a:latin typeface="楷体" pitchFamily="49" charset="-122"/>
                <a:ea typeface="楷体" pitchFamily="49" charset="-122"/>
              </a:rPr>
              <a:t>牢记立德树人使命，写好教育考试奋进之笔</a:t>
            </a:r>
            <a:r>
              <a:rPr lang="en-US" altLang="zh-CN" b="1" i="0">
                <a:latin typeface="楷体" pitchFamily="49" charset="-122"/>
                <a:ea typeface="楷体" pitchFamily="49" charset="-122"/>
              </a:rPr>
              <a:t>》</a:t>
            </a:r>
            <a:r>
              <a:rPr lang="zh-CN" altLang="en-US" b="1" i="0">
                <a:latin typeface="楷体" pitchFamily="49" charset="-122"/>
                <a:ea typeface="楷体" pitchFamily="49" charset="-122"/>
              </a:rPr>
              <a:t>。文章的核心观点是</a:t>
            </a:r>
            <a:r>
              <a:rPr lang="zh-CN" altLang="en-US" b="1" i="0">
                <a:solidFill>
                  <a:schemeClr val="accent1"/>
                </a:solidFill>
                <a:latin typeface="楷体" pitchFamily="49" charset="-122"/>
                <a:ea typeface="楷体" pitchFamily="49" charset="-122"/>
              </a:rPr>
              <a:t>“用党的十九大精神统领高考命题工作，全面落实立德树人要求”</a:t>
            </a:r>
            <a:r>
              <a:rPr lang="zh-CN" altLang="en-US" b="1" i="0">
                <a:latin typeface="楷体" pitchFamily="49" charset="-122"/>
                <a:ea typeface="楷体" pitchFamily="49" charset="-122"/>
              </a:rPr>
              <a:t>。</a:t>
            </a:r>
          </a:p>
          <a:p>
            <a:r>
              <a:rPr lang="zh-CN" altLang="en-US" b="1" i="0">
                <a:latin typeface="楷体" pitchFamily="49" charset="-122"/>
                <a:ea typeface="楷体" pitchFamily="49" charset="-122"/>
              </a:rPr>
              <a:t>（</a:t>
            </a:r>
            <a:r>
              <a:rPr lang="en-US" altLang="zh-CN" b="1" i="0">
                <a:latin typeface="楷体" pitchFamily="49" charset="-122"/>
                <a:ea typeface="楷体" pitchFamily="49" charset="-122"/>
              </a:rPr>
              <a:t>3</a:t>
            </a:r>
            <a:r>
              <a:rPr lang="zh-CN" altLang="en-US" b="1" i="0">
                <a:latin typeface="楷体" pitchFamily="49" charset="-122"/>
                <a:ea typeface="楷体" pitchFamily="49" charset="-122"/>
              </a:rPr>
              <a:t>）</a:t>
            </a:r>
            <a:r>
              <a:rPr lang="en-US" altLang="zh-CN" b="1" i="0">
                <a:latin typeface="楷体" pitchFamily="49" charset="-122"/>
                <a:ea typeface="楷体" pitchFamily="49" charset="-122"/>
              </a:rPr>
              <a:t>2018</a:t>
            </a:r>
            <a:r>
              <a:rPr lang="zh-CN" altLang="en-US" b="1" i="0">
                <a:latin typeface="楷体" pitchFamily="49" charset="-122"/>
                <a:ea typeface="楷体" pitchFamily="49" charset="-122"/>
              </a:rPr>
              <a:t>年</a:t>
            </a:r>
            <a:r>
              <a:rPr lang="en-US" altLang="zh-CN" b="1" i="0">
                <a:latin typeface="楷体" pitchFamily="49" charset="-122"/>
                <a:ea typeface="楷体" pitchFamily="49" charset="-122"/>
              </a:rPr>
              <a:t>3</a:t>
            </a:r>
            <a:r>
              <a:rPr lang="zh-CN" altLang="en-US" b="1" i="0">
                <a:latin typeface="楷体" pitchFamily="49" charset="-122"/>
                <a:ea typeface="楷体" pitchFamily="49" charset="-122"/>
              </a:rPr>
              <a:t>月，教育部考试中心副主任、研究员于涵，在</a:t>
            </a:r>
            <a:r>
              <a:rPr lang="en-US" altLang="zh-CN" b="1" i="0">
                <a:latin typeface="楷体" pitchFamily="49" charset="-122"/>
                <a:ea typeface="楷体" pitchFamily="49" charset="-122"/>
              </a:rPr>
              <a:t>《</a:t>
            </a:r>
            <a:r>
              <a:rPr lang="zh-CN" altLang="en-US" b="1" i="0">
                <a:latin typeface="楷体" pitchFamily="49" charset="-122"/>
                <a:ea typeface="楷体" pitchFamily="49" charset="-122"/>
              </a:rPr>
              <a:t>中国高教研究</a:t>
            </a:r>
            <a:r>
              <a:rPr lang="en-US" altLang="zh-CN" b="1" i="0">
                <a:latin typeface="楷体" pitchFamily="49" charset="-122"/>
                <a:ea typeface="楷体" pitchFamily="49" charset="-122"/>
              </a:rPr>
              <a:t>》</a:t>
            </a:r>
            <a:r>
              <a:rPr lang="zh-CN" altLang="en-US" b="1" i="0">
                <a:latin typeface="楷体" pitchFamily="49" charset="-122"/>
                <a:ea typeface="楷体" pitchFamily="49" charset="-122"/>
              </a:rPr>
              <a:t>撰文，就“</a:t>
            </a:r>
            <a:r>
              <a:rPr lang="zh-CN" altLang="en-US" b="1" i="0">
                <a:solidFill>
                  <a:schemeClr val="accent1"/>
                </a:solidFill>
                <a:latin typeface="楷体" pitchFamily="49" charset="-122"/>
                <a:ea typeface="楷体" pitchFamily="49" charset="-122"/>
              </a:rPr>
              <a:t>一核四层四翼</a:t>
            </a:r>
            <a:r>
              <a:rPr lang="zh-CN" altLang="en-US" b="1" i="0">
                <a:latin typeface="楷体" pitchFamily="49" charset="-122"/>
                <a:ea typeface="楷体" pitchFamily="49" charset="-122"/>
              </a:rPr>
              <a:t>”的高考评价体系、全面深化高考考试内容改革、不断提升考试质量等发表重要意见。</a:t>
            </a:r>
          </a:p>
          <a:p>
            <a:r>
              <a:rPr lang="zh-CN" altLang="en-US" b="1" i="0">
                <a:latin typeface="楷体" pitchFamily="49" charset="-122"/>
                <a:ea typeface="楷体" pitchFamily="49" charset="-122"/>
              </a:rPr>
              <a:t>（</a:t>
            </a:r>
            <a:r>
              <a:rPr lang="en-US" altLang="zh-CN" b="1" i="0">
                <a:latin typeface="楷体" pitchFamily="49" charset="-122"/>
                <a:ea typeface="楷体" pitchFamily="49" charset="-122"/>
              </a:rPr>
              <a:t>4</a:t>
            </a:r>
            <a:r>
              <a:rPr lang="zh-CN" altLang="en-US" b="1" i="0">
                <a:latin typeface="楷体" pitchFamily="49" charset="-122"/>
                <a:ea typeface="楷体" pitchFamily="49" charset="-122"/>
              </a:rPr>
              <a:t>）在</a:t>
            </a:r>
            <a:r>
              <a:rPr lang="en-US" altLang="zh-CN" b="1" i="0">
                <a:latin typeface="楷体" pitchFamily="49" charset="-122"/>
                <a:ea typeface="楷体" pitchFamily="49" charset="-122"/>
              </a:rPr>
              <a:t>2018</a:t>
            </a:r>
            <a:r>
              <a:rPr lang="zh-CN" altLang="en-US" b="1" i="0">
                <a:latin typeface="楷体" pitchFamily="49" charset="-122"/>
                <a:ea typeface="楷体" pitchFamily="49" charset="-122"/>
              </a:rPr>
              <a:t>年</a:t>
            </a:r>
            <a:r>
              <a:rPr lang="en-US" altLang="zh-CN" b="1" i="0">
                <a:latin typeface="楷体" pitchFamily="49" charset="-122"/>
                <a:ea typeface="楷体" pitchFamily="49" charset="-122"/>
              </a:rPr>
              <a:t>9</a:t>
            </a:r>
            <a:r>
              <a:rPr lang="zh-CN" altLang="en-US" b="1" i="0">
                <a:latin typeface="楷体" pitchFamily="49" charset="-122"/>
                <a:ea typeface="楷体" pitchFamily="49" charset="-122"/>
              </a:rPr>
              <a:t>月的新时代第一次全国教育大会上，习近平总书记发表了重要讲话，他强调：要“</a:t>
            </a:r>
            <a:r>
              <a:rPr lang="zh-CN" altLang="en-US" b="1" i="0">
                <a:solidFill>
                  <a:schemeClr val="accent1"/>
                </a:solidFill>
                <a:latin typeface="楷体" pitchFamily="49" charset="-122"/>
                <a:ea typeface="楷体" pitchFamily="49" charset="-122"/>
              </a:rPr>
              <a:t>健全立德树人落实机制，扭转不科学的教育评价导向</a:t>
            </a:r>
            <a:r>
              <a:rPr lang="zh-CN" altLang="en-US" b="1" i="0">
                <a:latin typeface="楷体" pitchFamily="49" charset="-122"/>
                <a:ea typeface="楷体" pitchFamily="49" charset="-122"/>
              </a:rPr>
              <a:t>”，要坚决克服“唯分数、唯升学”的顽瘴痼疾，从而在“根本上解决教育评价指挥棒问题”。</a:t>
            </a:r>
          </a:p>
          <a:p>
            <a:r>
              <a:rPr lang="zh-CN" altLang="en-US" b="1" i="0">
                <a:latin typeface="楷体" pitchFamily="49" charset="-122"/>
                <a:ea typeface="楷体" pitchFamily="49" charset="-122"/>
              </a:rPr>
              <a:t>（</a:t>
            </a:r>
            <a:r>
              <a:rPr lang="en-US" altLang="zh-CN" b="1" i="0">
                <a:latin typeface="楷体" pitchFamily="49" charset="-122"/>
                <a:ea typeface="楷体" pitchFamily="49" charset="-122"/>
              </a:rPr>
              <a:t>5</a:t>
            </a:r>
            <a:r>
              <a:rPr lang="zh-CN" altLang="en-US" b="1" i="0">
                <a:latin typeface="楷体" pitchFamily="49" charset="-122"/>
                <a:ea typeface="楷体" pitchFamily="49" charset="-122"/>
              </a:rPr>
              <a:t>）</a:t>
            </a:r>
            <a:r>
              <a:rPr lang="en-US" altLang="zh-CN" b="1" i="0">
                <a:latin typeface="楷体" pitchFamily="49" charset="-122"/>
                <a:ea typeface="楷体" pitchFamily="49" charset="-122"/>
              </a:rPr>
              <a:t>2018</a:t>
            </a:r>
            <a:r>
              <a:rPr lang="zh-CN" altLang="en-US" b="1" i="0">
                <a:latin typeface="楷体" pitchFamily="49" charset="-122"/>
                <a:ea typeface="楷体" pitchFamily="49" charset="-122"/>
              </a:rPr>
              <a:t>年</a:t>
            </a:r>
            <a:r>
              <a:rPr lang="en-US" altLang="zh-CN" b="1" i="0">
                <a:latin typeface="楷体" pitchFamily="49" charset="-122"/>
                <a:ea typeface="楷体" pitchFamily="49" charset="-122"/>
              </a:rPr>
              <a:t>10</a:t>
            </a:r>
            <a:r>
              <a:rPr lang="zh-CN" altLang="en-US" b="1" i="0">
                <a:latin typeface="楷体" pitchFamily="49" charset="-122"/>
                <a:ea typeface="楷体" pitchFamily="49" charset="-122"/>
              </a:rPr>
              <a:t>月，教育部副部长、党组成员林蕙青在</a:t>
            </a:r>
            <a:r>
              <a:rPr lang="en-US" altLang="zh-CN" b="1" i="0">
                <a:latin typeface="楷体" pitchFamily="49" charset="-122"/>
                <a:ea typeface="楷体" pitchFamily="49" charset="-122"/>
              </a:rPr>
              <a:t>《</a:t>
            </a:r>
            <a:r>
              <a:rPr lang="zh-CN" altLang="en-US" b="1" i="0">
                <a:latin typeface="楷体" pitchFamily="49" charset="-122"/>
                <a:ea typeface="楷体" pitchFamily="49" charset="-122"/>
              </a:rPr>
              <a:t>中国教育报</a:t>
            </a:r>
            <a:r>
              <a:rPr lang="en-US" altLang="zh-CN" b="1" i="0">
                <a:latin typeface="楷体" pitchFamily="49" charset="-122"/>
                <a:ea typeface="楷体" pitchFamily="49" charset="-122"/>
              </a:rPr>
              <a:t>》</a:t>
            </a:r>
            <a:r>
              <a:rPr lang="zh-CN" altLang="en-US" b="1" i="0">
                <a:latin typeface="楷体" pitchFamily="49" charset="-122"/>
                <a:ea typeface="楷体" pitchFamily="49" charset="-122"/>
              </a:rPr>
              <a:t>发表署名文章</a:t>
            </a:r>
            <a:r>
              <a:rPr lang="en-US" altLang="zh-CN" b="1" i="0">
                <a:latin typeface="楷体" pitchFamily="49" charset="-122"/>
                <a:ea typeface="楷体" pitchFamily="49" charset="-122"/>
              </a:rPr>
              <a:t>《</a:t>
            </a:r>
            <a:r>
              <a:rPr lang="zh-CN" altLang="en-US" b="1" i="0">
                <a:latin typeface="楷体" pitchFamily="49" charset="-122"/>
                <a:ea typeface="楷体" pitchFamily="49" charset="-122"/>
              </a:rPr>
              <a:t>努力实现新时代高校人才培养新作为</a:t>
            </a:r>
            <a:r>
              <a:rPr lang="en-US" altLang="zh-CN" b="1" i="0">
                <a:latin typeface="楷体" pitchFamily="49" charset="-122"/>
                <a:ea typeface="楷体" pitchFamily="49" charset="-122"/>
              </a:rPr>
              <a:t>》</a:t>
            </a:r>
            <a:r>
              <a:rPr lang="zh-CN" altLang="en-US" b="1" i="0">
                <a:latin typeface="楷体" pitchFamily="49" charset="-122"/>
                <a:ea typeface="楷体" pitchFamily="49" charset="-122"/>
              </a:rPr>
              <a:t>。文章提到：“改革考试内容，构建着眼全面发展的综合考查内容体系。特别要</a:t>
            </a:r>
            <a:r>
              <a:rPr lang="zh-CN" altLang="en-US" b="1" i="0">
                <a:solidFill>
                  <a:schemeClr val="accent1"/>
                </a:solidFill>
                <a:latin typeface="楷体" pitchFamily="49" charset="-122"/>
                <a:ea typeface="楷体" pitchFamily="49" charset="-122"/>
              </a:rPr>
              <a:t>加强理想信念、爱国主义、品德修养、奋斗精神的考查，加强信息加工、独立思考、逻辑推理、阅读理解和应用写作能力的考查，加强审美情趣、健康意识、劳动体验的考查，夯实全面成长基础</a:t>
            </a:r>
            <a:r>
              <a:rPr lang="zh-CN" altLang="en-US" b="1" i="0">
                <a:latin typeface="楷体" pitchFamily="49" charset="-122"/>
                <a:ea typeface="楷体" pitchFamily="49" charset="-122"/>
              </a:rPr>
              <a:t>”。</a:t>
            </a:r>
          </a:p>
        </p:txBody>
      </p:sp>
      <p:sp>
        <p:nvSpPr>
          <p:cNvPr id="40962" name="Text Box 3"/>
          <p:cNvSpPr txBox="1">
            <a:spLocks noChangeArrowheads="1"/>
          </p:cNvSpPr>
          <p:nvPr/>
        </p:nvSpPr>
        <p:spPr bwMode="auto">
          <a:xfrm>
            <a:off x="250825" y="908050"/>
            <a:ext cx="5976938" cy="457200"/>
          </a:xfrm>
          <a:prstGeom prst="rect">
            <a:avLst/>
          </a:prstGeom>
          <a:noFill/>
          <a:ln w="9525">
            <a:noFill/>
            <a:miter lim="800000"/>
            <a:headEnd/>
            <a:tailEnd/>
          </a:ln>
        </p:spPr>
        <p:txBody>
          <a:bodyPr>
            <a:spAutoFit/>
          </a:bodyPr>
          <a:lstStyle/>
          <a:p>
            <a:pPr>
              <a:spcBef>
                <a:spcPct val="50000"/>
              </a:spcBef>
            </a:pPr>
            <a:r>
              <a:rPr lang="zh-CN" altLang="en-US" sz="2400" b="1" i="0">
                <a:solidFill>
                  <a:srgbClr val="000099"/>
                </a:solidFill>
                <a:ea typeface="仿宋" pitchFamily="49" charset="-122"/>
              </a:rPr>
              <a:t>其余重要讲话学习</a:t>
            </a:r>
          </a:p>
        </p:txBody>
      </p:sp>
      <p:sp>
        <p:nvSpPr>
          <p:cNvPr id="40963" name="Text Box 4"/>
          <p:cNvSpPr txBox="1">
            <a:spLocks noChangeArrowheads="1"/>
          </p:cNvSpPr>
          <p:nvPr/>
        </p:nvSpPr>
        <p:spPr bwMode="auto">
          <a:xfrm>
            <a:off x="5795963" y="188913"/>
            <a:ext cx="3168650" cy="396875"/>
          </a:xfrm>
          <a:prstGeom prst="rect">
            <a:avLst/>
          </a:prstGeom>
          <a:noFill/>
          <a:ln w="9525">
            <a:noFill/>
            <a:miter lim="800000"/>
            <a:headEnd/>
            <a:tailEnd/>
          </a:ln>
        </p:spPr>
        <p:txBody>
          <a:bodyPr>
            <a:spAutoFit/>
          </a:bodyPr>
          <a:lstStyle/>
          <a:p>
            <a:pPr>
              <a:spcBef>
                <a:spcPct val="50000"/>
              </a:spcBef>
            </a:pPr>
            <a:r>
              <a:rPr lang="en-US" altLang="zh-CN" sz="2000" b="1" i="0">
                <a:solidFill>
                  <a:srgbClr val="FFFF00"/>
                </a:solidFill>
                <a:latin typeface="仿宋" pitchFamily="49" charset="-122"/>
                <a:ea typeface="仿宋" pitchFamily="49" charset="-122"/>
              </a:rPr>
              <a:t>2.</a:t>
            </a:r>
            <a:r>
              <a:rPr lang="zh-CN" altLang="en-US" sz="2000" b="1" i="0">
                <a:solidFill>
                  <a:srgbClr val="FFFF00"/>
                </a:solidFill>
                <a:latin typeface="仿宋" pitchFamily="49" charset="-122"/>
                <a:ea typeface="仿宋" pitchFamily="49" charset="-122"/>
              </a:rPr>
              <a:t>认真思考重要人物讲话</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
          <p:cNvGrpSpPr>
            <a:grpSpLocks/>
          </p:cNvGrpSpPr>
          <p:nvPr/>
        </p:nvGrpSpPr>
        <p:grpSpPr bwMode="auto">
          <a:xfrm>
            <a:off x="107950" y="1130300"/>
            <a:ext cx="887413" cy="714375"/>
            <a:chOff x="0" y="0"/>
            <a:chExt cx="886838" cy="714378"/>
          </a:xfrm>
        </p:grpSpPr>
        <p:sp>
          <p:nvSpPr>
            <p:cNvPr id="10262" name="等腰三角形 6"/>
            <p:cNvSpPr>
              <a:spLocks noChangeArrowheads="1"/>
            </p:cNvSpPr>
            <p:nvPr/>
          </p:nvSpPr>
          <p:spPr bwMode="auto">
            <a:xfrm rot="5400000">
              <a:off x="193317" y="20858"/>
              <a:ext cx="714378" cy="672664"/>
            </a:xfrm>
            <a:prstGeom prst="triangle">
              <a:avLst>
                <a:gd name="adj" fmla="val 52769"/>
              </a:avLst>
            </a:prstGeom>
            <a:solidFill>
              <a:srgbClr val="666666"/>
            </a:solidFill>
            <a:ln w="12700">
              <a:solidFill>
                <a:schemeClr val="bg1"/>
              </a:solidFill>
              <a:bevel/>
              <a:headEnd/>
              <a:tailEnd/>
            </a:ln>
            <a:effectLst>
              <a:outerShdw dist="38100" dir="2700000" algn="ctr" rotWithShape="0">
                <a:srgbClr val="000000">
                  <a:alpha val="39000"/>
                </a:srgbClr>
              </a:outerShdw>
            </a:effectLst>
          </p:spPr>
          <p:txBody>
            <a:bodyPr anchor="ctr">
              <a:spAutoFit/>
            </a:bodyPr>
            <a:lstStyle/>
            <a:p>
              <a:pPr algn="ctr">
                <a:buFont typeface="Arial" charset="0"/>
                <a:buNone/>
                <a:defRPr/>
              </a:pPr>
              <a:endParaRPr lang="zh-CN" altLang="en-US" sz="1600" b="1">
                <a:solidFill>
                  <a:srgbClr val="FFFFFF"/>
                </a:solidFill>
                <a:latin typeface="微软雅黑" pitchFamily="34" charset="-122"/>
                <a:ea typeface="微软雅黑" pitchFamily="34" charset="-122"/>
              </a:endParaRPr>
            </a:p>
          </p:txBody>
        </p:sp>
        <p:sp>
          <p:nvSpPr>
            <p:cNvPr id="10263" name="等腰三角形 7"/>
            <p:cNvSpPr>
              <a:spLocks noChangeArrowheads="1"/>
            </p:cNvSpPr>
            <p:nvPr/>
          </p:nvSpPr>
          <p:spPr bwMode="auto">
            <a:xfrm rot="5400000">
              <a:off x="-20858" y="20858"/>
              <a:ext cx="714378" cy="672664"/>
            </a:xfrm>
            <a:prstGeom prst="triangle">
              <a:avLst>
                <a:gd name="adj" fmla="val 52769"/>
              </a:avLst>
            </a:prstGeom>
            <a:solidFill>
              <a:srgbClr val="D9D9D9"/>
            </a:solidFill>
            <a:ln w="12700">
              <a:solidFill>
                <a:schemeClr val="bg1"/>
              </a:solidFill>
              <a:bevel/>
              <a:headEnd/>
              <a:tailEnd/>
            </a:ln>
            <a:effectLst>
              <a:outerShdw dist="38100" dir="2700000" algn="ctr" rotWithShape="0">
                <a:srgbClr val="000000">
                  <a:alpha val="39000"/>
                </a:srgbClr>
              </a:outerShdw>
            </a:effectLst>
          </p:spPr>
          <p:txBody>
            <a:bodyPr anchor="ctr">
              <a:spAutoFit/>
            </a:bodyPr>
            <a:lstStyle/>
            <a:p>
              <a:pPr algn="ctr">
                <a:buFont typeface="Arial" charset="0"/>
                <a:buNone/>
                <a:defRPr/>
              </a:pPr>
              <a:endParaRPr lang="zh-CN" altLang="en-US" sz="1600" b="1">
                <a:solidFill>
                  <a:srgbClr val="FFFFFF"/>
                </a:solidFill>
                <a:latin typeface="微软雅黑" pitchFamily="34" charset="-122"/>
                <a:ea typeface="微软雅黑" pitchFamily="34" charset="-122"/>
              </a:endParaRPr>
            </a:p>
          </p:txBody>
        </p:sp>
      </p:grpSp>
      <p:cxnSp>
        <p:nvCxnSpPr>
          <p:cNvPr id="11267" name="Straight Connector 10"/>
          <p:cNvCxnSpPr>
            <a:cxnSpLocks noChangeShapeType="1"/>
          </p:cNvCxnSpPr>
          <p:nvPr/>
        </p:nvCxnSpPr>
        <p:spPr bwMode="auto">
          <a:xfrm>
            <a:off x="1371600" y="1555750"/>
            <a:ext cx="3705225" cy="0"/>
          </a:xfrm>
          <a:prstGeom prst="line">
            <a:avLst/>
          </a:prstGeom>
          <a:noFill/>
          <a:ln w="12700">
            <a:solidFill>
              <a:srgbClr val="AA000B"/>
            </a:solidFill>
            <a:prstDash val="sysDash"/>
            <a:bevel/>
            <a:headEnd type="oval" w="med" len="med"/>
            <a:tailEnd type="oval" w="med" len="med"/>
          </a:ln>
        </p:spPr>
      </p:cxnSp>
      <p:sp>
        <p:nvSpPr>
          <p:cNvPr id="11268" name="矩形 19"/>
          <p:cNvSpPr>
            <a:spLocks noChangeArrowheads="1"/>
          </p:cNvSpPr>
          <p:nvPr/>
        </p:nvSpPr>
        <p:spPr bwMode="auto">
          <a:xfrm>
            <a:off x="1371600" y="904875"/>
            <a:ext cx="3854450" cy="612775"/>
          </a:xfrm>
          <a:prstGeom prst="rect">
            <a:avLst/>
          </a:prstGeom>
          <a:noFill/>
          <a:ln w="9525">
            <a:noFill/>
            <a:miter lim="800000"/>
            <a:headEnd/>
            <a:tailEnd/>
          </a:ln>
        </p:spPr>
        <p:txBody>
          <a:bodyPr>
            <a:spAutoFit/>
          </a:bodyPr>
          <a:lstStyle/>
          <a:p>
            <a:pPr>
              <a:buFont typeface="Arial" charset="0"/>
              <a:buNone/>
            </a:pPr>
            <a:r>
              <a:rPr lang="zh-CN" altLang="en-US" sz="3200" b="1" i="0" smtClean="0">
                <a:solidFill>
                  <a:srgbClr val="000000"/>
                </a:solidFill>
                <a:ea typeface="微软雅黑" pitchFamily="34" charset="-122"/>
              </a:rPr>
              <a:t>千古帝乡  智慧襄阳</a:t>
            </a:r>
          </a:p>
        </p:txBody>
      </p:sp>
      <p:sp>
        <p:nvSpPr>
          <p:cNvPr id="11269" name="文本框 1"/>
          <p:cNvSpPr txBox="1">
            <a:spLocks noChangeArrowheads="1"/>
          </p:cNvSpPr>
          <p:nvPr/>
        </p:nvSpPr>
        <p:spPr bwMode="auto">
          <a:xfrm>
            <a:off x="1619250" y="1628775"/>
            <a:ext cx="4318000" cy="419100"/>
          </a:xfrm>
          <a:prstGeom prst="rect">
            <a:avLst/>
          </a:prstGeom>
          <a:noFill/>
          <a:ln w="9525">
            <a:noFill/>
            <a:miter lim="800000"/>
            <a:headEnd/>
            <a:tailEnd/>
          </a:ln>
        </p:spPr>
        <p:txBody>
          <a:bodyPr>
            <a:spAutoFit/>
          </a:bodyPr>
          <a:lstStyle/>
          <a:p>
            <a:pPr>
              <a:buFont typeface="Arial" charset="0"/>
              <a:buNone/>
            </a:pPr>
            <a:r>
              <a:rPr lang="zh-CN" altLang="en-US" sz="2000" b="1" i="0" smtClean="0">
                <a:solidFill>
                  <a:srgbClr val="BC000D"/>
                </a:solidFill>
                <a:latin typeface="微软雅黑" pitchFamily="34" charset="-122"/>
                <a:ea typeface="微软雅黑" pitchFamily="34" charset="-122"/>
              </a:rPr>
              <a:t>一江碧水穿城过，十里青山半入城</a:t>
            </a:r>
          </a:p>
        </p:txBody>
      </p:sp>
      <p:pic>
        <p:nvPicPr>
          <p:cNvPr id="11270" name="图片 2"/>
          <p:cNvPicPr>
            <a:picLocks noGrp="1" noChangeAspect="1" noChangeArrowheads="1"/>
          </p:cNvPicPr>
          <p:nvPr/>
        </p:nvPicPr>
        <p:blipFill>
          <a:blip r:embed="rId2" cstate="print"/>
          <a:srcRect/>
          <a:stretch>
            <a:fillRect/>
          </a:stretch>
        </p:blipFill>
        <p:spPr bwMode="auto">
          <a:xfrm>
            <a:off x="395288" y="2708275"/>
            <a:ext cx="4022725" cy="2740025"/>
          </a:xfrm>
          <a:prstGeom prst="rect">
            <a:avLst/>
          </a:prstGeom>
          <a:noFill/>
          <a:ln w="9525">
            <a:noFill/>
            <a:miter lim="800000"/>
            <a:headEnd/>
            <a:tailEnd/>
          </a:ln>
        </p:spPr>
      </p:pic>
      <p:sp>
        <p:nvSpPr>
          <p:cNvPr id="11271" name="MH_Other_1"/>
          <p:cNvSpPr>
            <a:spLocks/>
          </p:cNvSpPr>
          <p:nvPr/>
        </p:nvSpPr>
        <p:spPr bwMode="auto">
          <a:xfrm rot="12359350" flipV="1">
            <a:off x="5818188" y="4073525"/>
            <a:ext cx="704850" cy="265113"/>
          </a:xfrm>
          <a:custGeom>
            <a:avLst/>
            <a:gdLst>
              <a:gd name="T0" fmla="*/ 0 w 3888432"/>
              <a:gd name="T1" fmla="*/ 0 h 1129027"/>
              <a:gd name="T2" fmla="*/ 0 w 3888432"/>
              <a:gd name="T3" fmla="*/ 0 h 1129027"/>
              <a:gd name="T4" fmla="*/ 0 w 3888432"/>
              <a:gd name="T5" fmla="*/ 0 h 1129027"/>
              <a:gd name="T6" fmla="*/ 0 w 3888432"/>
              <a:gd name="T7" fmla="*/ 0 h 1129027"/>
              <a:gd name="T8" fmla="*/ 0 w 3888432"/>
              <a:gd name="T9" fmla="*/ 0 h 1129027"/>
              <a:gd name="T10" fmla="*/ 0 w 3888432"/>
              <a:gd name="T11" fmla="*/ 0 h 1129027"/>
              <a:gd name="T12" fmla="*/ 0 w 3888432"/>
              <a:gd name="T13" fmla="*/ 0 h 1129027"/>
              <a:gd name="T14" fmla="*/ 0 60000 65536"/>
              <a:gd name="T15" fmla="*/ 0 60000 65536"/>
              <a:gd name="T16" fmla="*/ 0 60000 65536"/>
              <a:gd name="T17" fmla="*/ 0 60000 65536"/>
              <a:gd name="T18" fmla="*/ 0 60000 65536"/>
              <a:gd name="T19" fmla="*/ 0 60000 65536"/>
              <a:gd name="T20" fmla="*/ 0 60000 65536"/>
              <a:gd name="T21" fmla="*/ 0 w 3888432"/>
              <a:gd name="T22" fmla="*/ 0 h 1129027"/>
              <a:gd name="T23" fmla="*/ 3888432 w 3888432"/>
              <a:gd name="T24" fmla="*/ 1129027 h 11290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88432" h="1129027">
                <a:moveTo>
                  <a:pt x="0" y="0"/>
                </a:moveTo>
                <a:lnTo>
                  <a:pt x="3323919" y="0"/>
                </a:lnTo>
                <a:lnTo>
                  <a:pt x="3888432" y="564514"/>
                </a:lnTo>
                <a:lnTo>
                  <a:pt x="3323919" y="1129027"/>
                </a:lnTo>
                <a:lnTo>
                  <a:pt x="1011895" y="1118735"/>
                </a:lnTo>
                <a:lnTo>
                  <a:pt x="0" y="8248"/>
                </a:lnTo>
                <a:lnTo>
                  <a:pt x="0" y="0"/>
                </a:lnTo>
                <a:close/>
              </a:path>
            </a:pathLst>
          </a:custGeom>
          <a:gradFill rotWithShape="1">
            <a:gsLst>
              <a:gs pos="0">
                <a:srgbClr val="C3000E"/>
              </a:gs>
              <a:gs pos="100000">
                <a:srgbClr val="FF9BA2"/>
              </a:gs>
            </a:gsLst>
            <a:lin ang="0"/>
          </a:gradFill>
          <a:ln w="9525">
            <a:noFill/>
            <a:round/>
            <a:headEnd/>
            <a:tailEnd/>
          </a:ln>
        </p:spPr>
        <p:txBody>
          <a:bodyPr anchor="ctr"/>
          <a:lstStyle/>
          <a:p>
            <a:pPr>
              <a:buFont typeface="Arial" charset="0"/>
              <a:buNone/>
            </a:pPr>
            <a:endParaRPr lang="zh-CN" altLang="en-US" smtClean="0">
              <a:solidFill>
                <a:srgbClr val="000000"/>
              </a:solidFill>
              <a:ea typeface="华文细黑" pitchFamily="2" charset="-122"/>
            </a:endParaRPr>
          </a:p>
        </p:txBody>
      </p:sp>
      <p:pic>
        <p:nvPicPr>
          <p:cNvPr id="11272" name="MH_Other_2"/>
          <p:cNvPicPr>
            <a:picLocks noChangeAspect="1" noChangeArrowheads="1"/>
          </p:cNvPicPr>
          <p:nvPr/>
        </p:nvPicPr>
        <p:blipFill>
          <a:blip r:embed="rId3" cstate="print"/>
          <a:srcRect l="79164" t="15523" b="15959"/>
          <a:stretch>
            <a:fillRect/>
          </a:stretch>
        </p:blipFill>
        <p:spPr bwMode="auto">
          <a:xfrm rot="-6840000">
            <a:off x="6262688" y="4005263"/>
            <a:ext cx="136525" cy="593725"/>
          </a:xfrm>
          <a:prstGeom prst="rect">
            <a:avLst/>
          </a:prstGeom>
          <a:noFill/>
          <a:ln w="9525">
            <a:noFill/>
            <a:miter lim="800000"/>
            <a:headEnd/>
            <a:tailEnd/>
          </a:ln>
        </p:spPr>
      </p:pic>
      <p:sp>
        <p:nvSpPr>
          <p:cNvPr id="11273" name="MH_Other_3"/>
          <p:cNvSpPr>
            <a:spLocks/>
          </p:cNvSpPr>
          <p:nvPr/>
        </p:nvSpPr>
        <p:spPr bwMode="auto">
          <a:xfrm rot="16679350" flipV="1">
            <a:off x="6218238" y="3575050"/>
            <a:ext cx="744537" cy="220663"/>
          </a:xfrm>
          <a:custGeom>
            <a:avLst/>
            <a:gdLst>
              <a:gd name="T0" fmla="*/ 0 w 3888432"/>
              <a:gd name="T1" fmla="*/ 0 h 1129027"/>
              <a:gd name="T2" fmla="*/ 0 w 3888432"/>
              <a:gd name="T3" fmla="*/ 0 h 1129027"/>
              <a:gd name="T4" fmla="*/ 0 w 3888432"/>
              <a:gd name="T5" fmla="*/ 0 h 1129027"/>
              <a:gd name="T6" fmla="*/ 0 w 3888432"/>
              <a:gd name="T7" fmla="*/ 0 h 1129027"/>
              <a:gd name="T8" fmla="*/ 0 w 3888432"/>
              <a:gd name="T9" fmla="*/ 0 h 1129027"/>
              <a:gd name="T10" fmla="*/ 0 w 3888432"/>
              <a:gd name="T11" fmla="*/ 0 h 1129027"/>
              <a:gd name="T12" fmla="*/ 0 w 3888432"/>
              <a:gd name="T13" fmla="*/ 0 h 1129027"/>
              <a:gd name="T14" fmla="*/ 0 60000 65536"/>
              <a:gd name="T15" fmla="*/ 0 60000 65536"/>
              <a:gd name="T16" fmla="*/ 0 60000 65536"/>
              <a:gd name="T17" fmla="*/ 0 60000 65536"/>
              <a:gd name="T18" fmla="*/ 0 60000 65536"/>
              <a:gd name="T19" fmla="*/ 0 60000 65536"/>
              <a:gd name="T20" fmla="*/ 0 60000 65536"/>
              <a:gd name="T21" fmla="*/ 0 w 3888432"/>
              <a:gd name="T22" fmla="*/ 0 h 1129027"/>
              <a:gd name="T23" fmla="*/ 3888432 w 3888432"/>
              <a:gd name="T24" fmla="*/ 1129027 h 11290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88432" h="1129027">
                <a:moveTo>
                  <a:pt x="0" y="0"/>
                </a:moveTo>
                <a:lnTo>
                  <a:pt x="3323919" y="0"/>
                </a:lnTo>
                <a:lnTo>
                  <a:pt x="3888432" y="564514"/>
                </a:lnTo>
                <a:lnTo>
                  <a:pt x="3323919" y="1129027"/>
                </a:lnTo>
                <a:lnTo>
                  <a:pt x="1011895" y="1118735"/>
                </a:lnTo>
                <a:lnTo>
                  <a:pt x="0" y="8248"/>
                </a:lnTo>
                <a:lnTo>
                  <a:pt x="0" y="0"/>
                </a:lnTo>
                <a:close/>
              </a:path>
            </a:pathLst>
          </a:custGeom>
          <a:gradFill rotWithShape="1">
            <a:gsLst>
              <a:gs pos="0">
                <a:srgbClr val="C3000E"/>
              </a:gs>
              <a:gs pos="100000">
                <a:srgbClr val="FF9BA2"/>
              </a:gs>
            </a:gsLst>
            <a:lin ang="0"/>
          </a:gradFill>
          <a:ln w="9525">
            <a:noFill/>
            <a:round/>
            <a:headEnd/>
            <a:tailEnd/>
          </a:ln>
        </p:spPr>
        <p:txBody>
          <a:bodyPr anchor="ctr"/>
          <a:lstStyle/>
          <a:p>
            <a:pPr>
              <a:buFont typeface="Arial" charset="0"/>
              <a:buNone/>
            </a:pPr>
            <a:endParaRPr lang="zh-CN" altLang="en-US" smtClean="0">
              <a:solidFill>
                <a:srgbClr val="000000"/>
              </a:solidFill>
              <a:ea typeface="华文细黑" pitchFamily="2" charset="-122"/>
            </a:endParaRPr>
          </a:p>
        </p:txBody>
      </p:sp>
      <p:pic>
        <p:nvPicPr>
          <p:cNvPr id="11274" name="MH_Other_4"/>
          <p:cNvPicPr>
            <a:picLocks noChangeAspect="1" noChangeArrowheads="1"/>
          </p:cNvPicPr>
          <p:nvPr/>
        </p:nvPicPr>
        <p:blipFill>
          <a:blip r:embed="rId4" cstate="print"/>
          <a:srcRect l="79164" t="15523" b="15959"/>
          <a:stretch>
            <a:fillRect/>
          </a:stretch>
        </p:blipFill>
        <p:spPr bwMode="auto">
          <a:xfrm rot="-2520000">
            <a:off x="6467475" y="3533775"/>
            <a:ext cx="111125" cy="708025"/>
          </a:xfrm>
          <a:prstGeom prst="rect">
            <a:avLst/>
          </a:prstGeom>
          <a:noFill/>
          <a:ln w="9525">
            <a:noFill/>
            <a:miter lim="800000"/>
            <a:headEnd/>
            <a:tailEnd/>
          </a:ln>
        </p:spPr>
      </p:pic>
      <p:sp>
        <p:nvSpPr>
          <p:cNvPr id="11275" name="MH_Other_5"/>
          <p:cNvSpPr>
            <a:spLocks/>
          </p:cNvSpPr>
          <p:nvPr/>
        </p:nvSpPr>
        <p:spPr bwMode="auto">
          <a:xfrm rot="20999350" flipV="1">
            <a:off x="6759575" y="3841750"/>
            <a:ext cx="704850" cy="263525"/>
          </a:xfrm>
          <a:custGeom>
            <a:avLst/>
            <a:gdLst>
              <a:gd name="T0" fmla="*/ 0 w 3888432"/>
              <a:gd name="T1" fmla="*/ 0 h 1129027"/>
              <a:gd name="T2" fmla="*/ 0 w 3888432"/>
              <a:gd name="T3" fmla="*/ 0 h 1129027"/>
              <a:gd name="T4" fmla="*/ 0 w 3888432"/>
              <a:gd name="T5" fmla="*/ 0 h 1129027"/>
              <a:gd name="T6" fmla="*/ 0 w 3888432"/>
              <a:gd name="T7" fmla="*/ 0 h 1129027"/>
              <a:gd name="T8" fmla="*/ 0 w 3888432"/>
              <a:gd name="T9" fmla="*/ 0 h 1129027"/>
              <a:gd name="T10" fmla="*/ 0 w 3888432"/>
              <a:gd name="T11" fmla="*/ 0 h 1129027"/>
              <a:gd name="T12" fmla="*/ 0 w 3888432"/>
              <a:gd name="T13" fmla="*/ 0 h 1129027"/>
              <a:gd name="T14" fmla="*/ 0 60000 65536"/>
              <a:gd name="T15" fmla="*/ 0 60000 65536"/>
              <a:gd name="T16" fmla="*/ 0 60000 65536"/>
              <a:gd name="T17" fmla="*/ 0 60000 65536"/>
              <a:gd name="T18" fmla="*/ 0 60000 65536"/>
              <a:gd name="T19" fmla="*/ 0 60000 65536"/>
              <a:gd name="T20" fmla="*/ 0 60000 65536"/>
              <a:gd name="T21" fmla="*/ 0 w 3888432"/>
              <a:gd name="T22" fmla="*/ 0 h 1129027"/>
              <a:gd name="T23" fmla="*/ 3888432 w 3888432"/>
              <a:gd name="T24" fmla="*/ 1129027 h 11290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88432" h="1129027">
                <a:moveTo>
                  <a:pt x="0" y="0"/>
                </a:moveTo>
                <a:lnTo>
                  <a:pt x="3323919" y="0"/>
                </a:lnTo>
                <a:lnTo>
                  <a:pt x="3888432" y="564514"/>
                </a:lnTo>
                <a:lnTo>
                  <a:pt x="3323919" y="1129027"/>
                </a:lnTo>
                <a:lnTo>
                  <a:pt x="1011895" y="1118735"/>
                </a:lnTo>
                <a:lnTo>
                  <a:pt x="0" y="8248"/>
                </a:lnTo>
                <a:lnTo>
                  <a:pt x="0" y="0"/>
                </a:lnTo>
                <a:close/>
              </a:path>
            </a:pathLst>
          </a:custGeom>
          <a:gradFill rotWithShape="1">
            <a:gsLst>
              <a:gs pos="0">
                <a:srgbClr val="820009"/>
              </a:gs>
              <a:gs pos="100000">
                <a:srgbClr val="FFCDD1"/>
              </a:gs>
            </a:gsLst>
            <a:lin ang="0"/>
          </a:gradFill>
          <a:ln w="9525">
            <a:noFill/>
            <a:round/>
            <a:headEnd/>
            <a:tailEnd/>
          </a:ln>
        </p:spPr>
        <p:txBody>
          <a:bodyPr anchor="ctr"/>
          <a:lstStyle/>
          <a:p>
            <a:pPr>
              <a:buFont typeface="Arial" charset="0"/>
              <a:buNone/>
            </a:pPr>
            <a:endParaRPr lang="zh-CN" altLang="en-US" smtClean="0">
              <a:solidFill>
                <a:srgbClr val="000000"/>
              </a:solidFill>
              <a:ea typeface="华文细黑" pitchFamily="2" charset="-122"/>
            </a:endParaRPr>
          </a:p>
        </p:txBody>
      </p:sp>
      <p:pic>
        <p:nvPicPr>
          <p:cNvPr id="11276" name="MH_Other_6"/>
          <p:cNvPicPr>
            <a:picLocks noChangeAspect="1" noChangeArrowheads="1"/>
          </p:cNvPicPr>
          <p:nvPr/>
        </p:nvPicPr>
        <p:blipFill>
          <a:blip r:embed="rId5" cstate="print"/>
          <a:srcRect l="79164" t="15523" b="15959"/>
          <a:stretch>
            <a:fillRect/>
          </a:stretch>
        </p:blipFill>
        <p:spPr bwMode="auto">
          <a:xfrm rot="1800000">
            <a:off x="6854825" y="3621088"/>
            <a:ext cx="112713" cy="709612"/>
          </a:xfrm>
          <a:prstGeom prst="rect">
            <a:avLst/>
          </a:prstGeom>
          <a:noFill/>
          <a:ln w="9525">
            <a:noFill/>
            <a:miter lim="800000"/>
            <a:headEnd/>
            <a:tailEnd/>
          </a:ln>
        </p:spPr>
      </p:pic>
      <p:sp>
        <p:nvSpPr>
          <p:cNvPr id="11277" name="MH_Other_7"/>
          <p:cNvSpPr>
            <a:spLocks/>
          </p:cNvSpPr>
          <p:nvPr/>
        </p:nvSpPr>
        <p:spPr bwMode="auto">
          <a:xfrm rot="3719350" flipV="1">
            <a:off x="6706394" y="4541044"/>
            <a:ext cx="677862" cy="222250"/>
          </a:xfrm>
          <a:custGeom>
            <a:avLst/>
            <a:gdLst>
              <a:gd name="T0" fmla="*/ 0 w 3888432"/>
              <a:gd name="T1" fmla="*/ 0 h 1129027"/>
              <a:gd name="T2" fmla="*/ 0 w 3888432"/>
              <a:gd name="T3" fmla="*/ 0 h 1129027"/>
              <a:gd name="T4" fmla="*/ 0 w 3888432"/>
              <a:gd name="T5" fmla="*/ 0 h 1129027"/>
              <a:gd name="T6" fmla="*/ 0 w 3888432"/>
              <a:gd name="T7" fmla="*/ 0 h 1129027"/>
              <a:gd name="T8" fmla="*/ 0 w 3888432"/>
              <a:gd name="T9" fmla="*/ 0 h 1129027"/>
              <a:gd name="T10" fmla="*/ 0 w 3888432"/>
              <a:gd name="T11" fmla="*/ 0 h 1129027"/>
              <a:gd name="T12" fmla="*/ 0 w 3888432"/>
              <a:gd name="T13" fmla="*/ 0 h 1129027"/>
              <a:gd name="T14" fmla="*/ 0 60000 65536"/>
              <a:gd name="T15" fmla="*/ 0 60000 65536"/>
              <a:gd name="T16" fmla="*/ 0 60000 65536"/>
              <a:gd name="T17" fmla="*/ 0 60000 65536"/>
              <a:gd name="T18" fmla="*/ 0 60000 65536"/>
              <a:gd name="T19" fmla="*/ 0 60000 65536"/>
              <a:gd name="T20" fmla="*/ 0 60000 65536"/>
              <a:gd name="T21" fmla="*/ 0 w 3888432"/>
              <a:gd name="T22" fmla="*/ 0 h 1129027"/>
              <a:gd name="T23" fmla="*/ 3888432 w 3888432"/>
              <a:gd name="T24" fmla="*/ 1129027 h 11290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88432" h="1129027">
                <a:moveTo>
                  <a:pt x="0" y="0"/>
                </a:moveTo>
                <a:lnTo>
                  <a:pt x="3323919" y="0"/>
                </a:lnTo>
                <a:lnTo>
                  <a:pt x="3888432" y="564514"/>
                </a:lnTo>
                <a:lnTo>
                  <a:pt x="3323919" y="1129027"/>
                </a:lnTo>
                <a:lnTo>
                  <a:pt x="1011895" y="1118735"/>
                </a:lnTo>
                <a:lnTo>
                  <a:pt x="0" y="8248"/>
                </a:lnTo>
                <a:lnTo>
                  <a:pt x="0" y="0"/>
                </a:lnTo>
                <a:close/>
              </a:path>
            </a:pathLst>
          </a:custGeom>
          <a:gradFill rotWithShape="1">
            <a:gsLst>
              <a:gs pos="0">
                <a:srgbClr val="C3000E"/>
              </a:gs>
              <a:gs pos="100000">
                <a:srgbClr val="FFCDD1"/>
              </a:gs>
            </a:gsLst>
            <a:lin ang="0"/>
          </a:gradFill>
          <a:ln w="9525">
            <a:noFill/>
            <a:round/>
            <a:headEnd/>
            <a:tailEnd/>
          </a:ln>
        </p:spPr>
        <p:txBody>
          <a:bodyPr anchor="ctr"/>
          <a:lstStyle/>
          <a:p>
            <a:pPr>
              <a:buFont typeface="Arial" charset="0"/>
              <a:buNone/>
            </a:pPr>
            <a:endParaRPr lang="zh-CN" altLang="en-US" smtClean="0">
              <a:solidFill>
                <a:srgbClr val="000000"/>
              </a:solidFill>
              <a:ea typeface="华文细黑" pitchFamily="2" charset="-122"/>
            </a:endParaRPr>
          </a:p>
        </p:txBody>
      </p:sp>
      <p:pic>
        <p:nvPicPr>
          <p:cNvPr id="11278" name="MH_Other_8"/>
          <p:cNvPicPr>
            <a:picLocks noChangeAspect="1" noChangeArrowheads="1"/>
          </p:cNvPicPr>
          <p:nvPr/>
        </p:nvPicPr>
        <p:blipFill>
          <a:blip r:embed="rId6" cstate="print"/>
          <a:srcRect l="79164" t="15523" b="15959"/>
          <a:stretch>
            <a:fillRect/>
          </a:stretch>
        </p:blipFill>
        <p:spPr bwMode="auto">
          <a:xfrm rot="6120000">
            <a:off x="6892925" y="4148138"/>
            <a:ext cx="134937" cy="592138"/>
          </a:xfrm>
          <a:prstGeom prst="rect">
            <a:avLst/>
          </a:prstGeom>
          <a:noFill/>
          <a:ln w="9525">
            <a:noFill/>
            <a:miter lim="800000"/>
            <a:headEnd/>
            <a:tailEnd/>
          </a:ln>
        </p:spPr>
      </p:pic>
      <p:sp>
        <p:nvSpPr>
          <p:cNvPr id="11279" name="MH_Other_9"/>
          <p:cNvSpPr>
            <a:spLocks/>
          </p:cNvSpPr>
          <p:nvPr/>
        </p:nvSpPr>
        <p:spPr bwMode="auto">
          <a:xfrm rot="8039350" flipV="1">
            <a:off x="6151563" y="4668838"/>
            <a:ext cx="646112" cy="220662"/>
          </a:xfrm>
          <a:custGeom>
            <a:avLst/>
            <a:gdLst>
              <a:gd name="T0" fmla="*/ 0 w 3888432"/>
              <a:gd name="T1" fmla="*/ 0 h 1129027"/>
              <a:gd name="T2" fmla="*/ 0 w 3888432"/>
              <a:gd name="T3" fmla="*/ 0 h 1129027"/>
              <a:gd name="T4" fmla="*/ 0 w 3888432"/>
              <a:gd name="T5" fmla="*/ 0 h 1129027"/>
              <a:gd name="T6" fmla="*/ 0 w 3888432"/>
              <a:gd name="T7" fmla="*/ 0 h 1129027"/>
              <a:gd name="T8" fmla="*/ 0 w 3888432"/>
              <a:gd name="T9" fmla="*/ 0 h 1129027"/>
              <a:gd name="T10" fmla="*/ 0 w 3888432"/>
              <a:gd name="T11" fmla="*/ 0 h 1129027"/>
              <a:gd name="T12" fmla="*/ 0 w 3888432"/>
              <a:gd name="T13" fmla="*/ 0 h 1129027"/>
              <a:gd name="T14" fmla="*/ 0 60000 65536"/>
              <a:gd name="T15" fmla="*/ 0 60000 65536"/>
              <a:gd name="T16" fmla="*/ 0 60000 65536"/>
              <a:gd name="T17" fmla="*/ 0 60000 65536"/>
              <a:gd name="T18" fmla="*/ 0 60000 65536"/>
              <a:gd name="T19" fmla="*/ 0 60000 65536"/>
              <a:gd name="T20" fmla="*/ 0 60000 65536"/>
              <a:gd name="T21" fmla="*/ 0 w 3888432"/>
              <a:gd name="T22" fmla="*/ 0 h 1129027"/>
              <a:gd name="T23" fmla="*/ 3888432 w 3888432"/>
              <a:gd name="T24" fmla="*/ 1129027 h 11290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88432" h="1129027">
                <a:moveTo>
                  <a:pt x="0" y="0"/>
                </a:moveTo>
                <a:lnTo>
                  <a:pt x="3323919" y="0"/>
                </a:lnTo>
                <a:lnTo>
                  <a:pt x="3888432" y="564514"/>
                </a:lnTo>
                <a:lnTo>
                  <a:pt x="3323919" y="1129027"/>
                </a:lnTo>
                <a:lnTo>
                  <a:pt x="1011895" y="1118735"/>
                </a:lnTo>
                <a:lnTo>
                  <a:pt x="0" y="8248"/>
                </a:lnTo>
                <a:lnTo>
                  <a:pt x="0" y="0"/>
                </a:lnTo>
                <a:close/>
              </a:path>
            </a:pathLst>
          </a:custGeom>
          <a:gradFill rotWithShape="1">
            <a:gsLst>
              <a:gs pos="0">
                <a:srgbClr val="C3000E"/>
              </a:gs>
              <a:gs pos="100000">
                <a:srgbClr val="FF9BA2"/>
              </a:gs>
            </a:gsLst>
            <a:lin ang="0"/>
          </a:gradFill>
          <a:ln w="9525">
            <a:noFill/>
            <a:round/>
            <a:headEnd/>
            <a:tailEnd/>
          </a:ln>
        </p:spPr>
        <p:txBody>
          <a:bodyPr anchor="ctr"/>
          <a:lstStyle/>
          <a:p>
            <a:pPr>
              <a:buFont typeface="Arial" charset="0"/>
              <a:buNone/>
            </a:pPr>
            <a:endParaRPr lang="zh-CN" altLang="en-US" smtClean="0">
              <a:solidFill>
                <a:srgbClr val="000000"/>
              </a:solidFill>
              <a:ea typeface="华文细黑" pitchFamily="2" charset="-122"/>
            </a:endParaRPr>
          </a:p>
        </p:txBody>
      </p:sp>
      <p:pic>
        <p:nvPicPr>
          <p:cNvPr id="11280" name="MH_Other_10"/>
          <p:cNvPicPr>
            <a:picLocks noChangeAspect="1" noChangeArrowheads="1"/>
          </p:cNvPicPr>
          <p:nvPr/>
        </p:nvPicPr>
        <p:blipFill>
          <a:blip r:embed="rId7" cstate="print"/>
          <a:srcRect l="79164" t="15523" b="15959"/>
          <a:stretch>
            <a:fillRect/>
          </a:stretch>
        </p:blipFill>
        <p:spPr bwMode="auto">
          <a:xfrm rot="10440000">
            <a:off x="6546850" y="4292600"/>
            <a:ext cx="112713" cy="709613"/>
          </a:xfrm>
          <a:prstGeom prst="rect">
            <a:avLst/>
          </a:prstGeom>
          <a:noFill/>
          <a:ln w="9525">
            <a:noFill/>
            <a:miter lim="800000"/>
            <a:headEnd/>
            <a:tailEnd/>
          </a:ln>
        </p:spPr>
      </p:pic>
      <p:sp>
        <p:nvSpPr>
          <p:cNvPr id="11281" name="MH_SubTitle_3"/>
          <p:cNvSpPr>
            <a:spLocks noChangeArrowheads="1"/>
          </p:cNvSpPr>
          <p:nvPr/>
        </p:nvSpPr>
        <p:spPr bwMode="auto">
          <a:xfrm>
            <a:off x="7594600" y="3419475"/>
            <a:ext cx="1487488" cy="723900"/>
          </a:xfrm>
          <a:prstGeom prst="bracePair">
            <a:avLst>
              <a:gd name="adj" fmla="val 8333"/>
            </a:avLst>
          </a:prstGeom>
          <a:noFill/>
          <a:ln w="9525">
            <a:solidFill>
              <a:srgbClr val="DDDDDD"/>
            </a:solidFill>
            <a:bevel/>
            <a:headEnd/>
            <a:tailEnd/>
          </a:ln>
        </p:spPr>
        <p:txBody>
          <a:bodyPr lIns="0" tIns="0" rIns="0" bIns="0" anchor="ctr"/>
          <a:lstStyle/>
          <a:p>
            <a:pPr algn="ctr">
              <a:lnSpc>
                <a:spcPct val="110000"/>
              </a:lnSpc>
              <a:buFont typeface="Arial" charset="0"/>
              <a:buNone/>
            </a:pPr>
            <a:r>
              <a:rPr lang="zh-CN" altLang="en-US" sz="2400" b="1" i="0" smtClean="0">
                <a:solidFill>
                  <a:srgbClr val="000000"/>
                </a:solidFill>
                <a:latin typeface="宋体" pitchFamily="2" charset="-122"/>
                <a:ea typeface="宋体" pitchFamily="2" charset="-122"/>
              </a:rPr>
              <a:t>中国优秀旅游城市</a:t>
            </a:r>
          </a:p>
        </p:txBody>
      </p:sp>
      <p:sp>
        <p:nvSpPr>
          <p:cNvPr id="11282" name="MH_SubTitle_4"/>
          <p:cNvSpPr>
            <a:spLocks noChangeArrowheads="1"/>
          </p:cNvSpPr>
          <p:nvPr/>
        </p:nvSpPr>
        <p:spPr bwMode="auto">
          <a:xfrm>
            <a:off x="7061200" y="5086350"/>
            <a:ext cx="1416050" cy="733425"/>
          </a:xfrm>
          <a:prstGeom prst="bracePair">
            <a:avLst>
              <a:gd name="adj" fmla="val 8333"/>
            </a:avLst>
          </a:prstGeom>
          <a:noFill/>
          <a:ln w="9525">
            <a:solidFill>
              <a:srgbClr val="DDDDDD"/>
            </a:solidFill>
            <a:bevel/>
            <a:headEnd/>
            <a:tailEnd/>
          </a:ln>
        </p:spPr>
        <p:txBody>
          <a:bodyPr lIns="0" tIns="0" rIns="0" bIns="0" anchor="ctr"/>
          <a:lstStyle/>
          <a:p>
            <a:pPr algn="ctr">
              <a:lnSpc>
                <a:spcPct val="110000"/>
              </a:lnSpc>
              <a:buFont typeface="Arial" charset="0"/>
              <a:buNone/>
            </a:pPr>
            <a:r>
              <a:rPr lang="zh-CN" altLang="en-US" sz="2400" b="1" i="0" smtClean="0">
                <a:solidFill>
                  <a:srgbClr val="000000"/>
                </a:solidFill>
                <a:latin typeface="宋体" pitchFamily="2" charset="-122"/>
                <a:ea typeface="宋体" pitchFamily="2" charset="-122"/>
              </a:rPr>
              <a:t>中国三国文化之乡</a:t>
            </a:r>
          </a:p>
        </p:txBody>
      </p:sp>
      <p:sp>
        <p:nvSpPr>
          <p:cNvPr id="11283" name="MH_SubTitle_5"/>
          <p:cNvSpPr>
            <a:spLocks noChangeArrowheads="1"/>
          </p:cNvSpPr>
          <p:nvPr/>
        </p:nvSpPr>
        <p:spPr bwMode="auto">
          <a:xfrm>
            <a:off x="4878388" y="5245100"/>
            <a:ext cx="1404937" cy="701675"/>
          </a:xfrm>
          <a:prstGeom prst="bracePair">
            <a:avLst>
              <a:gd name="adj" fmla="val 8333"/>
            </a:avLst>
          </a:prstGeom>
          <a:noFill/>
          <a:ln w="9525">
            <a:solidFill>
              <a:srgbClr val="DDDDDD"/>
            </a:solidFill>
            <a:bevel/>
            <a:headEnd/>
            <a:tailEnd/>
          </a:ln>
        </p:spPr>
        <p:txBody>
          <a:bodyPr lIns="0" tIns="0" rIns="0" bIns="0" anchor="ctr"/>
          <a:lstStyle/>
          <a:p>
            <a:pPr algn="ctr">
              <a:lnSpc>
                <a:spcPct val="110000"/>
              </a:lnSpc>
              <a:buFont typeface="Arial" charset="0"/>
              <a:buNone/>
            </a:pPr>
            <a:r>
              <a:rPr lang="zh-CN" altLang="en-US" sz="2400" b="1" i="0" smtClean="0">
                <a:solidFill>
                  <a:srgbClr val="000000"/>
                </a:solidFill>
                <a:latin typeface="宋体" pitchFamily="2" charset="-122"/>
                <a:ea typeface="宋体" pitchFamily="2" charset="-122"/>
              </a:rPr>
              <a:t>中国书法名城</a:t>
            </a:r>
          </a:p>
        </p:txBody>
      </p:sp>
      <p:sp>
        <p:nvSpPr>
          <p:cNvPr id="11284" name="MH_SubTitle_1"/>
          <p:cNvSpPr>
            <a:spLocks noChangeArrowheads="1"/>
          </p:cNvSpPr>
          <p:nvPr/>
        </p:nvSpPr>
        <p:spPr bwMode="auto">
          <a:xfrm>
            <a:off x="4343400" y="3702050"/>
            <a:ext cx="1366838" cy="657225"/>
          </a:xfrm>
          <a:prstGeom prst="bracePair">
            <a:avLst>
              <a:gd name="adj" fmla="val 8333"/>
            </a:avLst>
          </a:prstGeom>
          <a:noFill/>
          <a:ln w="9525">
            <a:solidFill>
              <a:srgbClr val="DDDDDD"/>
            </a:solidFill>
            <a:bevel/>
            <a:headEnd/>
            <a:tailEnd/>
          </a:ln>
        </p:spPr>
        <p:txBody>
          <a:bodyPr lIns="0" tIns="0" rIns="0" bIns="0" anchor="ctr"/>
          <a:lstStyle/>
          <a:p>
            <a:pPr algn="ctr">
              <a:lnSpc>
                <a:spcPct val="110000"/>
              </a:lnSpc>
              <a:buFont typeface="Arial" charset="0"/>
              <a:buNone/>
            </a:pPr>
            <a:r>
              <a:rPr lang="zh-CN" altLang="en-US" sz="2400" b="1" i="0" smtClean="0">
                <a:solidFill>
                  <a:srgbClr val="000000"/>
                </a:solidFill>
                <a:latin typeface="宋体" pitchFamily="2" charset="-122"/>
                <a:ea typeface="宋体" pitchFamily="2" charset="-122"/>
              </a:rPr>
              <a:t>中国智慧之城</a:t>
            </a:r>
          </a:p>
        </p:txBody>
      </p:sp>
      <p:sp>
        <p:nvSpPr>
          <p:cNvPr id="11285" name="MH_SubTitle_2"/>
          <p:cNvSpPr>
            <a:spLocks noChangeArrowheads="1"/>
          </p:cNvSpPr>
          <p:nvPr/>
        </p:nvSpPr>
        <p:spPr bwMode="auto">
          <a:xfrm>
            <a:off x="5972175" y="2492375"/>
            <a:ext cx="1416050" cy="693738"/>
          </a:xfrm>
          <a:prstGeom prst="bracePair">
            <a:avLst>
              <a:gd name="adj" fmla="val 8333"/>
            </a:avLst>
          </a:prstGeom>
          <a:noFill/>
          <a:ln w="9525">
            <a:solidFill>
              <a:srgbClr val="DDDDDD"/>
            </a:solidFill>
            <a:bevel/>
            <a:headEnd/>
            <a:tailEnd/>
          </a:ln>
        </p:spPr>
        <p:txBody>
          <a:bodyPr lIns="0" tIns="0" rIns="0" bIns="0" anchor="ctr"/>
          <a:lstStyle/>
          <a:p>
            <a:pPr algn="ctr">
              <a:lnSpc>
                <a:spcPct val="110000"/>
              </a:lnSpc>
              <a:buFont typeface="Arial" charset="0"/>
              <a:buNone/>
            </a:pPr>
            <a:r>
              <a:rPr lang="zh-CN" altLang="en-US" sz="2400" b="1" i="0" smtClean="0">
                <a:solidFill>
                  <a:srgbClr val="000000"/>
                </a:solidFill>
                <a:latin typeface="宋体" pitchFamily="2" charset="-122"/>
                <a:ea typeface="宋体" pitchFamily="2" charset="-122"/>
              </a:rPr>
              <a:t>中国历史文化名城</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ext Box 4"/>
          <p:cNvSpPr txBox="1">
            <a:spLocks noChangeArrowheads="1"/>
          </p:cNvSpPr>
          <p:nvPr/>
        </p:nvSpPr>
        <p:spPr bwMode="auto">
          <a:xfrm>
            <a:off x="468313" y="981075"/>
            <a:ext cx="8424862" cy="1190625"/>
          </a:xfrm>
          <a:prstGeom prst="rect">
            <a:avLst/>
          </a:prstGeom>
          <a:noFill/>
          <a:ln w="9525">
            <a:noFill/>
            <a:miter lim="800000"/>
            <a:headEnd/>
            <a:tailEnd/>
          </a:ln>
        </p:spPr>
        <p:txBody>
          <a:bodyPr>
            <a:spAutoFit/>
          </a:bodyPr>
          <a:lstStyle/>
          <a:p>
            <a:r>
              <a:rPr lang="en-US" altLang="zh-CN" sz="3600" b="1" i="0">
                <a:solidFill>
                  <a:srgbClr val="FF0000"/>
                </a:solidFill>
                <a:latin typeface="仿宋" pitchFamily="49" charset="-122"/>
                <a:ea typeface="仿宋" pitchFamily="49" charset="-122"/>
              </a:rPr>
              <a:t>3.</a:t>
            </a:r>
            <a:r>
              <a:rPr lang="zh-CN" altLang="en-US" sz="3600" b="1" i="0">
                <a:solidFill>
                  <a:srgbClr val="FF0000"/>
                </a:solidFill>
                <a:latin typeface="仿宋" pitchFamily="49" charset="-122"/>
                <a:ea typeface="仿宋" pitchFamily="49" charset="-122"/>
              </a:rPr>
              <a:t>反复品读近三年高考真题      </a:t>
            </a:r>
          </a:p>
          <a:p>
            <a:r>
              <a:rPr lang="zh-CN" altLang="en-US" sz="3600" b="1" i="0">
                <a:solidFill>
                  <a:srgbClr val="FF0000"/>
                </a:solidFill>
                <a:latin typeface="仿宋" pitchFamily="49" charset="-122"/>
                <a:ea typeface="仿宋" pitchFamily="49" charset="-122"/>
              </a:rPr>
              <a:t>               </a:t>
            </a:r>
            <a:r>
              <a:rPr lang="zh-CN" altLang="en-US" sz="2800" b="1" i="0">
                <a:solidFill>
                  <a:srgbClr val="FF0000"/>
                </a:solidFill>
                <a:latin typeface="仿宋" pitchFamily="49" charset="-122"/>
                <a:ea typeface="仿宋" pitchFamily="49" charset="-122"/>
              </a:rPr>
              <a:t>（全国卷、北京卷、上海卷等）</a:t>
            </a:r>
          </a:p>
        </p:txBody>
      </p:sp>
      <p:pic>
        <p:nvPicPr>
          <p:cNvPr id="41986" name="Picture 5"/>
          <p:cNvPicPr>
            <a:picLocks noChangeAspect="1" noChangeArrowheads="1"/>
          </p:cNvPicPr>
          <p:nvPr/>
        </p:nvPicPr>
        <p:blipFill>
          <a:blip r:embed="rId2" cstate="print"/>
          <a:srcRect/>
          <a:stretch>
            <a:fillRect/>
          </a:stretch>
        </p:blipFill>
        <p:spPr bwMode="auto">
          <a:xfrm>
            <a:off x="1116013" y="2349500"/>
            <a:ext cx="2616200" cy="3960813"/>
          </a:xfrm>
          <a:prstGeom prst="rect">
            <a:avLst/>
          </a:prstGeom>
          <a:noFill/>
          <a:ln w="9525">
            <a:noFill/>
            <a:miter lim="800000"/>
            <a:headEnd/>
            <a:tailEnd/>
          </a:ln>
        </p:spPr>
      </p:pic>
      <p:sp>
        <p:nvSpPr>
          <p:cNvPr id="41987" name="Text Box 6"/>
          <p:cNvSpPr txBox="1">
            <a:spLocks noChangeArrowheads="1"/>
          </p:cNvSpPr>
          <p:nvPr/>
        </p:nvSpPr>
        <p:spPr bwMode="auto">
          <a:xfrm>
            <a:off x="4787900" y="3644900"/>
            <a:ext cx="3600450" cy="579438"/>
          </a:xfrm>
          <a:prstGeom prst="rect">
            <a:avLst/>
          </a:prstGeom>
          <a:noFill/>
          <a:ln w="9525">
            <a:noFill/>
            <a:miter lim="800000"/>
            <a:headEnd/>
            <a:tailEnd/>
          </a:ln>
        </p:spPr>
        <p:txBody>
          <a:bodyPr>
            <a:spAutoFit/>
          </a:bodyPr>
          <a:lstStyle/>
          <a:p>
            <a:pPr>
              <a:spcBef>
                <a:spcPct val="50000"/>
              </a:spcBef>
            </a:pPr>
            <a:r>
              <a:rPr lang="zh-CN" altLang="en-US" sz="3200" b="1" i="0">
                <a:solidFill>
                  <a:srgbClr val="000099"/>
                </a:solidFill>
                <a:ea typeface="楷体" pitchFamily="49" charset="-122"/>
              </a:rPr>
              <a:t>传承性，稳中有变</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ext Box 4"/>
          <p:cNvSpPr txBox="1">
            <a:spLocks noChangeArrowheads="1"/>
          </p:cNvSpPr>
          <p:nvPr/>
        </p:nvSpPr>
        <p:spPr bwMode="auto">
          <a:xfrm>
            <a:off x="323850" y="981075"/>
            <a:ext cx="8640763" cy="4535488"/>
          </a:xfrm>
          <a:prstGeom prst="rect">
            <a:avLst/>
          </a:prstGeom>
          <a:noFill/>
          <a:ln w="9525">
            <a:noFill/>
            <a:miter lim="800000"/>
            <a:headEnd/>
            <a:tailEnd/>
          </a:ln>
        </p:spPr>
        <p:txBody>
          <a:bodyPr>
            <a:spAutoFit/>
          </a:bodyPr>
          <a:lstStyle/>
          <a:p>
            <a:pPr>
              <a:spcBef>
                <a:spcPct val="50000"/>
              </a:spcBef>
            </a:pPr>
            <a:r>
              <a:rPr lang="zh-CN" altLang="en-US" sz="2800" b="1" i="0">
                <a:solidFill>
                  <a:schemeClr val="accent1"/>
                </a:solidFill>
                <a:latin typeface="楷体" pitchFamily="49" charset="-122"/>
                <a:ea typeface="楷体" pitchFamily="49" charset="-122"/>
              </a:rPr>
              <a:t>全国卷凸显的命题旨意：</a:t>
            </a:r>
          </a:p>
          <a:p>
            <a:pPr>
              <a:spcBef>
                <a:spcPct val="50000"/>
              </a:spcBef>
            </a:pPr>
            <a:r>
              <a:rPr lang="zh-CN" altLang="en-US" sz="2400" b="1" i="0">
                <a:latin typeface="楷体" pitchFamily="49" charset="-122"/>
                <a:ea typeface="楷体" pitchFamily="49" charset="-122"/>
              </a:rPr>
              <a:t>（</a:t>
            </a:r>
            <a:r>
              <a:rPr lang="en-US" altLang="zh-CN" sz="2400" b="1" i="0">
                <a:latin typeface="楷体" pitchFamily="49" charset="-122"/>
                <a:ea typeface="楷体" pitchFamily="49" charset="-122"/>
              </a:rPr>
              <a:t>1</a:t>
            </a:r>
            <a:r>
              <a:rPr lang="zh-CN" altLang="en-US" sz="2400" b="1" i="0">
                <a:latin typeface="楷体" pitchFamily="49" charset="-122"/>
                <a:ea typeface="楷体" pitchFamily="49" charset="-122"/>
              </a:rPr>
              <a:t>）凸显语文的育人功能，注重考查学生的审美能力、探究能力和学科素养。</a:t>
            </a:r>
          </a:p>
          <a:p>
            <a:pPr>
              <a:spcBef>
                <a:spcPct val="50000"/>
              </a:spcBef>
            </a:pPr>
            <a:r>
              <a:rPr lang="zh-CN" altLang="en-US" sz="2400" b="1" i="0">
                <a:latin typeface="楷体" pitchFamily="49" charset="-122"/>
                <a:ea typeface="楷体" pitchFamily="49" charset="-122"/>
              </a:rPr>
              <a:t>（</a:t>
            </a:r>
            <a:r>
              <a:rPr lang="en-US" altLang="zh-CN" sz="2400" b="1" i="0">
                <a:latin typeface="楷体" pitchFamily="49" charset="-122"/>
                <a:ea typeface="楷体" pitchFamily="49" charset="-122"/>
              </a:rPr>
              <a:t>2</a:t>
            </a:r>
            <a:r>
              <a:rPr lang="zh-CN" altLang="en-US" sz="2400" b="1" i="0">
                <a:latin typeface="楷体" pitchFamily="49" charset="-122"/>
                <a:ea typeface="楷体" pitchFamily="49" charset="-122"/>
              </a:rPr>
              <a:t>）材料既体现出对传统文化的继承和发展，又注重历史与现实的高度融合。</a:t>
            </a:r>
          </a:p>
          <a:p>
            <a:pPr>
              <a:spcBef>
                <a:spcPct val="50000"/>
              </a:spcBef>
            </a:pPr>
            <a:r>
              <a:rPr lang="zh-CN" altLang="en-US" sz="2400" b="1" i="0">
                <a:latin typeface="楷体" pitchFamily="49" charset="-122"/>
                <a:ea typeface="楷体" pitchFamily="49" charset="-122"/>
              </a:rPr>
              <a:t>（</a:t>
            </a:r>
            <a:r>
              <a:rPr lang="en-US" altLang="zh-CN" sz="2400" b="1" i="0">
                <a:latin typeface="楷体" pitchFamily="49" charset="-122"/>
                <a:ea typeface="楷体" pitchFamily="49" charset="-122"/>
              </a:rPr>
              <a:t>3</a:t>
            </a:r>
            <a:r>
              <a:rPr lang="zh-CN" altLang="en-US" sz="2400" b="1" i="0">
                <a:latin typeface="楷体" pitchFamily="49" charset="-122"/>
                <a:ea typeface="楷体" pitchFamily="49" charset="-122"/>
              </a:rPr>
              <a:t>）材料体现社会热点和新时代高频词汇，特别是中国近年来在科技发展方面的重大成就。</a:t>
            </a:r>
          </a:p>
          <a:p>
            <a:pPr>
              <a:spcBef>
                <a:spcPct val="50000"/>
              </a:spcBef>
            </a:pPr>
            <a:r>
              <a:rPr lang="zh-CN" altLang="en-US" sz="2400" b="1" i="0">
                <a:latin typeface="楷体" pitchFamily="49" charset="-122"/>
                <a:ea typeface="楷体" pitchFamily="49" charset="-122"/>
              </a:rPr>
              <a:t>（</a:t>
            </a:r>
            <a:r>
              <a:rPr lang="en-US" altLang="zh-CN" sz="2400" b="1" i="0">
                <a:latin typeface="楷体" pitchFamily="49" charset="-122"/>
                <a:ea typeface="楷体" pitchFamily="49" charset="-122"/>
              </a:rPr>
              <a:t>4</a:t>
            </a:r>
            <a:r>
              <a:rPr lang="zh-CN" altLang="en-US" sz="2400" b="1" i="0">
                <a:latin typeface="楷体" pitchFamily="49" charset="-122"/>
                <a:ea typeface="楷体" pitchFamily="49" charset="-122"/>
              </a:rPr>
              <a:t>）考查内容贴近学生，贴近生活。</a:t>
            </a:r>
          </a:p>
          <a:p>
            <a:r>
              <a:rPr lang="zh-CN" altLang="en-US" sz="2400" b="1" i="0">
                <a:latin typeface="楷体" pitchFamily="49" charset="-122"/>
                <a:ea typeface="楷体" pitchFamily="49" charset="-122"/>
              </a:rPr>
              <a:t>（</a:t>
            </a:r>
            <a:r>
              <a:rPr lang="en-US" altLang="zh-CN" sz="2400" b="1" i="0">
                <a:latin typeface="楷体" pitchFamily="49" charset="-122"/>
                <a:ea typeface="楷体" pitchFamily="49" charset="-122"/>
              </a:rPr>
              <a:t>5</a:t>
            </a:r>
            <a:r>
              <a:rPr lang="zh-CN" altLang="en-US" sz="2400" b="1" i="0">
                <a:latin typeface="楷体" pitchFamily="49" charset="-122"/>
                <a:ea typeface="楷体" pitchFamily="49" charset="-122"/>
              </a:rPr>
              <a:t>）考查能力偏重于学生敏锐发觉旧事物缺陷、捕捉新事物萌芽的能力以及进行新颖推测和设想并周密论证的能力。</a:t>
            </a:r>
          </a:p>
        </p:txBody>
      </p:sp>
      <p:sp>
        <p:nvSpPr>
          <p:cNvPr id="43010" name="Text Box 3"/>
          <p:cNvSpPr txBox="1">
            <a:spLocks noChangeArrowheads="1"/>
          </p:cNvSpPr>
          <p:nvPr/>
        </p:nvSpPr>
        <p:spPr bwMode="auto">
          <a:xfrm>
            <a:off x="5364163" y="260350"/>
            <a:ext cx="3529012" cy="396875"/>
          </a:xfrm>
          <a:prstGeom prst="rect">
            <a:avLst/>
          </a:prstGeom>
          <a:noFill/>
          <a:ln w="9525">
            <a:noFill/>
            <a:miter lim="800000"/>
            <a:headEnd/>
            <a:tailEnd/>
          </a:ln>
        </p:spPr>
        <p:txBody>
          <a:bodyPr>
            <a:spAutoFit/>
          </a:bodyPr>
          <a:lstStyle/>
          <a:p>
            <a:pPr>
              <a:spcBef>
                <a:spcPct val="50000"/>
              </a:spcBef>
            </a:pPr>
            <a:r>
              <a:rPr lang="en-US" altLang="zh-CN" sz="2000" b="1" i="0">
                <a:solidFill>
                  <a:srgbClr val="FFFF00"/>
                </a:solidFill>
                <a:latin typeface="仿宋" pitchFamily="49" charset="-122"/>
                <a:ea typeface="仿宋" pitchFamily="49" charset="-122"/>
              </a:rPr>
              <a:t>3.</a:t>
            </a:r>
            <a:r>
              <a:rPr lang="zh-CN" altLang="en-US" sz="2000" b="1" i="0">
                <a:solidFill>
                  <a:srgbClr val="FFFF00"/>
                </a:solidFill>
                <a:latin typeface="仿宋" pitchFamily="49" charset="-122"/>
                <a:ea typeface="仿宋" pitchFamily="49" charset="-122"/>
              </a:rPr>
              <a:t>反复品读近三年高考真题</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ext Box 4"/>
          <p:cNvSpPr txBox="1">
            <a:spLocks noChangeArrowheads="1"/>
          </p:cNvSpPr>
          <p:nvPr/>
        </p:nvSpPr>
        <p:spPr bwMode="auto">
          <a:xfrm>
            <a:off x="468313" y="1412875"/>
            <a:ext cx="8424862" cy="4832092"/>
          </a:xfrm>
          <a:prstGeom prst="rect">
            <a:avLst/>
          </a:prstGeom>
          <a:noFill/>
          <a:ln w="9525">
            <a:noFill/>
            <a:miter lim="800000"/>
            <a:headEnd/>
            <a:tailEnd/>
          </a:ln>
        </p:spPr>
        <p:txBody>
          <a:bodyPr>
            <a:spAutoFit/>
          </a:bodyPr>
          <a:lstStyle/>
          <a:p>
            <a:r>
              <a:rPr lang="zh-CN" altLang="en-US" sz="2200" b="1" i="0" dirty="0">
                <a:latin typeface="楷体" pitchFamily="49" charset="-122"/>
                <a:ea typeface="楷体" pitchFamily="49" charset="-122"/>
              </a:rPr>
              <a:t>（</a:t>
            </a:r>
            <a:r>
              <a:rPr lang="en-US" altLang="zh-CN" sz="2200" b="1" i="0" dirty="0">
                <a:latin typeface="楷体" pitchFamily="49" charset="-122"/>
                <a:ea typeface="楷体" pitchFamily="49" charset="-122"/>
              </a:rPr>
              <a:t>1</a:t>
            </a:r>
            <a:r>
              <a:rPr lang="zh-CN" altLang="en-US" sz="2200" b="1" i="0" dirty="0">
                <a:latin typeface="楷体" pitchFamily="49" charset="-122"/>
                <a:ea typeface="楷体" pitchFamily="49" charset="-122"/>
              </a:rPr>
              <a:t>）体现核心价值，落实立德树人。</a:t>
            </a:r>
          </a:p>
          <a:p>
            <a:r>
              <a:rPr lang="en-US" altLang="zh-CN" sz="2200" b="1" i="0" dirty="0">
                <a:latin typeface="楷体" pitchFamily="49" charset="-122"/>
                <a:ea typeface="楷体" pitchFamily="49" charset="-122"/>
              </a:rPr>
              <a:t>     </a:t>
            </a:r>
            <a:r>
              <a:rPr lang="en-US" altLang="zh-CN" sz="2200" b="1" i="0" dirty="0">
                <a:solidFill>
                  <a:srgbClr val="000099"/>
                </a:solidFill>
                <a:latin typeface="楷体" pitchFamily="49" charset="-122"/>
                <a:ea typeface="楷体" pitchFamily="49" charset="-122"/>
              </a:rPr>
              <a:t>——</a:t>
            </a:r>
            <a:r>
              <a:rPr lang="zh-CN" altLang="en-US" sz="2200" b="1" i="0" dirty="0">
                <a:solidFill>
                  <a:srgbClr val="000099"/>
                </a:solidFill>
                <a:latin typeface="楷体" pitchFamily="49" charset="-122"/>
                <a:ea typeface="楷体" pitchFamily="49" charset="-122"/>
              </a:rPr>
              <a:t>我们要坚定“社会主义核心价值观”的培养，追求试题的思想性、时代性、科学性和示范性。</a:t>
            </a:r>
          </a:p>
          <a:p>
            <a:r>
              <a:rPr lang="zh-CN" altLang="en-US" sz="2200" b="1" i="0" dirty="0">
                <a:latin typeface="楷体" pitchFamily="49" charset="-122"/>
                <a:ea typeface="楷体" pitchFamily="49" charset="-122"/>
              </a:rPr>
              <a:t>（</a:t>
            </a:r>
            <a:r>
              <a:rPr lang="en-US" altLang="zh-CN" sz="2200" b="1" i="0" dirty="0">
                <a:latin typeface="楷体" pitchFamily="49" charset="-122"/>
                <a:ea typeface="楷体" pitchFamily="49" charset="-122"/>
              </a:rPr>
              <a:t>2</a:t>
            </a:r>
            <a:r>
              <a:rPr lang="zh-CN" altLang="en-US" sz="2200" b="1" i="0" dirty="0">
                <a:latin typeface="楷体" pitchFamily="49" charset="-122"/>
                <a:ea typeface="楷体" pitchFamily="49" charset="-122"/>
              </a:rPr>
              <a:t>）调整试题顺序，趋于科学布局。</a:t>
            </a:r>
          </a:p>
          <a:p>
            <a:r>
              <a:rPr lang="en-US" altLang="zh-CN" sz="2200" b="1" i="0" dirty="0">
                <a:latin typeface="楷体" pitchFamily="49" charset="-122"/>
                <a:ea typeface="楷体" pitchFamily="49" charset="-122"/>
              </a:rPr>
              <a:t>     </a:t>
            </a:r>
            <a:r>
              <a:rPr lang="en-US" altLang="zh-CN" sz="2200" b="1" i="0" dirty="0">
                <a:solidFill>
                  <a:srgbClr val="000099"/>
                </a:solidFill>
                <a:latin typeface="楷体" pitchFamily="49" charset="-122"/>
                <a:ea typeface="楷体" pitchFamily="49" charset="-122"/>
              </a:rPr>
              <a:t>——</a:t>
            </a:r>
            <a:r>
              <a:rPr lang="zh-CN" altLang="en-US" sz="2200" b="1" i="0" dirty="0">
                <a:solidFill>
                  <a:srgbClr val="000099"/>
                </a:solidFill>
                <a:latin typeface="楷体" pitchFamily="49" charset="-122"/>
                <a:ea typeface="楷体" pitchFamily="49" charset="-122"/>
              </a:rPr>
              <a:t>我们需要及时调整以往的答题思维和解题顺序。</a:t>
            </a:r>
          </a:p>
          <a:p>
            <a:r>
              <a:rPr lang="zh-CN" altLang="en-US" sz="2200" b="1" i="0" dirty="0">
                <a:latin typeface="楷体" pitchFamily="49" charset="-122"/>
                <a:ea typeface="楷体" pitchFamily="49" charset="-122"/>
              </a:rPr>
              <a:t>（</a:t>
            </a:r>
            <a:r>
              <a:rPr lang="en-US" altLang="zh-CN" sz="2200" b="1" i="0" dirty="0">
                <a:latin typeface="楷体" pitchFamily="49" charset="-122"/>
                <a:ea typeface="楷体" pitchFamily="49" charset="-122"/>
              </a:rPr>
              <a:t>3</a:t>
            </a:r>
            <a:r>
              <a:rPr lang="zh-CN" altLang="en-US" sz="2200" b="1" i="0" dirty="0">
                <a:latin typeface="楷体" pitchFamily="49" charset="-122"/>
                <a:ea typeface="楷体" pitchFamily="49" charset="-122"/>
              </a:rPr>
              <a:t>）关注时代热点，学会把握时代。</a:t>
            </a:r>
          </a:p>
          <a:p>
            <a:r>
              <a:rPr lang="en-US" altLang="zh-CN" sz="2200" b="1" i="0" dirty="0">
                <a:latin typeface="楷体" pitchFamily="49" charset="-122"/>
                <a:ea typeface="楷体" pitchFamily="49" charset="-122"/>
              </a:rPr>
              <a:t>     </a:t>
            </a:r>
            <a:r>
              <a:rPr lang="en-US" altLang="zh-CN" sz="2200" b="1" i="0" dirty="0">
                <a:solidFill>
                  <a:srgbClr val="000099"/>
                </a:solidFill>
                <a:latin typeface="楷体" pitchFamily="49" charset="-122"/>
                <a:ea typeface="楷体" pitchFamily="49" charset="-122"/>
              </a:rPr>
              <a:t>——</a:t>
            </a:r>
            <a:r>
              <a:rPr lang="zh-CN" altLang="en-US" sz="2200" b="1" i="0" dirty="0">
                <a:solidFill>
                  <a:srgbClr val="000099"/>
                </a:solidFill>
                <a:latin typeface="楷体" pitchFamily="49" charset="-122"/>
                <a:ea typeface="楷体" pitchFamily="49" charset="-122"/>
              </a:rPr>
              <a:t>梳理一年来的热点事件，如十九大“新时代”、港珠澳大桥、中国精神、中美贸易战、中非合作论坛北京峰会、改革开放</a:t>
            </a:r>
            <a:r>
              <a:rPr lang="en-US" altLang="zh-CN" sz="2200" b="1" i="0" dirty="0">
                <a:solidFill>
                  <a:srgbClr val="000099"/>
                </a:solidFill>
                <a:latin typeface="楷体" pitchFamily="49" charset="-122"/>
                <a:ea typeface="楷体" pitchFamily="49" charset="-122"/>
              </a:rPr>
              <a:t>40</a:t>
            </a:r>
            <a:r>
              <a:rPr lang="zh-CN" altLang="en-US" sz="2200" b="1" i="0" dirty="0">
                <a:solidFill>
                  <a:srgbClr val="000099"/>
                </a:solidFill>
                <a:latin typeface="楷体" pitchFamily="49" charset="-122"/>
                <a:ea typeface="楷体" pitchFamily="49" charset="-122"/>
              </a:rPr>
              <a:t>周年、一带一路、人工智能、新高考改革的思考、打好蓝天保卫战，上海首届进博会等。</a:t>
            </a:r>
          </a:p>
          <a:p>
            <a:r>
              <a:rPr lang="en-US" altLang="zh-CN" sz="2200" b="1" i="0" dirty="0">
                <a:solidFill>
                  <a:srgbClr val="000099"/>
                </a:solidFill>
                <a:latin typeface="楷体" pitchFamily="49" charset="-122"/>
                <a:ea typeface="楷体" pitchFamily="49" charset="-122"/>
              </a:rPr>
              <a:t>     ——</a:t>
            </a:r>
            <a:r>
              <a:rPr lang="zh-CN" altLang="en-US" sz="2200" b="1" i="0" dirty="0">
                <a:solidFill>
                  <a:srgbClr val="000099"/>
                </a:solidFill>
                <a:latin typeface="楷体" pitchFamily="49" charset="-122"/>
                <a:ea typeface="楷体" pitchFamily="49" charset="-122"/>
              </a:rPr>
              <a:t>梳理</a:t>
            </a:r>
            <a:r>
              <a:rPr lang="en-US" altLang="zh-CN" sz="2200" b="1" i="0" dirty="0">
                <a:solidFill>
                  <a:srgbClr val="000099"/>
                </a:solidFill>
                <a:latin typeface="楷体" pitchFamily="49" charset="-122"/>
                <a:ea typeface="楷体" pitchFamily="49" charset="-122"/>
              </a:rPr>
              <a:t>2018</a:t>
            </a:r>
            <a:r>
              <a:rPr lang="zh-CN" altLang="en-US" sz="2200" b="1" i="0" dirty="0">
                <a:solidFill>
                  <a:srgbClr val="000099"/>
                </a:solidFill>
                <a:latin typeface="楷体" pitchFamily="49" charset="-122"/>
                <a:ea typeface="楷体" pitchFamily="49" charset="-122"/>
              </a:rPr>
              <a:t>年到</a:t>
            </a:r>
            <a:r>
              <a:rPr lang="en-US" altLang="zh-CN" sz="2200" b="1" i="0" dirty="0">
                <a:solidFill>
                  <a:srgbClr val="000099"/>
                </a:solidFill>
                <a:latin typeface="楷体" pitchFamily="49" charset="-122"/>
                <a:ea typeface="楷体" pitchFamily="49" charset="-122"/>
              </a:rPr>
              <a:t>2019</a:t>
            </a:r>
            <a:r>
              <a:rPr lang="zh-CN" altLang="en-US" sz="2200" b="1" i="0" dirty="0">
                <a:solidFill>
                  <a:srgbClr val="000099"/>
                </a:solidFill>
                <a:latin typeface="楷体" pitchFamily="49" charset="-122"/>
                <a:ea typeface="楷体" pitchFamily="49" charset="-122"/>
              </a:rPr>
              <a:t>年</a:t>
            </a:r>
            <a:r>
              <a:rPr lang="en-US" altLang="zh-CN" sz="2200" b="1" i="0" dirty="0">
                <a:solidFill>
                  <a:srgbClr val="000099"/>
                </a:solidFill>
                <a:latin typeface="楷体" pitchFamily="49" charset="-122"/>
                <a:ea typeface="楷体" pitchFamily="49" charset="-122"/>
              </a:rPr>
              <a:t>6</a:t>
            </a:r>
            <a:r>
              <a:rPr lang="zh-CN" altLang="en-US" sz="2200" b="1" i="0" dirty="0">
                <a:solidFill>
                  <a:srgbClr val="000099"/>
                </a:solidFill>
                <a:latin typeface="楷体" pitchFamily="49" charset="-122"/>
                <a:ea typeface="楷体" pitchFamily="49" charset="-122"/>
              </a:rPr>
              <a:t>月以来的纪念性历史事件，改革开放</a:t>
            </a:r>
            <a:r>
              <a:rPr lang="en-US" altLang="zh-CN" sz="2200" b="1" i="0" dirty="0">
                <a:solidFill>
                  <a:srgbClr val="000099"/>
                </a:solidFill>
                <a:latin typeface="楷体" pitchFamily="49" charset="-122"/>
                <a:ea typeface="楷体" pitchFamily="49" charset="-122"/>
              </a:rPr>
              <a:t>40</a:t>
            </a:r>
            <a:r>
              <a:rPr lang="zh-CN" altLang="en-US" sz="2200" b="1" i="0" dirty="0">
                <a:solidFill>
                  <a:srgbClr val="000099"/>
                </a:solidFill>
                <a:latin typeface="楷体" pitchFamily="49" charset="-122"/>
                <a:ea typeface="楷体" pitchFamily="49" charset="-122"/>
              </a:rPr>
              <a:t>周年，五四运动一百周年，建国七十周年，互联网诞生五十周年，中美建交四十周年，亚太经合组织成立三十周年，澳门回归</a:t>
            </a:r>
            <a:r>
              <a:rPr lang="en-US" altLang="zh-CN" sz="2200" b="1" i="0" dirty="0">
                <a:solidFill>
                  <a:srgbClr val="000099"/>
                </a:solidFill>
                <a:latin typeface="楷体" pitchFamily="49" charset="-122"/>
                <a:ea typeface="楷体" pitchFamily="49" charset="-122"/>
              </a:rPr>
              <a:t>20</a:t>
            </a:r>
            <a:r>
              <a:rPr lang="zh-CN" altLang="en-US" sz="2200" b="1" i="0" dirty="0">
                <a:solidFill>
                  <a:srgbClr val="000099"/>
                </a:solidFill>
                <a:latin typeface="楷体" pitchFamily="49" charset="-122"/>
                <a:ea typeface="楷体" pitchFamily="49" charset="-122"/>
              </a:rPr>
              <a:t>周年，戊戌变法</a:t>
            </a:r>
            <a:r>
              <a:rPr lang="en-US" altLang="zh-CN" sz="2200" b="1" i="0" dirty="0">
                <a:solidFill>
                  <a:srgbClr val="000099"/>
                </a:solidFill>
                <a:latin typeface="楷体" pitchFamily="49" charset="-122"/>
                <a:ea typeface="楷体" pitchFamily="49" charset="-122"/>
              </a:rPr>
              <a:t>120</a:t>
            </a:r>
            <a:r>
              <a:rPr lang="zh-CN" altLang="en-US" sz="2200" b="1" i="0" dirty="0">
                <a:solidFill>
                  <a:srgbClr val="000099"/>
                </a:solidFill>
                <a:latin typeface="楷体" pitchFamily="49" charset="-122"/>
                <a:ea typeface="楷体" pitchFamily="49" charset="-122"/>
              </a:rPr>
              <a:t>周年，</a:t>
            </a:r>
            <a:r>
              <a:rPr lang="zh-CN" altLang="en-US" sz="2200" b="1" i="0" u="sng" dirty="0">
                <a:solidFill>
                  <a:srgbClr val="000099"/>
                </a:solidFill>
                <a:latin typeface="楷体" pitchFamily="49" charset="-122"/>
                <a:ea typeface="楷体" pitchFamily="49" charset="-122"/>
              </a:rPr>
              <a:t>甚至</a:t>
            </a:r>
            <a:r>
              <a:rPr lang="en-US" altLang="zh-CN" sz="2200" b="1" i="0" u="sng" dirty="0">
                <a:solidFill>
                  <a:srgbClr val="000099"/>
                </a:solidFill>
                <a:latin typeface="楷体" pitchFamily="49" charset="-122"/>
                <a:ea typeface="楷体" pitchFamily="49" charset="-122"/>
              </a:rPr>
              <a:t>2019</a:t>
            </a:r>
            <a:r>
              <a:rPr lang="zh-CN" altLang="en-US" sz="2200" b="1" i="0" u="sng" dirty="0">
                <a:solidFill>
                  <a:srgbClr val="000099"/>
                </a:solidFill>
                <a:latin typeface="楷体" pitchFamily="49" charset="-122"/>
                <a:ea typeface="楷体" pitchFamily="49" charset="-122"/>
              </a:rPr>
              <a:t>年</a:t>
            </a:r>
            <a:r>
              <a:rPr lang="en-US" altLang="zh-CN" sz="2200" b="1" i="0" u="sng" dirty="0">
                <a:solidFill>
                  <a:srgbClr val="000099"/>
                </a:solidFill>
                <a:latin typeface="楷体" pitchFamily="49" charset="-122"/>
                <a:ea typeface="楷体" pitchFamily="49" charset="-122"/>
              </a:rPr>
              <a:t>6</a:t>
            </a:r>
            <a:r>
              <a:rPr lang="zh-CN" altLang="en-US" sz="2200" b="1" i="0" u="sng" dirty="0">
                <a:solidFill>
                  <a:srgbClr val="000099"/>
                </a:solidFill>
                <a:latin typeface="楷体" pitchFamily="49" charset="-122"/>
                <a:ea typeface="楷体" pitchFamily="49" charset="-122"/>
              </a:rPr>
              <a:t>月</a:t>
            </a:r>
            <a:r>
              <a:rPr lang="en-US" altLang="zh-CN" sz="2200" b="1" i="0" u="sng" dirty="0">
                <a:solidFill>
                  <a:srgbClr val="000099"/>
                </a:solidFill>
                <a:latin typeface="楷体" pitchFamily="49" charset="-122"/>
                <a:ea typeface="楷体" pitchFamily="49" charset="-122"/>
              </a:rPr>
              <a:t>7</a:t>
            </a:r>
            <a:r>
              <a:rPr lang="zh-CN" altLang="en-US" sz="2200" b="1" i="0" u="sng" dirty="0">
                <a:solidFill>
                  <a:srgbClr val="000099"/>
                </a:solidFill>
                <a:latin typeface="楷体" pitchFamily="49" charset="-122"/>
                <a:ea typeface="楷体" pitchFamily="49" charset="-122"/>
              </a:rPr>
              <a:t>日的高考首日是端午节</a:t>
            </a:r>
            <a:r>
              <a:rPr lang="zh-CN" altLang="en-US" sz="2200" b="1" i="0" dirty="0">
                <a:solidFill>
                  <a:srgbClr val="000099"/>
                </a:solidFill>
                <a:latin typeface="楷体" pitchFamily="49" charset="-122"/>
                <a:ea typeface="楷体" pitchFamily="49" charset="-122"/>
              </a:rPr>
              <a:t>。</a:t>
            </a:r>
          </a:p>
        </p:txBody>
      </p:sp>
      <p:sp>
        <p:nvSpPr>
          <p:cNvPr id="44034" name="Text Box 5"/>
          <p:cNvSpPr txBox="1">
            <a:spLocks noChangeArrowheads="1"/>
          </p:cNvSpPr>
          <p:nvPr/>
        </p:nvSpPr>
        <p:spPr bwMode="auto">
          <a:xfrm>
            <a:off x="1835150" y="836613"/>
            <a:ext cx="5473700" cy="519112"/>
          </a:xfrm>
          <a:prstGeom prst="rect">
            <a:avLst/>
          </a:prstGeom>
          <a:noFill/>
          <a:ln w="9525">
            <a:noFill/>
            <a:miter lim="800000"/>
            <a:headEnd/>
            <a:tailEnd/>
          </a:ln>
        </p:spPr>
        <p:txBody>
          <a:bodyPr>
            <a:spAutoFit/>
          </a:bodyPr>
          <a:lstStyle/>
          <a:p>
            <a:pPr>
              <a:spcBef>
                <a:spcPct val="50000"/>
              </a:spcBef>
            </a:pPr>
            <a:r>
              <a:rPr lang="zh-CN" altLang="en-US" sz="2800" b="1" i="0">
                <a:solidFill>
                  <a:schemeClr val="accent1"/>
                </a:solidFill>
                <a:ea typeface="仿宋" pitchFamily="49" charset="-122"/>
              </a:rPr>
              <a:t>理论指导实践</a:t>
            </a:r>
            <a:r>
              <a:rPr lang="en-US" altLang="zh-CN" sz="2800" b="1" i="0">
                <a:solidFill>
                  <a:schemeClr val="accent1"/>
                </a:solidFill>
                <a:latin typeface="仿宋" pitchFamily="49" charset="-122"/>
                <a:ea typeface="仿宋" pitchFamily="49" charset="-122"/>
              </a:rPr>
              <a:t>——</a:t>
            </a:r>
            <a:r>
              <a:rPr lang="zh-CN" altLang="en-US" sz="2800" b="1" i="0">
                <a:solidFill>
                  <a:schemeClr val="accent1"/>
                </a:solidFill>
                <a:ea typeface="仿宋" pitchFamily="49" charset="-122"/>
              </a:rPr>
              <a:t>我们该怎么做</a:t>
            </a:r>
          </a:p>
        </p:txBody>
      </p:sp>
      <p:sp>
        <p:nvSpPr>
          <p:cNvPr id="44035" name="Text Box 6"/>
          <p:cNvSpPr txBox="1">
            <a:spLocks noChangeArrowheads="1"/>
          </p:cNvSpPr>
          <p:nvPr/>
        </p:nvSpPr>
        <p:spPr bwMode="auto">
          <a:xfrm>
            <a:off x="5435600" y="260350"/>
            <a:ext cx="3384550" cy="396875"/>
          </a:xfrm>
          <a:prstGeom prst="rect">
            <a:avLst/>
          </a:prstGeom>
          <a:noFill/>
          <a:ln w="9525">
            <a:noFill/>
            <a:miter lim="800000"/>
            <a:headEnd/>
            <a:tailEnd/>
          </a:ln>
        </p:spPr>
        <p:txBody>
          <a:bodyPr>
            <a:spAutoFit/>
          </a:bodyPr>
          <a:lstStyle/>
          <a:p>
            <a:pPr>
              <a:spcBef>
                <a:spcPct val="50000"/>
              </a:spcBef>
            </a:pPr>
            <a:r>
              <a:rPr lang="zh-CN" altLang="en-US" sz="2000" b="1" i="0">
                <a:solidFill>
                  <a:srgbClr val="FFFF00"/>
                </a:solidFill>
                <a:ea typeface="华文细黑"/>
                <a:cs typeface="华文细黑"/>
              </a:rPr>
              <a:t>一、精准的理论方向指导</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ext Box 4"/>
          <p:cNvSpPr txBox="1">
            <a:spLocks noChangeArrowheads="1"/>
          </p:cNvSpPr>
          <p:nvPr/>
        </p:nvSpPr>
        <p:spPr bwMode="auto">
          <a:xfrm>
            <a:off x="971550" y="1412875"/>
            <a:ext cx="7200900" cy="4576763"/>
          </a:xfrm>
          <a:prstGeom prst="rect">
            <a:avLst/>
          </a:prstGeom>
          <a:noFill/>
          <a:ln w="9525">
            <a:noFill/>
            <a:miter lim="800000"/>
            <a:headEnd/>
            <a:tailEnd/>
          </a:ln>
        </p:spPr>
        <p:txBody>
          <a:bodyPr>
            <a:spAutoFit/>
          </a:bodyPr>
          <a:lstStyle/>
          <a:p>
            <a:r>
              <a:rPr lang="zh-CN" altLang="en-US" sz="2800" b="1" i="0" dirty="0">
                <a:latin typeface="楷体" pitchFamily="49" charset="-122"/>
                <a:ea typeface="楷体" pitchFamily="49" charset="-122"/>
              </a:rPr>
              <a:t>（</a:t>
            </a:r>
            <a:r>
              <a:rPr lang="en-US" altLang="zh-CN" sz="2800" b="1" i="0" dirty="0">
                <a:latin typeface="楷体" pitchFamily="49" charset="-122"/>
                <a:ea typeface="楷体" pitchFamily="49" charset="-122"/>
              </a:rPr>
              <a:t>4</a:t>
            </a:r>
            <a:r>
              <a:rPr lang="zh-CN" altLang="en-US" sz="2800" b="1" i="0" dirty="0">
                <a:latin typeface="楷体" pitchFamily="49" charset="-122"/>
                <a:ea typeface="楷体" pitchFamily="49" charset="-122"/>
              </a:rPr>
              <a:t>）思维升级，多想多思</a:t>
            </a:r>
          </a:p>
          <a:p>
            <a:r>
              <a:rPr lang="en-US" altLang="zh-CN" sz="2800" b="1" i="0" dirty="0">
                <a:latin typeface="楷体" pitchFamily="49" charset="-122"/>
                <a:ea typeface="楷体" pitchFamily="49" charset="-122"/>
              </a:rPr>
              <a:t>        </a:t>
            </a:r>
            <a:r>
              <a:rPr lang="en-US" altLang="zh-CN" sz="2800" b="1" i="0" dirty="0">
                <a:solidFill>
                  <a:srgbClr val="000099"/>
                </a:solidFill>
                <a:latin typeface="楷体" pitchFamily="49" charset="-122"/>
                <a:ea typeface="楷体" pitchFamily="49" charset="-122"/>
              </a:rPr>
              <a:t>——</a:t>
            </a:r>
            <a:r>
              <a:rPr lang="zh-CN" altLang="en-US" sz="2800" b="1" i="0" dirty="0">
                <a:solidFill>
                  <a:srgbClr val="000099"/>
                </a:solidFill>
                <a:latin typeface="楷体" pitchFamily="49" charset="-122"/>
                <a:ea typeface="楷体" pitchFamily="49" charset="-122"/>
              </a:rPr>
              <a:t>着重培养学生创新、思辨、全面、理性思维模式，引导学生关注批判性思维、传统文化、长征精神、革命文化等。</a:t>
            </a:r>
          </a:p>
          <a:p>
            <a:endParaRPr lang="zh-CN" altLang="en-US" sz="2800" b="1" i="0" dirty="0">
              <a:solidFill>
                <a:srgbClr val="000099"/>
              </a:solidFill>
              <a:latin typeface="楷体" pitchFamily="49" charset="-122"/>
              <a:ea typeface="楷体" pitchFamily="49" charset="-122"/>
            </a:endParaRPr>
          </a:p>
          <a:p>
            <a:r>
              <a:rPr lang="zh-CN" altLang="en-US" sz="2800" b="1" i="0" dirty="0">
                <a:latin typeface="楷体" pitchFamily="49" charset="-122"/>
                <a:ea typeface="楷体" pitchFamily="49" charset="-122"/>
              </a:rPr>
              <a:t>（</a:t>
            </a:r>
            <a:r>
              <a:rPr lang="en-US" altLang="zh-CN" sz="2800" b="1" i="0" dirty="0">
                <a:latin typeface="楷体" pitchFamily="49" charset="-122"/>
                <a:ea typeface="楷体" pitchFamily="49" charset="-122"/>
              </a:rPr>
              <a:t>5</a:t>
            </a:r>
            <a:r>
              <a:rPr lang="zh-CN" altLang="en-US" sz="2800" b="1" i="0" dirty="0">
                <a:latin typeface="楷体" pitchFamily="49" charset="-122"/>
                <a:ea typeface="楷体" pitchFamily="49" charset="-122"/>
              </a:rPr>
              <a:t>）加强阅读，突破定式思维。</a:t>
            </a:r>
          </a:p>
          <a:p>
            <a:r>
              <a:rPr lang="zh-CN" altLang="en-US" sz="2800" b="1" i="0" dirty="0">
                <a:latin typeface="楷体" pitchFamily="49" charset="-122"/>
                <a:ea typeface="楷体" pitchFamily="49" charset="-122"/>
              </a:rPr>
              <a:t>     </a:t>
            </a:r>
            <a:r>
              <a:rPr lang="en-US" altLang="zh-CN" sz="2800" b="1" i="0" dirty="0">
                <a:solidFill>
                  <a:srgbClr val="000099"/>
                </a:solidFill>
                <a:latin typeface="楷体" pitchFamily="49" charset="-122"/>
                <a:ea typeface="楷体" pitchFamily="49" charset="-122"/>
              </a:rPr>
              <a:t>——</a:t>
            </a:r>
            <a:r>
              <a:rPr lang="zh-CN" altLang="en-US" sz="2800" b="1" i="0" dirty="0">
                <a:solidFill>
                  <a:srgbClr val="000099"/>
                </a:solidFill>
                <a:latin typeface="楷体" pitchFamily="49" charset="-122"/>
                <a:ea typeface="楷体" pitchFamily="49" charset="-122"/>
              </a:rPr>
              <a:t>突破模式化的答题思维，加强文本的</a:t>
            </a:r>
            <a:r>
              <a:rPr lang="zh-CN" altLang="en-US" sz="2800" b="1" i="0" u="sng" dirty="0">
                <a:solidFill>
                  <a:srgbClr val="000099"/>
                </a:solidFill>
                <a:latin typeface="楷体" pitchFamily="49" charset="-122"/>
                <a:ea typeface="楷体" pitchFamily="49" charset="-122"/>
              </a:rPr>
              <a:t>“快读”（阅读量大）和“精读”“深读”</a:t>
            </a:r>
            <a:r>
              <a:rPr lang="zh-CN" altLang="en-US" sz="2800" b="1" i="0" dirty="0">
                <a:solidFill>
                  <a:srgbClr val="000099"/>
                </a:solidFill>
                <a:latin typeface="楷体" pitchFamily="49" charset="-122"/>
                <a:ea typeface="楷体" pitchFamily="49" charset="-122"/>
              </a:rPr>
              <a:t>（读通读透才可做题）。</a:t>
            </a:r>
          </a:p>
          <a:p>
            <a:pPr>
              <a:spcBef>
                <a:spcPct val="50000"/>
              </a:spcBef>
            </a:pPr>
            <a:endParaRPr lang="zh-CN" altLang="en-US" sz="2800" b="1" dirty="0">
              <a:solidFill>
                <a:srgbClr val="000099"/>
              </a:solidFill>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ext Box 4"/>
          <p:cNvSpPr txBox="1">
            <a:spLocks noChangeArrowheads="1"/>
          </p:cNvSpPr>
          <p:nvPr/>
        </p:nvSpPr>
        <p:spPr bwMode="auto">
          <a:xfrm>
            <a:off x="539750" y="1341438"/>
            <a:ext cx="7200900" cy="3444875"/>
          </a:xfrm>
          <a:prstGeom prst="rect">
            <a:avLst/>
          </a:prstGeom>
          <a:noFill/>
          <a:ln w="9525">
            <a:noFill/>
            <a:miter lim="800000"/>
            <a:headEnd/>
            <a:tailEnd/>
          </a:ln>
        </p:spPr>
        <p:txBody>
          <a:bodyPr>
            <a:spAutoFit/>
          </a:bodyPr>
          <a:lstStyle/>
          <a:p>
            <a:pPr>
              <a:spcBef>
                <a:spcPct val="50000"/>
              </a:spcBef>
            </a:pPr>
            <a:r>
              <a:rPr lang="zh-CN" altLang="en-US" sz="4000" b="1" i="0" dirty="0">
                <a:solidFill>
                  <a:schemeClr val="accent1"/>
                </a:solidFill>
                <a:latin typeface="仿宋" pitchFamily="49" charset="-122"/>
                <a:ea typeface="仿宋" pitchFamily="49" charset="-122"/>
              </a:rPr>
              <a:t>二、备考策略的具体实施</a:t>
            </a:r>
          </a:p>
          <a:p>
            <a:pPr>
              <a:spcBef>
                <a:spcPct val="50000"/>
              </a:spcBef>
            </a:pPr>
            <a:r>
              <a:rPr lang="en-US" altLang="zh-CN" sz="4000" b="1" i="0" dirty="0">
                <a:latin typeface="楷体" pitchFamily="49" charset="-122"/>
                <a:ea typeface="楷体" pitchFamily="49" charset="-122"/>
              </a:rPr>
              <a:t>1.</a:t>
            </a:r>
            <a:r>
              <a:rPr lang="zh-CN" altLang="en-US" sz="4000" b="1" i="0" dirty="0">
                <a:latin typeface="楷体" pitchFamily="49" charset="-122"/>
                <a:ea typeface="楷体" pitchFamily="49" charset="-122"/>
              </a:rPr>
              <a:t>时间与节奏</a:t>
            </a:r>
          </a:p>
          <a:p>
            <a:pPr>
              <a:spcBef>
                <a:spcPct val="50000"/>
              </a:spcBef>
            </a:pPr>
            <a:r>
              <a:rPr lang="en-US" altLang="zh-CN" sz="4000" b="1" i="0" dirty="0">
                <a:latin typeface="楷体" pitchFamily="49" charset="-122"/>
                <a:ea typeface="楷体" pitchFamily="49" charset="-122"/>
              </a:rPr>
              <a:t>2.</a:t>
            </a:r>
            <a:r>
              <a:rPr lang="zh-CN" altLang="en-US" sz="4000" b="1" i="0" dirty="0">
                <a:latin typeface="楷体" pitchFamily="49" charset="-122"/>
                <a:ea typeface="楷体" pitchFamily="49" charset="-122"/>
              </a:rPr>
              <a:t>分工与配合</a:t>
            </a:r>
          </a:p>
          <a:p>
            <a:pPr>
              <a:spcBef>
                <a:spcPct val="50000"/>
              </a:spcBef>
            </a:pPr>
            <a:r>
              <a:rPr lang="en-US" altLang="zh-CN" sz="4000" b="1" i="0" dirty="0">
                <a:latin typeface="楷体" pitchFamily="49" charset="-122"/>
                <a:ea typeface="楷体" pitchFamily="49" charset="-122"/>
              </a:rPr>
              <a:t>3.</a:t>
            </a:r>
            <a:r>
              <a:rPr lang="zh-CN" altLang="en-US" sz="4000" b="1" i="0" dirty="0">
                <a:latin typeface="楷体" pitchFamily="49" charset="-122"/>
                <a:ea typeface="楷体" pitchFamily="49" charset="-122"/>
              </a:rPr>
              <a:t>拔高与提升</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0230" name="Group 54"/>
          <p:cNvGraphicFramePr>
            <a:graphicFrameLocks noGrp="1"/>
          </p:cNvGraphicFramePr>
          <p:nvPr>
            <p:ph idx="4294967295"/>
          </p:nvPr>
        </p:nvGraphicFramePr>
        <p:xfrm>
          <a:off x="323850" y="2133600"/>
          <a:ext cx="8504238" cy="3829075"/>
        </p:xfrm>
        <a:graphic>
          <a:graphicData uri="http://schemas.openxmlformats.org/drawingml/2006/table">
            <a:tbl>
              <a:tblPr/>
              <a:tblGrid>
                <a:gridCol w="1516063"/>
                <a:gridCol w="2481262"/>
                <a:gridCol w="2390775"/>
                <a:gridCol w="2116138"/>
              </a:tblGrid>
              <a:tr h="647700">
                <a:tc>
                  <a:txBody>
                    <a:bodyPr/>
                    <a:lstStyle/>
                    <a:p>
                      <a:pPr marL="0" marR="0" lvl="0" indent="0" algn="ctr" defTabSz="914400" rtl="0" eaLnBrk="0" fontAlgn="t" latinLnBrk="0" hangingPunct="0">
                        <a:lnSpc>
                          <a:spcPct val="100000"/>
                        </a:lnSpc>
                        <a:spcBef>
                          <a:spcPct val="0"/>
                        </a:spcBef>
                        <a:spcAft>
                          <a:spcPct val="0"/>
                        </a:spcAft>
                        <a:buClr>
                          <a:schemeClr val="accent1"/>
                        </a:buClr>
                        <a:buSzTx/>
                        <a:buFontTx/>
                        <a:buNone/>
                        <a:tabLst/>
                      </a:pPr>
                      <a:r>
                        <a:rPr kumimoji="0" lang="zh-CN" altLang="en-US" sz="1600" b="1" i="0" u="none" strike="noStrike" cap="none" normalizeH="0" baseline="0" dirty="0" smtClean="0">
                          <a:ln>
                            <a:noFill/>
                          </a:ln>
                          <a:solidFill>
                            <a:srgbClr val="000000"/>
                          </a:solidFill>
                          <a:effectLst/>
                          <a:latin typeface="楷体_GB2312" pitchFamily="49" charset="-122"/>
                          <a:ea typeface="楷体_GB2312" pitchFamily="49" charset="-122"/>
                          <a:cs typeface="华文细黑"/>
                        </a:rPr>
                        <a:t>复习阶段</a:t>
                      </a:r>
                      <a:endParaRPr kumimoji="0" lang="zh-CN" altLang="en-US" sz="1600" b="0" i="0" u="none" strike="noStrike" cap="none" normalizeH="0" baseline="0" dirty="0" smtClean="0">
                        <a:ln>
                          <a:noFill/>
                        </a:ln>
                        <a:solidFill>
                          <a:srgbClr val="000000"/>
                        </a:solidFill>
                        <a:effectLst/>
                        <a:latin typeface="楷体_GB2312" pitchFamily="49" charset="-122"/>
                        <a:ea typeface="楷体_GB2312" pitchFamily="49" charset="-122"/>
                        <a:cs typeface="华文细黑"/>
                      </a:endParaRPr>
                    </a:p>
                  </a:txBody>
                  <a:tcPr marL="68588" marR="68588" marT="34302" marB="343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t" latinLnBrk="0" hangingPunct="0">
                        <a:lnSpc>
                          <a:spcPct val="100000"/>
                        </a:lnSpc>
                        <a:spcBef>
                          <a:spcPct val="0"/>
                        </a:spcBef>
                        <a:spcAft>
                          <a:spcPct val="0"/>
                        </a:spcAft>
                        <a:buClr>
                          <a:schemeClr val="accent1"/>
                        </a:buClr>
                        <a:buSzTx/>
                        <a:buFontTx/>
                        <a:buNone/>
                        <a:tabLst/>
                      </a:pPr>
                      <a:r>
                        <a:rPr kumimoji="0" lang="zh-CN" altLang="en-US" sz="1600" b="1" i="0" u="none" strike="noStrike" cap="none" normalizeH="0" baseline="0" smtClean="0">
                          <a:ln>
                            <a:noFill/>
                          </a:ln>
                          <a:solidFill>
                            <a:srgbClr val="000000"/>
                          </a:solidFill>
                          <a:effectLst/>
                          <a:latin typeface="楷体_GB2312" pitchFamily="49" charset="-122"/>
                          <a:ea typeface="楷体_GB2312" pitchFamily="49" charset="-122"/>
                          <a:cs typeface="华文细黑"/>
                        </a:rPr>
                        <a:t>第一轮复习</a:t>
                      </a:r>
                      <a:endParaRPr kumimoji="0" lang="zh-CN" altLang="en-US" sz="1600" b="0" i="0" u="none" strike="noStrike" cap="none" normalizeH="0" baseline="0" smtClean="0">
                        <a:ln>
                          <a:noFill/>
                        </a:ln>
                        <a:solidFill>
                          <a:srgbClr val="000000"/>
                        </a:solidFill>
                        <a:effectLst/>
                        <a:latin typeface="楷体_GB2312" pitchFamily="49" charset="-122"/>
                        <a:ea typeface="楷体_GB2312" pitchFamily="49" charset="-122"/>
                        <a:cs typeface="华文细黑"/>
                      </a:endParaRPr>
                    </a:p>
                  </a:txBody>
                  <a:tcPr marL="68588" marR="68588" marT="34302" marB="343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t" latinLnBrk="0" hangingPunct="0">
                        <a:lnSpc>
                          <a:spcPct val="100000"/>
                        </a:lnSpc>
                        <a:spcBef>
                          <a:spcPct val="0"/>
                        </a:spcBef>
                        <a:spcAft>
                          <a:spcPct val="0"/>
                        </a:spcAft>
                        <a:buClr>
                          <a:schemeClr val="accent1"/>
                        </a:buClr>
                        <a:buSzTx/>
                        <a:buFontTx/>
                        <a:buNone/>
                        <a:tabLst/>
                      </a:pPr>
                      <a:r>
                        <a:rPr kumimoji="0" lang="zh-CN" altLang="en-US" sz="1600" b="1" i="0" u="none" strike="noStrike" cap="none" normalizeH="0" baseline="0" smtClean="0">
                          <a:ln>
                            <a:noFill/>
                          </a:ln>
                          <a:solidFill>
                            <a:srgbClr val="000000"/>
                          </a:solidFill>
                          <a:effectLst/>
                          <a:latin typeface="楷体_GB2312" pitchFamily="49" charset="-122"/>
                          <a:ea typeface="楷体_GB2312" pitchFamily="49" charset="-122"/>
                          <a:cs typeface="华文细黑"/>
                        </a:rPr>
                        <a:t>第二轮复习</a:t>
                      </a:r>
                      <a:endParaRPr kumimoji="0" lang="zh-CN" altLang="en-US" sz="1600" b="0" i="0" u="none" strike="noStrike" cap="none" normalizeH="0" baseline="0" smtClean="0">
                        <a:ln>
                          <a:noFill/>
                        </a:ln>
                        <a:solidFill>
                          <a:srgbClr val="000000"/>
                        </a:solidFill>
                        <a:effectLst/>
                        <a:latin typeface="楷体_GB2312" pitchFamily="49" charset="-122"/>
                        <a:ea typeface="楷体_GB2312" pitchFamily="49" charset="-122"/>
                        <a:cs typeface="华文细黑"/>
                      </a:endParaRPr>
                    </a:p>
                  </a:txBody>
                  <a:tcPr marL="68588" marR="68588" marT="34302" marB="343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t" latinLnBrk="0" hangingPunct="0">
                        <a:lnSpc>
                          <a:spcPct val="100000"/>
                        </a:lnSpc>
                        <a:spcBef>
                          <a:spcPct val="0"/>
                        </a:spcBef>
                        <a:spcAft>
                          <a:spcPct val="0"/>
                        </a:spcAft>
                        <a:buClr>
                          <a:schemeClr val="accent1"/>
                        </a:buClr>
                        <a:buSzTx/>
                        <a:buFontTx/>
                        <a:buNone/>
                        <a:tabLst/>
                      </a:pPr>
                      <a:r>
                        <a:rPr kumimoji="0" lang="zh-CN" altLang="en-US" sz="1600" b="1" i="0" u="none" strike="noStrike" cap="none" normalizeH="0" baseline="0" smtClean="0">
                          <a:ln>
                            <a:noFill/>
                          </a:ln>
                          <a:solidFill>
                            <a:srgbClr val="000000"/>
                          </a:solidFill>
                          <a:effectLst/>
                          <a:latin typeface="楷体_GB2312" pitchFamily="49" charset="-122"/>
                          <a:ea typeface="楷体_GB2312" pitchFamily="49" charset="-122"/>
                          <a:cs typeface="华文细黑"/>
                        </a:rPr>
                        <a:t>第三轮复习</a:t>
                      </a:r>
                      <a:endParaRPr kumimoji="0" lang="zh-CN" altLang="en-US" sz="1600" b="0" i="0" u="none" strike="noStrike" cap="none" normalizeH="0" baseline="0" smtClean="0">
                        <a:ln>
                          <a:noFill/>
                        </a:ln>
                        <a:solidFill>
                          <a:srgbClr val="000000"/>
                        </a:solidFill>
                        <a:effectLst/>
                        <a:latin typeface="楷体_GB2312" pitchFamily="49" charset="-122"/>
                        <a:ea typeface="楷体_GB2312" pitchFamily="49" charset="-122"/>
                        <a:cs typeface="华文细黑"/>
                      </a:endParaRPr>
                    </a:p>
                  </a:txBody>
                  <a:tcPr marL="68588" marR="68588" marT="34302" marB="343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798513">
                <a:tc>
                  <a:txBody>
                    <a:bodyPr/>
                    <a:lstStyle/>
                    <a:p>
                      <a:pPr marL="0" marR="0" lvl="0" indent="0" algn="ctr" defTabSz="914400" rtl="0" eaLnBrk="0" fontAlgn="t" latinLnBrk="0" hangingPunct="0">
                        <a:lnSpc>
                          <a:spcPct val="100000"/>
                        </a:lnSpc>
                        <a:spcBef>
                          <a:spcPct val="0"/>
                        </a:spcBef>
                        <a:spcAft>
                          <a:spcPct val="0"/>
                        </a:spcAft>
                        <a:buClr>
                          <a:schemeClr val="accent1"/>
                        </a:buClr>
                        <a:buSzTx/>
                        <a:buFontTx/>
                        <a:buNone/>
                        <a:tabLst/>
                      </a:pPr>
                      <a:r>
                        <a:rPr kumimoji="0" lang="zh-CN" altLang="en-US" sz="1600" b="1" i="0" u="none" strike="noStrike" cap="none" normalizeH="0" baseline="0" smtClean="0">
                          <a:ln>
                            <a:noFill/>
                          </a:ln>
                          <a:solidFill>
                            <a:srgbClr val="000000"/>
                          </a:solidFill>
                          <a:effectLst/>
                          <a:latin typeface="楷体_GB2312" pitchFamily="49" charset="-122"/>
                          <a:ea typeface="楷体_GB2312" pitchFamily="49" charset="-122"/>
                          <a:cs typeface="华文细黑"/>
                        </a:rPr>
                        <a:t>时间安排</a:t>
                      </a:r>
                    </a:p>
                  </a:txBody>
                  <a:tcPr marL="68588" marR="68588" marT="34302" marB="343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t" latinLnBrk="0" hangingPunct="0">
                        <a:lnSpc>
                          <a:spcPct val="100000"/>
                        </a:lnSpc>
                        <a:spcBef>
                          <a:spcPct val="0"/>
                        </a:spcBef>
                        <a:spcAft>
                          <a:spcPct val="0"/>
                        </a:spcAft>
                        <a:buClr>
                          <a:schemeClr val="accent1"/>
                        </a:buClr>
                        <a:buSzTx/>
                        <a:buFontTx/>
                        <a:buNone/>
                        <a:tabLst/>
                      </a:pPr>
                      <a:r>
                        <a:rPr kumimoji="0" lang="en-US" altLang="zh-CN" sz="1600" b="1" i="0" u="none" strike="noStrike" cap="none" normalizeH="0" baseline="0" dirty="0" smtClean="0">
                          <a:ln>
                            <a:noFill/>
                          </a:ln>
                          <a:solidFill>
                            <a:srgbClr val="000000"/>
                          </a:solidFill>
                          <a:effectLst/>
                          <a:latin typeface="楷体_GB2312" pitchFamily="49" charset="-122"/>
                          <a:ea typeface="楷体_GB2312" pitchFamily="49" charset="-122"/>
                          <a:cs typeface="Times New Roman" pitchFamily="18" charset="0"/>
                        </a:rPr>
                        <a:t>18</a:t>
                      </a:r>
                      <a:r>
                        <a:rPr kumimoji="0" lang="zh-CN" altLang="en-US" sz="1600" b="1" i="0" u="none" strike="noStrike" cap="none" normalizeH="0" baseline="0" dirty="0" smtClean="0">
                          <a:ln>
                            <a:noFill/>
                          </a:ln>
                          <a:solidFill>
                            <a:srgbClr val="000000"/>
                          </a:solidFill>
                          <a:effectLst/>
                          <a:latin typeface="楷体_GB2312" pitchFamily="49" charset="-122"/>
                          <a:ea typeface="楷体_GB2312" pitchFamily="49" charset="-122"/>
                          <a:cs typeface="Times New Roman" pitchFamily="18" charset="0"/>
                        </a:rPr>
                        <a:t>年</a:t>
                      </a:r>
                      <a:r>
                        <a:rPr kumimoji="0" lang="en-US" altLang="zh-CN" sz="1600" b="1" i="0" u="none" strike="noStrike" cap="none" normalizeH="0" baseline="0" dirty="0" smtClean="0">
                          <a:ln>
                            <a:noFill/>
                          </a:ln>
                          <a:solidFill>
                            <a:srgbClr val="000000"/>
                          </a:solidFill>
                          <a:effectLst/>
                          <a:latin typeface="楷体_GB2312" pitchFamily="49" charset="-122"/>
                          <a:ea typeface="楷体_GB2312" pitchFamily="49" charset="-122"/>
                          <a:cs typeface="Times New Roman" pitchFamily="18" charset="0"/>
                        </a:rPr>
                        <a:t>8</a:t>
                      </a:r>
                      <a:r>
                        <a:rPr kumimoji="0" lang="zh-CN" altLang="en-US" sz="1600" b="1" i="0" u="none" strike="noStrike" cap="none" normalizeH="0" baseline="0" dirty="0" smtClean="0">
                          <a:ln>
                            <a:noFill/>
                          </a:ln>
                          <a:solidFill>
                            <a:srgbClr val="000000"/>
                          </a:solidFill>
                          <a:effectLst/>
                          <a:latin typeface="楷体_GB2312" pitchFamily="49" charset="-122"/>
                          <a:ea typeface="楷体_GB2312" pitchFamily="49" charset="-122"/>
                          <a:cs typeface="Times New Roman" pitchFamily="18" charset="0"/>
                        </a:rPr>
                        <a:t>月</a:t>
                      </a:r>
                      <a:r>
                        <a:rPr kumimoji="0" lang="en-US" altLang="zh-CN" sz="1600" b="1" i="0" u="none" strike="noStrike" cap="none" normalizeH="0" baseline="0" dirty="0" smtClean="0">
                          <a:ln>
                            <a:noFill/>
                          </a:ln>
                          <a:solidFill>
                            <a:srgbClr val="000000"/>
                          </a:solidFill>
                          <a:effectLst/>
                          <a:latin typeface="楷体_GB2312" pitchFamily="49" charset="-122"/>
                          <a:ea typeface="楷体_GB2312" pitchFamily="49" charset="-122"/>
                          <a:cs typeface="Times New Roman" pitchFamily="18" charset="0"/>
                        </a:rPr>
                        <a:t>---</a:t>
                      </a:r>
                    </a:p>
                    <a:p>
                      <a:pPr marL="0" marR="0" lvl="0" indent="0" algn="ctr" defTabSz="914400" rtl="0" eaLnBrk="0" fontAlgn="t" latinLnBrk="0" hangingPunct="0">
                        <a:lnSpc>
                          <a:spcPct val="100000"/>
                        </a:lnSpc>
                        <a:spcBef>
                          <a:spcPct val="0"/>
                        </a:spcBef>
                        <a:spcAft>
                          <a:spcPct val="0"/>
                        </a:spcAft>
                        <a:buClr>
                          <a:schemeClr val="accent1"/>
                        </a:buClr>
                        <a:buSzTx/>
                        <a:buFontTx/>
                        <a:buNone/>
                        <a:tabLst/>
                      </a:pPr>
                      <a:r>
                        <a:rPr kumimoji="0" lang="en-US" altLang="zh-CN" sz="1600" b="1" i="0" u="none" strike="noStrike" cap="none" normalizeH="0" baseline="0" dirty="0" smtClean="0">
                          <a:ln>
                            <a:noFill/>
                          </a:ln>
                          <a:solidFill>
                            <a:srgbClr val="000000"/>
                          </a:solidFill>
                          <a:effectLst/>
                          <a:latin typeface="楷体_GB2312" pitchFamily="49" charset="-122"/>
                          <a:ea typeface="楷体_GB2312" pitchFamily="49" charset="-122"/>
                          <a:cs typeface="Times New Roman" pitchFamily="18" charset="0"/>
                        </a:rPr>
                        <a:t>       19</a:t>
                      </a:r>
                      <a:r>
                        <a:rPr kumimoji="0" lang="zh-CN" altLang="en-US" sz="1600" b="1" i="0" u="none" strike="noStrike" cap="none" normalizeH="0" baseline="0" dirty="0" smtClean="0">
                          <a:ln>
                            <a:noFill/>
                          </a:ln>
                          <a:solidFill>
                            <a:srgbClr val="000000"/>
                          </a:solidFill>
                          <a:effectLst/>
                          <a:latin typeface="楷体_GB2312" pitchFamily="49" charset="-122"/>
                          <a:ea typeface="楷体_GB2312" pitchFamily="49" charset="-122"/>
                          <a:cs typeface="Times New Roman" pitchFamily="18" charset="0"/>
                        </a:rPr>
                        <a:t>年</a:t>
                      </a:r>
                      <a:r>
                        <a:rPr kumimoji="0" lang="en-US" altLang="zh-CN" sz="1600" b="1" i="0" u="none" strike="noStrike" cap="none" normalizeH="0" baseline="0" dirty="0" smtClean="0">
                          <a:ln>
                            <a:noFill/>
                          </a:ln>
                          <a:solidFill>
                            <a:srgbClr val="000000"/>
                          </a:solidFill>
                          <a:effectLst/>
                          <a:latin typeface="楷体_GB2312" pitchFamily="49" charset="-122"/>
                          <a:ea typeface="楷体_GB2312" pitchFamily="49" charset="-122"/>
                          <a:cs typeface="Times New Roman" pitchFamily="18" charset="0"/>
                        </a:rPr>
                        <a:t>1</a:t>
                      </a:r>
                      <a:r>
                        <a:rPr kumimoji="0" lang="zh-CN" altLang="en-US" sz="1600" b="1" i="0" u="none" strike="noStrike" cap="none" normalizeH="0" baseline="0" dirty="0" smtClean="0">
                          <a:ln>
                            <a:noFill/>
                          </a:ln>
                          <a:solidFill>
                            <a:srgbClr val="000000"/>
                          </a:solidFill>
                          <a:effectLst/>
                          <a:latin typeface="楷体_GB2312" pitchFamily="49" charset="-122"/>
                          <a:ea typeface="楷体_GB2312" pitchFamily="49" charset="-122"/>
                          <a:cs typeface="Times New Roman" pitchFamily="18" charset="0"/>
                        </a:rPr>
                        <a:t>月</a:t>
                      </a:r>
                      <a:r>
                        <a:rPr kumimoji="0" lang="zh-CN" altLang="en-US" sz="1600" b="1" i="0" u="none" strike="noStrike" cap="none" normalizeH="0" baseline="0" dirty="0" smtClean="0">
                          <a:ln>
                            <a:noFill/>
                          </a:ln>
                          <a:solidFill>
                            <a:schemeClr val="accent1"/>
                          </a:solidFill>
                          <a:effectLst/>
                          <a:latin typeface="楷体_GB2312" pitchFamily="49" charset="-122"/>
                          <a:ea typeface="楷体_GB2312" pitchFamily="49" charset="-122"/>
                          <a:cs typeface="Times New Roman" pitchFamily="18" charset="0"/>
                        </a:rPr>
                        <a:t>（第一次高考沙龙）</a:t>
                      </a:r>
                    </a:p>
                  </a:txBody>
                  <a:tcPr marL="68588" marR="68588" marT="34302" marB="343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t" latinLnBrk="0" hangingPunct="0">
                        <a:lnSpc>
                          <a:spcPct val="100000"/>
                        </a:lnSpc>
                        <a:spcBef>
                          <a:spcPct val="0"/>
                        </a:spcBef>
                        <a:spcAft>
                          <a:spcPct val="0"/>
                        </a:spcAft>
                        <a:buClr>
                          <a:schemeClr val="accent1"/>
                        </a:buClr>
                        <a:buSzTx/>
                        <a:buFontTx/>
                        <a:buNone/>
                        <a:tabLst/>
                      </a:pPr>
                      <a:r>
                        <a:rPr kumimoji="0" lang="en-US" altLang="zh-CN" sz="1600" b="1" i="0" u="none" strike="noStrike" cap="none" normalizeH="0" baseline="0" dirty="0" smtClean="0">
                          <a:ln>
                            <a:noFill/>
                          </a:ln>
                          <a:solidFill>
                            <a:srgbClr val="000000"/>
                          </a:solidFill>
                          <a:effectLst/>
                          <a:latin typeface="楷体_GB2312" pitchFamily="49" charset="-122"/>
                          <a:ea typeface="楷体_GB2312" pitchFamily="49" charset="-122"/>
                          <a:cs typeface="Times New Roman" pitchFamily="18" charset="0"/>
                        </a:rPr>
                        <a:t>19</a:t>
                      </a:r>
                      <a:r>
                        <a:rPr kumimoji="0" lang="zh-CN" altLang="en-US" sz="1600" b="1" i="0" u="none" strike="noStrike" cap="none" normalizeH="0" baseline="0" dirty="0" smtClean="0">
                          <a:ln>
                            <a:noFill/>
                          </a:ln>
                          <a:solidFill>
                            <a:srgbClr val="000000"/>
                          </a:solidFill>
                          <a:effectLst/>
                          <a:latin typeface="楷体_GB2312" pitchFamily="49" charset="-122"/>
                          <a:ea typeface="楷体_GB2312" pitchFamily="49" charset="-122"/>
                          <a:cs typeface="Times New Roman" pitchFamily="18" charset="0"/>
                        </a:rPr>
                        <a:t>年</a:t>
                      </a:r>
                      <a:r>
                        <a:rPr kumimoji="0" lang="en-US" altLang="zh-CN" sz="1600" b="1" i="0" u="none" strike="noStrike" cap="none" normalizeH="0" baseline="0" dirty="0" smtClean="0">
                          <a:ln>
                            <a:noFill/>
                          </a:ln>
                          <a:solidFill>
                            <a:srgbClr val="000000"/>
                          </a:solidFill>
                          <a:effectLst/>
                          <a:latin typeface="楷体_GB2312" pitchFamily="49" charset="-122"/>
                          <a:ea typeface="楷体_GB2312" pitchFamily="49" charset="-122"/>
                          <a:cs typeface="Times New Roman" pitchFamily="18" charset="0"/>
                        </a:rPr>
                        <a:t>2</a:t>
                      </a:r>
                      <a:r>
                        <a:rPr kumimoji="0" lang="zh-CN" altLang="en-US" sz="1600" b="1" i="0" u="none" strike="noStrike" cap="none" normalizeH="0" baseline="0" dirty="0" smtClean="0">
                          <a:ln>
                            <a:noFill/>
                          </a:ln>
                          <a:solidFill>
                            <a:srgbClr val="000000"/>
                          </a:solidFill>
                          <a:effectLst/>
                          <a:latin typeface="楷体_GB2312" pitchFamily="49" charset="-122"/>
                          <a:ea typeface="楷体_GB2312" pitchFamily="49" charset="-122"/>
                          <a:cs typeface="Times New Roman" pitchFamily="18" charset="0"/>
                        </a:rPr>
                        <a:t>月</a:t>
                      </a:r>
                      <a:r>
                        <a:rPr kumimoji="0" lang="en-US" altLang="zh-CN" sz="1600" b="1" i="0" u="none" strike="noStrike" cap="none" normalizeH="0" baseline="0" dirty="0" smtClean="0">
                          <a:ln>
                            <a:noFill/>
                          </a:ln>
                          <a:solidFill>
                            <a:srgbClr val="000000"/>
                          </a:solidFill>
                          <a:effectLst/>
                          <a:latin typeface="楷体_GB2312" pitchFamily="49" charset="-122"/>
                          <a:ea typeface="楷体_GB2312" pitchFamily="49" charset="-122"/>
                          <a:cs typeface="Times New Roman" pitchFamily="18" charset="0"/>
                        </a:rPr>
                        <a:t>---</a:t>
                      </a:r>
                    </a:p>
                    <a:p>
                      <a:pPr marL="0" marR="0" lvl="0" indent="0" algn="ctr" defTabSz="914400" rtl="0" eaLnBrk="0" fontAlgn="t" latinLnBrk="0" hangingPunct="0">
                        <a:lnSpc>
                          <a:spcPct val="100000"/>
                        </a:lnSpc>
                        <a:spcBef>
                          <a:spcPct val="0"/>
                        </a:spcBef>
                        <a:spcAft>
                          <a:spcPct val="0"/>
                        </a:spcAft>
                        <a:buClr>
                          <a:schemeClr val="accent1"/>
                        </a:buClr>
                        <a:buSzTx/>
                        <a:buFontTx/>
                        <a:buNone/>
                        <a:tabLst/>
                      </a:pPr>
                      <a:r>
                        <a:rPr kumimoji="0" lang="en-US" altLang="zh-CN" sz="1600" b="1" i="0" u="none" strike="noStrike" cap="none" normalizeH="0" baseline="0" dirty="0" smtClean="0">
                          <a:ln>
                            <a:noFill/>
                          </a:ln>
                          <a:solidFill>
                            <a:srgbClr val="000000"/>
                          </a:solidFill>
                          <a:effectLst/>
                          <a:latin typeface="楷体_GB2312" pitchFamily="49" charset="-122"/>
                          <a:ea typeface="楷体_GB2312" pitchFamily="49" charset="-122"/>
                          <a:cs typeface="Times New Roman" pitchFamily="18" charset="0"/>
                        </a:rPr>
                        <a:t>       19</a:t>
                      </a:r>
                      <a:r>
                        <a:rPr kumimoji="0" lang="zh-CN" altLang="en-US" sz="1600" b="1" i="0" u="none" strike="noStrike" cap="none" normalizeH="0" baseline="0" dirty="0" smtClean="0">
                          <a:ln>
                            <a:noFill/>
                          </a:ln>
                          <a:solidFill>
                            <a:srgbClr val="000000"/>
                          </a:solidFill>
                          <a:effectLst/>
                          <a:latin typeface="楷体_GB2312" pitchFamily="49" charset="-122"/>
                          <a:ea typeface="楷体_GB2312" pitchFamily="49" charset="-122"/>
                          <a:cs typeface="Times New Roman" pitchFamily="18" charset="0"/>
                        </a:rPr>
                        <a:t>年</a:t>
                      </a:r>
                      <a:r>
                        <a:rPr kumimoji="0" lang="en-US" altLang="zh-CN" sz="1600" b="1" i="0" u="none" strike="noStrike" cap="none" normalizeH="0" baseline="0" dirty="0" smtClean="0">
                          <a:ln>
                            <a:noFill/>
                          </a:ln>
                          <a:solidFill>
                            <a:srgbClr val="000000"/>
                          </a:solidFill>
                          <a:effectLst/>
                          <a:latin typeface="楷体_GB2312" pitchFamily="49" charset="-122"/>
                          <a:ea typeface="楷体_GB2312" pitchFamily="49" charset="-122"/>
                          <a:cs typeface="Times New Roman" pitchFamily="18" charset="0"/>
                        </a:rPr>
                        <a:t>4</a:t>
                      </a:r>
                      <a:r>
                        <a:rPr kumimoji="0" lang="zh-CN" altLang="en-US" sz="1600" b="1" i="0" u="none" strike="noStrike" cap="none" normalizeH="0" baseline="0" dirty="0" smtClean="0">
                          <a:ln>
                            <a:noFill/>
                          </a:ln>
                          <a:solidFill>
                            <a:srgbClr val="000000"/>
                          </a:solidFill>
                          <a:effectLst/>
                          <a:latin typeface="楷体_GB2312" pitchFamily="49" charset="-122"/>
                          <a:ea typeface="楷体_GB2312" pitchFamily="49" charset="-122"/>
                          <a:cs typeface="Times New Roman" pitchFamily="18" charset="0"/>
                        </a:rPr>
                        <a:t>月</a:t>
                      </a:r>
                      <a:r>
                        <a:rPr kumimoji="0" lang="zh-CN" altLang="en-US" sz="1600" b="1" i="0" u="none" strike="noStrike" cap="none" normalizeH="0" baseline="0" dirty="0" smtClean="0">
                          <a:ln>
                            <a:noFill/>
                          </a:ln>
                          <a:solidFill>
                            <a:schemeClr val="accent1"/>
                          </a:solidFill>
                          <a:effectLst/>
                          <a:latin typeface="楷体_GB2312" pitchFamily="49" charset="-122"/>
                          <a:ea typeface="楷体_GB2312" pitchFamily="49" charset="-122"/>
                          <a:cs typeface="Times New Roman" pitchFamily="18" charset="0"/>
                        </a:rPr>
                        <a:t>（第二次高考沙龙）</a:t>
                      </a:r>
                    </a:p>
                  </a:txBody>
                  <a:tcPr marL="68588" marR="68588" marT="34302" marB="343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t" latinLnBrk="0" hangingPunct="0">
                        <a:lnSpc>
                          <a:spcPct val="100000"/>
                        </a:lnSpc>
                        <a:spcBef>
                          <a:spcPct val="0"/>
                        </a:spcBef>
                        <a:spcAft>
                          <a:spcPct val="0"/>
                        </a:spcAft>
                        <a:buClr>
                          <a:schemeClr val="accent1"/>
                        </a:buClr>
                        <a:buSzTx/>
                        <a:buFontTx/>
                        <a:buNone/>
                        <a:tabLst/>
                      </a:pPr>
                      <a:r>
                        <a:rPr kumimoji="0" lang="en-US" altLang="zh-CN" sz="1600" b="1" i="0" u="none" strike="noStrike" cap="none" normalizeH="0" baseline="0" dirty="0" smtClean="0">
                          <a:ln>
                            <a:noFill/>
                          </a:ln>
                          <a:solidFill>
                            <a:srgbClr val="000000"/>
                          </a:solidFill>
                          <a:effectLst/>
                          <a:latin typeface="楷体_GB2312" pitchFamily="49" charset="-122"/>
                          <a:ea typeface="楷体_GB2312" pitchFamily="49" charset="-122"/>
                          <a:cs typeface="Times New Roman" pitchFamily="18" charset="0"/>
                        </a:rPr>
                        <a:t>19</a:t>
                      </a:r>
                      <a:r>
                        <a:rPr kumimoji="0" lang="zh-CN" altLang="en-US" sz="1600" b="1" i="0" u="none" strike="noStrike" cap="none" normalizeH="0" baseline="0" dirty="0" smtClean="0">
                          <a:ln>
                            <a:noFill/>
                          </a:ln>
                          <a:solidFill>
                            <a:srgbClr val="000000"/>
                          </a:solidFill>
                          <a:effectLst/>
                          <a:latin typeface="楷体_GB2312" pitchFamily="49" charset="-122"/>
                          <a:ea typeface="楷体_GB2312" pitchFamily="49" charset="-122"/>
                          <a:cs typeface="Times New Roman" pitchFamily="18" charset="0"/>
                        </a:rPr>
                        <a:t>年</a:t>
                      </a:r>
                      <a:r>
                        <a:rPr kumimoji="0" lang="en-US" altLang="zh-CN" sz="1600" b="1" i="0" u="none" strike="noStrike" cap="none" normalizeH="0" baseline="0" dirty="0" smtClean="0">
                          <a:ln>
                            <a:noFill/>
                          </a:ln>
                          <a:solidFill>
                            <a:srgbClr val="000000"/>
                          </a:solidFill>
                          <a:effectLst/>
                          <a:latin typeface="楷体_GB2312" pitchFamily="49" charset="-122"/>
                          <a:ea typeface="楷体_GB2312" pitchFamily="49" charset="-122"/>
                          <a:cs typeface="Times New Roman" pitchFamily="18" charset="0"/>
                        </a:rPr>
                        <a:t>5</a:t>
                      </a:r>
                      <a:r>
                        <a:rPr kumimoji="0" lang="zh-CN" altLang="en-US" sz="1600" b="1" i="0" u="none" strike="noStrike" cap="none" normalizeH="0" baseline="0" dirty="0" smtClean="0">
                          <a:ln>
                            <a:noFill/>
                          </a:ln>
                          <a:solidFill>
                            <a:srgbClr val="000000"/>
                          </a:solidFill>
                          <a:effectLst/>
                          <a:latin typeface="楷体_GB2312" pitchFamily="49" charset="-122"/>
                          <a:ea typeface="楷体_GB2312" pitchFamily="49" charset="-122"/>
                          <a:cs typeface="Times New Roman" pitchFamily="18" charset="0"/>
                        </a:rPr>
                        <a:t>月</a:t>
                      </a:r>
                      <a:r>
                        <a:rPr kumimoji="0" lang="en-US" altLang="zh-CN" sz="1600" b="1" i="0" u="none" strike="noStrike" cap="none" normalizeH="0" baseline="0" dirty="0" smtClean="0">
                          <a:ln>
                            <a:noFill/>
                          </a:ln>
                          <a:solidFill>
                            <a:srgbClr val="000000"/>
                          </a:solidFill>
                          <a:effectLst/>
                          <a:latin typeface="楷体_GB2312" pitchFamily="49" charset="-122"/>
                          <a:ea typeface="楷体_GB2312" pitchFamily="49" charset="-122"/>
                          <a:cs typeface="Times New Roman" pitchFamily="18" charset="0"/>
                        </a:rPr>
                        <a:t>--</a:t>
                      </a:r>
                      <a:r>
                        <a:rPr kumimoji="0" lang="zh-CN" altLang="en-US" sz="1600" b="1" i="0" u="none" strike="noStrike" cap="none" normalizeH="0" baseline="0" dirty="0" smtClean="0">
                          <a:ln>
                            <a:noFill/>
                          </a:ln>
                          <a:solidFill>
                            <a:schemeClr val="accent1"/>
                          </a:solidFill>
                          <a:effectLst/>
                          <a:latin typeface="楷体_GB2312" pitchFamily="49" charset="-122"/>
                          <a:ea typeface="楷体_GB2312" pitchFamily="49" charset="-122"/>
                          <a:cs typeface="Times New Roman" pitchFamily="18" charset="0"/>
                        </a:rPr>
                        <a:t>（全力打造</a:t>
                      </a:r>
                      <a:r>
                        <a:rPr kumimoji="0" lang="en-US" altLang="zh-CN" sz="1600" b="1" i="0" u="none" strike="noStrike" cap="none" normalizeH="0" baseline="0" dirty="0" smtClean="0">
                          <a:ln>
                            <a:noFill/>
                          </a:ln>
                          <a:solidFill>
                            <a:schemeClr val="accent1"/>
                          </a:solidFill>
                          <a:effectLst/>
                          <a:latin typeface="楷体_GB2312" pitchFamily="49" charset="-122"/>
                          <a:ea typeface="楷体_GB2312" pitchFamily="49" charset="-122"/>
                          <a:cs typeface="Times New Roman" pitchFamily="18" charset="0"/>
                        </a:rPr>
                        <a:t>5</a:t>
                      </a:r>
                      <a:r>
                        <a:rPr kumimoji="0" lang="zh-CN" altLang="en-US" sz="1600" b="1" i="0" u="none" strike="noStrike" cap="none" normalizeH="0" baseline="0" dirty="0" smtClean="0">
                          <a:ln>
                            <a:noFill/>
                          </a:ln>
                          <a:solidFill>
                            <a:schemeClr val="accent1"/>
                          </a:solidFill>
                          <a:effectLst/>
                          <a:latin typeface="楷体_GB2312" pitchFamily="49" charset="-122"/>
                          <a:ea typeface="楷体_GB2312" pitchFamily="49" charset="-122"/>
                          <a:cs typeface="Times New Roman" pitchFamily="18" charset="0"/>
                        </a:rPr>
                        <a:t>套高质量模拟题）</a:t>
                      </a:r>
                      <a:endParaRPr kumimoji="0" lang="en-US" altLang="zh-CN" sz="1600" b="0" i="0" u="none" strike="noStrike" cap="none" normalizeH="0" baseline="0" dirty="0" smtClean="0">
                        <a:ln>
                          <a:noFill/>
                        </a:ln>
                        <a:solidFill>
                          <a:schemeClr val="accent1"/>
                        </a:solidFill>
                        <a:effectLst/>
                        <a:latin typeface="楷体_GB2312" pitchFamily="49" charset="-122"/>
                        <a:ea typeface="楷体_GB2312" pitchFamily="49" charset="-122"/>
                        <a:cs typeface="Times New Roman" pitchFamily="18" charset="0"/>
                      </a:endParaRPr>
                    </a:p>
                  </a:txBody>
                  <a:tcPr marL="68588" marR="68588" marT="34302" marB="343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217613">
                <a:tc>
                  <a:txBody>
                    <a:bodyPr/>
                    <a:lstStyle/>
                    <a:p>
                      <a:pPr marL="0" marR="0" lvl="0" indent="0" algn="ctr" defTabSz="914400" rtl="0" eaLnBrk="0" fontAlgn="t" latinLnBrk="0" hangingPunct="0">
                        <a:lnSpc>
                          <a:spcPct val="100000"/>
                        </a:lnSpc>
                        <a:spcBef>
                          <a:spcPct val="0"/>
                        </a:spcBef>
                        <a:spcAft>
                          <a:spcPct val="0"/>
                        </a:spcAft>
                        <a:buClr>
                          <a:schemeClr val="accent1"/>
                        </a:buClr>
                        <a:buSzTx/>
                        <a:buFontTx/>
                        <a:buNone/>
                        <a:tabLst/>
                      </a:pPr>
                      <a:r>
                        <a:rPr kumimoji="0" lang="zh-CN" altLang="en-US" sz="1600" b="1" i="0" u="none" strike="noStrike" cap="none" normalizeH="0" baseline="0" smtClean="0">
                          <a:ln>
                            <a:noFill/>
                          </a:ln>
                          <a:solidFill>
                            <a:srgbClr val="000000"/>
                          </a:solidFill>
                          <a:effectLst/>
                          <a:latin typeface="楷体_GB2312" pitchFamily="49" charset="-122"/>
                          <a:ea typeface="楷体_GB2312" pitchFamily="49" charset="-122"/>
                          <a:cs typeface="华文细黑"/>
                        </a:rPr>
                        <a:t>内容安排</a:t>
                      </a:r>
                      <a:endParaRPr kumimoji="0" lang="zh-CN" altLang="en-US" sz="1600" b="0" i="0" u="none" strike="noStrike" cap="none" normalizeH="0" baseline="0" smtClean="0">
                        <a:ln>
                          <a:noFill/>
                        </a:ln>
                        <a:solidFill>
                          <a:srgbClr val="000000"/>
                        </a:solidFill>
                        <a:effectLst/>
                        <a:latin typeface="楷体_GB2312" pitchFamily="49" charset="-122"/>
                        <a:ea typeface="楷体_GB2312" pitchFamily="49" charset="-122"/>
                        <a:cs typeface="华文细黑"/>
                      </a:endParaRPr>
                    </a:p>
                  </a:txBody>
                  <a:tcPr marL="68588" marR="68588" marT="34302" marB="34302"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t" latinLnBrk="0" hangingPunct="0">
                        <a:lnSpc>
                          <a:spcPct val="100000"/>
                        </a:lnSpc>
                        <a:spcBef>
                          <a:spcPct val="0"/>
                        </a:spcBef>
                        <a:spcAft>
                          <a:spcPct val="0"/>
                        </a:spcAft>
                        <a:buClr>
                          <a:schemeClr val="accent1"/>
                        </a:buClr>
                        <a:buSzTx/>
                        <a:buFontTx/>
                        <a:buNone/>
                        <a:tabLst/>
                      </a:pPr>
                      <a:r>
                        <a:rPr kumimoji="0" lang="zh-CN" altLang="en-US" sz="1600" b="1" i="0" u="none" strike="noStrike" cap="none" normalizeH="0" baseline="0" smtClean="0">
                          <a:ln>
                            <a:noFill/>
                          </a:ln>
                          <a:solidFill>
                            <a:srgbClr val="000000"/>
                          </a:solidFill>
                          <a:effectLst/>
                          <a:latin typeface="楷体_GB2312" pitchFamily="49" charset="-122"/>
                          <a:ea typeface="楷体_GB2312" pitchFamily="49" charset="-122"/>
                          <a:cs typeface="华文细黑"/>
                          <a:sym typeface="Arial" charset="0"/>
                        </a:rPr>
                        <a:t>全面覆盖</a:t>
                      </a:r>
                    </a:p>
                    <a:p>
                      <a:pPr marL="0" marR="0" lvl="0" indent="0" algn="ctr" defTabSz="914400" rtl="0" eaLnBrk="0" fontAlgn="t" latinLnBrk="0" hangingPunct="0">
                        <a:lnSpc>
                          <a:spcPct val="100000"/>
                        </a:lnSpc>
                        <a:spcBef>
                          <a:spcPct val="0"/>
                        </a:spcBef>
                        <a:spcAft>
                          <a:spcPct val="0"/>
                        </a:spcAft>
                        <a:buClr>
                          <a:schemeClr val="accent1"/>
                        </a:buClr>
                        <a:buSzTx/>
                        <a:buFontTx/>
                        <a:buNone/>
                        <a:tabLst/>
                      </a:pPr>
                      <a:r>
                        <a:rPr kumimoji="0" lang="zh-CN" altLang="en-US" sz="1600" b="1" i="0" u="none" strike="noStrike" cap="none" normalizeH="0" baseline="0" smtClean="0">
                          <a:ln>
                            <a:noFill/>
                          </a:ln>
                          <a:solidFill>
                            <a:srgbClr val="000000"/>
                          </a:solidFill>
                          <a:effectLst/>
                          <a:latin typeface="楷体_GB2312" pitchFamily="49" charset="-122"/>
                          <a:ea typeface="楷体_GB2312" pitchFamily="49" charset="-122"/>
                          <a:cs typeface="华文细黑"/>
                          <a:sym typeface="Arial" charset="0"/>
                        </a:rPr>
                        <a:t>打牢基础</a:t>
                      </a:r>
                    </a:p>
                    <a:p>
                      <a:pPr marL="0" marR="0" lvl="0" indent="0" algn="ctr" defTabSz="914400" rtl="0" eaLnBrk="0" fontAlgn="t" latinLnBrk="0" hangingPunct="0">
                        <a:lnSpc>
                          <a:spcPct val="100000"/>
                        </a:lnSpc>
                        <a:spcBef>
                          <a:spcPct val="0"/>
                        </a:spcBef>
                        <a:spcAft>
                          <a:spcPct val="0"/>
                        </a:spcAft>
                        <a:buClr>
                          <a:schemeClr val="accent1"/>
                        </a:buClr>
                        <a:buSzTx/>
                        <a:buFontTx/>
                        <a:buNone/>
                        <a:tabLst/>
                      </a:pPr>
                      <a:endParaRPr kumimoji="0" lang="zh-CN" altLang="en-US" sz="1600" b="1" i="0" u="none" strike="noStrike" cap="none" normalizeH="0" baseline="0" smtClean="0">
                        <a:ln>
                          <a:noFill/>
                        </a:ln>
                        <a:solidFill>
                          <a:srgbClr val="000000"/>
                        </a:solidFill>
                        <a:effectLst/>
                        <a:latin typeface="楷体_GB2312" pitchFamily="49" charset="-122"/>
                        <a:ea typeface="楷体_GB2312" pitchFamily="49" charset="-122"/>
                        <a:cs typeface="华文细黑"/>
                        <a:sym typeface="Arial" charset="0"/>
                      </a:endParaRPr>
                    </a:p>
                  </a:txBody>
                  <a:tcPr marL="68588" marR="68588" marT="34302" marB="343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t" latinLnBrk="0" hangingPunct="0">
                        <a:lnSpc>
                          <a:spcPct val="100000"/>
                        </a:lnSpc>
                        <a:spcBef>
                          <a:spcPct val="0"/>
                        </a:spcBef>
                        <a:spcAft>
                          <a:spcPct val="0"/>
                        </a:spcAft>
                        <a:buClr>
                          <a:schemeClr val="accent1"/>
                        </a:buClr>
                        <a:buSzTx/>
                        <a:buFontTx/>
                        <a:buNone/>
                        <a:tabLst/>
                      </a:pPr>
                      <a:r>
                        <a:rPr kumimoji="0" lang="zh-CN" altLang="en-US" sz="1600" b="1" i="0" u="none" strike="noStrike" cap="none" normalizeH="0" baseline="0" smtClean="0">
                          <a:ln>
                            <a:noFill/>
                          </a:ln>
                          <a:solidFill>
                            <a:srgbClr val="000000"/>
                          </a:solidFill>
                          <a:effectLst/>
                          <a:latin typeface="楷体_GB2312" pitchFamily="49" charset="-122"/>
                          <a:ea typeface="楷体_GB2312" pitchFamily="49" charset="-122"/>
                          <a:cs typeface="华文细黑"/>
                          <a:sym typeface="Arial" charset="0"/>
                        </a:rPr>
                        <a:t>系统构建</a:t>
                      </a:r>
                      <a:endParaRPr kumimoji="0" lang="en-US" sz="1600" b="1" i="0" u="none" strike="noStrike" cap="none" normalizeH="0" baseline="0" smtClean="0">
                        <a:ln>
                          <a:noFill/>
                        </a:ln>
                        <a:solidFill>
                          <a:srgbClr val="000000"/>
                        </a:solidFill>
                        <a:effectLst/>
                        <a:latin typeface="楷体_GB2312" pitchFamily="49" charset="-122"/>
                        <a:ea typeface="楷体_GB2312" pitchFamily="49" charset="-122"/>
                        <a:cs typeface="华文细黑"/>
                        <a:sym typeface="Arial" charset="0"/>
                      </a:endParaRPr>
                    </a:p>
                    <a:p>
                      <a:pPr marL="0" marR="0" lvl="0" indent="0" algn="ctr" defTabSz="914400" rtl="0" eaLnBrk="0" fontAlgn="t" latinLnBrk="0" hangingPunct="0">
                        <a:lnSpc>
                          <a:spcPct val="100000"/>
                        </a:lnSpc>
                        <a:spcBef>
                          <a:spcPct val="0"/>
                        </a:spcBef>
                        <a:spcAft>
                          <a:spcPct val="0"/>
                        </a:spcAft>
                        <a:buClr>
                          <a:schemeClr val="accent1"/>
                        </a:buClr>
                        <a:buSzTx/>
                        <a:buFontTx/>
                        <a:buNone/>
                        <a:tabLst/>
                      </a:pPr>
                      <a:r>
                        <a:rPr kumimoji="0" lang="zh-CN" altLang="en-US" sz="1600" b="1" i="0" u="none" strike="noStrike" cap="none" normalizeH="0" baseline="0" smtClean="0">
                          <a:ln>
                            <a:noFill/>
                          </a:ln>
                          <a:solidFill>
                            <a:srgbClr val="000000"/>
                          </a:solidFill>
                          <a:effectLst/>
                          <a:latin typeface="楷体_GB2312" pitchFamily="49" charset="-122"/>
                          <a:ea typeface="楷体_GB2312" pitchFamily="49" charset="-122"/>
                          <a:cs typeface="华文细黑"/>
                          <a:sym typeface="Arial" charset="0"/>
                        </a:rPr>
                        <a:t>查缺补漏</a:t>
                      </a:r>
                    </a:p>
                  </a:txBody>
                  <a:tcPr marL="68588" marR="68588" marT="34302" marB="343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t" latinLnBrk="0" hangingPunct="0">
                        <a:lnSpc>
                          <a:spcPct val="100000"/>
                        </a:lnSpc>
                        <a:spcBef>
                          <a:spcPct val="0"/>
                        </a:spcBef>
                        <a:spcAft>
                          <a:spcPct val="0"/>
                        </a:spcAft>
                        <a:buClr>
                          <a:schemeClr val="accent1"/>
                        </a:buClr>
                        <a:buSzTx/>
                        <a:buFontTx/>
                        <a:buNone/>
                        <a:tabLst/>
                      </a:pPr>
                      <a:r>
                        <a:rPr kumimoji="0" lang="zh-CN" altLang="en-US" sz="1600" b="1" i="0" u="none" strike="noStrike" cap="none" normalizeH="0" baseline="0" smtClean="0">
                          <a:ln>
                            <a:noFill/>
                          </a:ln>
                          <a:solidFill>
                            <a:srgbClr val="000000"/>
                          </a:solidFill>
                          <a:effectLst/>
                          <a:latin typeface="楷体_GB2312" pitchFamily="49" charset="-122"/>
                          <a:ea typeface="楷体_GB2312" pitchFamily="49" charset="-122"/>
                          <a:cs typeface="华文细黑"/>
                        </a:rPr>
                        <a:t>精确制导</a:t>
                      </a:r>
                    </a:p>
                    <a:p>
                      <a:pPr marL="0" marR="0" lvl="0" indent="0" algn="ctr" defTabSz="914400" rtl="0" eaLnBrk="0" fontAlgn="t" latinLnBrk="0" hangingPunct="0">
                        <a:lnSpc>
                          <a:spcPct val="100000"/>
                        </a:lnSpc>
                        <a:spcBef>
                          <a:spcPct val="0"/>
                        </a:spcBef>
                        <a:spcAft>
                          <a:spcPct val="0"/>
                        </a:spcAft>
                        <a:buClr>
                          <a:schemeClr val="accent1"/>
                        </a:buClr>
                        <a:buSzTx/>
                        <a:buFontTx/>
                        <a:buNone/>
                        <a:tabLst/>
                      </a:pPr>
                      <a:r>
                        <a:rPr kumimoji="0" lang="zh-CN" altLang="en-US" sz="1600" b="1" i="0" u="none" strike="noStrike" cap="none" normalizeH="0" baseline="0" smtClean="0">
                          <a:ln>
                            <a:noFill/>
                          </a:ln>
                          <a:solidFill>
                            <a:srgbClr val="000000"/>
                          </a:solidFill>
                          <a:effectLst/>
                          <a:latin typeface="楷体_GB2312" pitchFamily="49" charset="-122"/>
                          <a:ea typeface="楷体_GB2312" pitchFamily="49" charset="-122"/>
                          <a:cs typeface="华文细黑"/>
                        </a:rPr>
                        <a:t>状态调整</a:t>
                      </a:r>
                    </a:p>
                    <a:p>
                      <a:pPr marL="0" marR="0" lvl="0" indent="0" algn="ctr" defTabSz="914400" rtl="0" eaLnBrk="0" fontAlgn="t" latinLnBrk="0" hangingPunct="0">
                        <a:lnSpc>
                          <a:spcPct val="100000"/>
                        </a:lnSpc>
                        <a:spcBef>
                          <a:spcPct val="0"/>
                        </a:spcBef>
                        <a:spcAft>
                          <a:spcPct val="0"/>
                        </a:spcAft>
                        <a:buClr>
                          <a:schemeClr val="accent1"/>
                        </a:buClr>
                        <a:buSzTx/>
                        <a:buFontTx/>
                        <a:buNone/>
                        <a:tabLst/>
                      </a:pPr>
                      <a:endParaRPr kumimoji="0" lang="zh-CN" altLang="en-US" sz="1600" b="1" i="0" u="none" strike="noStrike" cap="none" normalizeH="0" baseline="0" smtClean="0">
                        <a:ln>
                          <a:noFill/>
                        </a:ln>
                        <a:solidFill>
                          <a:srgbClr val="000000"/>
                        </a:solidFill>
                        <a:effectLst/>
                        <a:latin typeface="楷体_GB2312" pitchFamily="49" charset="-122"/>
                        <a:ea typeface="楷体_GB2312" pitchFamily="49" charset="-122"/>
                        <a:cs typeface="华文细黑"/>
                      </a:endParaRPr>
                    </a:p>
                    <a:p>
                      <a:pPr marL="0" marR="0" lvl="0" indent="0" algn="ctr" defTabSz="914400" rtl="0" eaLnBrk="0" fontAlgn="t" latinLnBrk="0" hangingPunct="0">
                        <a:lnSpc>
                          <a:spcPct val="100000"/>
                        </a:lnSpc>
                        <a:spcBef>
                          <a:spcPct val="0"/>
                        </a:spcBef>
                        <a:spcAft>
                          <a:spcPct val="0"/>
                        </a:spcAft>
                        <a:buClr>
                          <a:schemeClr val="accent1"/>
                        </a:buClr>
                        <a:buSzTx/>
                        <a:buFontTx/>
                        <a:buNone/>
                        <a:tabLst/>
                      </a:pPr>
                      <a:endParaRPr kumimoji="0" lang="zh-CN" altLang="en-US" sz="1600" b="1" i="0" u="none" strike="noStrike" cap="none" normalizeH="0" baseline="0" smtClean="0">
                        <a:ln>
                          <a:noFill/>
                        </a:ln>
                        <a:solidFill>
                          <a:srgbClr val="000000"/>
                        </a:solidFill>
                        <a:effectLst/>
                        <a:latin typeface="楷体_GB2312" pitchFamily="49" charset="-122"/>
                        <a:ea typeface="楷体_GB2312" pitchFamily="49" charset="-122"/>
                        <a:cs typeface="华文细黑"/>
                      </a:endParaRPr>
                    </a:p>
                  </a:txBody>
                  <a:tcPr marL="68588" marR="68588" marT="34302" marB="343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163638">
                <a:tc>
                  <a:txBody>
                    <a:bodyPr/>
                    <a:lstStyle/>
                    <a:p>
                      <a:pPr marL="0" marR="0" lvl="0" indent="0" algn="ctr" defTabSz="914400" rtl="0" eaLnBrk="0" fontAlgn="t" latinLnBrk="0" hangingPunct="0">
                        <a:lnSpc>
                          <a:spcPct val="100000"/>
                        </a:lnSpc>
                        <a:spcBef>
                          <a:spcPct val="0"/>
                        </a:spcBef>
                        <a:spcAft>
                          <a:spcPct val="0"/>
                        </a:spcAft>
                        <a:buClr>
                          <a:schemeClr val="accent1"/>
                        </a:buClr>
                        <a:buSzTx/>
                        <a:buFontTx/>
                        <a:buNone/>
                        <a:tabLst/>
                      </a:pPr>
                      <a:r>
                        <a:rPr kumimoji="0" lang="zh-CN" altLang="en-US" sz="1600" b="1" i="0" u="none" strike="noStrike" cap="none" normalizeH="0" baseline="0" smtClean="0">
                          <a:ln>
                            <a:noFill/>
                          </a:ln>
                          <a:solidFill>
                            <a:srgbClr val="000000"/>
                          </a:solidFill>
                          <a:effectLst/>
                          <a:latin typeface="楷体_GB2312" pitchFamily="49" charset="-122"/>
                          <a:ea typeface="楷体_GB2312" pitchFamily="49" charset="-122"/>
                          <a:cs typeface="华文细黑"/>
                        </a:rPr>
                        <a:t>目标要求</a:t>
                      </a:r>
                    </a:p>
                    <a:p>
                      <a:pPr marL="0" marR="0" lvl="0" indent="0" algn="ctr" defTabSz="914400" rtl="0" eaLnBrk="0" fontAlgn="t" latinLnBrk="0" hangingPunct="0">
                        <a:lnSpc>
                          <a:spcPct val="100000"/>
                        </a:lnSpc>
                        <a:spcBef>
                          <a:spcPct val="0"/>
                        </a:spcBef>
                        <a:spcAft>
                          <a:spcPct val="0"/>
                        </a:spcAft>
                        <a:buClr>
                          <a:schemeClr val="accent1"/>
                        </a:buClr>
                        <a:buSzTx/>
                        <a:buFontTx/>
                        <a:buNone/>
                        <a:tabLst/>
                      </a:pPr>
                      <a:endParaRPr kumimoji="0" lang="zh-CN" altLang="en-US" sz="1600" b="1" i="0" u="none" strike="noStrike" cap="none" normalizeH="0" baseline="0" smtClean="0">
                        <a:ln>
                          <a:noFill/>
                        </a:ln>
                        <a:solidFill>
                          <a:srgbClr val="000000"/>
                        </a:solidFill>
                        <a:effectLst/>
                        <a:latin typeface="楷体_GB2312" pitchFamily="49" charset="-122"/>
                        <a:ea typeface="楷体_GB2312" pitchFamily="49" charset="-122"/>
                        <a:cs typeface="华文细黑"/>
                      </a:endParaRPr>
                    </a:p>
                    <a:p>
                      <a:pPr marL="0" marR="0" lvl="0" indent="0" algn="ctr" defTabSz="914400" rtl="0" eaLnBrk="0" fontAlgn="t" latinLnBrk="0" hangingPunct="0">
                        <a:lnSpc>
                          <a:spcPct val="100000"/>
                        </a:lnSpc>
                        <a:spcBef>
                          <a:spcPct val="0"/>
                        </a:spcBef>
                        <a:spcAft>
                          <a:spcPct val="0"/>
                        </a:spcAft>
                        <a:buClr>
                          <a:schemeClr val="accent1"/>
                        </a:buClr>
                        <a:buSzTx/>
                        <a:buFontTx/>
                        <a:buNone/>
                        <a:tabLst/>
                      </a:pPr>
                      <a:endParaRPr kumimoji="0" lang="zh-CN" altLang="en-US" sz="1600" b="0" i="0" u="none" strike="noStrike" cap="none" normalizeH="0" baseline="0" smtClean="0">
                        <a:ln>
                          <a:noFill/>
                        </a:ln>
                        <a:solidFill>
                          <a:srgbClr val="000000"/>
                        </a:solidFill>
                        <a:effectLst/>
                        <a:latin typeface="楷体_GB2312" pitchFamily="49" charset="-122"/>
                        <a:ea typeface="楷体_GB2312" pitchFamily="49" charset="-122"/>
                        <a:cs typeface="华文细黑"/>
                      </a:endParaRPr>
                    </a:p>
                  </a:txBody>
                  <a:tcPr marL="68588" marR="68588" marT="34302" marB="34302"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t" latinLnBrk="0" hangingPunct="0">
                        <a:lnSpc>
                          <a:spcPct val="100000"/>
                        </a:lnSpc>
                        <a:spcBef>
                          <a:spcPct val="0"/>
                        </a:spcBef>
                        <a:spcAft>
                          <a:spcPct val="0"/>
                        </a:spcAft>
                        <a:buClr>
                          <a:schemeClr val="accent1"/>
                        </a:buClr>
                        <a:buSzTx/>
                        <a:buFontTx/>
                        <a:buNone/>
                        <a:tabLst/>
                      </a:pPr>
                      <a:r>
                        <a:rPr kumimoji="0" lang="zh-CN" altLang="en-US" sz="1600" b="1" i="0" u="none" strike="noStrike" cap="none" normalizeH="0" baseline="0" smtClean="0">
                          <a:ln>
                            <a:noFill/>
                          </a:ln>
                          <a:solidFill>
                            <a:srgbClr val="000000"/>
                          </a:solidFill>
                          <a:effectLst/>
                          <a:latin typeface="楷体_GB2312" pitchFamily="49" charset="-122"/>
                          <a:ea typeface="楷体_GB2312" pitchFamily="49" charset="-122"/>
                          <a:cs typeface="华文细黑"/>
                        </a:rPr>
                        <a:t>      夯实基础知识；</a:t>
                      </a:r>
                    </a:p>
                    <a:p>
                      <a:pPr marL="0" marR="0" lvl="0" indent="0" algn="ctr" defTabSz="914400" rtl="0" eaLnBrk="0" fontAlgn="t" latinLnBrk="0" hangingPunct="0">
                        <a:lnSpc>
                          <a:spcPct val="100000"/>
                        </a:lnSpc>
                        <a:spcBef>
                          <a:spcPct val="0"/>
                        </a:spcBef>
                        <a:spcAft>
                          <a:spcPct val="0"/>
                        </a:spcAft>
                        <a:buClr>
                          <a:schemeClr val="accent1"/>
                        </a:buClr>
                        <a:buSzTx/>
                        <a:buFontTx/>
                        <a:buNone/>
                        <a:tabLst/>
                      </a:pPr>
                      <a:r>
                        <a:rPr kumimoji="0" lang="zh-CN" altLang="en-US" sz="1600" b="1" i="0" u="none" strike="noStrike" cap="none" normalizeH="0" baseline="0" smtClean="0">
                          <a:ln>
                            <a:noFill/>
                          </a:ln>
                          <a:solidFill>
                            <a:srgbClr val="000000"/>
                          </a:solidFill>
                          <a:effectLst/>
                          <a:latin typeface="楷体_GB2312" pitchFamily="49" charset="-122"/>
                          <a:ea typeface="楷体_GB2312" pitchFamily="49" charset="-122"/>
                          <a:cs typeface="华文细黑"/>
                        </a:rPr>
                        <a:t>    掌握基本技能</a:t>
                      </a:r>
                    </a:p>
                    <a:p>
                      <a:pPr marL="0" marR="0" lvl="0" indent="0" algn="ctr" defTabSz="914400" rtl="0" eaLnBrk="0" fontAlgn="t" latinLnBrk="0" hangingPunct="0">
                        <a:lnSpc>
                          <a:spcPct val="100000"/>
                        </a:lnSpc>
                        <a:spcBef>
                          <a:spcPct val="0"/>
                        </a:spcBef>
                        <a:spcAft>
                          <a:spcPct val="0"/>
                        </a:spcAft>
                        <a:buClr>
                          <a:schemeClr val="accent1"/>
                        </a:buClr>
                        <a:buSzTx/>
                        <a:buFontTx/>
                        <a:buNone/>
                        <a:tabLst/>
                      </a:pPr>
                      <a:endParaRPr kumimoji="0" lang="zh-CN" altLang="en-US" sz="1600" b="0" i="0" u="none" strike="noStrike" cap="none" normalizeH="0" baseline="0" smtClean="0">
                        <a:ln>
                          <a:noFill/>
                        </a:ln>
                        <a:solidFill>
                          <a:srgbClr val="000000"/>
                        </a:solidFill>
                        <a:effectLst/>
                        <a:latin typeface="楷体_GB2312" pitchFamily="49" charset="-122"/>
                        <a:ea typeface="楷体_GB2312" pitchFamily="49" charset="-122"/>
                        <a:cs typeface="华文细黑"/>
                      </a:endParaRPr>
                    </a:p>
                  </a:txBody>
                  <a:tcPr marL="68588" marR="68588" marT="34302" marB="34302"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t" latinLnBrk="0" hangingPunct="0">
                        <a:lnSpc>
                          <a:spcPct val="100000"/>
                        </a:lnSpc>
                        <a:spcBef>
                          <a:spcPct val="0"/>
                        </a:spcBef>
                        <a:spcAft>
                          <a:spcPct val="0"/>
                        </a:spcAft>
                        <a:buClr>
                          <a:schemeClr val="accent1"/>
                        </a:buClr>
                        <a:buSzTx/>
                        <a:buFontTx/>
                        <a:buNone/>
                        <a:tabLst/>
                      </a:pPr>
                      <a:r>
                        <a:rPr kumimoji="0" lang="zh-CN" altLang="en-US" sz="1600" b="1" i="0" u="none" strike="noStrike" cap="none" normalizeH="0" baseline="0" smtClean="0">
                          <a:ln>
                            <a:noFill/>
                          </a:ln>
                          <a:solidFill>
                            <a:srgbClr val="000000"/>
                          </a:solidFill>
                          <a:effectLst/>
                          <a:latin typeface="楷体_GB2312" pitchFamily="49" charset="-122"/>
                          <a:ea typeface="楷体_GB2312" pitchFamily="49" charset="-122"/>
                          <a:cs typeface="华文细黑"/>
                        </a:rPr>
                        <a:t>  强化知识联系；</a:t>
                      </a:r>
                    </a:p>
                    <a:p>
                      <a:pPr marL="0" marR="0" lvl="0" indent="0" algn="ctr" defTabSz="914400" rtl="0" eaLnBrk="0" fontAlgn="t" latinLnBrk="0" hangingPunct="0">
                        <a:lnSpc>
                          <a:spcPct val="100000"/>
                        </a:lnSpc>
                        <a:spcBef>
                          <a:spcPct val="0"/>
                        </a:spcBef>
                        <a:spcAft>
                          <a:spcPct val="0"/>
                        </a:spcAft>
                        <a:buClr>
                          <a:schemeClr val="accent1"/>
                        </a:buClr>
                        <a:buSzTx/>
                        <a:buFontTx/>
                        <a:buNone/>
                        <a:tabLst/>
                      </a:pPr>
                      <a:r>
                        <a:rPr kumimoji="0" lang="zh-CN" altLang="en-US" sz="1600" b="1" i="0" u="none" strike="noStrike" cap="none" normalizeH="0" baseline="0" smtClean="0">
                          <a:ln>
                            <a:noFill/>
                          </a:ln>
                          <a:solidFill>
                            <a:srgbClr val="000000"/>
                          </a:solidFill>
                          <a:effectLst/>
                          <a:latin typeface="楷体_GB2312" pitchFamily="49" charset="-122"/>
                          <a:ea typeface="楷体_GB2312" pitchFamily="49" charset="-122"/>
                          <a:cs typeface="华文细黑"/>
                        </a:rPr>
                        <a:t>学会解题方法</a:t>
                      </a:r>
                    </a:p>
                    <a:p>
                      <a:pPr marL="0" marR="0" lvl="0" indent="0" algn="ctr" defTabSz="914400" rtl="0" eaLnBrk="0" fontAlgn="t" latinLnBrk="0" hangingPunct="0">
                        <a:lnSpc>
                          <a:spcPct val="100000"/>
                        </a:lnSpc>
                        <a:spcBef>
                          <a:spcPct val="0"/>
                        </a:spcBef>
                        <a:spcAft>
                          <a:spcPct val="0"/>
                        </a:spcAft>
                        <a:buClr>
                          <a:schemeClr val="accent1"/>
                        </a:buClr>
                        <a:buSzTx/>
                        <a:buFontTx/>
                        <a:buNone/>
                        <a:tabLst/>
                      </a:pPr>
                      <a:r>
                        <a:rPr kumimoji="0" lang="zh-CN" altLang="en-US" sz="1600" b="0" i="0" u="none" strike="noStrike" cap="none" normalizeH="0" baseline="0" smtClean="0">
                          <a:ln>
                            <a:noFill/>
                          </a:ln>
                          <a:solidFill>
                            <a:srgbClr val="000000"/>
                          </a:solidFill>
                          <a:effectLst/>
                          <a:latin typeface="楷体_GB2312" pitchFamily="49" charset="-122"/>
                          <a:ea typeface="楷体_GB2312" pitchFamily="49" charset="-122"/>
                          <a:cs typeface="华文细黑"/>
                        </a:rPr>
                        <a:t> </a:t>
                      </a:r>
                    </a:p>
                  </a:txBody>
                  <a:tcPr marL="68588" marR="68588" marT="34302" marB="343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t" latinLnBrk="0" hangingPunct="0">
                        <a:lnSpc>
                          <a:spcPct val="100000"/>
                        </a:lnSpc>
                        <a:spcBef>
                          <a:spcPct val="0"/>
                        </a:spcBef>
                        <a:spcAft>
                          <a:spcPct val="0"/>
                        </a:spcAft>
                        <a:buClr>
                          <a:schemeClr val="accent1"/>
                        </a:buClr>
                        <a:buSzTx/>
                        <a:buFontTx/>
                        <a:buNone/>
                        <a:tabLst/>
                      </a:pPr>
                      <a:r>
                        <a:rPr kumimoji="0" lang="zh-CN" altLang="en-US" sz="1600" b="1" i="0" u="none" strike="noStrike" cap="none" normalizeH="0" baseline="0" smtClean="0">
                          <a:ln>
                            <a:noFill/>
                          </a:ln>
                          <a:solidFill>
                            <a:srgbClr val="000000"/>
                          </a:solidFill>
                          <a:effectLst/>
                          <a:latin typeface="楷体_GB2312" pitchFamily="49" charset="-122"/>
                          <a:ea typeface="楷体_GB2312" pitchFamily="49" charset="-122"/>
                          <a:cs typeface="华文细黑"/>
                        </a:rPr>
                        <a:t>把准高考脉搏</a:t>
                      </a:r>
                    </a:p>
                    <a:p>
                      <a:pPr marL="0" marR="0" lvl="0" indent="0" algn="ctr" defTabSz="914400" rtl="0" eaLnBrk="0" fontAlgn="t" latinLnBrk="0" hangingPunct="0">
                        <a:lnSpc>
                          <a:spcPct val="100000"/>
                        </a:lnSpc>
                        <a:spcBef>
                          <a:spcPct val="0"/>
                        </a:spcBef>
                        <a:spcAft>
                          <a:spcPct val="0"/>
                        </a:spcAft>
                        <a:buClr>
                          <a:schemeClr val="accent1"/>
                        </a:buClr>
                        <a:buSzTx/>
                        <a:buFontTx/>
                        <a:buNone/>
                        <a:tabLst/>
                      </a:pPr>
                      <a:r>
                        <a:rPr kumimoji="0" lang="zh-CN" altLang="en-US" sz="1600" b="1" i="0" u="none" strike="noStrike" cap="none" normalizeH="0" baseline="0" smtClean="0">
                          <a:ln>
                            <a:noFill/>
                          </a:ln>
                          <a:solidFill>
                            <a:srgbClr val="000000"/>
                          </a:solidFill>
                          <a:effectLst/>
                          <a:latin typeface="楷体_GB2312" pitchFamily="49" charset="-122"/>
                          <a:ea typeface="楷体_GB2312" pitchFamily="49" charset="-122"/>
                          <a:cs typeface="华文细黑"/>
                        </a:rPr>
                        <a:t>积极心态迎考</a:t>
                      </a:r>
                      <a:endParaRPr kumimoji="0" lang="zh-CN" altLang="en-US" sz="1600" b="0" i="0" u="none" strike="noStrike" cap="none" normalizeH="0" baseline="0" smtClean="0">
                        <a:ln>
                          <a:noFill/>
                        </a:ln>
                        <a:solidFill>
                          <a:srgbClr val="000000"/>
                        </a:solidFill>
                        <a:effectLst/>
                        <a:latin typeface="楷体_GB2312" pitchFamily="49" charset="-122"/>
                        <a:ea typeface="楷体_GB2312" pitchFamily="49" charset="-122"/>
                        <a:cs typeface="华文细黑"/>
                      </a:endParaRPr>
                    </a:p>
                  </a:txBody>
                  <a:tcPr marL="68588" marR="68588" marT="34302" marB="343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cxnSp>
        <p:nvCxnSpPr>
          <p:cNvPr id="47135" name="直接连接符 7"/>
          <p:cNvCxnSpPr>
            <a:cxnSpLocks noChangeShapeType="1"/>
          </p:cNvCxnSpPr>
          <p:nvPr/>
        </p:nvCxnSpPr>
        <p:spPr bwMode="auto">
          <a:xfrm flipV="1">
            <a:off x="323850" y="3573463"/>
            <a:ext cx="8569325" cy="0"/>
          </a:xfrm>
          <a:prstGeom prst="line">
            <a:avLst/>
          </a:prstGeom>
          <a:noFill/>
          <a:ln w="9525">
            <a:solidFill>
              <a:srgbClr val="000000"/>
            </a:solidFill>
            <a:round/>
            <a:headEnd/>
            <a:tailEnd/>
          </a:ln>
        </p:spPr>
      </p:cxnSp>
      <p:sp>
        <p:nvSpPr>
          <p:cNvPr id="47136" name="Rectangle 32"/>
          <p:cNvSpPr>
            <a:spLocks noChangeArrowheads="1"/>
          </p:cNvSpPr>
          <p:nvPr/>
        </p:nvSpPr>
        <p:spPr bwMode="auto">
          <a:xfrm>
            <a:off x="395288" y="1125538"/>
            <a:ext cx="6143625" cy="579437"/>
          </a:xfrm>
          <a:prstGeom prst="rect">
            <a:avLst/>
          </a:prstGeom>
          <a:noFill/>
          <a:ln w="9525">
            <a:noFill/>
            <a:miter lim="800000"/>
            <a:headEnd/>
            <a:tailEnd/>
          </a:ln>
        </p:spPr>
        <p:txBody>
          <a:bodyPr wrap="none">
            <a:spAutoFit/>
          </a:bodyPr>
          <a:lstStyle/>
          <a:p>
            <a:r>
              <a:rPr lang="zh-CN" altLang="en-US" sz="3200" b="1" i="0">
                <a:solidFill>
                  <a:schemeClr val="folHlink"/>
                </a:solidFill>
                <a:latin typeface="Comic Sans MS" pitchFamily="66" charset="0"/>
                <a:ea typeface="楷体" pitchFamily="49" charset="-122"/>
              </a:rPr>
              <a:t>（</a:t>
            </a:r>
            <a:r>
              <a:rPr lang="en-US" altLang="zh-CN" sz="3200" b="1" i="0">
                <a:solidFill>
                  <a:schemeClr val="folHlink"/>
                </a:solidFill>
                <a:latin typeface="Comic Sans MS" pitchFamily="66" charset="0"/>
                <a:ea typeface="楷体" pitchFamily="49" charset="-122"/>
              </a:rPr>
              <a:t>1</a:t>
            </a:r>
            <a:r>
              <a:rPr lang="zh-CN" altLang="en-US" sz="3200" b="1" i="0">
                <a:solidFill>
                  <a:schemeClr val="folHlink"/>
                </a:solidFill>
                <a:latin typeface="Comic Sans MS" pitchFamily="66" charset="0"/>
                <a:ea typeface="楷体" pitchFamily="49" charset="-122"/>
              </a:rPr>
              <a:t>）明确高三</a:t>
            </a:r>
            <a:r>
              <a:rPr lang="zh-CN" altLang="en-US" sz="3200" b="1" i="0">
                <a:solidFill>
                  <a:schemeClr val="folHlink"/>
                </a:solidFill>
                <a:latin typeface="Comic Sans MS" pitchFamily="66" charset="0"/>
              </a:rPr>
              <a:t>各轮次复习的时间</a:t>
            </a:r>
          </a:p>
        </p:txBody>
      </p:sp>
      <p:sp>
        <p:nvSpPr>
          <p:cNvPr id="47137" name="Text Box 34"/>
          <p:cNvSpPr txBox="1">
            <a:spLocks noChangeArrowheads="1"/>
          </p:cNvSpPr>
          <p:nvPr/>
        </p:nvSpPr>
        <p:spPr bwMode="auto">
          <a:xfrm>
            <a:off x="6948488" y="333375"/>
            <a:ext cx="1800225" cy="396875"/>
          </a:xfrm>
          <a:prstGeom prst="rect">
            <a:avLst/>
          </a:prstGeom>
          <a:noFill/>
          <a:ln w="9525">
            <a:noFill/>
            <a:miter lim="800000"/>
            <a:headEnd/>
            <a:tailEnd/>
          </a:ln>
        </p:spPr>
        <p:txBody>
          <a:bodyPr>
            <a:spAutoFit/>
          </a:bodyPr>
          <a:lstStyle/>
          <a:p>
            <a:pPr>
              <a:spcBef>
                <a:spcPct val="50000"/>
              </a:spcBef>
            </a:pPr>
            <a:r>
              <a:rPr lang="en-US" altLang="zh-CN" sz="2000" b="1" i="0">
                <a:solidFill>
                  <a:srgbClr val="FFFF00"/>
                </a:solidFill>
                <a:ea typeface="华文细黑"/>
                <a:cs typeface="华文细黑"/>
              </a:rPr>
              <a:t>1.</a:t>
            </a:r>
            <a:r>
              <a:rPr lang="zh-CN" altLang="en-US" sz="2000" b="1" i="0">
                <a:solidFill>
                  <a:srgbClr val="FFFF00"/>
                </a:solidFill>
                <a:ea typeface="华文细黑"/>
                <a:cs typeface="华文细黑"/>
              </a:rPr>
              <a:t>时间与节奏</a:t>
            </a:r>
          </a:p>
        </p:txBody>
      </p:sp>
    </p:spTree>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ext Box 3"/>
          <p:cNvSpPr txBox="1">
            <a:spLocks noChangeArrowheads="1"/>
          </p:cNvSpPr>
          <p:nvPr/>
        </p:nvSpPr>
        <p:spPr bwMode="auto">
          <a:xfrm>
            <a:off x="1403350" y="1557338"/>
            <a:ext cx="5395913" cy="4362450"/>
          </a:xfrm>
          <a:prstGeom prst="rect">
            <a:avLst/>
          </a:prstGeom>
          <a:noFill/>
          <a:ln w="9525">
            <a:noFill/>
            <a:miter lim="800000"/>
            <a:headEnd/>
            <a:tailEnd/>
          </a:ln>
        </p:spPr>
        <p:txBody>
          <a:bodyPr>
            <a:spAutoFit/>
          </a:bodyPr>
          <a:lstStyle/>
          <a:p>
            <a:pPr indent="355600">
              <a:lnSpc>
                <a:spcPct val="200000"/>
              </a:lnSpc>
            </a:pPr>
            <a:r>
              <a:rPr lang="zh-CN" altLang="en-US" sz="2800" b="1" i="0">
                <a:latin typeface="楷体" pitchFamily="49" charset="-122"/>
                <a:ea typeface="楷体" pitchFamily="49" charset="-122"/>
                <a:sym typeface="楷体_GB2312" pitchFamily="49" charset="-122"/>
              </a:rPr>
              <a:t>强化学科思维能力的训练</a:t>
            </a:r>
            <a:endParaRPr lang="zh-CN" altLang="en-US" sz="2800" b="1" i="0">
              <a:latin typeface="楷体" pitchFamily="49" charset="-122"/>
              <a:ea typeface="楷体" pitchFamily="49" charset="-122"/>
              <a:sym typeface="仿宋_GB2312"/>
            </a:endParaRPr>
          </a:p>
          <a:p>
            <a:pPr indent="355600">
              <a:lnSpc>
                <a:spcPct val="200000"/>
              </a:lnSpc>
            </a:pPr>
            <a:r>
              <a:rPr lang="zh-CN" altLang="en-US" sz="2800" b="1" i="0">
                <a:latin typeface="楷体" pitchFamily="49" charset="-122"/>
                <a:ea typeface="楷体" pitchFamily="49" charset="-122"/>
                <a:sym typeface="仿宋_GB2312"/>
              </a:rPr>
              <a:t>强化读题审题能力的训练</a:t>
            </a:r>
          </a:p>
          <a:p>
            <a:pPr indent="355600">
              <a:lnSpc>
                <a:spcPct val="200000"/>
              </a:lnSpc>
            </a:pPr>
            <a:r>
              <a:rPr lang="zh-CN" altLang="en-US" sz="2800" b="1" i="0">
                <a:latin typeface="楷体" pitchFamily="49" charset="-122"/>
                <a:ea typeface="楷体" pitchFamily="49" charset="-122"/>
                <a:sym typeface="仿宋_GB2312"/>
              </a:rPr>
              <a:t>强化规范答题能力的训练</a:t>
            </a:r>
          </a:p>
          <a:p>
            <a:pPr indent="355600">
              <a:lnSpc>
                <a:spcPct val="200000"/>
              </a:lnSpc>
            </a:pPr>
            <a:r>
              <a:rPr lang="zh-CN" altLang="en-US" sz="2800" b="1" i="0">
                <a:latin typeface="楷体" pitchFamily="49" charset="-122"/>
                <a:ea typeface="楷体" pitchFamily="49" charset="-122"/>
                <a:sym typeface="仿宋_GB2312"/>
              </a:rPr>
              <a:t>强化快速答题能力的训练</a:t>
            </a:r>
          </a:p>
          <a:p>
            <a:pPr indent="355600">
              <a:lnSpc>
                <a:spcPct val="200000"/>
              </a:lnSpc>
            </a:pPr>
            <a:r>
              <a:rPr lang="zh-CN" altLang="en-US" sz="2800" b="1" i="0">
                <a:latin typeface="楷体" pitchFamily="49" charset="-122"/>
                <a:ea typeface="楷体" pitchFamily="49" charset="-122"/>
                <a:sym typeface="仿宋_GB2312"/>
              </a:rPr>
              <a:t>强化美观书写能力的训练</a:t>
            </a:r>
          </a:p>
        </p:txBody>
      </p:sp>
      <p:sp>
        <p:nvSpPr>
          <p:cNvPr id="48130" name="Rectangle 3"/>
          <p:cNvSpPr>
            <a:spLocks noChangeArrowheads="1"/>
          </p:cNvSpPr>
          <p:nvPr/>
        </p:nvSpPr>
        <p:spPr bwMode="auto">
          <a:xfrm>
            <a:off x="395288" y="1125538"/>
            <a:ext cx="6551612" cy="579437"/>
          </a:xfrm>
          <a:prstGeom prst="rect">
            <a:avLst/>
          </a:prstGeom>
          <a:noFill/>
          <a:ln w="9525">
            <a:noFill/>
            <a:miter lim="800000"/>
            <a:headEnd/>
            <a:tailEnd/>
          </a:ln>
        </p:spPr>
        <p:txBody>
          <a:bodyPr wrap="none">
            <a:spAutoFit/>
          </a:bodyPr>
          <a:lstStyle/>
          <a:p>
            <a:r>
              <a:rPr lang="zh-CN" altLang="en-US" sz="3200" b="1" i="0">
                <a:solidFill>
                  <a:schemeClr val="folHlink"/>
                </a:solidFill>
                <a:latin typeface="Comic Sans MS" pitchFamily="66" charset="0"/>
                <a:ea typeface="楷体" pitchFamily="49" charset="-122"/>
              </a:rPr>
              <a:t>（</a:t>
            </a:r>
            <a:r>
              <a:rPr lang="en-US" altLang="zh-CN" sz="3200" b="1" i="0">
                <a:solidFill>
                  <a:schemeClr val="folHlink"/>
                </a:solidFill>
                <a:latin typeface="Comic Sans MS" pitchFamily="66" charset="0"/>
                <a:ea typeface="楷体" pitchFamily="49" charset="-122"/>
              </a:rPr>
              <a:t>2</a:t>
            </a:r>
            <a:r>
              <a:rPr lang="zh-CN" altLang="en-US" sz="3200" b="1" i="0">
                <a:solidFill>
                  <a:schemeClr val="folHlink"/>
                </a:solidFill>
                <a:latin typeface="Comic Sans MS" pitchFamily="66" charset="0"/>
                <a:ea typeface="楷体" pitchFamily="49" charset="-122"/>
              </a:rPr>
              <a:t>）二轮三轮复习重点训练的能力</a:t>
            </a:r>
          </a:p>
        </p:txBody>
      </p:sp>
      <p:sp>
        <p:nvSpPr>
          <p:cNvPr id="48131" name="Text Box 34"/>
          <p:cNvSpPr txBox="1">
            <a:spLocks noChangeArrowheads="1"/>
          </p:cNvSpPr>
          <p:nvPr/>
        </p:nvSpPr>
        <p:spPr bwMode="auto">
          <a:xfrm>
            <a:off x="6588125" y="260350"/>
            <a:ext cx="1944688" cy="396875"/>
          </a:xfrm>
          <a:prstGeom prst="rect">
            <a:avLst/>
          </a:prstGeom>
          <a:noFill/>
          <a:ln w="9525">
            <a:noFill/>
            <a:miter lim="800000"/>
            <a:headEnd/>
            <a:tailEnd/>
          </a:ln>
        </p:spPr>
        <p:txBody>
          <a:bodyPr>
            <a:spAutoFit/>
          </a:bodyPr>
          <a:lstStyle/>
          <a:p>
            <a:pPr>
              <a:spcBef>
                <a:spcPct val="50000"/>
              </a:spcBef>
            </a:pPr>
            <a:r>
              <a:rPr lang="en-US" altLang="zh-CN" sz="2000" b="1" i="0">
                <a:solidFill>
                  <a:srgbClr val="FFFF00"/>
                </a:solidFill>
                <a:ea typeface="华文细黑"/>
                <a:cs typeface="华文细黑"/>
              </a:rPr>
              <a:t>1.</a:t>
            </a:r>
            <a:r>
              <a:rPr lang="zh-CN" altLang="en-US" sz="2000" b="1" i="0">
                <a:solidFill>
                  <a:srgbClr val="FFFF00"/>
                </a:solidFill>
                <a:ea typeface="华文细黑"/>
                <a:cs typeface="华文细黑"/>
              </a:rPr>
              <a:t>时间与节奏</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ext Box 2"/>
          <p:cNvSpPr txBox="1">
            <a:spLocks noChangeArrowheads="1"/>
          </p:cNvSpPr>
          <p:nvPr/>
        </p:nvSpPr>
        <p:spPr bwMode="auto">
          <a:xfrm>
            <a:off x="468313" y="981075"/>
            <a:ext cx="5905500" cy="579438"/>
          </a:xfrm>
          <a:prstGeom prst="rect">
            <a:avLst/>
          </a:prstGeom>
          <a:noFill/>
          <a:ln w="9525">
            <a:noFill/>
            <a:miter lim="800000"/>
            <a:headEnd/>
            <a:tailEnd/>
          </a:ln>
        </p:spPr>
        <p:txBody>
          <a:bodyPr>
            <a:spAutoFit/>
          </a:bodyPr>
          <a:lstStyle/>
          <a:p>
            <a:pPr>
              <a:spcBef>
                <a:spcPct val="50000"/>
              </a:spcBef>
            </a:pPr>
            <a:r>
              <a:rPr lang="zh-CN" altLang="en-US" sz="3200" b="1" i="0">
                <a:solidFill>
                  <a:schemeClr val="folHlink"/>
                </a:solidFill>
                <a:latin typeface="Comic Sans MS" pitchFamily="66" charset="0"/>
                <a:ea typeface="楷体" pitchFamily="49" charset="-122"/>
              </a:rPr>
              <a:t>（</a:t>
            </a:r>
            <a:r>
              <a:rPr lang="en-US" altLang="zh-CN" sz="3200" b="1" i="0">
                <a:solidFill>
                  <a:schemeClr val="folHlink"/>
                </a:solidFill>
                <a:latin typeface="Comic Sans MS" pitchFamily="66" charset="0"/>
                <a:ea typeface="楷体" pitchFamily="49" charset="-122"/>
              </a:rPr>
              <a:t>3</a:t>
            </a:r>
            <a:r>
              <a:rPr lang="zh-CN" altLang="en-US" sz="3200" b="1" i="0">
                <a:solidFill>
                  <a:schemeClr val="folHlink"/>
                </a:solidFill>
                <a:latin typeface="Comic Sans MS" pitchFamily="66" charset="0"/>
                <a:ea typeface="楷体" pitchFamily="49" charset="-122"/>
              </a:rPr>
              <a:t>）二轮三轮复习训练的方式</a:t>
            </a:r>
          </a:p>
        </p:txBody>
      </p:sp>
      <p:sp>
        <p:nvSpPr>
          <p:cNvPr id="49154" name="Text Box 3"/>
          <p:cNvSpPr txBox="1">
            <a:spLocks noChangeArrowheads="1"/>
          </p:cNvSpPr>
          <p:nvPr/>
        </p:nvSpPr>
        <p:spPr bwMode="auto">
          <a:xfrm>
            <a:off x="1042988" y="1916113"/>
            <a:ext cx="6480175" cy="366712"/>
          </a:xfrm>
          <a:prstGeom prst="rect">
            <a:avLst/>
          </a:prstGeom>
          <a:noFill/>
          <a:ln w="9525">
            <a:noFill/>
            <a:miter lim="800000"/>
            <a:headEnd/>
            <a:tailEnd/>
          </a:ln>
        </p:spPr>
        <p:txBody>
          <a:bodyPr>
            <a:spAutoFit/>
          </a:bodyPr>
          <a:lstStyle/>
          <a:p>
            <a:pPr>
              <a:spcBef>
                <a:spcPct val="50000"/>
              </a:spcBef>
            </a:pPr>
            <a:endParaRPr lang="zh-CN" altLang="en-US" i="0">
              <a:latin typeface="Comic Sans MS" pitchFamily="66" charset="0"/>
            </a:endParaRPr>
          </a:p>
        </p:txBody>
      </p:sp>
      <p:sp>
        <p:nvSpPr>
          <p:cNvPr id="49155" name="Text Box 4"/>
          <p:cNvSpPr txBox="1">
            <a:spLocks noChangeArrowheads="1"/>
          </p:cNvSpPr>
          <p:nvPr/>
        </p:nvSpPr>
        <p:spPr bwMode="auto">
          <a:xfrm>
            <a:off x="900113" y="1773238"/>
            <a:ext cx="7559675" cy="3113087"/>
          </a:xfrm>
          <a:prstGeom prst="rect">
            <a:avLst/>
          </a:prstGeom>
          <a:noFill/>
          <a:ln w="9525">
            <a:noFill/>
            <a:miter lim="800000"/>
            <a:headEnd/>
            <a:tailEnd/>
          </a:ln>
        </p:spPr>
        <p:txBody>
          <a:bodyPr>
            <a:spAutoFit/>
          </a:bodyPr>
          <a:lstStyle/>
          <a:p>
            <a:pPr>
              <a:spcBef>
                <a:spcPct val="50000"/>
              </a:spcBef>
            </a:pPr>
            <a:r>
              <a:rPr lang="zh-CN" altLang="en-US" sz="3600" b="1" i="0">
                <a:solidFill>
                  <a:srgbClr val="000099"/>
                </a:solidFill>
                <a:latin typeface="Comic Sans MS" pitchFamily="66" charset="0"/>
                <a:ea typeface="楷体" pitchFamily="49" charset="-122"/>
              </a:rPr>
              <a:t>二轮：</a:t>
            </a:r>
            <a:r>
              <a:rPr lang="zh-CN" altLang="en-US" sz="3600" b="1" i="0">
                <a:latin typeface="Comic Sans MS" pitchFamily="66" charset="0"/>
                <a:ea typeface="楷体" pitchFamily="49" charset="-122"/>
              </a:rPr>
              <a:t>以重要版块的遗留和关键问题为主，以理论讲解和针对性训练为主，是一轮复习的升华、强化、反复</a:t>
            </a:r>
          </a:p>
          <a:p>
            <a:pPr>
              <a:spcBef>
                <a:spcPct val="50000"/>
              </a:spcBef>
            </a:pPr>
            <a:r>
              <a:rPr lang="zh-CN" altLang="en-US" sz="3600" b="1" i="0">
                <a:solidFill>
                  <a:srgbClr val="000099"/>
                </a:solidFill>
                <a:latin typeface="Comic Sans MS" pitchFamily="66" charset="0"/>
                <a:ea typeface="楷体" pitchFamily="49" charset="-122"/>
              </a:rPr>
              <a:t>三轮：</a:t>
            </a:r>
            <a:r>
              <a:rPr lang="zh-CN" altLang="en-US" sz="3600" b="1" i="0">
                <a:latin typeface="Comic Sans MS" pitchFamily="66" charset="0"/>
                <a:ea typeface="楷体" pitchFamily="49" charset="-122"/>
              </a:rPr>
              <a:t>每周两考，在考试实战中强化，是一二轮复习的终极提升</a:t>
            </a:r>
          </a:p>
        </p:txBody>
      </p:sp>
      <p:sp>
        <p:nvSpPr>
          <p:cNvPr id="49156" name="Text Box 34"/>
          <p:cNvSpPr txBox="1">
            <a:spLocks noChangeArrowheads="1"/>
          </p:cNvSpPr>
          <p:nvPr/>
        </p:nvSpPr>
        <p:spPr bwMode="auto">
          <a:xfrm>
            <a:off x="6659563" y="260350"/>
            <a:ext cx="1727200" cy="396875"/>
          </a:xfrm>
          <a:prstGeom prst="rect">
            <a:avLst/>
          </a:prstGeom>
          <a:noFill/>
          <a:ln w="9525">
            <a:noFill/>
            <a:miter lim="800000"/>
            <a:headEnd/>
            <a:tailEnd/>
          </a:ln>
        </p:spPr>
        <p:txBody>
          <a:bodyPr>
            <a:spAutoFit/>
          </a:bodyPr>
          <a:lstStyle/>
          <a:p>
            <a:pPr>
              <a:spcBef>
                <a:spcPct val="50000"/>
              </a:spcBef>
            </a:pPr>
            <a:r>
              <a:rPr lang="en-US" altLang="zh-CN" sz="2000" b="1" i="0">
                <a:solidFill>
                  <a:srgbClr val="FFFF00"/>
                </a:solidFill>
                <a:ea typeface="华文细黑"/>
                <a:cs typeface="华文细黑"/>
              </a:rPr>
              <a:t>1.</a:t>
            </a:r>
            <a:r>
              <a:rPr lang="zh-CN" altLang="en-US" sz="2000" b="1" i="0">
                <a:solidFill>
                  <a:srgbClr val="FFFF00"/>
                </a:solidFill>
                <a:ea typeface="华文细黑"/>
                <a:cs typeface="华文细黑"/>
              </a:rPr>
              <a:t>时间与节奏</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p:cNvSpPr>
          <p:nvPr>
            <p:ph type="body" idx="4294967295"/>
          </p:nvPr>
        </p:nvSpPr>
        <p:spPr>
          <a:xfrm>
            <a:off x="468313" y="1700213"/>
            <a:ext cx="8207375" cy="4321175"/>
          </a:xfrm>
        </p:spPr>
        <p:txBody>
          <a:bodyPr/>
          <a:lstStyle/>
          <a:p>
            <a:pPr>
              <a:lnSpc>
                <a:spcPct val="125000"/>
              </a:lnSpc>
              <a:buFont typeface="Wingdings" pitchFamily="2" charset="2"/>
              <a:buNone/>
            </a:pPr>
            <a:r>
              <a:rPr lang="zh-CN" altLang="en-US" sz="1400" b="1" dirty="0" smtClean="0">
                <a:latin typeface="宋体" charset="-122"/>
              </a:rPr>
              <a:t> </a:t>
            </a:r>
            <a:r>
              <a:rPr lang="zh-CN" altLang="en-US" sz="2400" b="1" dirty="0" smtClean="0">
                <a:latin typeface="楷体" pitchFamily="49" charset="-122"/>
                <a:ea typeface="楷体" pitchFamily="49" charset="-122"/>
              </a:rPr>
              <a:t>（</a:t>
            </a:r>
            <a:r>
              <a:rPr lang="en-US" altLang="zh-CN" sz="2400" b="1" dirty="0" smtClean="0">
                <a:latin typeface="楷体" pitchFamily="49" charset="-122"/>
                <a:ea typeface="楷体" pitchFamily="49" charset="-122"/>
              </a:rPr>
              <a:t>1</a:t>
            </a:r>
            <a:r>
              <a:rPr lang="zh-CN" altLang="en-US" sz="2400" b="1" dirty="0" smtClean="0">
                <a:latin typeface="楷体" pitchFamily="49" charset="-122"/>
                <a:ea typeface="楷体" pitchFamily="49" charset="-122"/>
              </a:rPr>
              <a:t>）以小组为单位安排二三轮备考内容</a:t>
            </a:r>
          </a:p>
          <a:p>
            <a:pPr>
              <a:lnSpc>
                <a:spcPct val="125000"/>
              </a:lnSpc>
              <a:buFont typeface="Wingdings" pitchFamily="2" charset="2"/>
              <a:buNone/>
            </a:pPr>
            <a:r>
              <a:rPr lang="zh-CN" altLang="en-US" sz="2400" b="1" dirty="0" smtClean="0">
                <a:latin typeface="楷体" pitchFamily="49" charset="-122"/>
                <a:ea typeface="楷体" pitchFamily="49" charset="-122"/>
              </a:rPr>
              <a:t>     </a:t>
            </a:r>
            <a:r>
              <a:rPr lang="zh-CN" altLang="en-US" sz="2400" b="1" dirty="0" smtClean="0">
                <a:solidFill>
                  <a:srgbClr val="000099"/>
                </a:solidFill>
                <a:latin typeface="楷体" pitchFamily="49" charset="-122"/>
                <a:ea typeface="楷体" pitchFamily="49" charset="-122"/>
              </a:rPr>
              <a:t>各司其职，避免研究广而不深、流于浮浅！</a:t>
            </a:r>
          </a:p>
          <a:p>
            <a:pPr>
              <a:lnSpc>
                <a:spcPct val="125000"/>
              </a:lnSpc>
              <a:buFont typeface="Wingdings" pitchFamily="2" charset="2"/>
              <a:buNone/>
            </a:pPr>
            <a:r>
              <a:rPr lang="zh-CN" altLang="en-US" sz="2400" b="1" dirty="0" smtClean="0">
                <a:latin typeface="楷体" pitchFamily="49" charset="-122"/>
                <a:ea typeface="楷体" pitchFamily="49" charset="-122"/>
              </a:rPr>
              <a:t>     老师们分为基础和阅读作文两个大组，其中基础组分为若干个小组。</a:t>
            </a:r>
          </a:p>
          <a:p>
            <a:pPr>
              <a:lnSpc>
                <a:spcPct val="80000"/>
              </a:lnSpc>
              <a:buFont typeface="Wingdings" pitchFamily="2" charset="2"/>
              <a:buNone/>
            </a:pPr>
            <a:endParaRPr lang="zh-CN" altLang="en-US" sz="2400" b="1" dirty="0" smtClean="0">
              <a:latin typeface="楷体" pitchFamily="49" charset="-122"/>
              <a:ea typeface="楷体" pitchFamily="49" charset="-122"/>
            </a:endParaRPr>
          </a:p>
          <a:p>
            <a:pPr>
              <a:lnSpc>
                <a:spcPct val="80000"/>
              </a:lnSpc>
              <a:buFont typeface="Wingdings" pitchFamily="2" charset="2"/>
              <a:buNone/>
            </a:pPr>
            <a:r>
              <a:rPr lang="zh-CN" altLang="en-US" sz="2400" b="1" dirty="0" smtClean="0">
                <a:latin typeface="楷体" pitchFamily="49" charset="-122"/>
                <a:ea typeface="楷体" pitchFamily="49" charset="-122"/>
              </a:rPr>
              <a:t>（</a:t>
            </a:r>
            <a:r>
              <a:rPr lang="en-US" altLang="zh-CN" sz="2400" b="1" dirty="0" smtClean="0">
                <a:latin typeface="楷体" pitchFamily="49" charset="-122"/>
                <a:ea typeface="楷体" pitchFamily="49" charset="-122"/>
              </a:rPr>
              <a:t>2</a:t>
            </a:r>
            <a:r>
              <a:rPr lang="zh-CN" altLang="en-US" sz="2400" b="1" dirty="0" smtClean="0">
                <a:latin typeface="楷体" pitchFamily="49" charset="-122"/>
                <a:ea typeface="楷体" pitchFamily="49" charset="-122"/>
              </a:rPr>
              <a:t>）以版块为单位，任务统一安排。</a:t>
            </a:r>
          </a:p>
          <a:p>
            <a:pPr>
              <a:lnSpc>
                <a:spcPct val="80000"/>
              </a:lnSpc>
              <a:buFont typeface="Wingdings" pitchFamily="2" charset="2"/>
              <a:buNone/>
            </a:pPr>
            <a:r>
              <a:rPr lang="zh-CN" altLang="en-US" sz="2400" b="1" dirty="0" smtClean="0">
                <a:latin typeface="楷体" pitchFamily="49" charset="-122"/>
                <a:ea typeface="楷体" pitchFamily="49" charset="-122"/>
              </a:rPr>
              <a:t>       </a:t>
            </a:r>
            <a:r>
              <a:rPr lang="zh-CN" altLang="en-US" sz="2400" b="1" dirty="0" smtClean="0">
                <a:solidFill>
                  <a:srgbClr val="000099"/>
                </a:solidFill>
                <a:latin typeface="楷体" pitchFamily="49" charset="-122"/>
                <a:ea typeface="楷体" pitchFamily="49" charset="-122"/>
              </a:rPr>
              <a:t>全面整合，一网打尽，不留死角！</a:t>
            </a:r>
          </a:p>
          <a:p>
            <a:pPr>
              <a:lnSpc>
                <a:spcPct val="80000"/>
              </a:lnSpc>
              <a:buFont typeface="Wingdings" pitchFamily="2" charset="2"/>
              <a:buNone/>
            </a:pPr>
            <a:r>
              <a:rPr lang="zh-CN" altLang="en-US" sz="2400" b="1" dirty="0" smtClean="0">
                <a:latin typeface="楷体" pitchFamily="49" charset="-122"/>
                <a:ea typeface="楷体" pitchFamily="49" charset="-122"/>
              </a:rPr>
              <a:t>       </a:t>
            </a:r>
            <a:r>
              <a:rPr lang="zh-CN" altLang="en-US" sz="2400" b="1" u="sng" dirty="0" smtClean="0">
                <a:latin typeface="楷体" pitchFamily="49" charset="-122"/>
                <a:ea typeface="楷体" pitchFamily="49" charset="-122"/>
              </a:rPr>
              <a:t>每小组只负责自己版块的出题任务，将三轮的九场考试做统一的规划确保自己版块的内容不重复</a:t>
            </a:r>
            <a:r>
              <a:rPr lang="zh-CN" altLang="en-US" sz="2400" b="1" dirty="0" smtClean="0">
                <a:latin typeface="楷体" pitchFamily="49" charset="-122"/>
                <a:ea typeface="楷体" pitchFamily="49" charset="-122"/>
              </a:rPr>
              <a:t>。</a:t>
            </a:r>
            <a:r>
              <a:rPr lang="zh-CN" altLang="en-US" sz="1800" b="1" dirty="0" smtClean="0">
                <a:latin typeface="楷体" pitchFamily="49" charset="-122"/>
                <a:ea typeface="楷体" pitchFamily="49" charset="-122"/>
              </a:rPr>
              <a:t> </a:t>
            </a:r>
          </a:p>
        </p:txBody>
      </p:sp>
      <p:sp>
        <p:nvSpPr>
          <p:cNvPr id="50178" name="Text Box 4"/>
          <p:cNvSpPr txBox="1">
            <a:spLocks noChangeArrowheads="1"/>
          </p:cNvSpPr>
          <p:nvPr/>
        </p:nvSpPr>
        <p:spPr bwMode="auto">
          <a:xfrm>
            <a:off x="827088" y="620713"/>
            <a:ext cx="7200900" cy="366712"/>
          </a:xfrm>
          <a:prstGeom prst="rect">
            <a:avLst/>
          </a:prstGeom>
          <a:noFill/>
          <a:ln w="9525">
            <a:noFill/>
            <a:miter lim="800000"/>
            <a:headEnd/>
            <a:tailEnd/>
          </a:ln>
        </p:spPr>
        <p:txBody>
          <a:bodyPr>
            <a:spAutoFit/>
          </a:bodyPr>
          <a:lstStyle/>
          <a:p>
            <a:pPr>
              <a:spcBef>
                <a:spcPct val="50000"/>
              </a:spcBef>
            </a:pPr>
            <a:endParaRPr lang="zh-CN" altLang="en-US" i="0">
              <a:latin typeface="Comic Sans MS" pitchFamily="66" charset="0"/>
            </a:endParaRPr>
          </a:p>
        </p:txBody>
      </p:sp>
      <p:sp>
        <p:nvSpPr>
          <p:cNvPr id="50179" name="Rectangle 5"/>
          <p:cNvSpPr>
            <a:spLocks noChangeArrowheads="1"/>
          </p:cNvSpPr>
          <p:nvPr/>
        </p:nvSpPr>
        <p:spPr bwMode="auto">
          <a:xfrm>
            <a:off x="2916238" y="1052513"/>
            <a:ext cx="3040062" cy="579437"/>
          </a:xfrm>
          <a:prstGeom prst="rect">
            <a:avLst/>
          </a:prstGeom>
          <a:noFill/>
          <a:ln w="9525">
            <a:noFill/>
            <a:miter lim="800000"/>
            <a:headEnd/>
            <a:tailEnd/>
          </a:ln>
        </p:spPr>
        <p:txBody>
          <a:bodyPr wrap="none">
            <a:spAutoFit/>
          </a:bodyPr>
          <a:lstStyle/>
          <a:p>
            <a:pPr algn="ctr"/>
            <a:r>
              <a:rPr lang="zh-CN" altLang="en-US" sz="3200" b="1" i="0">
                <a:solidFill>
                  <a:schemeClr val="folHlink"/>
                </a:solidFill>
                <a:latin typeface="Comic Sans MS" pitchFamily="66" charset="0"/>
                <a:ea typeface="楷体" pitchFamily="49" charset="-122"/>
              </a:rPr>
              <a:t>发挥集体的智慧</a:t>
            </a:r>
          </a:p>
        </p:txBody>
      </p:sp>
      <p:sp>
        <p:nvSpPr>
          <p:cNvPr id="50180" name="Text Box 6"/>
          <p:cNvSpPr txBox="1">
            <a:spLocks noChangeArrowheads="1"/>
          </p:cNvSpPr>
          <p:nvPr/>
        </p:nvSpPr>
        <p:spPr bwMode="auto">
          <a:xfrm>
            <a:off x="6516688" y="260350"/>
            <a:ext cx="2087562" cy="396875"/>
          </a:xfrm>
          <a:prstGeom prst="rect">
            <a:avLst/>
          </a:prstGeom>
          <a:noFill/>
          <a:ln w="9525">
            <a:noFill/>
            <a:miter lim="800000"/>
            <a:headEnd/>
            <a:tailEnd/>
          </a:ln>
        </p:spPr>
        <p:txBody>
          <a:bodyPr>
            <a:spAutoFit/>
          </a:bodyPr>
          <a:lstStyle/>
          <a:p>
            <a:pPr>
              <a:spcBef>
                <a:spcPct val="50000"/>
              </a:spcBef>
            </a:pPr>
            <a:r>
              <a:rPr lang="en-US" altLang="zh-CN" sz="2000" b="1" i="0">
                <a:solidFill>
                  <a:srgbClr val="FFFF00"/>
                </a:solidFill>
                <a:latin typeface="仿宋" pitchFamily="49" charset="-122"/>
                <a:ea typeface="仿宋" pitchFamily="49" charset="-122"/>
              </a:rPr>
              <a:t>2.</a:t>
            </a:r>
            <a:r>
              <a:rPr lang="zh-CN" altLang="en-US" sz="2000" b="1" i="0">
                <a:solidFill>
                  <a:srgbClr val="FFFF00"/>
                </a:solidFill>
                <a:latin typeface="仿宋" pitchFamily="49" charset="-122"/>
                <a:ea typeface="仿宋" pitchFamily="49" charset="-122"/>
              </a:rPr>
              <a:t>分工与配合</a:t>
            </a:r>
            <a:endParaRPr lang="zh-CN" altLang="en-US" sz="2000">
              <a:solidFill>
                <a:srgbClr val="FFFF00"/>
              </a:solidFill>
              <a:latin typeface="仿宋" pitchFamily="49" charset="-122"/>
              <a:ea typeface="仿宋" pitchFamily="49"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Picture 3"/>
          <p:cNvPicPr>
            <a:picLocks noChangeAspect="1" noChangeArrowheads="1"/>
          </p:cNvPicPr>
          <p:nvPr/>
        </p:nvPicPr>
        <p:blipFill>
          <a:blip r:embed="rId2" cstate="print"/>
          <a:srcRect/>
          <a:stretch>
            <a:fillRect/>
          </a:stretch>
        </p:blipFill>
        <p:spPr bwMode="auto">
          <a:xfrm>
            <a:off x="2987675" y="188913"/>
            <a:ext cx="5545138" cy="64087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
          <p:cNvGrpSpPr>
            <a:grpSpLocks/>
          </p:cNvGrpSpPr>
          <p:nvPr/>
        </p:nvGrpSpPr>
        <p:grpSpPr bwMode="auto">
          <a:xfrm>
            <a:off x="107950" y="1130300"/>
            <a:ext cx="887413" cy="714375"/>
            <a:chOff x="0" y="0"/>
            <a:chExt cx="886838" cy="714378"/>
          </a:xfrm>
        </p:grpSpPr>
        <p:sp>
          <p:nvSpPr>
            <p:cNvPr id="11273" name="等腰三角形 6"/>
            <p:cNvSpPr>
              <a:spLocks noChangeArrowheads="1"/>
            </p:cNvSpPr>
            <p:nvPr/>
          </p:nvSpPr>
          <p:spPr bwMode="auto">
            <a:xfrm rot="5400000">
              <a:off x="193317" y="20858"/>
              <a:ext cx="714378" cy="672664"/>
            </a:xfrm>
            <a:prstGeom prst="triangle">
              <a:avLst>
                <a:gd name="adj" fmla="val 52769"/>
              </a:avLst>
            </a:prstGeom>
            <a:solidFill>
              <a:srgbClr val="666666"/>
            </a:solidFill>
            <a:ln w="12700">
              <a:solidFill>
                <a:schemeClr val="bg1"/>
              </a:solidFill>
              <a:bevel/>
              <a:headEnd/>
              <a:tailEnd/>
            </a:ln>
            <a:effectLst>
              <a:outerShdw dist="38100" dir="2700000" algn="ctr" rotWithShape="0">
                <a:srgbClr val="000000">
                  <a:alpha val="39000"/>
                </a:srgbClr>
              </a:outerShdw>
            </a:effectLst>
          </p:spPr>
          <p:txBody>
            <a:bodyPr anchor="ctr">
              <a:spAutoFit/>
            </a:bodyPr>
            <a:lstStyle/>
            <a:p>
              <a:pPr algn="ctr">
                <a:buFont typeface="Arial" charset="0"/>
                <a:buNone/>
                <a:defRPr/>
              </a:pPr>
              <a:endParaRPr lang="zh-CN" altLang="en-US" sz="1600" b="1">
                <a:solidFill>
                  <a:srgbClr val="FFFFFF"/>
                </a:solidFill>
                <a:latin typeface="微软雅黑" pitchFamily="34" charset="-122"/>
                <a:ea typeface="微软雅黑" pitchFamily="34" charset="-122"/>
              </a:endParaRPr>
            </a:p>
          </p:txBody>
        </p:sp>
        <p:sp>
          <p:nvSpPr>
            <p:cNvPr id="11274" name="等腰三角形 7"/>
            <p:cNvSpPr>
              <a:spLocks noChangeArrowheads="1"/>
            </p:cNvSpPr>
            <p:nvPr/>
          </p:nvSpPr>
          <p:spPr bwMode="auto">
            <a:xfrm rot="5400000">
              <a:off x="-20858" y="20858"/>
              <a:ext cx="714378" cy="672664"/>
            </a:xfrm>
            <a:prstGeom prst="triangle">
              <a:avLst>
                <a:gd name="adj" fmla="val 52769"/>
              </a:avLst>
            </a:prstGeom>
            <a:solidFill>
              <a:srgbClr val="D9D9D9"/>
            </a:solidFill>
            <a:ln w="12700">
              <a:solidFill>
                <a:schemeClr val="bg1"/>
              </a:solidFill>
              <a:bevel/>
              <a:headEnd/>
              <a:tailEnd/>
            </a:ln>
            <a:effectLst>
              <a:outerShdw dist="38100" dir="2700000" algn="ctr" rotWithShape="0">
                <a:srgbClr val="000000">
                  <a:alpha val="39000"/>
                </a:srgbClr>
              </a:outerShdw>
            </a:effectLst>
          </p:spPr>
          <p:txBody>
            <a:bodyPr anchor="ctr">
              <a:spAutoFit/>
            </a:bodyPr>
            <a:lstStyle/>
            <a:p>
              <a:pPr algn="ctr">
                <a:buFont typeface="Arial" charset="0"/>
                <a:buNone/>
                <a:defRPr/>
              </a:pPr>
              <a:endParaRPr lang="zh-CN" altLang="en-US" sz="1600" b="1">
                <a:solidFill>
                  <a:srgbClr val="FFFFFF"/>
                </a:solidFill>
                <a:latin typeface="微软雅黑" pitchFamily="34" charset="-122"/>
                <a:ea typeface="微软雅黑" pitchFamily="34" charset="-122"/>
              </a:endParaRPr>
            </a:p>
          </p:txBody>
        </p:sp>
      </p:grpSp>
      <p:cxnSp>
        <p:nvCxnSpPr>
          <p:cNvPr id="12291" name="Straight Connector 10"/>
          <p:cNvCxnSpPr>
            <a:cxnSpLocks noChangeShapeType="1"/>
          </p:cNvCxnSpPr>
          <p:nvPr/>
        </p:nvCxnSpPr>
        <p:spPr bwMode="auto">
          <a:xfrm>
            <a:off x="1371600" y="1555750"/>
            <a:ext cx="3705225" cy="0"/>
          </a:xfrm>
          <a:prstGeom prst="line">
            <a:avLst/>
          </a:prstGeom>
          <a:noFill/>
          <a:ln w="12700">
            <a:solidFill>
              <a:srgbClr val="AA000B"/>
            </a:solidFill>
            <a:prstDash val="sysDash"/>
            <a:bevel/>
            <a:headEnd type="oval" w="med" len="med"/>
            <a:tailEnd type="oval" w="med" len="med"/>
          </a:ln>
        </p:spPr>
      </p:cxnSp>
      <p:sp>
        <p:nvSpPr>
          <p:cNvPr id="12292" name="矩形 19"/>
          <p:cNvSpPr>
            <a:spLocks noChangeArrowheads="1"/>
          </p:cNvSpPr>
          <p:nvPr/>
        </p:nvSpPr>
        <p:spPr bwMode="auto">
          <a:xfrm>
            <a:off x="1371600" y="904875"/>
            <a:ext cx="3854450" cy="612775"/>
          </a:xfrm>
          <a:prstGeom prst="rect">
            <a:avLst/>
          </a:prstGeom>
          <a:noFill/>
          <a:ln w="9525">
            <a:noFill/>
            <a:miter lim="800000"/>
            <a:headEnd/>
            <a:tailEnd/>
          </a:ln>
        </p:spPr>
        <p:txBody>
          <a:bodyPr>
            <a:spAutoFit/>
          </a:bodyPr>
          <a:lstStyle/>
          <a:p>
            <a:pPr>
              <a:buFont typeface="Arial" charset="0"/>
              <a:buNone/>
            </a:pPr>
            <a:r>
              <a:rPr lang="zh-CN" altLang="en-US" sz="3200" b="1" i="0" smtClean="0">
                <a:solidFill>
                  <a:srgbClr val="000000"/>
                </a:solidFill>
                <a:ea typeface="微软雅黑" pitchFamily="34" charset="-122"/>
              </a:rPr>
              <a:t>千古帝乡  智慧襄阳</a:t>
            </a:r>
          </a:p>
        </p:txBody>
      </p:sp>
      <p:sp>
        <p:nvSpPr>
          <p:cNvPr id="12293" name="文本框 1"/>
          <p:cNvSpPr txBox="1">
            <a:spLocks noChangeArrowheads="1"/>
          </p:cNvSpPr>
          <p:nvPr/>
        </p:nvSpPr>
        <p:spPr bwMode="auto">
          <a:xfrm>
            <a:off x="2266950" y="1628775"/>
            <a:ext cx="3609975" cy="419100"/>
          </a:xfrm>
          <a:prstGeom prst="rect">
            <a:avLst/>
          </a:prstGeom>
          <a:noFill/>
          <a:ln w="9525">
            <a:noFill/>
            <a:miter lim="800000"/>
            <a:headEnd/>
            <a:tailEnd/>
          </a:ln>
        </p:spPr>
        <p:txBody>
          <a:bodyPr>
            <a:spAutoFit/>
          </a:bodyPr>
          <a:lstStyle/>
          <a:p>
            <a:pPr>
              <a:buFont typeface="Arial" charset="0"/>
              <a:buNone/>
            </a:pPr>
            <a:r>
              <a:rPr lang="zh-CN" altLang="en-US" sz="2000" b="1" i="0" smtClean="0">
                <a:solidFill>
                  <a:srgbClr val="BC000D"/>
                </a:solidFill>
                <a:latin typeface="微软雅黑" pitchFamily="34" charset="-122"/>
                <a:ea typeface="微软雅黑" pitchFamily="34" charset="-122"/>
              </a:rPr>
              <a:t>物华天宝，人杰地灵</a:t>
            </a:r>
          </a:p>
        </p:txBody>
      </p:sp>
      <p:sp>
        <p:nvSpPr>
          <p:cNvPr id="12294" name="MH_Other_1"/>
          <p:cNvSpPr>
            <a:spLocks/>
          </p:cNvSpPr>
          <p:nvPr/>
        </p:nvSpPr>
        <p:spPr bwMode="auto">
          <a:xfrm>
            <a:off x="323850" y="2349500"/>
            <a:ext cx="1979613" cy="3467100"/>
          </a:xfrm>
          <a:custGeom>
            <a:avLst/>
            <a:gdLst>
              <a:gd name="T0" fmla="*/ 37 w 2735036"/>
              <a:gd name="T1" fmla="*/ 11303 h 4142441"/>
              <a:gd name="T2" fmla="*/ 49 w 2735036"/>
              <a:gd name="T3" fmla="*/ 10744 h 4142441"/>
              <a:gd name="T4" fmla="*/ 43 w 2735036"/>
              <a:gd name="T5" fmla="*/ 11179 h 4142441"/>
              <a:gd name="T6" fmla="*/ 47 w 2735036"/>
              <a:gd name="T7" fmla="*/ 10563 h 4142441"/>
              <a:gd name="T8" fmla="*/ 35 w 2735036"/>
              <a:gd name="T9" fmla="*/ 10106 h 4142441"/>
              <a:gd name="T10" fmla="*/ 20 w 2735036"/>
              <a:gd name="T11" fmla="*/ 10091 h 4142441"/>
              <a:gd name="T12" fmla="*/ 38 w 2735036"/>
              <a:gd name="T13" fmla="*/ 9905 h 4142441"/>
              <a:gd name="T14" fmla="*/ 47 w 2735036"/>
              <a:gd name="T15" fmla="*/ 10500 h 4142441"/>
              <a:gd name="T16" fmla="*/ 14 w 2735036"/>
              <a:gd name="T17" fmla="*/ 8156 h 4142441"/>
              <a:gd name="T18" fmla="*/ 24 w 2735036"/>
              <a:gd name="T19" fmla="*/ 8784 h 4142441"/>
              <a:gd name="T20" fmla="*/ 46 w 2735036"/>
              <a:gd name="T21" fmla="*/ 9388 h 4142441"/>
              <a:gd name="T22" fmla="*/ 9 w 2735036"/>
              <a:gd name="T23" fmla="*/ 9288 h 4142441"/>
              <a:gd name="T24" fmla="*/ 1 w 2735036"/>
              <a:gd name="T25" fmla="*/ 7877 h 4142441"/>
              <a:gd name="T26" fmla="*/ 36 w 2735036"/>
              <a:gd name="T27" fmla="*/ 7752 h 4142441"/>
              <a:gd name="T28" fmla="*/ 42 w 2735036"/>
              <a:gd name="T29" fmla="*/ 8256 h 4142441"/>
              <a:gd name="T30" fmla="*/ 14 w 2735036"/>
              <a:gd name="T31" fmla="*/ 8132 h 4142441"/>
              <a:gd name="T32" fmla="*/ 1 w 2735036"/>
              <a:gd name="T33" fmla="*/ 6680 h 4142441"/>
              <a:gd name="T34" fmla="*/ 48 w 2735036"/>
              <a:gd name="T35" fmla="*/ 7887 h 4142441"/>
              <a:gd name="T36" fmla="*/ 56 w 2735036"/>
              <a:gd name="T37" fmla="*/ 4905 h 4142441"/>
              <a:gd name="T38" fmla="*/ 35 w 2735036"/>
              <a:gd name="T39" fmla="*/ 5248 h 4142441"/>
              <a:gd name="T40" fmla="*/ 17 w 2735036"/>
              <a:gd name="T41" fmla="*/ 7216 h 4142441"/>
              <a:gd name="T42" fmla="*/ 12 w 2735036"/>
              <a:gd name="T43" fmla="*/ 7048 h 4142441"/>
              <a:gd name="T44" fmla="*/ 13 w 2735036"/>
              <a:gd name="T45" fmla="*/ 5258 h 4142441"/>
              <a:gd name="T46" fmla="*/ 33 w 2735036"/>
              <a:gd name="T47" fmla="*/ 5025 h 4142441"/>
              <a:gd name="T48" fmla="*/ 54 w 2735036"/>
              <a:gd name="T49" fmla="*/ 4972 h 4142441"/>
              <a:gd name="T50" fmla="*/ 62 w 2735036"/>
              <a:gd name="T51" fmla="*/ 4866 h 4142441"/>
              <a:gd name="T52" fmla="*/ 59 w 2735036"/>
              <a:gd name="T53" fmla="*/ 4638 h 4142441"/>
              <a:gd name="T54" fmla="*/ 62 w 2735036"/>
              <a:gd name="T55" fmla="*/ 4153 h 4142441"/>
              <a:gd name="T56" fmla="*/ 50 w 2735036"/>
              <a:gd name="T57" fmla="*/ 4349 h 4142441"/>
              <a:gd name="T58" fmla="*/ 51 w 2735036"/>
              <a:gd name="T59" fmla="*/ 4836 h 4142441"/>
              <a:gd name="T60" fmla="*/ 48 w 2735036"/>
              <a:gd name="T61" fmla="*/ 6579 h 4142441"/>
              <a:gd name="T62" fmla="*/ 36 w 2735036"/>
              <a:gd name="T63" fmla="*/ 7861 h 4142441"/>
              <a:gd name="T64" fmla="*/ 35 w 2735036"/>
              <a:gd name="T65" fmla="*/ 8065 h 4142441"/>
              <a:gd name="T66" fmla="*/ 42 w 2735036"/>
              <a:gd name="T67" fmla="*/ 6612 h 4142441"/>
              <a:gd name="T68" fmla="*/ 47 w 2735036"/>
              <a:gd name="T69" fmla="*/ 4691 h 4142441"/>
              <a:gd name="T70" fmla="*/ 45 w 2735036"/>
              <a:gd name="T71" fmla="*/ 5080 h 4142441"/>
              <a:gd name="T72" fmla="*/ 25 w 2735036"/>
              <a:gd name="T73" fmla="*/ 8037 h 4142441"/>
              <a:gd name="T74" fmla="*/ 22 w 2735036"/>
              <a:gd name="T75" fmla="*/ 7446 h 4142441"/>
              <a:gd name="T76" fmla="*/ 43 w 2735036"/>
              <a:gd name="T77" fmla="*/ 4706 h 4142441"/>
              <a:gd name="T78" fmla="*/ 38 w 2735036"/>
              <a:gd name="T79" fmla="*/ 4799 h 4142441"/>
              <a:gd name="T80" fmla="*/ 41 w 2735036"/>
              <a:gd name="T81" fmla="*/ 4307 h 4142441"/>
              <a:gd name="T82" fmla="*/ 46 w 2735036"/>
              <a:gd name="T83" fmla="*/ 4396 h 4142441"/>
              <a:gd name="T84" fmla="*/ 49 w 2735036"/>
              <a:gd name="T85" fmla="*/ 4274 h 4142441"/>
              <a:gd name="T86" fmla="*/ 32 w 2735036"/>
              <a:gd name="T87" fmla="*/ 4222 h 4142441"/>
              <a:gd name="T88" fmla="*/ 18 w 2735036"/>
              <a:gd name="T89" fmla="*/ 4495 h 4142441"/>
              <a:gd name="T90" fmla="*/ 43 w 2735036"/>
              <a:gd name="T91" fmla="*/ 1824 h 4142441"/>
              <a:gd name="T92" fmla="*/ 46 w 2735036"/>
              <a:gd name="T93" fmla="*/ 2460 h 4142441"/>
              <a:gd name="T94" fmla="*/ 43 w 2735036"/>
              <a:gd name="T95" fmla="*/ 3262 h 4142441"/>
              <a:gd name="T96" fmla="*/ 34 w 2735036"/>
              <a:gd name="T97" fmla="*/ 3637 h 4142441"/>
              <a:gd name="T98" fmla="*/ 41 w 2735036"/>
              <a:gd name="T99" fmla="*/ 2159 h 4142441"/>
              <a:gd name="T100" fmla="*/ 42 w 2735036"/>
              <a:gd name="T101" fmla="*/ 1426 h 4142441"/>
              <a:gd name="T102" fmla="*/ 42 w 2735036"/>
              <a:gd name="T103" fmla="*/ 1326 h 4142441"/>
              <a:gd name="T104" fmla="*/ 39 w 2735036"/>
              <a:gd name="T105" fmla="*/ 870 h 4142441"/>
              <a:gd name="T106" fmla="*/ 38 w 2735036"/>
              <a:gd name="T107" fmla="*/ 764 h 4142441"/>
              <a:gd name="T108" fmla="*/ 42 w 2735036"/>
              <a:gd name="T109" fmla="*/ 710 h 4142441"/>
              <a:gd name="T110" fmla="*/ 38 w 2735036"/>
              <a:gd name="T111" fmla="*/ 377 h 4142441"/>
              <a:gd name="T112" fmla="*/ 35 w 2735036"/>
              <a:gd name="T113" fmla="*/ 1168 h 4142441"/>
              <a:gd name="T114" fmla="*/ 30 w 2735036"/>
              <a:gd name="T115" fmla="*/ 676 h 4142441"/>
              <a:gd name="T116" fmla="*/ 32 w 2735036"/>
              <a:gd name="T117" fmla="*/ 3 h 414244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735036"/>
              <a:gd name="T178" fmla="*/ 0 h 4142441"/>
              <a:gd name="T179" fmla="*/ 2735036 w 2735036"/>
              <a:gd name="T180" fmla="*/ 4142441 h 414244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735036" h="4142441">
                <a:moveTo>
                  <a:pt x="1344721" y="3819114"/>
                </a:moveTo>
                <a:lnTo>
                  <a:pt x="1876534" y="3877852"/>
                </a:lnTo>
                <a:cubicBezTo>
                  <a:pt x="1868192" y="3879950"/>
                  <a:pt x="1807711" y="3913514"/>
                  <a:pt x="1807711" y="3913514"/>
                </a:cubicBezTo>
                <a:cubicBezTo>
                  <a:pt x="1715948" y="3936589"/>
                  <a:pt x="1634611" y="3919807"/>
                  <a:pt x="1634611" y="3919807"/>
                </a:cubicBezTo>
                <a:cubicBezTo>
                  <a:pt x="1542848" y="3913514"/>
                  <a:pt x="1344721" y="3819114"/>
                  <a:pt x="1344721" y="3819114"/>
                </a:cubicBezTo>
                <a:close/>
                <a:moveTo>
                  <a:pt x="1129267" y="3765139"/>
                </a:moveTo>
                <a:lnTo>
                  <a:pt x="1570147" y="4015849"/>
                </a:lnTo>
                <a:cubicBezTo>
                  <a:pt x="1545073" y="4065991"/>
                  <a:pt x="1405078" y="4137026"/>
                  <a:pt x="1405078" y="4137026"/>
                </a:cubicBezTo>
                <a:cubicBezTo>
                  <a:pt x="1231652" y="4168364"/>
                  <a:pt x="1120909" y="4053456"/>
                  <a:pt x="1120909" y="4053456"/>
                </a:cubicBezTo>
                <a:cubicBezTo>
                  <a:pt x="1041509" y="3857066"/>
                  <a:pt x="1129267" y="3765139"/>
                  <a:pt x="1129267" y="3765139"/>
                </a:cubicBezTo>
                <a:close/>
                <a:moveTo>
                  <a:pt x="2012275" y="3752439"/>
                </a:moveTo>
                <a:cubicBezTo>
                  <a:pt x="2012275" y="3752439"/>
                  <a:pt x="2012275" y="3752439"/>
                  <a:pt x="2074369" y="3752439"/>
                </a:cubicBezTo>
                <a:cubicBezTo>
                  <a:pt x="2115764" y="3754529"/>
                  <a:pt x="2115764" y="3815125"/>
                  <a:pt x="2115764" y="3815125"/>
                </a:cubicBezTo>
                <a:cubicBezTo>
                  <a:pt x="2115764" y="3815125"/>
                  <a:pt x="2115764" y="3815125"/>
                  <a:pt x="2115797" y="3816921"/>
                </a:cubicBezTo>
                <a:lnTo>
                  <a:pt x="2115831" y="3818812"/>
                </a:lnTo>
                <a:lnTo>
                  <a:pt x="2147378" y="3798476"/>
                </a:lnTo>
                <a:cubicBezTo>
                  <a:pt x="2147378" y="3798476"/>
                  <a:pt x="2222609" y="3833960"/>
                  <a:pt x="2218430" y="3863182"/>
                </a:cubicBezTo>
                <a:cubicBezTo>
                  <a:pt x="2218430" y="3863182"/>
                  <a:pt x="2164096" y="3994679"/>
                  <a:pt x="2078416" y="4011378"/>
                </a:cubicBezTo>
                <a:cubicBezTo>
                  <a:pt x="2078416" y="4011378"/>
                  <a:pt x="2009453" y="4023901"/>
                  <a:pt x="1852721" y="3988418"/>
                </a:cubicBezTo>
                <a:lnTo>
                  <a:pt x="1871885" y="3976065"/>
                </a:lnTo>
                <a:lnTo>
                  <a:pt x="1868596" y="3971752"/>
                </a:lnTo>
                <a:cubicBezTo>
                  <a:pt x="1868596" y="3971752"/>
                  <a:pt x="1920282" y="3906956"/>
                  <a:pt x="1924417" y="3865151"/>
                </a:cubicBezTo>
                <a:cubicBezTo>
                  <a:pt x="1924417" y="3865151"/>
                  <a:pt x="1930103" y="3881350"/>
                  <a:pt x="1936822" y="3902514"/>
                </a:cubicBezTo>
                <a:lnTo>
                  <a:pt x="1944273" y="3929402"/>
                </a:lnTo>
                <a:lnTo>
                  <a:pt x="1963171" y="3917220"/>
                </a:lnTo>
                <a:lnTo>
                  <a:pt x="1962697" y="3910525"/>
                </a:lnTo>
                <a:cubicBezTo>
                  <a:pt x="1960660" y="3881729"/>
                  <a:pt x="1957943" y="3843334"/>
                  <a:pt x="1954321" y="3792140"/>
                </a:cubicBezTo>
                <a:cubicBezTo>
                  <a:pt x="1962600" y="3756618"/>
                  <a:pt x="2012275" y="3752439"/>
                  <a:pt x="2012275" y="3752439"/>
                </a:cubicBezTo>
                <a:close/>
                <a:moveTo>
                  <a:pt x="1089134" y="3652426"/>
                </a:moveTo>
                <a:lnTo>
                  <a:pt x="1066058" y="3866739"/>
                </a:lnTo>
                <a:cubicBezTo>
                  <a:pt x="1030396" y="3798076"/>
                  <a:pt x="1030396" y="3731493"/>
                  <a:pt x="1030396" y="3731493"/>
                </a:cubicBezTo>
                <a:cubicBezTo>
                  <a:pt x="1030396" y="3677395"/>
                  <a:pt x="1089134" y="3652426"/>
                  <a:pt x="1089134" y="3652426"/>
                </a:cubicBezTo>
                <a:close/>
                <a:moveTo>
                  <a:pt x="1533634" y="3590514"/>
                </a:moveTo>
                <a:lnTo>
                  <a:pt x="1789222" y="3825464"/>
                </a:lnTo>
                <a:cubicBezTo>
                  <a:pt x="1611149" y="3754771"/>
                  <a:pt x="1533634" y="3590514"/>
                  <a:pt x="1533634" y="3590514"/>
                </a:cubicBezTo>
                <a:close/>
                <a:moveTo>
                  <a:pt x="1462196" y="3580989"/>
                </a:moveTo>
                <a:lnTo>
                  <a:pt x="1771759" y="3844514"/>
                </a:lnTo>
                <a:cubicBezTo>
                  <a:pt x="1675544" y="3827782"/>
                  <a:pt x="1585603" y="3750398"/>
                  <a:pt x="1585603" y="3750398"/>
                </a:cubicBezTo>
                <a:cubicBezTo>
                  <a:pt x="1545862" y="3727392"/>
                  <a:pt x="1462196" y="3580989"/>
                  <a:pt x="1462196" y="3580989"/>
                </a:cubicBezTo>
                <a:close/>
                <a:moveTo>
                  <a:pt x="843410" y="3560351"/>
                </a:moveTo>
                <a:lnTo>
                  <a:pt x="873064" y="3613859"/>
                </a:lnTo>
                <a:lnTo>
                  <a:pt x="883029" y="3584728"/>
                </a:lnTo>
                <a:cubicBezTo>
                  <a:pt x="887529" y="3576169"/>
                  <a:pt x="891340" y="3571464"/>
                  <a:pt x="891340" y="3571464"/>
                </a:cubicBezTo>
                <a:lnTo>
                  <a:pt x="900324" y="3663048"/>
                </a:lnTo>
                <a:lnTo>
                  <a:pt x="1001821" y="3846192"/>
                </a:lnTo>
                <a:cubicBezTo>
                  <a:pt x="1001821" y="3846192"/>
                  <a:pt x="1001821" y="3846192"/>
                  <a:pt x="897603" y="3852451"/>
                </a:cubicBezTo>
                <a:cubicBezTo>
                  <a:pt x="812145" y="3844106"/>
                  <a:pt x="787133" y="3773167"/>
                  <a:pt x="787133" y="3773167"/>
                </a:cubicBezTo>
                <a:cubicBezTo>
                  <a:pt x="728771" y="3658413"/>
                  <a:pt x="843410" y="3560351"/>
                  <a:pt x="843410" y="3560351"/>
                </a:cubicBezTo>
                <a:close/>
                <a:moveTo>
                  <a:pt x="1630616" y="3519076"/>
                </a:moveTo>
                <a:lnTo>
                  <a:pt x="1838434" y="3823876"/>
                </a:lnTo>
                <a:cubicBezTo>
                  <a:pt x="1609834" y="3732019"/>
                  <a:pt x="1630616" y="3519076"/>
                  <a:pt x="1630616" y="3519076"/>
                </a:cubicBezTo>
                <a:close/>
                <a:moveTo>
                  <a:pt x="1906095" y="3403189"/>
                </a:moveTo>
                <a:lnTo>
                  <a:pt x="1962259" y="3619089"/>
                </a:lnTo>
                <a:cubicBezTo>
                  <a:pt x="1901934" y="3558886"/>
                  <a:pt x="1906095" y="3403189"/>
                  <a:pt x="1906095" y="3403189"/>
                </a:cubicBezTo>
                <a:close/>
                <a:moveTo>
                  <a:pt x="1970470" y="3390489"/>
                </a:moveTo>
                <a:lnTo>
                  <a:pt x="2016234" y="3730214"/>
                </a:lnTo>
                <a:cubicBezTo>
                  <a:pt x="1993352" y="3707288"/>
                  <a:pt x="2003753" y="3642678"/>
                  <a:pt x="2003753" y="3642678"/>
                </a:cubicBezTo>
                <a:cubicBezTo>
                  <a:pt x="1991272" y="3584320"/>
                  <a:pt x="1955909" y="3544720"/>
                  <a:pt x="1955909" y="3544720"/>
                </a:cubicBezTo>
                <a:cubicBezTo>
                  <a:pt x="1895584" y="3440510"/>
                  <a:pt x="1970470" y="3390489"/>
                  <a:pt x="1970470" y="3390489"/>
                </a:cubicBezTo>
                <a:close/>
                <a:moveTo>
                  <a:pt x="2030521" y="2933289"/>
                </a:moveTo>
                <a:lnTo>
                  <a:pt x="1978517" y="3360327"/>
                </a:lnTo>
                <a:cubicBezTo>
                  <a:pt x="1970196" y="3058276"/>
                  <a:pt x="2030521" y="2933289"/>
                  <a:pt x="2030521" y="2933289"/>
                </a:cubicBezTo>
                <a:close/>
                <a:moveTo>
                  <a:pt x="611445" y="2897572"/>
                </a:moveTo>
                <a:cubicBezTo>
                  <a:pt x="607272" y="2937166"/>
                  <a:pt x="659429" y="2924662"/>
                  <a:pt x="659429" y="2924662"/>
                </a:cubicBezTo>
                <a:cubicBezTo>
                  <a:pt x="696982" y="2918411"/>
                  <a:pt x="684464" y="2943417"/>
                  <a:pt x="684464" y="2943417"/>
                </a:cubicBezTo>
                <a:cubicBezTo>
                  <a:pt x="682378" y="2974675"/>
                  <a:pt x="707413" y="2997598"/>
                  <a:pt x="707413" y="2997598"/>
                </a:cubicBezTo>
                <a:cubicBezTo>
                  <a:pt x="717845" y="3020520"/>
                  <a:pt x="759570" y="3043443"/>
                  <a:pt x="759570" y="3043443"/>
                </a:cubicBezTo>
                <a:cubicBezTo>
                  <a:pt x="801295" y="3085120"/>
                  <a:pt x="820072" y="3074700"/>
                  <a:pt x="820072" y="3074700"/>
                </a:cubicBezTo>
                <a:cubicBezTo>
                  <a:pt x="924385" y="2991346"/>
                  <a:pt x="949421" y="3028855"/>
                  <a:pt x="949421" y="3028855"/>
                </a:cubicBezTo>
                <a:cubicBezTo>
                  <a:pt x="1005750" y="3043443"/>
                  <a:pt x="991146" y="3120545"/>
                  <a:pt x="991146" y="3120545"/>
                </a:cubicBezTo>
                <a:cubicBezTo>
                  <a:pt x="993232" y="3189313"/>
                  <a:pt x="1047475" y="3203900"/>
                  <a:pt x="1047475" y="3203900"/>
                </a:cubicBezTo>
                <a:cubicBezTo>
                  <a:pt x="1078769" y="3214319"/>
                  <a:pt x="1089201" y="3203900"/>
                  <a:pt x="1089201" y="3203900"/>
                </a:cubicBezTo>
                <a:cubicBezTo>
                  <a:pt x="1089201" y="3203900"/>
                  <a:pt x="1089201" y="3203900"/>
                  <a:pt x="1093373" y="3216403"/>
                </a:cubicBezTo>
                <a:cubicBezTo>
                  <a:pt x="1037044" y="3260164"/>
                  <a:pt x="1172651" y="3278919"/>
                  <a:pt x="1172651" y="3278919"/>
                </a:cubicBezTo>
                <a:cubicBezTo>
                  <a:pt x="1375020" y="3314345"/>
                  <a:pt x="1506455" y="3216403"/>
                  <a:pt x="1506455" y="3216403"/>
                </a:cubicBezTo>
                <a:cubicBezTo>
                  <a:pt x="1783929" y="3060113"/>
                  <a:pt x="1965434" y="3066365"/>
                  <a:pt x="1965434" y="3066365"/>
                </a:cubicBezTo>
                <a:cubicBezTo>
                  <a:pt x="1965434" y="3066365"/>
                  <a:pt x="1965434" y="3066365"/>
                  <a:pt x="1952917" y="3335183"/>
                </a:cubicBezTo>
                <a:cubicBezTo>
                  <a:pt x="1783929" y="3337267"/>
                  <a:pt x="1435522" y="3570660"/>
                  <a:pt x="1435522" y="3570660"/>
                </a:cubicBezTo>
                <a:cubicBezTo>
                  <a:pt x="1304087" y="3651930"/>
                  <a:pt x="1118408" y="3654014"/>
                  <a:pt x="1118408" y="3654014"/>
                </a:cubicBezTo>
                <a:cubicBezTo>
                  <a:pt x="886832" y="3635259"/>
                  <a:pt x="826331" y="3470634"/>
                  <a:pt x="826331" y="3470634"/>
                </a:cubicBezTo>
                <a:cubicBezTo>
                  <a:pt x="755397" y="3370609"/>
                  <a:pt x="686551" y="3414370"/>
                  <a:pt x="686551" y="3414370"/>
                </a:cubicBezTo>
                <a:cubicBezTo>
                  <a:pt x="544684" y="3376861"/>
                  <a:pt x="584323" y="3203900"/>
                  <a:pt x="584323" y="3203900"/>
                </a:cubicBezTo>
                <a:cubicBezTo>
                  <a:pt x="584323" y="3053862"/>
                  <a:pt x="525908" y="3180977"/>
                  <a:pt x="525908" y="3180977"/>
                </a:cubicBezTo>
                <a:cubicBezTo>
                  <a:pt x="502959" y="3335183"/>
                  <a:pt x="394473" y="3299758"/>
                  <a:pt x="394473" y="3299758"/>
                </a:cubicBezTo>
                <a:cubicBezTo>
                  <a:pt x="235916" y="3283087"/>
                  <a:pt x="263038" y="3118462"/>
                  <a:pt x="263038" y="3118462"/>
                </a:cubicBezTo>
                <a:cubicBezTo>
                  <a:pt x="263038" y="3053862"/>
                  <a:pt x="244261" y="3026772"/>
                  <a:pt x="244261" y="3026772"/>
                </a:cubicBezTo>
                <a:cubicBezTo>
                  <a:pt x="185846" y="2985094"/>
                  <a:pt x="208795" y="2943417"/>
                  <a:pt x="208795" y="2943417"/>
                </a:cubicBezTo>
                <a:cubicBezTo>
                  <a:pt x="221312" y="2880901"/>
                  <a:pt x="344402" y="2912159"/>
                  <a:pt x="344402" y="2912159"/>
                </a:cubicBezTo>
                <a:cubicBezTo>
                  <a:pt x="379869" y="2932998"/>
                  <a:pt x="448716" y="2939249"/>
                  <a:pt x="448716" y="2939249"/>
                </a:cubicBezTo>
                <a:cubicBezTo>
                  <a:pt x="494614" y="2953836"/>
                  <a:pt x="611445" y="2897572"/>
                  <a:pt x="611445" y="2897572"/>
                </a:cubicBezTo>
                <a:close/>
                <a:moveTo>
                  <a:pt x="28684" y="2798351"/>
                </a:moveTo>
                <a:lnTo>
                  <a:pt x="530334" y="2847337"/>
                </a:lnTo>
                <a:cubicBezTo>
                  <a:pt x="321313" y="2855501"/>
                  <a:pt x="28684" y="2798351"/>
                  <a:pt x="28684" y="2798351"/>
                </a:cubicBezTo>
                <a:close/>
                <a:moveTo>
                  <a:pt x="1600828" y="2673279"/>
                </a:moveTo>
                <a:lnTo>
                  <a:pt x="1596738" y="2676423"/>
                </a:lnTo>
                <a:cubicBezTo>
                  <a:pt x="1568334" y="2700463"/>
                  <a:pt x="1548614" y="2722744"/>
                  <a:pt x="1546524" y="2739422"/>
                </a:cubicBezTo>
                <a:cubicBezTo>
                  <a:pt x="1546524" y="2739422"/>
                  <a:pt x="1546002" y="2741019"/>
                  <a:pt x="1545239" y="2743853"/>
                </a:cubicBezTo>
                <a:lnTo>
                  <a:pt x="1542920" y="2753924"/>
                </a:lnTo>
                <a:lnTo>
                  <a:pt x="1600828" y="2673279"/>
                </a:lnTo>
                <a:close/>
                <a:moveTo>
                  <a:pt x="2100371" y="2615789"/>
                </a:moveTo>
                <a:cubicBezTo>
                  <a:pt x="2065888" y="2698297"/>
                  <a:pt x="2005804" y="2754173"/>
                  <a:pt x="1954341" y="2789422"/>
                </a:cubicBezTo>
                <a:lnTo>
                  <a:pt x="1947417" y="2793728"/>
                </a:lnTo>
                <a:lnTo>
                  <a:pt x="2027346" y="2772951"/>
                </a:lnTo>
                <a:cubicBezTo>
                  <a:pt x="2027346" y="2772951"/>
                  <a:pt x="2027346" y="2772951"/>
                  <a:pt x="1901567" y="2889290"/>
                </a:cubicBezTo>
                <a:cubicBezTo>
                  <a:pt x="1847063" y="2941226"/>
                  <a:pt x="1805137" y="2932916"/>
                  <a:pt x="1805137" y="2932916"/>
                </a:cubicBezTo>
                <a:cubicBezTo>
                  <a:pt x="1700321" y="2910064"/>
                  <a:pt x="1771596" y="2839430"/>
                  <a:pt x="1771596" y="2839430"/>
                </a:cubicBezTo>
                <a:lnTo>
                  <a:pt x="1815987" y="2827891"/>
                </a:lnTo>
                <a:lnTo>
                  <a:pt x="1817977" y="2820754"/>
                </a:lnTo>
                <a:cubicBezTo>
                  <a:pt x="1825030" y="2806916"/>
                  <a:pt x="1843317" y="2791250"/>
                  <a:pt x="1843317" y="2791250"/>
                </a:cubicBezTo>
                <a:lnTo>
                  <a:pt x="2100371" y="2615789"/>
                </a:lnTo>
                <a:close/>
                <a:moveTo>
                  <a:pt x="881171" y="2541176"/>
                </a:moveTo>
                <a:cubicBezTo>
                  <a:pt x="881171" y="2541176"/>
                  <a:pt x="872776" y="2782667"/>
                  <a:pt x="633521" y="2888839"/>
                </a:cubicBezTo>
                <a:lnTo>
                  <a:pt x="881171" y="2541176"/>
                </a:lnTo>
                <a:close/>
                <a:moveTo>
                  <a:pt x="2946" y="2372901"/>
                </a:moveTo>
                <a:lnTo>
                  <a:pt x="487472" y="2497191"/>
                </a:lnTo>
                <a:cubicBezTo>
                  <a:pt x="428995" y="2542764"/>
                  <a:pt x="243120" y="2445404"/>
                  <a:pt x="243120" y="2445404"/>
                </a:cubicBezTo>
                <a:cubicBezTo>
                  <a:pt x="190908" y="2424689"/>
                  <a:pt x="159581" y="2441261"/>
                  <a:pt x="159581" y="2441261"/>
                </a:cubicBezTo>
                <a:cubicBezTo>
                  <a:pt x="101104" y="2472333"/>
                  <a:pt x="73954" y="2459904"/>
                  <a:pt x="73954" y="2459904"/>
                </a:cubicBezTo>
                <a:cubicBezTo>
                  <a:pt x="-22116" y="2455761"/>
                  <a:pt x="2946" y="2372901"/>
                  <a:pt x="2946" y="2372901"/>
                </a:cubicBezTo>
                <a:close/>
                <a:moveTo>
                  <a:pt x="2317274" y="2174464"/>
                </a:moveTo>
                <a:cubicBezTo>
                  <a:pt x="2352784" y="2191148"/>
                  <a:pt x="2313097" y="2355906"/>
                  <a:pt x="2313097" y="2355906"/>
                </a:cubicBezTo>
                <a:cubicBezTo>
                  <a:pt x="2285942" y="2418472"/>
                  <a:pt x="2279676" y="2437242"/>
                  <a:pt x="2279676" y="2437242"/>
                </a:cubicBezTo>
                <a:cubicBezTo>
                  <a:pt x="2283853" y="2531092"/>
                  <a:pt x="2204478" y="2695849"/>
                  <a:pt x="2204478" y="2695849"/>
                </a:cubicBezTo>
                <a:cubicBezTo>
                  <a:pt x="2162702" y="2800126"/>
                  <a:pt x="2026929" y="2919002"/>
                  <a:pt x="2026929" y="2919002"/>
                </a:cubicBezTo>
                <a:cubicBezTo>
                  <a:pt x="2026929" y="2919002"/>
                  <a:pt x="2026929" y="2919002"/>
                  <a:pt x="1995596" y="2896061"/>
                </a:cubicBezTo>
                <a:cubicBezTo>
                  <a:pt x="2029017" y="2873120"/>
                  <a:pt x="2054083" y="2802212"/>
                  <a:pt x="2054083" y="2802212"/>
                </a:cubicBezTo>
                <a:cubicBezTo>
                  <a:pt x="2072883" y="2700020"/>
                  <a:pt x="2206567" y="2495637"/>
                  <a:pt x="2206567" y="2495637"/>
                </a:cubicBezTo>
                <a:cubicBezTo>
                  <a:pt x="2300564" y="2401788"/>
                  <a:pt x="2317274" y="2174464"/>
                  <a:pt x="2317274" y="2174464"/>
                </a:cubicBezTo>
                <a:close/>
                <a:moveTo>
                  <a:pt x="2367252" y="1934371"/>
                </a:moveTo>
                <a:lnTo>
                  <a:pt x="2375219" y="1953552"/>
                </a:lnTo>
                <a:cubicBezTo>
                  <a:pt x="2375219" y="1953552"/>
                  <a:pt x="2449622" y="2080919"/>
                  <a:pt x="2340084" y="2166527"/>
                </a:cubicBezTo>
                <a:lnTo>
                  <a:pt x="2367252" y="1934371"/>
                </a:lnTo>
                <a:close/>
                <a:moveTo>
                  <a:pt x="2389686" y="1742664"/>
                </a:moveTo>
                <a:lnTo>
                  <a:pt x="2367252" y="1934371"/>
                </a:lnTo>
                <a:lnTo>
                  <a:pt x="2363497" y="1925331"/>
                </a:lnTo>
                <a:cubicBezTo>
                  <a:pt x="2353906" y="1893913"/>
                  <a:pt x="2350418" y="1857504"/>
                  <a:pt x="2350418" y="1857504"/>
                </a:cubicBezTo>
                <a:cubicBezTo>
                  <a:pt x="2340084" y="1813656"/>
                  <a:pt x="2389686" y="1742664"/>
                  <a:pt x="2389686" y="1742664"/>
                </a:cubicBezTo>
                <a:close/>
                <a:moveTo>
                  <a:pt x="1584319" y="1727847"/>
                </a:moveTo>
                <a:cubicBezTo>
                  <a:pt x="1630213" y="1724307"/>
                  <a:pt x="1682816" y="1737100"/>
                  <a:pt x="1733659" y="1787102"/>
                </a:cubicBezTo>
                <a:cubicBezTo>
                  <a:pt x="1733659" y="1787102"/>
                  <a:pt x="1573047" y="1801686"/>
                  <a:pt x="1522985" y="1864188"/>
                </a:cubicBezTo>
                <a:cubicBezTo>
                  <a:pt x="1522985" y="1864188"/>
                  <a:pt x="1385317" y="2016277"/>
                  <a:pt x="1372802" y="2057945"/>
                </a:cubicBezTo>
                <a:cubicBezTo>
                  <a:pt x="1372802" y="2057945"/>
                  <a:pt x="1374888" y="2072529"/>
                  <a:pt x="1310226" y="2070445"/>
                </a:cubicBezTo>
                <a:cubicBezTo>
                  <a:pt x="1310226" y="2070445"/>
                  <a:pt x="1216361" y="2101696"/>
                  <a:pt x="1195502" y="2153782"/>
                </a:cubicBezTo>
                <a:cubicBezTo>
                  <a:pt x="1195502" y="2153782"/>
                  <a:pt x="1170472" y="2191283"/>
                  <a:pt x="1228877" y="2193366"/>
                </a:cubicBezTo>
                <a:cubicBezTo>
                  <a:pt x="1228877" y="2193366"/>
                  <a:pt x="1262251" y="2199616"/>
                  <a:pt x="1264336" y="2210033"/>
                </a:cubicBezTo>
                <a:cubicBezTo>
                  <a:pt x="1264336" y="2210033"/>
                  <a:pt x="1118325" y="2387123"/>
                  <a:pt x="1057834" y="2422541"/>
                </a:cubicBezTo>
                <a:cubicBezTo>
                  <a:pt x="1057834" y="2422541"/>
                  <a:pt x="903479" y="2543378"/>
                  <a:pt x="757468" y="2564212"/>
                </a:cubicBezTo>
                <a:cubicBezTo>
                  <a:pt x="757468" y="2564212"/>
                  <a:pt x="667775" y="2572546"/>
                  <a:pt x="623971" y="2572546"/>
                </a:cubicBezTo>
                <a:cubicBezTo>
                  <a:pt x="292317" y="2741302"/>
                  <a:pt x="292317" y="2741302"/>
                  <a:pt x="292317" y="2741302"/>
                </a:cubicBezTo>
                <a:cubicBezTo>
                  <a:pt x="292317" y="2741302"/>
                  <a:pt x="281887" y="2747552"/>
                  <a:pt x="271458" y="2732968"/>
                </a:cubicBezTo>
                <a:cubicBezTo>
                  <a:pt x="242256" y="2672550"/>
                  <a:pt x="242256" y="2672550"/>
                  <a:pt x="242256" y="2672550"/>
                </a:cubicBezTo>
                <a:cubicBezTo>
                  <a:pt x="242256" y="2672550"/>
                  <a:pt x="261028" y="2653799"/>
                  <a:pt x="267286" y="2651715"/>
                </a:cubicBezTo>
                <a:cubicBezTo>
                  <a:pt x="502990" y="2520461"/>
                  <a:pt x="502990" y="2520461"/>
                  <a:pt x="502990" y="2520461"/>
                </a:cubicBezTo>
                <a:cubicBezTo>
                  <a:pt x="502990" y="2520461"/>
                  <a:pt x="519677" y="2514211"/>
                  <a:pt x="498819" y="2503794"/>
                </a:cubicBezTo>
                <a:cubicBezTo>
                  <a:pt x="498819" y="2503794"/>
                  <a:pt x="296488" y="2312120"/>
                  <a:pt x="261028" y="2301703"/>
                </a:cubicBezTo>
                <a:cubicBezTo>
                  <a:pt x="261028" y="2301703"/>
                  <a:pt x="200538" y="2270452"/>
                  <a:pt x="137962" y="2295453"/>
                </a:cubicBezTo>
                <a:lnTo>
                  <a:pt x="12809" y="2362122"/>
                </a:lnTo>
                <a:cubicBezTo>
                  <a:pt x="12809" y="2362122"/>
                  <a:pt x="28453" y="2294411"/>
                  <a:pt x="73039" y="2231128"/>
                </a:cubicBezTo>
                <a:lnTo>
                  <a:pt x="104794" y="2194146"/>
                </a:lnTo>
                <a:lnTo>
                  <a:pt x="74721" y="2215739"/>
                </a:lnTo>
                <a:cubicBezTo>
                  <a:pt x="74721" y="2215739"/>
                  <a:pt x="122722" y="1890976"/>
                  <a:pt x="558909" y="1868076"/>
                </a:cubicBezTo>
                <a:lnTo>
                  <a:pt x="172810" y="2145308"/>
                </a:lnTo>
                <a:lnTo>
                  <a:pt x="227805" y="2126644"/>
                </a:lnTo>
                <a:cubicBezTo>
                  <a:pt x="251675" y="2122628"/>
                  <a:pt x="277976" y="2122270"/>
                  <a:pt x="306918" y="2126697"/>
                </a:cubicBezTo>
                <a:cubicBezTo>
                  <a:pt x="306918" y="2126697"/>
                  <a:pt x="423727" y="2157948"/>
                  <a:pt x="477960" y="2260035"/>
                </a:cubicBezTo>
                <a:cubicBezTo>
                  <a:pt x="477960" y="2260035"/>
                  <a:pt x="561395" y="2351705"/>
                  <a:pt x="742866" y="2341288"/>
                </a:cubicBezTo>
                <a:cubicBezTo>
                  <a:pt x="742866" y="2341288"/>
                  <a:pt x="999429" y="2351705"/>
                  <a:pt x="1147527" y="2120447"/>
                </a:cubicBezTo>
                <a:cubicBezTo>
                  <a:pt x="1147527" y="2120447"/>
                  <a:pt x="1291453" y="1862105"/>
                  <a:pt x="1449980" y="1785019"/>
                </a:cubicBezTo>
                <a:cubicBezTo>
                  <a:pt x="1449980" y="1785019"/>
                  <a:pt x="1507830" y="1733747"/>
                  <a:pt x="1584319" y="1727847"/>
                </a:cubicBezTo>
                <a:close/>
                <a:moveTo>
                  <a:pt x="739884" y="1672814"/>
                </a:moveTo>
                <a:lnTo>
                  <a:pt x="531921" y="1990314"/>
                </a:lnTo>
                <a:cubicBezTo>
                  <a:pt x="617186" y="1687340"/>
                  <a:pt x="739884" y="1672814"/>
                  <a:pt x="739884" y="1672814"/>
                </a:cubicBezTo>
                <a:close/>
                <a:moveTo>
                  <a:pt x="2394059" y="1647414"/>
                </a:moveTo>
                <a:lnTo>
                  <a:pt x="2492484" y="1674402"/>
                </a:lnTo>
                <a:lnTo>
                  <a:pt x="2287696" y="1766477"/>
                </a:lnTo>
                <a:lnTo>
                  <a:pt x="2255946" y="1715677"/>
                </a:lnTo>
                <a:lnTo>
                  <a:pt x="2394059" y="1647414"/>
                </a:lnTo>
                <a:close/>
                <a:moveTo>
                  <a:pt x="2633772" y="1510889"/>
                </a:moveTo>
                <a:lnTo>
                  <a:pt x="2667109" y="1574389"/>
                </a:lnTo>
                <a:lnTo>
                  <a:pt x="2601209" y="1606985"/>
                </a:lnTo>
                <a:lnTo>
                  <a:pt x="2607610" y="1644970"/>
                </a:lnTo>
                <a:cubicBezTo>
                  <a:pt x="2621729" y="1728761"/>
                  <a:pt x="2621729" y="1728761"/>
                  <a:pt x="2621729" y="1728761"/>
                </a:cubicBezTo>
                <a:cubicBezTo>
                  <a:pt x="2621729" y="1728761"/>
                  <a:pt x="2634374" y="1818399"/>
                  <a:pt x="2636481" y="1858006"/>
                </a:cubicBezTo>
                <a:cubicBezTo>
                  <a:pt x="2636481" y="1858006"/>
                  <a:pt x="2651234" y="1960151"/>
                  <a:pt x="2579577" y="1901782"/>
                </a:cubicBezTo>
                <a:cubicBezTo>
                  <a:pt x="2579577" y="1901782"/>
                  <a:pt x="2554287" y="1880936"/>
                  <a:pt x="2539534" y="1824652"/>
                </a:cubicBezTo>
                <a:cubicBezTo>
                  <a:pt x="2539534" y="1824652"/>
                  <a:pt x="2531104" y="1776707"/>
                  <a:pt x="2528996" y="1739184"/>
                </a:cubicBezTo>
                <a:cubicBezTo>
                  <a:pt x="2528996" y="1739184"/>
                  <a:pt x="2543749" y="1647462"/>
                  <a:pt x="2543749" y="1637039"/>
                </a:cubicBezTo>
                <a:lnTo>
                  <a:pt x="2543414" y="1635572"/>
                </a:lnTo>
                <a:lnTo>
                  <a:pt x="2519472" y="1647414"/>
                </a:lnTo>
                <a:lnTo>
                  <a:pt x="2435334" y="1626777"/>
                </a:lnTo>
                <a:lnTo>
                  <a:pt x="2633772" y="1510889"/>
                </a:lnTo>
                <a:close/>
                <a:moveTo>
                  <a:pt x="2687904" y="1465647"/>
                </a:moveTo>
                <a:cubicBezTo>
                  <a:pt x="2713076" y="1470967"/>
                  <a:pt x="2731809" y="1513528"/>
                  <a:pt x="2731809" y="1513528"/>
                </a:cubicBezTo>
                <a:cubicBezTo>
                  <a:pt x="2740134" y="1534545"/>
                  <a:pt x="2729727" y="1553461"/>
                  <a:pt x="2729727" y="1553461"/>
                </a:cubicBezTo>
                <a:cubicBezTo>
                  <a:pt x="2706832" y="1587089"/>
                  <a:pt x="2679774" y="1555563"/>
                  <a:pt x="2679774" y="1555563"/>
                </a:cubicBezTo>
                <a:cubicBezTo>
                  <a:pt x="2646471" y="1526138"/>
                  <a:pt x="2661041" y="1475696"/>
                  <a:pt x="2661041" y="1475696"/>
                </a:cubicBezTo>
                <a:cubicBezTo>
                  <a:pt x="2670407" y="1466238"/>
                  <a:pt x="2679514" y="1463873"/>
                  <a:pt x="2687904" y="1465647"/>
                </a:cubicBezTo>
                <a:close/>
                <a:moveTo>
                  <a:pt x="2018467" y="1155187"/>
                </a:moveTo>
                <a:lnTo>
                  <a:pt x="2200384" y="1553751"/>
                </a:lnTo>
                <a:cubicBezTo>
                  <a:pt x="2183654" y="1520392"/>
                  <a:pt x="2137645" y="1524562"/>
                  <a:pt x="2137645" y="1524562"/>
                </a:cubicBezTo>
                <a:lnTo>
                  <a:pt x="2123025" y="1529301"/>
                </a:lnTo>
                <a:lnTo>
                  <a:pt x="2126140" y="1530245"/>
                </a:lnTo>
                <a:cubicBezTo>
                  <a:pt x="2130548" y="1532981"/>
                  <a:pt x="2135249" y="1537541"/>
                  <a:pt x="2139951" y="1544838"/>
                </a:cubicBezTo>
                <a:cubicBezTo>
                  <a:pt x="2168159" y="1584449"/>
                  <a:pt x="2182264" y="1604255"/>
                  <a:pt x="2189316" y="1614157"/>
                </a:cubicBezTo>
                <a:lnTo>
                  <a:pt x="2191505" y="1617231"/>
                </a:lnTo>
                <a:lnTo>
                  <a:pt x="2194592" y="1613360"/>
                </a:lnTo>
                <a:cubicBezTo>
                  <a:pt x="2206691" y="1600237"/>
                  <a:pt x="2218533" y="1590264"/>
                  <a:pt x="2218533" y="1590264"/>
                </a:cubicBezTo>
                <a:cubicBezTo>
                  <a:pt x="2218533" y="1611260"/>
                  <a:pt x="2224711" y="1674248"/>
                  <a:pt x="2224711" y="1674248"/>
                </a:cubicBezTo>
                <a:cubicBezTo>
                  <a:pt x="2224711" y="1686846"/>
                  <a:pt x="2243246" y="1716240"/>
                  <a:pt x="2243246" y="1716240"/>
                </a:cubicBezTo>
                <a:cubicBezTo>
                  <a:pt x="2243246" y="1716240"/>
                  <a:pt x="2243246" y="1716240"/>
                  <a:pt x="2183522" y="1718340"/>
                </a:cubicBezTo>
                <a:lnTo>
                  <a:pt x="2172380" y="1713839"/>
                </a:lnTo>
                <a:lnTo>
                  <a:pt x="2165645" y="1728267"/>
                </a:lnTo>
                <a:cubicBezTo>
                  <a:pt x="2139690" y="1781722"/>
                  <a:pt x="2107563" y="1851302"/>
                  <a:pt x="2110697" y="1932609"/>
                </a:cubicBezTo>
                <a:cubicBezTo>
                  <a:pt x="2110697" y="1932609"/>
                  <a:pt x="2108608" y="1965966"/>
                  <a:pt x="2123234" y="1995153"/>
                </a:cubicBezTo>
                <a:cubicBezTo>
                  <a:pt x="2123234" y="1995153"/>
                  <a:pt x="2150398" y="2020170"/>
                  <a:pt x="2165025" y="2022255"/>
                </a:cubicBezTo>
                <a:cubicBezTo>
                  <a:pt x="2165025" y="2022255"/>
                  <a:pt x="2173383" y="2026424"/>
                  <a:pt x="2175473" y="2057696"/>
                </a:cubicBezTo>
                <a:cubicBezTo>
                  <a:pt x="2175473" y="2057696"/>
                  <a:pt x="2160846" y="2245327"/>
                  <a:pt x="2081444" y="2337058"/>
                </a:cubicBezTo>
                <a:cubicBezTo>
                  <a:pt x="2081444" y="2337058"/>
                  <a:pt x="1995773" y="2455891"/>
                  <a:pt x="1845327" y="2516350"/>
                </a:cubicBezTo>
                <a:cubicBezTo>
                  <a:pt x="1845327" y="2516350"/>
                  <a:pt x="1731872" y="2577428"/>
                  <a:pt x="1644740" y="2639524"/>
                </a:cubicBezTo>
                <a:lnTo>
                  <a:pt x="1618264" y="2659876"/>
                </a:lnTo>
                <a:lnTo>
                  <a:pt x="1605280" y="2680297"/>
                </a:lnTo>
                <a:cubicBezTo>
                  <a:pt x="1592514" y="2700130"/>
                  <a:pt x="1578624" y="2721432"/>
                  <a:pt x="1564277" y="2742979"/>
                </a:cubicBezTo>
                <a:lnTo>
                  <a:pt x="1540739" y="2777497"/>
                </a:lnTo>
                <a:lnTo>
                  <a:pt x="1539472" y="2793106"/>
                </a:lnTo>
                <a:cubicBezTo>
                  <a:pt x="1540778" y="2821250"/>
                  <a:pt x="1551748" y="2852001"/>
                  <a:pt x="1590404" y="2862425"/>
                </a:cubicBezTo>
                <a:cubicBezTo>
                  <a:pt x="1590404" y="2862425"/>
                  <a:pt x="1715776" y="2889527"/>
                  <a:pt x="1922640" y="2699811"/>
                </a:cubicBezTo>
                <a:cubicBezTo>
                  <a:pt x="1922640" y="2699811"/>
                  <a:pt x="1933087" y="2689387"/>
                  <a:pt x="1930998" y="2708151"/>
                </a:cubicBezTo>
                <a:cubicBezTo>
                  <a:pt x="1930998" y="2708151"/>
                  <a:pt x="1793089" y="2866595"/>
                  <a:pt x="1630105" y="2881188"/>
                </a:cubicBezTo>
                <a:cubicBezTo>
                  <a:pt x="1630105" y="2881188"/>
                  <a:pt x="1556515" y="2895554"/>
                  <a:pt x="1519920" y="2846072"/>
                </a:cubicBezTo>
                <a:lnTo>
                  <a:pt x="1508398" y="2823777"/>
                </a:lnTo>
                <a:lnTo>
                  <a:pt x="1478066" y="2865389"/>
                </a:lnTo>
                <a:cubicBezTo>
                  <a:pt x="1451068" y="2900637"/>
                  <a:pt x="1427592" y="2927066"/>
                  <a:pt x="1412984" y="2934877"/>
                </a:cubicBezTo>
                <a:lnTo>
                  <a:pt x="1504683" y="2807174"/>
                </a:lnTo>
                <a:lnTo>
                  <a:pt x="1503297" y="2797601"/>
                </a:lnTo>
                <a:cubicBezTo>
                  <a:pt x="1497812" y="2754798"/>
                  <a:pt x="1491152" y="2663328"/>
                  <a:pt x="1525629" y="2616420"/>
                </a:cubicBezTo>
                <a:cubicBezTo>
                  <a:pt x="1525629" y="2616420"/>
                  <a:pt x="1598762" y="2455891"/>
                  <a:pt x="1768014" y="2376669"/>
                </a:cubicBezTo>
                <a:cubicBezTo>
                  <a:pt x="1768014" y="2376669"/>
                  <a:pt x="1774152" y="2373021"/>
                  <a:pt x="1784273" y="2365887"/>
                </a:cubicBezTo>
                <a:lnTo>
                  <a:pt x="1805757" y="2348931"/>
                </a:lnTo>
                <a:lnTo>
                  <a:pt x="2028968" y="1942432"/>
                </a:lnTo>
                <a:lnTo>
                  <a:pt x="2031295" y="1934694"/>
                </a:lnTo>
                <a:cubicBezTo>
                  <a:pt x="2058459" y="1817946"/>
                  <a:pt x="2087712" y="1634484"/>
                  <a:pt x="2087712" y="1634484"/>
                </a:cubicBezTo>
                <a:cubicBezTo>
                  <a:pt x="2087712" y="1634484"/>
                  <a:pt x="2079354" y="1619891"/>
                  <a:pt x="2066817" y="1642823"/>
                </a:cubicBezTo>
                <a:cubicBezTo>
                  <a:pt x="2066817" y="1642823"/>
                  <a:pt x="2061593" y="1646081"/>
                  <a:pt x="2053692" y="1650674"/>
                </a:cubicBezTo>
                <a:lnTo>
                  <a:pt x="2025788" y="1665840"/>
                </a:lnTo>
                <a:lnTo>
                  <a:pt x="2026308" y="1666811"/>
                </a:lnTo>
                <a:cubicBezTo>
                  <a:pt x="2033882" y="1681917"/>
                  <a:pt x="2039627" y="1694940"/>
                  <a:pt x="2039627" y="1694940"/>
                </a:cubicBezTo>
                <a:cubicBezTo>
                  <a:pt x="2047984" y="1724110"/>
                  <a:pt x="2018734" y="1751197"/>
                  <a:pt x="2018734" y="1751197"/>
                </a:cubicBezTo>
                <a:cubicBezTo>
                  <a:pt x="1969636" y="1794953"/>
                  <a:pt x="1941953" y="1805892"/>
                  <a:pt x="1926544" y="1805891"/>
                </a:cubicBezTo>
                <a:lnTo>
                  <a:pt x="1924085" y="1804998"/>
                </a:lnTo>
                <a:lnTo>
                  <a:pt x="1923825" y="1811995"/>
                </a:lnTo>
                <a:cubicBezTo>
                  <a:pt x="1922168" y="1852352"/>
                  <a:pt x="1913715" y="2016416"/>
                  <a:pt x="1884471" y="2058577"/>
                </a:cubicBezTo>
                <a:lnTo>
                  <a:pt x="1923860" y="1804916"/>
                </a:lnTo>
                <a:lnTo>
                  <a:pt x="1911494" y="1800422"/>
                </a:lnTo>
                <a:cubicBezTo>
                  <a:pt x="1908785" y="1797687"/>
                  <a:pt x="1908001" y="1794953"/>
                  <a:pt x="1908001" y="1794953"/>
                </a:cubicBezTo>
                <a:cubicBezTo>
                  <a:pt x="1882930" y="1763699"/>
                  <a:pt x="1872483" y="1780367"/>
                  <a:pt x="1872483" y="1780367"/>
                </a:cubicBezTo>
                <a:cubicBezTo>
                  <a:pt x="1866215" y="1819956"/>
                  <a:pt x="1824429" y="2076238"/>
                  <a:pt x="1772197" y="2132495"/>
                </a:cubicBezTo>
                <a:cubicBezTo>
                  <a:pt x="1719965" y="2186668"/>
                  <a:pt x="1628036" y="2284597"/>
                  <a:pt x="1550732" y="2336687"/>
                </a:cubicBezTo>
                <a:cubicBezTo>
                  <a:pt x="1475517" y="2388777"/>
                  <a:pt x="1176747" y="2638808"/>
                  <a:pt x="1176747" y="2638808"/>
                </a:cubicBezTo>
                <a:cubicBezTo>
                  <a:pt x="1078550" y="2732570"/>
                  <a:pt x="1066014" y="2855502"/>
                  <a:pt x="1066014" y="2855502"/>
                </a:cubicBezTo>
                <a:cubicBezTo>
                  <a:pt x="969907" y="2845084"/>
                  <a:pt x="1017960" y="2749239"/>
                  <a:pt x="1017960" y="2749239"/>
                </a:cubicBezTo>
                <a:cubicBezTo>
                  <a:pt x="1026318" y="2732570"/>
                  <a:pt x="1026318" y="2709651"/>
                  <a:pt x="1026318" y="2709651"/>
                </a:cubicBezTo>
                <a:cubicBezTo>
                  <a:pt x="1007514" y="2697149"/>
                  <a:pt x="1015871" y="2678397"/>
                  <a:pt x="1015871" y="2678397"/>
                </a:cubicBezTo>
                <a:cubicBezTo>
                  <a:pt x="1017960" y="2665895"/>
                  <a:pt x="1045121" y="2659644"/>
                  <a:pt x="1045121" y="2659644"/>
                </a:cubicBezTo>
                <a:cubicBezTo>
                  <a:pt x="1063925" y="2645059"/>
                  <a:pt x="1053478" y="2636725"/>
                  <a:pt x="1053478" y="2636725"/>
                </a:cubicBezTo>
                <a:cubicBezTo>
                  <a:pt x="1032585" y="2626307"/>
                  <a:pt x="980353" y="2688815"/>
                  <a:pt x="980353" y="2688815"/>
                </a:cubicBezTo>
                <a:cubicBezTo>
                  <a:pt x="957371" y="2653394"/>
                  <a:pt x="967817" y="2645059"/>
                  <a:pt x="967817" y="2645059"/>
                </a:cubicBezTo>
                <a:cubicBezTo>
                  <a:pt x="988710" y="2590886"/>
                  <a:pt x="1116157" y="2501291"/>
                  <a:pt x="1116157" y="2501291"/>
                </a:cubicBezTo>
                <a:cubicBezTo>
                  <a:pt x="1134961" y="2390861"/>
                  <a:pt x="1398213" y="2265845"/>
                  <a:pt x="1398213" y="2265845"/>
                </a:cubicBezTo>
                <a:cubicBezTo>
                  <a:pt x="1517303" y="2220006"/>
                  <a:pt x="1607143" y="2105408"/>
                  <a:pt x="1607143" y="2105408"/>
                </a:cubicBezTo>
                <a:cubicBezTo>
                  <a:pt x="1607143" y="2105408"/>
                  <a:pt x="1607143" y="2105408"/>
                  <a:pt x="1655196" y="2119993"/>
                </a:cubicBezTo>
                <a:cubicBezTo>
                  <a:pt x="1634303" y="2136662"/>
                  <a:pt x="1439999" y="2336687"/>
                  <a:pt x="1439999" y="2336687"/>
                </a:cubicBezTo>
                <a:cubicBezTo>
                  <a:pt x="1588339" y="2301266"/>
                  <a:pt x="1732500" y="2101241"/>
                  <a:pt x="1732500" y="2101241"/>
                </a:cubicBezTo>
                <a:cubicBezTo>
                  <a:pt x="1866215" y="1955389"/>
                  <a:pt x="1836965" y="1672020"/>
                  <a:pt x="1836965" y="1672020"/>
                </a:cubicBezTo>
                <a:cubicBezTo>
                  <a:pt x="1805626" y="1661602"/>
                  <a:pt x="1813983" y="1692856"/>
                  <a:pt x="1813983" y="1692856"/>
                </a:cubicBezTo>
                <a:cubicBezTo>
                  <a:pt x="1828608" y="1797036"/>
                  <a:pt x="1784733" y="1842875"/>
                  <a:pt x="1784733" y="1842875"/>
                </a:cubicBezTo>
                <a:cubicBezTo>
                  <a:pt x="1793090" y="1826206"/>
                  <a:pt x="1768018" y="1724110"/>
                  <a:pt x="1768018" y="1724110"/>
                </a:cubicBezTo>
                <a:cubicBezTo>
                  <a:pt x="1724143" y="1690773"/>
                  <a:pt x="1722054" y="1728278"/>
                  <a:pt x="1722054" y="1728278"/>
                </a:cubicBezTo>
                <a:cubicBezTo>
                  <a:pt x="1722054" y="1749113"/>
                  <a:pt x="1747125" y="1774117"/>
                  <a:pt x="1747125" y="1774117"/>
                </a:cubicBezTo>
                <a:cubicBezTo>
                  <a:pt x="1749215" y="1788702"/>
                  <a:pt x="1742947" y="1788702"/>
                  <a:pt x="1742947" y="1788702"/>
                </a:cubicBezTo>
                <a:cubicBezTo>
                  <a:pt x="1719965" y="1757448"/>
                  <a:pt x="1646839" y="1705358"/>
                  <a:pt x="1646839" y="1705358"/>
                </a:cubicBezTo>
                <a:cubicBezTo>
                  <a:pt x="1584160" y="1694940"/>
                  <a:pt x="1628036" y="1663686"/>
                  <a:pt x="1628036" y="1663686"/>
                </a:cubicBezTo>
                <a:cubicBezTo>
                  <a:pt x="1636393" y="1653268"/>
                  <a:pt x="1634303" y="1636599"/>
                  <a:pt x="1634303" y="1636599"/>
                </a:cubicBezTo>
                <a:cubicBezTo>
                  <a:pt x="1634303" y="1636599"/>
                  <a:pt x="1634303" y="1636599"/>
                  <a:pt x="1598785" y="1634516"/>
                </a:cubicBezTo>
                <a:cubicBezTo>
                  <a:pt x="1569535" y="1630349"/>
                  <a:pt x="1548642" y="1588677"/>
                  <a:pt x="1548642" y="1588677"/>
                </a:cubicBezTo>
                <a:cubicBezTo>
                  <a:pt x="1561178" y="1601178"/>
                  <a:pt x="1655196" y="1599095"/>
                  <a:pt x="1655196" y="1599095"/>
                </a:cubicBezTo>
                <a:cubicBezTo>
                  <a:pt x="1665643" y="1586593"/>
                  <a:pt x="1665643" y="1555339"/>
                  <a:pt x="1665643" y="1555339"/>
                </a:cubicBezTo>
                <a:cubicBezTo>
                  <a:pt x="1696982" y="1488664"/>
                  <a:pt x="1763840" y="1530336"/>
                  <a:pt x="1763840" y="1530336"/>
                </a:cubicBezTo>
                <a:cubicBezTo>
                  <a:pt x="1791001" y="1540754"/>
                  <a:pt x="1795179" y="1528252"/>
                  <a:pt x="1795179" y="1528252"/>
                </a:cubicBezTo>
                <a:cubicBezTo>
                  <a:pt x="1832787" y="1515751"/>
                  <a:pt x="1828608" y="1549088"/>
                  <a:pt x="1828608" y="1549088"/>
                </a:cubicBezTo>
                <a:cubicBezTo>
                  <a:pt x="1834876" y="1567841"/>
                  <a:pt x="1857858" y="1557423"/>
                  <a:pt x="1857858" y="1557423"/>
                </a:cubicBezTo>
                <a:cubicBezTo>
                  <a:pt x="1889198" y="1553256"/>
                  <a:pt x="1928894" y="1522002"/>
                  <a:pt x="1928894" y="1522002"/>
                </a:cubicBezTo>
                <a:cubicBezTo>
                  <a:pt x="1941952" y="1513667"/>
                  <a:pt x="1950701" y="1510412"/>
                  <a:pt x="1956480" y="1510216"/>
                </a:cubicBezTo>
                <a:cubicBezTo>
                  <a:pt x="1973814" y="1509630"/>
                  <a:pt x="1964412" y="1536587"/>
                  <a:pt x="1964412" y="1536587"/>
                </a:cubicBezTo>
                <a:cubicBezTo>
                  <a:pt x="1960234" y="1553256"/>
                  <a:pt x="1962323" y="1561590"/>
                  <a:pt x="1962323" y="1561590"/>
                </a:cubicBezTo>
                <a:cubicBezTo>
                  <a:pt x="1972770" y="1561590"/>
                  <a:pt x="1981127" y="1569924"/>
                  <a:pt x="1986872" y="1578259"/>
                </a:cubicBezTo>
                <a:lnTo>
                  <a:pt x="1992406" y="1587875"/>
                </a:lnTo>
                <a:lnTo>
                  <a:pt x="2019750" y="1573541"/>
                </a:lnTo>
                <a:cubicBezTo>
                  <a:pt x="2102339" y="1530245"/>
                  <a:pt x="2102339" y="1530245"/>
                  <a:pt x="2102339" y="1530245"/>
                </a:cubicBezTo>
                <a:lnTo>
                  <a:pt x="2110511" y="1527708"/>
                </a:lnTo>
                <a:lnTo>
                  <a:pt x="2110458" y="1527689"/>
                </a:lnTo>
                <a:cubicBezTo>
                  <a:pt x="2107321" y="1524041"/>
                  <a:pt x="2108366" y="1518307"/>
                  <a:pt x="2108366" y="1518307"/>
                </a:cubicBezTo>
                <a:cubicBezTo>
                  <a:pt x="2097910" y="1478693"/>
                  <a:pt x="2047718" y="1487033"/>
                  <a:pt x="2047718" y="1487033"/>
                </a:cubicBezTo>
                <a:cubicBezTo>
                  <a:pt x="2026805" y="1480778"/>
                  <a:pt x="2035170" y="1462014"/>
                  <a:pt x="2035170" y="1462014"/>
                </a:cubicBezTo>
                <a:cubicBezTo>
                  <a:pt x="2040660" y="1409108"/>
                  <a:pt x="2022132" y="1247655"/>
                  <a:pt x="2018815" y="1177390"/>
                </a:cubicBezTo>
                <a:lnTo>
                  <a:pt x="2018467" y="1155187"/>
                </a:lnTo>
                <a:close/>
                <a:moveTo>
                  <a:pt x="1354246" y="758414"/>
                </a:moveTo>
                <a:lnTo>
                  <a:pt x="814624" y="1701362"/>
                </a:lnTo>
                <a:lnTo>
                  <a:pt x="1366947" y="1499776"/>
                </a:lnTo>
                <a:cubicBezTo>
                  <a:pt x="1047358" y="1654045"/>
                  <a:pt x="1047358" y="1654045"/>
                  <a:pt x="1047358" y="1654045"/>
                </a:cubicBezTo>
                <a:cubicBezTo>
                  <a:pt x="1047358" y="1654045"/>
                  <a:pt x="867720" y="1977176"/>
                  <a:pt x="719414" y="2016786"/>
                </a:cubicBezTo>
                <a:cubicBezTo>
                  <a:pt x="719414" y="2016786"/>
                  <a:pt x="635861" y="2052226"/>
                  <a:pt x="623328" y="1958414"/>
                </a:cubicBezTo>
                <a:cubicBezTo>
                  <a:pt x="623328" y="1958414"/>
                  <a:pt x="612884" y="1820823"/>
                  <a:pt x="721502" y="1735349"/>
                </a:cubicBezTo>
                <a:lnTo>
                  <a:pt x="762030" y="1720557"/>
                </a:lnTo>
                <a:lnTo>
                  <a:pt x="764656" y="1696287"/>
                </a:lnTo>
                <a:cubicBezTo>
                  <a:pt x="768049" y="1643358"/>
                  <a:pt x="767527" y="1596946"/>
                  <a:pt x="767527" y="1596946"/>
                </a:cubicBezTo>
                <a:cubicBezTo>
                  <a:pt x="769615" y="1494737"/>
                  <a:pt x="857310" y="1475964"/>
                  <a:pt x="857310" y="1475964"/>
                </a:cubicBezTo>
                <a:cubicBezTo>
                  <a:pt x="959620" y="1436332"/>
                  <a:pt x="1078634" y="1096330"/>
                  <a:pt x="1078634" y="1096330"/>
                </a:cubicBezTo>
                <a:cubicBezTo>
                  <a:pt x="1178857" y="802218"/>
                  <a:pt x="1354246" y="758414"/>
                  <a:pt x="1354246" y="758414"/>
                </a:cubicBezTo>
                <a:close/>
                <a:moveTo>
                  <a:pt x="1826076" y="558790"/>
                </a:moveTo>
                <a:cubicBezTo>
                  <a:pt x="1828919" y="559375"/>
                  <a:pt x="1830749" y="560288"/>
                  <a:pt x="1830749" y="560288"/>
                </a:cubicBezTo>
                <a:cubicBezTo>
                  <a:pt x="1847480" y="570716"/>
                  <a:pt x="1839115" y="589485"/>
                  <a:pt x="1839115" y="589485"/>
                </a:cubicBezTo>
                <a:cubicBezTo>
                  <a:pt x="1839115" y="589485"/>
                  <a:pt x="1839115" y="589485"/>
                  <a:pt x="1832840" y="647878"/>
                </a:cubicBezTo>
                <a:cubicBezTo>
                  <a:pt x="1824474" y="666647"/>
                  <a:pt x="1784736" y="708357"/>
                  <a:pt x="1784736" y="708357"/>
                </a:cubicBezTo>
                <a:cubicBezTo>
                  <a:pt x="1763822" y="714613"/>
                  <a:pt x="1784736" y="722955"/>
                  <a:pt x="1784736" y="722955"/>
                </a:cubicBezTo>
                <a:cubicBezTo>
                  <a:pt x="1814017" y="725041"/>
                  <a:pt x="1834932" y="756322"/>
                  <a:pt x="1834932" y="756322"/>
                </a:cubicBezTo>
                <a:cubicBezTo>
                  <a:pt x="1838592" y="759450"/>
                  <a:pt x="1842121" y="764827"/>
                  <a:pt x="1845495" y="771841"/>
                </a:cubicBezTo>
                <a:lnTo>
                  <a:pt x="1851940" y="788798"/>
                </a:lnTo>
                <a:lnTo>
                  <a:pt x="1855464" y="789769"/>
                </a:lnTo>
                <a:cubicBezTo>
                  <a:pt x="1874792" y="795385"/>
                  <a:pt x="1952563" y="821153"/>
                  <a:pt x="1959883" y="874059"/>
                </a:cubicBezTo>
                <a:cubicBezTo>
                  <a:pt x="1966157" y="932437"/>
                  <a:pt x="1957791" y="947032"/>
                  <a:pt x="1970339" y="972051"/>
                </a:cubicBezTo>
                <a:cubicBezTo>
                  <a:pt x="1982887" y="997071"/>
                  <a:pt x="2018440" y="1107573"/>
                  <a:pt x="2018440" y="1153442"/>
                </a:cubicBezTo>
                <a:lnTo>
                  <a:pt x="2018467" y="1155187"/>
                </a:lnTo>
                <a:lnTo>
                  <a:pt x="1855200" y="797484"/>
                </a:lnTo>
                <a:lnTo>
                  <a:pt x="1871009" y="862681"/>
                </a:lnTo>
                <a:cubicBezTo>
                  <a:pt x="1879898" y="908040"/>
                  <a:pt x="1885127" y="950271"/>
                  <a:pt x="1885127" y="950271"/>
                </a:cubicBezTo>
                <a:cubicBezTo>
                  <a:pt x="1895584" y="1033690"/>
                  <a:pt x="1874670" y="1158818"/>
                  <a:pt x="1874670" y="1158818"/>
                </a:cubicBezTo>
                <a:cubicBezTo>
                  <a:pt x="1845389" y="1294374"/>
                  <a:pt x="1657157" y="1404904"/>
                  <a:pt x="1657157" y="1404904"/>
                </a:cubicBezTo>
                <a:cubicBezTo>
                  <a:pt x="1657157" y="1404904"/>
                  <a:pt x="1657157" y="1404904"/>
                  <a:pt x="1425004" y="1523776"/>
                </a:cubicBezTo>
                <a:cubicBezTo>
                  <a:pt x="1393632" y="1536289"/>
                  <a:pt x="1383175" y="1505007"/>
                  <a:pt x="1383175" y="1505007"/>
                </a:cubicBezTo>
                <a:cubicBezTo>
                  <a:pt x="1372717" y="1477896"/>
                  <a:pt x="1412455" y="1434101"/>
                  <a:pt x="1412455" y="1434101"/>
                </a:cubicBezTo>
                <a:cubicBezTo>
                  <a:pt x="1431278" y="1425759"/>
                  <a:pt x="1431278" y="1394477"/>
                  <a:pt x="1431278" y="1394477"/>
                </a:cubicBezTo>
                <a:cubicBezTo>
                  <a:pt x="1427095" y="1361109"/>
                  <a:pt x="1431278" y="1344426"/>
                  <a:pt x="1431278" y="1344426"/>
                </a:cubicBezTo>
                <a:cubicBezTo>
                  <a:pt x="1437553" y="1290203"/>
                  <a:pt x="1462650" y="1292289"/>
                  <a:pt x="1462650" y="1292289"/>
                </a:cubicBezTo>
                <a:cubicBezTo>
                  <a:pt x="1506571" y="1288118"/>
                  <a:pt x="1678072" y="1156733"/>
                  <a:pt x="1678072" y="1156733"/>
                </a:cubicBezTo>
                <a:cubicBezTo>
                  <a:pt x="1724084" y="1129622"/>
                  <a:pt x="1711535" y="1085827"/>
                  <a:pt x="1711535" y="1085827"/>
                </a:cubicBezTo>
                <a:cubicBezTo>
                  <a:pt x="1675980" y="900220"/>
                  <a:pt x="1368534" y="760493"/>
                  <a:pt x="1368534" y="760493"/>
                </a:cubicBezTo>
                <a:cubicBezTo>
                  <a:pt x="1370626" y="729211"/>
                  <a:pt x="1418729" y="656219"/>
                  <a:pt x="1418729" y="656219"/>
                </a:cubicBezTo>
                <a:cubicBezTo>
                  <a:pt x="1462650" y="654135"/>
                  <a:pt x="1531669" y="679160"/>
                  <a:pt x="1531669" y="679160"/>
                </a:cubicBezTo>
                <a:cubicBezTo>
                  <a:pt x="1688529" y="745895"/>
                  <a:pt x="1768005" y="866852"/>
                  <a:pt x="1768005" y="866852"/>
                </a:cubicBezTo>
                <a:cubicBezTo>
                  <a:pt x="1768005" y="866852"/>
                  <a:pt x="1768005" y="866852"/>
                  <a:pt x="1768005" y="766749"/>
                </a:cubicBezTo>
                <a:cubicBezTo>
                  <a:pt x="1768005" y="766749"/>
                  <a:pt x="1768005" y="766749"/>
                  <a:pt x="1747090" y="745895"/>
                </a:cubicBezTo>
                <a:cubicBezTo>
                  <a:pt x="1734541" y="731297"/>
                  <a:pt x="1749181" y="712528"/>
                  <a:pt x="1749181" y="712528"/>
                </a:cubicBezTo>
                <a:cubicBezTo>
                  <a:pt x="1765913" y="693758"/>
                  <a:pt x="1795194" y="637450"/>
                  <a:pt x="1795194" y="637450"/>
                </a:cubicBezTo>
                <a:cubicBezTo>
                  <a:pt x="1795194" y="622852"/>
                  <a:pt x="1795194" y="595741"/>
                  <a:pt x="1795194" y="595741"/>
                </a:cubicBezTo>
                <a:cubicBezTo>
                  <a:pt x="1799900" y="558203"/>
                  <a:pt x="1817546" y="557030"/>
                  <a:pt x="1826076" y="558790"/>
                </a:cubicBezTo>
                <a:close/>
                <a:moveTo>
                  <a:pt x="1793806" y="506388"/>
                </a:moveTo>
                <a:cubicBezTo>
                  <a:pt x="1798140" y="504777"/>
                  <a:pt x="1804303" y="504508"/>
                  <a:pt x="1813034" y="506656"/>
                </a:cubicBezTo>
                <a:cubicBezTo>
                  <a:pt x="1813034" y="506656"/>
                  <a:pt x="1806871" y="534578"/>
                  <a:pt x="1784272" y="528134"/>
                </a:cubicBezTo>
                <a:cubicBezTo>
                  <a:pt x="1784272" y="528134"/>
                  <a:pt x="1780806" y="511221"/>
                  <a:pt x="1793806" y="506388"/>
                </a:cubicBezTo>
                <a:close/>
                <a:moveTo>
                  <a:pt x="1811879" y="451365"/>
                </a:moveTo>
                <a:cubicBezTo>
                  <a:pt x="1814828" y="450774"/>
                  <a:pt x="1818366" y="451958"/>
                  <a:pt x="1822559" y="456168"/>
                </a:cubicBezTo>
                <a:cubicBezTo>
                  <a:pt x="1822559" y="456168"/>
                  <a:pt x="1805786" y="536165"/>
                  <a:pt x="1719821" y="494061"/>
                </a:cubicBezTo>
                <a:cubicBezTo>
                  <a:pt x="1719821" y="494061"/>
                  <a:pt x="1711434" y="473009"/>
                  <a:pt x="1730305" y="479325"/>
                </a:cubicBezTo>
                <a:cubicBezTo>
                  <a:pt x="1730305" y="479325"/>
                  <a:pt x="1784819" y="496167"/>
                  <a:pt x="1799496" y="470904"/>
                </a:cubicBezTo>
                <a:cubicBezTo>
                  <a:pt x="1799496" y="470904"/>
                  <a:pt x="1803034" y="453142"/>
                  <a:pt x="1811879" y="451365"/>
                </a:cubicBezTo>
                <a:close/>
                <a:moveTo>
                  <a:pt x="1665863" y="309167"/>
                </a:moveTo>
                <a:cubicBezTo>
                  <a:pt x="1684133" y="310040"/>
                  <a:pt x="1692384" y="327512"/>
                  <a:pt x="1692384" y="327512"/>
                </a:cubicBezTo>
                <a:cubicBezTo>
                  <a:pt x="1686098" y="344077"/>
                  <a:pt x="1669334" y="325441"/>
                  <a:pt x="1669334" y="325441"/>
                </a:cubicBezTo>
                <a:cubicBezTo>
                  <a:pt x="1654665" y="315088"/>
                  <a:pt x="1646283" y="327512"/>
                  <a:pt x="1646283" y="327512"/>
                </a:cubicBezTo>
                <a:cubicBezTo>
                  <a:pt x="1639996" y="327512"/>
                  <a:pt x="1644187" y="315088"/>
                  <a:pt x="1644187" y="315088"/>
                </a:cubicBezTo>
                <a:cubicBezTo>
                  <a:pt x="1652569" y="310429"/>
                  <a:pt x="1659773" y="308876"/>
                  <a:pt x="1665863" y="309167"/>
                </a:cubicBezTo>
                <a:close/>
                <a:moveTo>
                  <a:pt x="1776576" y="292748"/>
                </a:moveTo>
                <a:cubicBezTo>
                  <a:pt x="1787177" y="291690"/>
                  <a:pt x="1796486" y="293806"/>
                  <a:pt x="1796486" y="293806"/>
                </a:cubicBezTo>
                <a:cubicBezTo>
                  <a:pt x="1813034" y="308623"/>
                  <a:pt x="1786143" y="302273"/>
                  <a:pt x="1786143" y="302273"/>
                </a:cubicBezTo>
                <a:cubicBezTo>
                  <a:pt x="1767526" y="295923"/>
                  <a:pt x="1757183" y="321323"/>
                  <a:pt x="1757183" y="321323"/>
                </a:cubicBezTo>
                <a:cubicBezTo>
                  <a:pt x="1744771" y="323439"/>
                  <a:pt x="1748908" y="310740"/>
                  <a:pt x="1748908" y="310740"/>
                </a:cubicBezTo>
                <a:cubicBezTo>
                  <a:pt x="1754080" y="298040"/>
                  <a:pt x="1765974" y="293806"/>
                  <a:pt x="1776576" y="292748"/>
                </a:cubicBezTo>
                <a:close/>
                <a:moveTo>
                  <a:pt x="1624031" y="271508"/>
                </a:moveTo>
                <a:cubicBezTo>
                  <a:pt x="1630831" y="271307"/>
                  <a:pt x="1637926" y="272778"/>
                  <a:pt x="1644759" y="277058"/>
                </a:cubicBezTo>
                <a:cubicBezTo>
                  <a:pt x="1644759" y="277058"/>
                  <a:pt x="1642657" y="287756"/>
                  <a:pt x="1634247" y="292035"/>
                </a:cubicBezTo>
                <a:cubicBezTo>
                  <a:pt x="1634247" y="292035"/>
                  <a:pt x="1566971" y="309153"/>
                  <a:pt x="1585893" y="287756"/>
                </a:cubicBezTo>
                <a:cubicBezTo>
                  <a:pt x="1585893" y="287756"/>
                  <a:pt x="1603631" y="272109"/>
                  <a:pt x="1624031" y="271508"/>
                </a:cubicBezTo>
                <a:close/>
                <a:moveTo>
                  <a:pt x="1774570" y="241258"/>
                </a:moveTo>
                <a:cubicBezTo>
                  <a:pt x="1780225" y="239409"/>
                  <a:pt x="1786576" y="239150"/>
                  <a:pt x="1793455" y="241745"/>
                </a:cubicBezTo>
                <a:cubicBezTo>
                  <a:pt x="1793455" y="241745"/>
                  <a:pt x="1801921" y="245896"/>
                  <a:pt x="1795571" y="252124"/>
                </a:cubicBezTo>
                <a:cubicBezTo>
                  <a:pt x="1795571" y="252124"/>
                  <a:pt x="1738421" y="285340"/>
                  <a:pt x="1746888" y="266656"/>
                </a:cubicBezTo>
                <a:cubicBezTo>
                  <a:pt x="1746888" y="266656"/>
                  <a:pt x="1757603" y="246805"/>
                  <a:pt x="1774570" y="241258"/>
                </a:cubicBezTo>
                <a:close/>
                <a:moveTo>
                  <a:pt x="1366827" y="80"/>
                </a:moveTo>
                <a:cubicBezTo>
                  <a:pt x="1385382" y="862"/>
                  <a:pt x="1400539" y="7107"/>
                  <a:pt x="1400539" y="7107"/>
                </a:cubicBezTo>
                <a:cubicBezTo>
                  <a:pt x="1408902" y="11270"/>
                  <a:pt x="1463260" y="61229"/>
                  <a:pt x="1463260" y="61229"/>
                </a:cubicBezTo>
                <a:cubicBezTo>
                  <a:pt x="1498801" y="98698"/>
                  <a:pt x="1513436" y="102861"/>
                  <a:pt x="1513436" y="102861"/>
                </a:cubicBezTo>
                <a:cubicBezTo>
                  <a:pt x="1565703" y="138248"/>
                  <a:pt x="1651421" y="134085"/>
                  <a:pt x="1651421" y="134085"/>
                </a:cubicBezTo>
                <a:cubicBezTo>
                  <a:pt x="1676509" y="148656"/>
                  <a:pt x="1663965" y="165309"/>
                  <a:pt x="1663965" y="165309"/>
                </a:cubicBezTo>
                <a:cubicBezTo>
                  <a:pt x="1525980" y="144493"/>
                  <a:pt x="1511345" y="179881"/>
                  <a:pt x="1511345" y="179881"/>
                </a:cubicBezTo>
                <a:cubicBezTo>
                  <a:pt x="1475804" y="202778"/>
                  <a:pt x="1482076" y="269390"/>
                  <a:pt x="1482076" y="269390"/>
                </a:cubicBezTo>
                <a:cubicBezTo>
                  <a:pt x="1502983" y="306860"/>
                  <a:pt x="1525980" y="346411"/>
                  <a:pt x="1525980" y="346411"/>
                </a:cubicBezTo>
                <a:cubicBezTo>
                  <a:pt x="1551068" y="371390"/>
                  <a:pt x="1582428" y="458818"/>
                  <a:pt x="1582428" y="458818"/>
                </a:cubicBezTo>
                <a:cubicBezTo>
                  <a:pt x="1597063" y="579552"/>
                  <a:pt x="1574066" y="581634"/>
                  <a:pt x="1574066" y="581634"/>
                </a:cubicBezTo>
                <a:cubicBezTo>
                  <a:pt x="1574066" y="558736"/>
                  <a:pt x="1525980" y="415104"/>
                  <a:pt x="1525980" y="415104"/>
                </a:cubicBezTo>
                <a:cubicBezTo>
                  <a:pt x="1477894" y="290207"/>
                  <a:pt x="1446534" y="375554"/>
                  <a:pt x="1446534" y="375554"/>
                </a:cubicBezTo>
                <a:cubicBezTo>
                  <a:pt x="1448625" y="410942"/>
                  <a:pt x="1469532" y="531675"/>
                  <a:pt x="1469532" y="531675"/>
                </a:cubicBezTo>
                <a:cubicBezTo>
                  <a:pt x="1440262" y="610776"/>
                  <a:pt x="1410992" y="525430"/>
                  <a:pt x="1410992" y="525430"/>
                </a:cubicBezTo>
                <a:cubicBezTo>
                  <a:pt x="1398448" y="462981"/>
                  <a:pt x="1377542" y="419268"/>
                  <a:pt x="1377542" y="419268"/>
                </a:cubicBezTo>
                <a:cubicBezTo>
                  <a:pt x="1319002" y="342248"/>
                  <a:pt x="1342000" y="252738"/>
                  <a:pt x="1342000" y="252738"/>
                </a:cubicBezTo>
                <a:cubicBezTo>
                  <a:pt x="1342000" y="213186"/>
                  <a:pt x="1331547" y="221513"/>
                  <a:pt x="1331547" y="221513"/>
                </a:cubicBezTo>
                <a:cubicBezTo>
                  <a:pt x="1314821" y="231921"/>
                  <a:pt x="1304368" y="240248"/>
                  <a:pt x="1304368" y="240248"/>
                </a:cubicBezTo>
                <a:cubicBezTo>
                  <a:pt x="1296005" y="223595"/>
                  <a:pt x="1312730" y="167391"/>
                  <a:pt x="1312730" y="167391"/>
                </a:cubicBezTo>
                <a:cubicBezTo>
                  <a:pt x="1302277" y="100779"/>
                  <a:pt x="1283461" y="132003"/>
                  <a:pt x="1283461" y="132003"/>
                </a:cubicBezTo>
                <a:cubicBezTo>
                  <a:pt x="1208196" y="179881"/>
                  <a:pt x="1212378" y="117432"/>
                  <a:pt x="1218650" y="96617"/>
                </a:cubicBezTo>
                <a:cubicBezTo>
                  <a:pt x="1222831" y="82046"/>
                  <a:pt x="1241647" y="71637"/>
                  <a:pt x="1241647" y="71637"/>
                </a:cubicBezTo>
                <a:lnTo>
                  <a:pt x="1264645" y="54984"/>
                </a:lnTo>
                <a:cubicBezTo>
                  <a:pt x="1273007" y="50821"/>
                  <a:pt x="1312730" y="25841"/>
                  <a:pt x="1312730" y="25841"/>
                </a:cubicBezTo>
                <a:cubicBezTo>
                  <a:pt x="1326320" y="3983"/>
                  <a:pt x="1348272" y="-700"/>
                  <a:pt x="1366827" y="80"/>
                </a:cubicBezTo>
                <a:close/>
              </a:path>
            </a:pathLst>
          </a:custGeom>
          <a:solidFill>
            <a:srgbClr val="333333"/>
          </a:solidFill>
          <a:ln w="9525">
            <a:noFill/>
            <a:round/>
            <a:headEnd/>
            <a:tailEnd/>
          </a:ln>
        </p:spPr>
        <p:txBody>
          <a:bodyPr/>
          <a:lstStyle/>
          <a:p>
            <a:pPr>
              <a:buFont typeface="Arial" charset="0"/>
              <a:buNone/>
            </a:pPr>
            <a:endParaRPr lang="zh-CN" altLang="en-US" smtClean="0">
              <a:solidFill>
                <a:srgbClr val="000000"/>
              </a:solidFill>
              <a:ea typeface="华文细黑" pitchFamily="2" charset="-122"/>
            </a:endParaRPr>
          </a:p>
        </p:txBody>
      </p:sp>
      <p:sp>
        <p:nvSpPr>
          <p:cNvPr id="12295" name="文本框 2"/>
          <p:cNvSpPr txBox="1">
            <a:spLocks noChangeArrowheads="1"/>
          </p:cNvSpPr>
          <p:nvPr/>
        </p:nvSpPr>
        <p:spPr bwMode="auto">
          <a:xfrm>
            <a:off x="3348038" y="2205038"/>
            <a:ext cx="5602287" cy="3622675"/>
          </a:xfrm>
          <a:prstGeom prst="rect">
            <a:avLst/>
          </a:prstGeom>
          <a:noFill/>
          <a:ln w="9525">
            <a:noFill/>
            <a:miter lim="800000"/>
            <a:headEnd/>
            <a:tailEnd/>
          </a:ln>
        </p:spPr>
        <p:txBody>
          <a:bodyPr>
            <a:spAutoFit/>
          </a:bodyPr>
          <a:lstStyle/>
          <a:p>
            <a:pPr marL="342900" indent="-342900">
              <a:lnSpc>
                <a:spcPts val="3475"/>
              </a:lnSpc>
              <a:buClr>
                <a:srgbClr val="BC000D"/>
              </a:buClr>
              <a:buFont typeface="Wingdings" pitchFamily="2" charset="2"/>
              <a:buChar char="Ø"/>
            </a:pPr>
            <a:r>
              <a:rPr lang="zh-CN" altLang="en-US" sz="2400" b="1" i="0" smtClean="0">
                <a:solidFill>
                  <a:srgbClr val="000000"/>
                </a:solidFill>
                <a:latin typeface="宋体" pitchFamily="2" charset="-122"/>
                <a:ea typeface="宋体" pitchFamily="2" charset="-122"/>
              </a:rPr>
              <a:t>一代名相    诸葛亮</a:t>
            </a:r>
          </a:p>
          <a:p>
            <a:pPr marL="342900" indent="-342900">
              <a:lnSpc>
                <a:spcPts val="3475"/>
              </a:lnSpc>
              <a:buClr>
                <a:srgbClr val="BC000D"/>
              </a:buClr>
              <a:buFont typeface="Wingdings" pitchFamily="2" charset="2"/>
              <a:buChar char="Ø"/>
            </a:pPr>
            <a:r>
              <a:rPr lang="zh-CN" altLang="en-US" sz="2400" b="1" i="0" smtClean="0">
                <a:solidFill>
                  <a:srgbClr val="000000"/>
                </a:solidFill>
                <a:latin typeface="宋体" pitchFamily="2" charset="-122"/>
                <a:ea typeface="宋体" pitchFamily="2" charset="-122"/>
              </a:rPr>
              <a:t>三国名士    庞统</a:t>
            </a:r>
          </a:p>
          <a:p>
            <a:pPr marL="342900" indent="-342900">
              <a:lnSpc>
                <a:spcPts val="3475"/>
              </a:lnSpc>
              <a:buClr>
                <a:srgbClr val="BC000D"/>
              </a:buClr>
              <a:buFont typeface="Wingdings" pitchFamily="2" charset="2"/>
              <a:buChar char="Ø"/>
            </a:pPr>
            <a:r>
              <a:rPr lang="zh-CN" altLang="en-US" sz="2400" b="1" i="0" smtClean="0">
                <a:solidFill>
                  <a:srgbClr val="000000"/>
                </a:solidFill>
                <a:latin typeface="宋体" pitchFamily="2" charset="-122"/>
                <a:ea typeface="宋体" pitchFamily="2" charset="-122"/>
              </a:rPr>
              <a:t>水镜先生    司马徽</a:t>
            </a:r>
          </a:p>
          <a:p>
            <a:pPr marL="342900" indent="-342900">
              <a:lnSpc>
                <a:spcPts val="3475"/>
              </a:lnSpc>
              <a:buClr>
                <a:srgbClr val="BC000D"/>
              </a:buClr>
              <a:buFont typeface="Wingdings" pitchFamily="2" charset="2"/>
              <a:buChar char="Ø"/>
            </a:pPr>
            <a:r>
              <a:rPr lang="zh-CN" altLang="en-US" sz="2400" b="1" i="0" smtClean="0">
                <a:solidFill>
                  <a:srgbClr val="000000"/>
                </a:solidFill>
                <a:latin typeface="宋体" pitchFamily="2" charset="-122"/>
                <a:ea typeface="宋体" pitchFamily="2" charset="-122"/>
              </a:rPr>
              <a:t>唐代诗人    孟浩然（春眠不觉晓）</a:t>
            </a:r>
          </a:p>
          <a:p>
            <a:pPr marL="342900" indent="-342900">
              <a:lnSpc>
                <a:spcPts val="3475"/>
              </a:lnSpc>
              <a:buClr>
                <a:srgbClr val="BC000D"/>
              </a:buClr>
              <a:buFont typeface="Wingdings" pitchFamily="2" charset="2"/>
              <a:buChar char="Ø"/>
            </a:pPr>
            <a:r>
              <a:rPr lang="zh-CN" altLang="en-US" sz="2400" b="1" i="0" smtClean="0">
                <a:solidFill>
                  <a:srgbClr val="000000"/>
                </a:solidFill>
                <a:latin typeface="宋体" pitchFamily="2" charset="-122"/>
                <a:ea typeface="宋体" pitchFamily="2" charset="-122"/>
              </a:rPr>
              <a:t>唐代诗人    张继（月落乌啼霜满天）</a:t>
            </a:r>
          </a:p>
          <a:p>
            <a:pPr marL="342900" indent="-342900">
              <a:lnSpc>
                <a:spcPts val="3475"/>
              </a:lnSpc>
              <a:buClr>
                <a:srgbClr val="BC000D"/>
              </a:buClr>
              <a:buFont typeface="Wingdings" pitchFamily="2" charset="2"/>
              <a:buChar char="Ø"/>
            </a:pPr>
            <a:r>
              <a:rPr lang="zh-CN" altLang="en-US" sz="2400" b="1" i="0" smtClean="0">
                <a:solidFill>
                  <a:srgbClr val="000000"/>
                </a:solidFill>
                <a:latin typeface="宋体" pitchFamily="2" charset="-122"/>
                <a:ea typeface="宋体" pitchFamily="2" charset="-122"/>
              </a:rPr>
              <a:t>北宋书画家  米芾</a:t>
            </a:r>
          </a:p>
          <a:p>
            <a:pPr marL="342900" indent="-342900">
              <a:lnSpc>
                <a:spcPts val="3475"/>
              </a:lnSpc>
              <a:buClr>
                <a:srgbClr val="BC000D"/>
              </a:buClr>
              <a:buFont typeface="Wingdings" pitchFamily="2" charset="2"/>
              <a:buChar char="Ø"/>
            </a:pPr>
            <a:r>
              <a:rPr lang="zh-CN" altLang="en-US" sz="2400" b="1" i="0" smtClean="0">
                <a:solidFill>
                  <a:srgbClr val="000000"/>
                </a:solidFill>
                <a:latin typeface="宋体" pitchFamily="2" charset="-122"/>
                <a:ea typeface="宋体" pitchFamily="2" charset="-122"/>
              </a:rPr>
              <a:t>东汉光武帝  刘秀</a:t>
            </a:r>
          </a:p>
          <a:p>
            <a:pPr marL="342900" indent="-342900">
              <a:lnSpc>
                <a:spcPts val="3475"/>
              </a:lnSpc>
              <a:buClr>
                <a:srgbClr val="BC000D"/>
              </a:buClr>
              <a:buFont typeface="Wingdings" pitchFamily="2" charset="2"/>
              <a:buChar char="Ø"/>
            </a:pPr>
            <a:r>
              <a:rPr lang="zh-CN" altLang="en-US" sz="2400" b="1" i="0" smtClean="0">
                <a:solidFill>
                  <a:srgbClr val="000000"/>
                </a:solidFill>
                <a:latin typeface="宋体" pitchFamily="2" charset="-122"/>
                <a:ea typeface="宋体" pitchFamily="2" charset="-122"/>
              </a:rPr>
              <a:t>东方圣人    释道安</a:t>
            </a:r>
          </a:p>
        </p:txBody>
      </p:sp>
      <p:sp>
        <p:nvSpPr>
          <p:cNvPr id="12296" name="文本框 3"/>
          <p:cNvSpPr txBox="1">
            <a:spLocks noChangeArrowheads="1"/>
          </p:cNvSpPr>
          <p:nvPr/>
        </p:nvSpPr>
        <p:spPr bwMode="auto">
          <a:xfrm>
            <a:off x="2124075" y="5949950"/>
            <a:ext cx="6310313" cy="457200"/>
          </a:xfrm>
          <a:prstGeom prst="rect">
            <a:avLst/>
          </a:prstGeom>
          <a:noFill/>
          <a:ln w="9525">
            <a:noFill/>
            <a:miter lim="800000"/>
            <a:headEnd/>
            <a:tailEnd/>
          </a:ln>
        </p:spPr>
        <p:txBody>
          <a:bodyPr>
            <a:spAutoFit/>
          </a:bodyPr>
          <a:lstStyle/>
          <a:p>
            <a:pPr>
              <a:buFont typeface="Arial" charset="0"/>
              <a:buNone/>
            </a:pPr>
            <a:r>
              <a:rPr lang="zh-CN" altLang="en-US" sz="2400" b="1" i="0" smtClean="0">
                <a:solidFill>
                  <a:srgbClr val="BC000D"/>
                </a:solidFill>
                <a:latin typeface="黑体" pitchFamily="49" charset="-122"/>
                <a:ea typeface="黑体" pitchFamily="49" charset="-122"/>
              </a:rPr>
              <a:t>《三国演义》120回故事中有32回发生在襄阳</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5" name="Picture 8"/>
          <p:cNvPicPr>
            <a:picLocks noChangeAspect="1" noChangeArrowheads="1"/>
          </p:cNvPicPr>
          <p:nvPr/>
        </p:nvPicPr>
        <p:blipFill>
          <a:blip r:embed="rId2" cstate="print"/>
          <a:srcRect/>
          <a:stretch>
            <a:fillRect/>
          </a:stretch>
        </p:blipFill>
        <p:spPr bwMode="auto">
          <a:xfrm>
            <a:off x="0" y="1125538"/>
            <a:ext cx="9144000" cy="4600575"/>
          </a:xfrm>
          <a:prstGeom prst="rect">
            <a:avLst/>
          </a:prstGeom>
          <a:noFill/>
          <a:ln w="9525">
            <a:noFill/>
            <a:miter lim="800000"/>
            <a:headEnd/>
            <a:tailEnd/>
          </a:ln>
        </p:spPr>
      </p:pic>
      <p:sp>
        <p:nvSpPr>
          <p:cNvPr id="52226" name="Text Box 10"/>
          <p:cNvSpPr txBox="1">
            <a:spLocks noChangeArrowheads="1"/>
          </p:cNvSpPr>
          <p:nvPr/>
        </p:nvSpPr>
        <p:spPr bwMode="auto">
          <a:xfrm>
            <a:off x="6516688" y="260350"/>
            <a:ext cx="2087562" cy="396875"/>
          </a:xfrm>
          <a:prstGeom prst="rect">
            <a:avLst/>
          </a:prstGeom>
          <a:noFill/>
          <a:ln w="9525">
            <a:noFill/>
            <a:miter lim="800000"/>
            <a:headEnd/>
            <a:tailEnd/>
          </a:ln>
        </p:spPr>
        <p:txBody>
          <a:bodyPr>
            <a:spAutoFit/>
          </a:bodyPr>
          <a:lstStyle/>
          <a:p>
            <a:pPr>
              <a:spcBef>
                <a:spcPct val="50000"/>
              </a:spcBef>
            </a:pPr>
            <a:r>
              <a:rPr lang="en-US" altLang="zh-CN" sz="2000" b="1" i="0">
                <a:solidFill>
                  <a:srgbClr val="FFFF00"/>
                </a:solidFill>
                <a:latin typeface="仿宋" pitchFamily="49" charset="-122"/>
                <a:ea typeface="仿宋" pitchFamily="49" charset="-122"/>
              </a:rPr>
              <a:t>2.</a:t>
            </a:r>
            <a:r>
              <a:rPr lang="zh-CN" altLang="en-US" sz="2000" b="1" i="0">
                <a:solidFill>
                  <a:srgbClr val="FFFF00"/>
                </a:solidFill>
                <a:latin typeface="仿宋" pitchFamily="49" charset="-122"/>
                <a:ea typeface="仿宋" pitchFamily="49" charset="-122"/>
              </a:rPr>
              <a:t>分工与配合</a:t>
            </a:r>
            <a:endParaRPr lang="zh-CN" altLang="en-US" sz="2000">
              <a:solidFill>
                <a:srgbClr val="FFFF00"/>
              </a:solidFill>
              <a:latin typeface="仿宋" pitchFamily="49" charset="-122"/>
              <a:ea typeface="仿宋" pitchFamily="49"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ext Box 2"/>
          <p:cNvSpPr txBox="1">
            <a:spLocks noChangeArrowheads="1"/>
          </p:cNvSpPr>
          <p:nvPr/>
        </p:nvSpPr>
        <p:spPr bwMode="auto">
          <a:xfrm>
            <a:off x="1042988" y="1773238"/>
            <a:ext cx="7632700" cy="4535487"/>
          </a:xfrm>
          <a:prstGeom prst="rect">
            <a:avLst/>
          </a:prstGeom>
          <a:noFill/>
          <a:ln w="9525">
            <a:noFill/>
            <a:miter lim="800000"/>
            <a:headEnd/>
            <a:tailEnd/>
          </a:ln>
        </p:spPr>
        <p:txBody>
          <a:bodyPr>
            <a:spAutoFit/>
          </a:bodyPr>
          <a:lstStyle/>
          <a:p>
            <a:pPr>
              <a:spcBef>
                <a:spcPct val="50000"/>
              </a:spcBef>
            </a:pPr>
            <a:r>
              <a:rPr lang="zh-CN" altLang="en-US" sz="3200" b="1" i="0"/>
              <a:t>      </a:t>
            </a:r>
            <a:r>
              <a:rPr lang="zh-CN" altLang="en-US" sz="3200" b="1" i="0">
                <a:latin typeface="楷体" pitchFamily="49" charset="-122"/>
                <a:ea typeface="楷体" pitchFamily="49" charset="-122"/>
              </a:rPr>
              <a:t>每次训练的计划要提前布置，确保查漏补缺，到点到面，到边到角！</a:t>
            </a:r>
          </a:p>
          <a:p>
            <a:endParaRPr lang="zh-CN" altLang="en-US" sz="2400" b="1" i="0" u="sng">
              <a:solidFill>
                <a:srgbClr val="FF0000"/>
              </a:solidFill>
              <a:latin typeface="楷体" pitchFamily="49" charset="-122"/>
              <a:ea typeface="楷体" pitchFamily="49" charset="-122"/>
            </a:endParaRPr>
          </a:p>
          <a:p>
            <a:r>
              <a:rPr lang="zh-CN" altLang="en-US" sz="2400" b="1" i="0" u="sng">
                <a:solidFill>
                  <a:srgbClr val="FF0000"/>
                </a:solidFill>
                <a:latin typeface="楷体" pitchFamily="49" charset="-122"/>
                <a:ea typeface="楷体" pitchFamily="49" charset="-122"/>
              </a:rPr>
              <a:t>时间、进度安排</a:t>
            </a:r>
            <a:r>
              <a:rPr lang="zh-CN" altLang="en-US" sz="2400" b="1" i="0">
                <a:solidFill>
                  <a:srgbClr val="000000"/>
                </a:solidFill>
                <a:latin typeface="楷体" pitchFamily="49" charset="-122"/>
                <a:ea typeface="楷体" pitchFamily="49" charset="-122"/>
              </a:rPr>
              <a:t>：具体到周，操作过程中适度调整；</a:t>
            </a:r>
          </a:p>
          <a:p>
            <a:endParaRPr lang="zh-CN" altLang="en-US" sz="2400" b="1" i="0">
              <a:solidFill>
                <a:srgbClr val="000000"/>
              </a:solidFill>
              <a:latin typeface="楷体" pitchFamily="49" charset="-122"/>
              <a:ea typeface="楷体" pitchFamily="49" charset="-122"/>
            </a:endParaRPr>
          </a:p>
          <a:p>
            <a:r>
              <a:rPr lang="zh-CN" altLang="en-US" sz="2400" b="1" i="0" u="sng">
                <a:solidFill>
                  <a:srgbClr val="FF0000"/>
                </a:solidFill>
                <a:latin typeface="楷体" pitchFamily="49" charset="-122"/>
                <a:ea typeface="楷体" pitchFamily="49" charset="-122"/>
              </a:rPr>
              <a:t>考试、资料安排</a:t>
            </a:r>
            <a:r>
              <a:rPr lang="zh-CN" altLang="en-US" sz="2400" b="1" i="0">
                <a:solidFill>
                  <a:srgbClr val="000000"/>
                </a:solidFill>
                <a:latin typeface="楷体" pitchFamily="49" charset="-122"/>
                <a:ea typeface="楷体" pitchFamily="49" charset="-122"/>
              </a:rPr>
              <a:t>：复习内容、资料安排</a:t>
            </a:r>
          </a:p>
          <a:p>
            <a:r>
              <a:rPr lang="zh-CN" altLang="en-US" sz="2400" b="1" i="0">
                <a:solidFill>
                  <a:srgbClr val="000000"/>
                </a:solidFill>
                <a:latin typeface="楷体" pitchFamily="49" charset="-122"/>
                <a:ea typeface="楷体" pitchFamily="49" charset="-122"/>
              </a:rPr>
              <a:t>      对往年的可以修改、补充</a:t>
            </a:r>
          </a:p>
          <a:p>
            <a:r>
              <a:rPr lang="zh-CN" altLang="en-US" sz="2400" b="1" i="0">
                <a:solidFill>
                  <a:srgbClr val="000000"/>
                </a:solidFill>
                <a:latin typeface="楷体" pitchFamily="49" charset="-122"/>
                <a:ea typeface="楷体" pitchFamily="49" charset="-122"/>
              </a:rPr>
              <a:t>      专题或试题切忌临时照搬拼凑、下载，责任分工安排要明确；</a:t>
            </a:r>
          </a:p>
          <a:p>
            <a:endParaRPr lang="zh-CN" altLang="en-US" sz="2400" i="0">
              <a:solidFill>
                <a:srgbClr val="000000"/>
              </a:solidFill>
              <a:latin typeface="楷体" pitchFamily="49" charset="-122"/>
              <a:ea typeface="楷体" pitchFamily="49" charset="-122"/>
            </a:endParaRPr>
          </a:p>
          <a:p>
            <a:pPr>
              <a:spcBef>
                <a:spcPct val="50000"/>
              </a:spcBef>
            </a:pPr>
            <a:endParaRPr lang="zh-CN" altLang="en-US" sz="2400" b="1" i="0">
              <a:latin typeface="楷体" pitchFamily="49" charset="-122"/>
              <a:ea typeface="楷体" pitchFamily="49" charset="-122"/>
            </a:endParaRPr>
          </a:p>
        </p:txBody>
      </p:sp>
      <p:sp>
        <p:nvSpPr>
          <p:cNvPr id="53250" name="Text Box 5"/>
          <p:cNvSpPr txBox="1">
            <a:spLocks noChangeArrowheads="1"/>
          </p:cNvSpPr>
          <p:nvPr/>
        </p:nvSpPr>
        <p:spPr bwMode="auto">
          <a:xfrm>
            <a:off x="1547813" y="908050"/>
            <a:ext cx="6119812" cy="519113"/>
          </a:xfrm>
          <a:prstGeom prst="rect">
            <a:avLst/>
          </a:prstGeom>
          <a:noFill/>
          <a:ln w="9525">
            <a:noFill/>
            <a:miter lim="800000"/>
            <a:headEnd/>
            <a:tailEnd/>
          </a:ln>
        </p:spPr>
        <p:txBody>
          <a:bodyPr>
            <a:spAutoFit/>
          </a:bodyPr>
          <a:lstStyle/>
          <a:p>
            <a:pPr>
              <a:spcBef>
                <a:spcPct val="50000"/>
              </a:spcBef>
            </a:pPr>
            <a:r>
              <a:rPr lang="zh-CN" altLang="en-US" sz="2800" b="1" i="0">
                <a:solidFill>
                  <a:srgbClr val="FF0000"/>
                </a:solidFill>
                <a:ea typeface="仿宋" pitchFamily="49" charset="-122"/>
              </a:rPr>
              <a:t>         制定计划</a:t>
            </a:r>
            <a:r>
              <a:rPr lang="en-US" altLang="zh-CN" sz="2800" b="1" i="0">
                <a:solidFill>
                  <a:srgbClr val="FF0000"/>
                </a:solidFill>
                <a:latin typeface="仿宋" pitchFamily="49" charset="-122"/>
                <a:ea typeface="仿宋" pitchFamily="49" charset="-122"/>
              </a:rPr>
              <a:t>——</a:t>
            </a:r>
            <a:r>
              <a:rPr lang="zh-CN" altLang="en-US" sz="2800" b="1" i="0">
                <a:solidFill>
                  <a:srgbClr val="FF0000"/>
                </a:solidFill>
                <a:ea typeface="仿宋" pitchFamily="49" charset="-122"/>
              </a:rPr>
              <a:t>有的放矢</a:t>
            </a:r>
          </a:p>
        </p:txBody>
      </p:sp>
      <p:sp>
        <p:nvSpPr>
          <p:cNvPr id="53251" name="Text Box 7"/>
          <p:cNvSpPr txBox="1">
            <a:spLocks noChangeArrowheads="1"/>
          </p:cNvSpPr>
          <p:nvPr/>
        </p:nvSpPr>
        <p:spPr bwMode="auto">
          <a:xfrm>
            <a:off x="6516688" y="260350"/>
            <a:ext cx="2087562" cy="396875"/>
          </a:xfrm>
          <a:prstGeom prst="rect">
            <a:avLst/>
          </a:prstGeom>
          <a:noFill/>
          <a:ln w="9525">
            <a:noFill/>
            <a:miter lim="800000"/>
            <a:headEnd/>
            <a:tailEnd/>
          </a:ln>
        </p:spPr>
        <p:txBody>
          <a:bodyPr>
            <a:spAutoFit/>
          </a:bodyPr>
          <a:lstStyle/>
          <a:p>
            <a:pPr>
              <a:spcBef>
                <a:spcPct val="50000"/>
              </a:spcBef>
            </a:pPr>
            <a:r>
              <a:rPr lang="en-US" altLang="zh-CN" sz="2000" b="1" i="0">
                <a:solidFill>
                  <a:srgbClr val="FFFF00"/>
                </a:solidFill>
                <a:latin typeface="仿宋" pitchFamily="49" charset="-122"/>
                <a:ea typeface="仿宋" pitchFamily="49" charset="-122"/>
              </a:rPr>
              <a:t>2.</a:t>
            </a:r>
            <a:r>
              <a:rPr lang="zh-CN" altLang="en-US" sz="2000" b="1" i="0">
                <a:solidFill>
                  <a:srgbClr val="FFFF00"/>
                </a:solidFill>
                <a:latin typeface="仿宋" pitchFamily="49" charset="-122"/>
                <a:ea typeface="仿宋" pitchFamily="49" charset="-122"/>
              </a:rPr>
              <a:t>分工与配合</a:t>
            </a:r>
            <a:endParaRPr lang="zh-CN" altLang="en-US" sz="2000">
              <a:solidFill>
                <a:srgbClr val="FFFF00"/>
              </a:solidFill>
              <a:latin typeface="仿宋" pitchFamily="49" charset="-122"/>
              <a:ea typeface="仿宋" pitchFamily="49"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3" name="Picture 4"/>
          <p:cNvPicPr>
            <a:picLocks noChangeAspect="1" noChangeArrowheads="1"/>
          </p:cNvPicPr>
          <p:nvPr/>
        </p:nvPicPr>
        <p:blipFill>
          <a:blip r:embed="rId2" cstate="print"/>
          <a:srcRect/>
          <a:stretch>
            <a:fillRect/>
          </a:stretch>
        </p:blipFill>
        <p:spPr bwMode="auto">
          <a:xfrm>
            <a:off x="395288" y="1111250"/>
            <a:ext cx="8280400" cy="4910138"/>
          </a:xfrm>
          <a:prstGeom prst="rect">
            <a:avLst/>
          </a:prstGeom>
          <a:noFill/>
          <a:ln w="9525">
            <a:noFill/>
            <a:miter lim="800000"/>
            <a:headEnd/>
            <a:tailEnd/>
          </a:ln>
        </p:spPr>
      </p:pic>
      <p:sp>
        <p:nvSpPr>
          <p:cNvPr id="54274" name="Text Box 5"/>
          <p:cNvSpPr txBox="1">
            <a:spLocks noChangeArrowheads="1"/>
          </p:cNvSpPr>
          <p:nvPr/>
        </p:nvSpPr>
        <p:spPr bwMode="auto">
          <a:xfrm>
            <a:off x="7019925" y="6092825"/>
            <a:ext cx="1584325" cy="366713"/>
          </a:xfrm>
          <a:prstGeom prst="rect">
            <a:avLst/>
          </a:prstGeom>
          <a:noFill/>
          <a:ln w="9525">
            <a:noFill/>
            <a:miter lim="800000"/>
            <a:headEnd/>
            <a:tailEnd/>
          </a:ln>
        </p:spPr>
        <p:txBody>
          <a:bodyPr>
            <a:spAutoFit/>
          </a:bodyPr>
          <a:lstStyle/>
          <a:p>
            <a:pPr>
              <a:spcBef>
                <a:spcPct val="50000"/>
              </a:spcBef>
            </a:pPr>
            <a:r>
              <a:rPr lang="zh-CN" altLang="en-US" b="1" i="0">
                <a:solidFill>
                  <a:srgbClr val="000099"/>
                </a:solidFill>
                <a:ea typeface="楷体" pitchFamily="49" charset="-122"/>
              </a:rPr>
              <a:t>重点内容单列</a:t>
            </a:r>
          </a:p>
        </p:txBody>
      </p:sp>
      <p:sp>
        <p:nvSpPr>
          <p:cNvPr id="54275" name="Text Box 6"/>
          <p:cNvSpPr txBox="1">
            <a:spLocks noChangeArrowheads="1"/>
          </p:cNvSpPr>
          <p:nvPr/>
        </p:nvSpPr>
        <p:spPr bwMode="auto">
          <a:xfrm>
            <a:off x="6516688" y="260350"/>
            <a:ext cx="2087562" cy="396875"/>
          </a:xfrm>
          <a:prstGeom prst="rect">
            <a:avLst/>
          </a:prstGeom>
          <a:noFill/>
          <a:ln w="9525">
            <a:noFill/>
            <a:miter lim="800000"/>
            <a:headEnd/>
            <a:tailEnd/>
          </a:ln>
        </p:spPr>
        <p:txBody>
          <a:bodyPr>
            <a:spAutoFit/>
          </a:bodyPr>
          <a:lstStyle/>
          <a:p>
            <a:pPr>
              <a:spcBef>
                <a:spcPct val="50000"/>
              </a:spcBef>
            </a:pPr>
            <a:r>
              <a:rPr lang="en-US" altLang="zh-CN" sz="2000" b="1" i="0">
                <a:solidFill>
                  <a:srgbClr val="FFFF00"/>
                </a:solidFill>
                <a:latin typeface="仿宋" pitchFamily="49" charset="-122"/>
                <a:ea typeface="仿宋" pitchFamily="49" charset="-122"/>
              </a:rPr>
              <a:t>2.</a:t>
            </a:r>
            <a:r>
              <a:rPr lang="zh-CN" altLang="en-US" sz="2000" b="1" i="0">
                <a:solidFill>
                  <a:srgbClr val="FFFF00"/>
                </a:solidFill>
                <a:latin typeface="仿宋" pitchFamily="49" charset="-122"/>
                <a:ea typeface="仿宋" pitchFamily="49" charset="-122"/>
              </a:rPr>
              <a:t>分工与配合</a:t>
            </a:r>
            <a:endParaRPr lang="zh-CN" altLang="en-US" sz="2000">
              <a:solidFill>
                <a:srgbClr val="FFFF00"/>
              </a:solidFill>
              <a:latin typeface="仿宋" pitchFamily="49" charset="-122"/>
              <a:ea typeface="仿宋" pitchFamily="49"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7" name="Picture 2"/>
          <p:cNvPicPr>
            <a:picLocks noChangeAspect="1" noChangeArrowheads="1"/>
          </p:cNvPicPr>
          <p:nvPr/>
        </p:nvPicPr>
        <p:blipFill>
          <a:blip r:embed="rId2" cstate="print"/>
          <a:srcRect/>
          <a:stretch>
            <a:fillRect/>
          </a:stretch>
        </p:blipFill>
        <p:spPr bwMode="auto">
          <a:xfrm>
            <a:off x="323850" y="836613"/>
            <a:ext cx="5800725" cy="5545137"/>
          </a:xfrm>
          <a:prstGeom prst="rect">
            <a:avLst/>
          </a:prstGeom>
          <a:noFill/>
          <a:ln w="9525">
            <a:noFill/>
            <a:miter lim="800000"/>
            <a:headEnd/>
            <a:tailEnd/>
          </a:ln>
        </p:spPr>
      </p:pic>
      <p:sp>
        <p:nvSpPr>
          <p:cNvPr id="55298" name="Text Box 3"/>
          <p:cNvSpPr txBox="1">
            <a:spLocks noChangeArrowheads="1"/>
          </p:cNvSpPr>
          <p:nvPr/>
        </p:nvSpPr>
        <p:spPr bwMode="auto">
          <a:xfrm>
            <a:off x="6084888" y="908050"/>
            <a:ext cx="2952750" cy="5622925"/>
          </a:xfrm>
          <a:prstGeom prst="rect">
            <a:avLst/>
          </a:prstGeom>
          <a:noFill/>
          <a:ln w="9525">
            <a:noFill/>
            <a:miter lim="800000"/>
            <a:headEnd/>
            <a:tailEnd/>
          </a:ln>
        </p:spPr>
        <p:txBody>
          <a:bodyPr>
            <a:spAutoFit/>
          </a:bodyPr>
          <a:lstStyle/>
          <a:p>
            <a:r>
              <a:rPr lang="zh-CN" altLang="en-US" sz="1400" b="1" i="0">
                <a:solidFill>
                  <a:srgbClr val="000099"/>
                </a:solidFill>
                <a:ea typeface="楷体" pitchFamily="49" charset="-122"/>
              </a:rPr>
              <a:t>    论述类文本出题主要考虑的是选文的区别，结合近几年全国卷的出题情况，主要是社会科学和自然科学两类，而在这之中，社会科学占据了近九成。所以我们在制定方案时，考虑到这种情况，就是自然科学类的只选择了一篇。内容则是期望全面覆盖，多领域、多角度展示。我们大体将这些内容主要分成了政治类、经济类、考古类、文学类、思潮类、文艺理论类、民风民俗类等等这几类。</a:t>
            </a:r>
          </a:p>
          <a:p>
            <a:r>
              <a:rPr lang="zh-CN" altLang="en-US" sz="1400" b="1" i="0">
                <a:solidFill>
                  <a:srgbClr val="000099"/>
                </a:solidFill>
                <a:ea typeface="楷体" pitchFamily="49" charset="-122"/>
              </a:rPr>
              <a:t>      成语出题则是考虑题型设置和考点分布几个问题，结合近几年的题型示例，我们分成了这几类：四选一、近义词辨析、六选三和五选二。其中，我们可能在六选三和五选二上要多投入一些。考点力求全面覆盖，针对成语题容易出现的几种典型问题来综合考虑，主要分成望文生义、褒贬误用、用错对象、重复矛盾、谦敬错位、不合语境、功能紊乱等几类。本组老师力争多收集整理新题，多研究反思信息，集中火力，重点突破，保证每词不重复，错误不单一。</a:t>
            </a:r>
          </a:p>
        </p:txBody>
      </p:sp>
      <p:sp>
        <p:nvSpPr>
          <p:cNvPr id="55299" name="Text Box 4"/>
          <p:cNvSpPr txBox="1">
            <a:spLocks noChangeArrowheads="1"/>
          </p:cNvSpPr>
          <p:nvPr/>
        </p:nvSpPr>
        <p:spPr bwMode="auto">
          <a:xfrm>
            <a:off x="6516688" y="260350"/>
            <a:ext cx="2087562" cy="396875"/>
          </a:xfrm>
          <a:prstGeom prst="rect">
            <a:avLst/>
          </a:prstGeom>
          <a:noFill/>
          <a:ln w="9525">
            <a:noFill/>
            <a:miter lim="800000"/>
            <a:headEnd/>
            <a:tailEnd/>
          </a:ln>
        </p:spPr>
        <p:txBody>
          <a:bodyPr>
            <a:spAutoFit/>
          </a:bodyPr>
          <a:lstStyle/>
          <a:p>
            <a:pPr>
              <a:spcBef>
                <a:spcPct val="50000"/>
              </a:spcBef>
            </a:pPr>
            <a:r>
              <a:rPr lang="en-US" altLang="zh-CN" sz="2000" b="1" i="0">
                <a:solidFill>
                  <a:srgbClr val="FFFF00"/>
                </a:solidFill>
                <a:latin typeface="仿宋" pitchFamily="49" charset="-122"/>
                <a:ea typeface="仿宋" pitchFamily="49" charset="-122"/>
              </a:rPr>
              <a:t>2.</a:t>
            </a:r>
            <a:r>
              <a:rPr lang="zh-CN" altLang="en-US" sz="2000" b="1" i="0">
                <a:solidFill>
                  <a:srgbClr val="FFFF00"/>
                </a:solidFill>
                <a:latin typeface="仿宋" pitchFamily="49" charset="-122"/>
                <a:ea typeface="仿宋" pitchFamily="49" charset="-122"/>
              </a:rPr>
              <a:t>分工与配合</a:t>
            </a:r>
            <a:endParaRPr lang="zh-CN" altLang="en-US" sz="2000">
              <a:solidFill>
                <a:srgbClr val="FFFF00"/>
              </a:solidFill>
              <a:latin typeface="仿宋" pitchFamily="49" charset="-122"/>
              <a:ea typeface="仿宋" pitchFamily="49"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1" name="Picture 4"/>
          <p:cNvPicPr>
            <a:picLocks noChangeAspect="1" noChangeArrowheads="1"/>
          </p:cNvPicPr>
          <p:nvPr/>
        </p:nvPicPr>
        <p:blipFill>
          <a:blip r:embed="rId2" cstate="print"/>
          <a:srcRect/>
          <a:stretch>
            <a:fillRect/>
          </a:stretch>
        </p:blipFill>
        <p:spPr bwMode="auto">
          <a:xfrm>
            <a:off x="468313" y="1031875"/>
            <a:ext cx="8064500" cy="4918075"/>
          </a:xfrm>
          <a:prstGeom prst="rect">
            <a:avLst/>
          </a:prstGeom>
          <a:noFill/>
          <a:ln w="9525">
            <a:noFill/>
            <a:miter lim="800000"/>
            <a:headEnd/>
            <a:tailEnd/>
          </a:ln>
        </p:spPr>
      </p:pic>
      <p:sp>
        <p:nvSpPr>
          <p:cNvPr id="56322" name="Text Box 5"/>
          <p:cNvSpPr txBox="1">
            <a:spLocks noChangeArrowheads="1"/>
          </p:cNvSpPr>
          <p:nvPr/>
        </p:nvSpPr>
        <p:spPr bwMode="auto">
          <a:xfrm>
            <a:off x="6516688" y="260350"/>
            <a:ext cx="2087562" cy="396875"/>
          </a:xfrm>
          <a:prstGeom prst="rect">
            <a:avLst/>
          </a:prstGeom>
          <a:noFill/>
          <a:ln w="9525">
            <a:noFill/>
            <a:miter lim="800000"/>
            <a:headEnd/>
            <a:tailEnd/>
          </a:ln>
        </p:spPr>
        <p:txBody>
          <a:bodyPr>
            <a:spAutoFit/>
          </a:bodyPr>
          <a:lstStyle/>
          <a:p>
            <a:pPr>
              <a:spcBef>
                <a:spcPct val="50000"/>
              </a:spcBef>
            </a:pPr>
            <a:r>
              <a:rPr lang="en-US" altLang="zh-CN" sz="2000" b="1" i="0">
                <a:solidFill>
                  <a:srgbClr val="FFFF00"/>
                </a:solidFill>
                <a:latin typeface="仿宋" pitchFamily="49" charset="-122"/>
                <a:ea typeface="仿宋" pitchFamily="49" charset="-122"/>
              </a:rPr>
              <a:t>2.</a:t>
            </a:r>
            <a:r>
              <a:rPr lang="zh-CN" altLang="en-US" sz="2000" b="1" i="0">
                <a:solidFill>
                  <a:srgbClr val="FFFF00"/>
                </a:solidFill>
                <a:latin typeface="仿宋" pitchFamily="49" charset="-122"/>
                <a:ea typeface="仿宋" pitchFamily="49" charset="-122"/>
              </a:rPr>
              <a:t>分工与配合</a:t>
            </a:r>
            <a:endParaRPr lang="zh-CN" altLang="en-US" sz="2000">
              <a:solidFill>
                <a:srgbClr val="FFFF00"/>
              </a:solidFill>
              <a:latin typeface="仿宋" pitchFamily="49" charset="-122"/>
              <a:ea typeface="仿宋" pitchFamily="49"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Picture 4"/>
          <p:cNvPicPr>
            <a:picLocks noChangeAspect="1" noChangeArrowheads="1"/>
          </p:cNvPicPr>
          <p:nvPr/>
        </p:nvPicPr>
        <p:blipFill>
          <a:blip r:embed="rId2" cstate="print"/>
          <a:srcRect/>
          <a:stretch>
            <a:fillRect/>
          </a:stretch>
        </p:blipFill>
        <p:spPr bwMode="auto">
          <a:xfrm>
            <a:off x="684213" y="836613"/>
            <a:ext cx="7920037" cy="5761037"/>
          </a:xfrm>
          <a:prstGeom prst="rect">
            <a:avLst/>
          </a:prstGeom>
          <a:noFill/>
          <a:ln w="9525">
            <a:noFill/>
            <a:miter lim="800000"/>
            <a:headEnd/>
            <a:tailEnd/>
          </a:ln>
        </p:spPr>
      </p:pic>
      <p:sp>
        <p:nvSpPr>
          <p:cNvPr id="57346" name="Text Box 5"/>
          <p:cNvSpPr txBox="1">
            <a:spLocks noChangeArrowheads="1"/>
          </p:cNvSpPr>
          <p:nvPr/>
        </p:nvSpPr>
        <p:spPr bwMode="auto">
          <a:xfrm>
            <a:off x="6516688" y="260350"/>
            <a:ext cx="2087562" cy="396875"/>
          </a:xfrm>
          <a:prstGeom prst="rect">
            <a:avLst/>
          </a:prstGeom>
          <a:noFill/>
          <a:ln w="9525">
            <a:noFill/>
            <a:miter lim="800000"/>
            <a:headEnd/>
            <a:tailEnd/>
          </a:ln>
        </p:spPr>
        <p:txBody>
          <a:bodyPr>
            <a:spAutoFit/>
          </a:bodyPr>
          <a:lstStyle/>
          <a:p>
            <a:pPr>
              <a:spcBef>
                <a:spcPct val="50000"/>
              </a:spcBef>
            </a:pPr>
            <a:r>
              <a:rPr lang="en-US" altLang="zh-CN" sz="2000" b="1" i="0">
                <a:solidFill>
                  <a:srgbClr val="FFFF00"/>
                </a:solidFill>
                <a:latin typeface="仿宋" pitchFamily="49" charset="-122"/>
                <a:ea typeface="仿宋" pitchFamily="49" charset="-122"/>
              </a:rPr>
              <a:t>2.</a:t>
            </a:r>
            <a:r>
              <a:rPr lang="zh-CN" altLang="en-US" sz="2000" b="1" i="0">
                <a:solidFill>
                  <a:srgbClr val="FFFF00"/>
                </a:solidFill>
                <a:latin typeface="仿宋" pitchFamily="49" charset="-122"/>
                <a:ea typeface="仿宋" pitchFamily="49" charset="-122"/>
              </a:rPr>
              <a:t>分工与配合</a:t>
            </a:r>
            <a:endParaRPr lang="zh-CN" altLang="en-US" sz="2000">
              <a:solidFill>
                <a:srgbClr val="FFFF00"/>
              </a:solidFill>
              <a:latin typeface="仿宋" pitchFamily="49" charset="-122"/>
              <a:ea typeface="仿宋" pitchFamily="49"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p:cNvSpPr>
          <p:nvPr>
            <p:ph type="body" idx="4294967295"/>
          </p:nvPr>
        </p:nvSpPr>
        <p:spPr>
          <a:xfrm>
            <a:off x="971550" y="2349500"/>
            <a:ext cx="7416800" cy="2951708"/>
          </a:xfrm>
        </p:spPr>
        <p:txBody>
          <a:bodyPr/>
          <a:lstStyle/>
          <a:p>
            <a:pPr>
              <a:buFont typeface="Wingdings" pitchFamily="2" charset="2"/>
              <a:buNone/>
            </a:pPr>
            <a:r>
              <a:rPr lang="zh-CN" altLang="en-US" sz="3200" b="1" dirty="0" smtClean="0">
                <a:latin typeface="宋体" charset="-122"/>
              </a:rPr>
              <a:t>    </a:t>
            </a:r>
            <a:r>
              <a:rPr lang="zh-CN" altLang="en-US" sz="2800" b="1" dirty="0" smtClean="0">
                <a:latin typeface="宋体" charset="-122"/>
                <a:ea typeface="楷体" pitchFamily="49" charset="-122"/>
              </a:rPr>
              <a:t>针对特奥班尖子生制订强化训练计划，盯住弱项，精选题目，加大训练量。</a:t>
            </a:r>
            <a:endParaRPr lang="en-US" altLang="zh-CN" sz="2800" b="1" dirty="0" smtClean="0">
              <a:latin typeface="宋体" charset="-122"/>
              <a:ea typeface="楷体" pitchFamily="49" charset="-122"/>
            </a:endParaRPr>
          </a:p>
          <a:p>
            <a:pPr>
              <a:buFont typeface="Wingdings" pitchFamily="2" charset="2"/>
              <a:buNone/>
            </a:pPr>
            <a:r>
              <a:rPr lang="en-US" altLang="zh-CN" sz="2800" b="1" dirty="0" smtClean="0">
                <a:latin typeface="宋体" charset="-122"/>
                <a:ea typeface="楷体" pitchFamily="49" charset="-122"/>
              </a:rPr>
              <a:t>      </a:t>
            </a:r>
            <a:r>
              <a:rPr lang="zh-CN" altLang="en-US" sz="2800" b="1" dirty="0" smtClean="0">
                <a:solidFill>
                  <a:srgbClr val="FF0000"/>
                </a:solidFill>
                <a:latin typeface="宋体" charset="-122"/>
                <a:ea typeface="楷体" pitchFamily="49" charset="-122"/>
              </a:rPr>
              <a:t>（</a:t>
            </a:r>
            <a:r>
              <a:rPr lang="zh-CN" altLang="en-US" sz="3600" b="1" dirty="0" smtClean="0">
                <a:solidFill>
                  <a:srgbClr val="FF0000"/>
                </a:solidFill>
                <a:latin typeface="宋体" charset="-122"/>
                <a:ea typeface="楷体" pitchFamily="49" charset="-122"/>
              </a:rPr>
              <a:t>重心前移、重心侧移、精准培优、重点补弱、扬长补短、名师走班、名家讲座）</a:t>
            </a:r>
          </a:p>
          <a:p>
            <a:endParaRPr lang="zh-CN" altLang="en-US" sz="2800" dirty="0" smtClean="0">
              <a:ea typeface="楷体" pitchFamily="49" charset="-122"/>
            </a:endParaRPr>
          </a:p>
        </p:txBody>
      </p:sp>
      <p:sp>
        <p:nvSpPr>
          <p:cNvPr id="58370" name="Text Box 3"/>
          <p:cNvSpPr txBox="1">
            <a:spLocks noChangeArrowheads="1"/>
          </p:cNvSpPr>
          <p:nvPr/>
        </p:nvSpPr>
        <p:spPr bwMode="auto">
          <a:xfrm>
            <a:off x="611188" y="1557338"/>
            <a:ext cx="7561262" cy="579437"/>
          </a:xfrm>
          <a:prstGeom prst="rect">
            <a:avLst/>
          </a:prstGeom>
          <a:noFill/>
          <a:ln w="9525">
            <a:noFill/>
            <a:miter lim="800000"/>
            <a:headEnd/>
            <a:tailEnd/>
          </a:ln>
        </p:spPr>
        <p:txBody>
          <a:bodyPr>
            <a:spAutoFit/>
          </a:bodyPr>
          <a:lstStyle/>
          <a:p>
            <a:pPr>
              <a:spcBef>
                <a:spcPct val="50000"/>
              </a:spcBef>
            </a:pPr>
            <a:r>
              <a:rPr lang="zh-CN" altLang="en-US" sz="3200" b="1" i="0">
                <a:solidFill>
                  <a:schemeClr val="folHlink"/>
                </a:solidFill>
                <a:latin typeface="Comic Sans MS" pitchFamily="66" charset="0"/>
                <a:ea typeface="楷体" pitchFamily="49" charset="-122"/>
              </a:rPr>
              <a:t>        重视对号率，突出尖子生培养</a:t>
            </a:r>
          </a:p>
        </p:txBody>
      </p:sp>
      <p:sp>
        <p:nvSpPr>
          <p:cNvPr id="58371" name="Text Box 4"/>
          <p:cNvSpPr txBox="1">
            <a:spLocks noChangeArrowheads="1"/>
          </p:cNvSpPr>
          <p:nvPr/>
        </p:nvSpPr>
        <p:spPr bwMode="auto">
          <a:xfrm>
            <a:off x="6156325" y="188913"/>
            <a:ext cx="2087563" cy="396875"/>
          </a:xfrm>
          <a:prstGeom prst="rect">
            <a:avLst/>
          </a:prstGeom>
          <a:noFill/>
          <a:ln w="9525">
            <a:noFill/>
            <a:miter lim="800000"/>
            <a:headEnd/>
            <a:tailEnd/>
          </a:ln>
        </p:spPr>
        <p:txBody>
          <a:bodyPr>
            <a:spAutoFit/>
          </a:bodyPr>
          <a:lstStyle/>
          <a:p>
            <a:pPr>
              <a:spcBef>
                <a:spcPct val="50000"/>
              </a:spcBef>
            </a:pPr>
            <a:r>
              <a:rPr lang="en-US" altLang="zh-CN" sz="2000" b="1" i="0">
                <a:solidFill>
                  <a:srgbClr val="FFFF00"/>
                </a:solidFill>
                <a:latin typeface="仿宋" pitchFamily="49" charset="-122"/>
                <a:ea typeface="仿宋" pitchFamily="49" charset="-122"/>
              </a:rPr>
              <a:t>3.</a:t>
            </a:r>
            <a:r>
              <a:rPr lang="zh-CN" altLang="en-US" sz="2000" b="1" i="0">
                <a:solidFill>
                  <a:srgbClr val="FFFF00"/>
                </a:solidFill>
                <a:latin typeface="仿宋" pitchFamily="49" charset="-122"/>
                <a:ea typeface="仿宋" pitchFamily="49" charset="-122"/>
              </a:rPr>
              <a:t>拔高与提升</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p:cNvSpPr>
          <p:nvPr>
            <p:ph type="title" idx="4294967295"/>
          </p:nvPr>
        </p:nvSpPr>
        <p:spPr>
          <a:xfrm>
            <a:off x="1692275" y="765175"/>
            <a:ext cx="6408738" cy="1143000"/>
          </a:xfrm>
        </p:spPr>
        <p:txBody>
          <a:bodyPr/>
          <a:lstStyle/>
          <a:p>
            <a:r>
              <a:rPr lang="zh-CN" altLang="en-US" sz="2800" b="1" smtClean="0">
                <a:solidFill>
                  <a:schemeClr val="accent1"/>
                </a:solidFill>
                <a:latin typeface="宋体" charset="-122"/>
                <a:ea typeface="仿宋" pitchFamily="49" charset="-122"/>
              </a:rPr>
              <a:t>激发潜能</a:t>
            </a:r>
            <a:r>
              <a:rPr lang="en-US" altLang="zh-CN" sz="2800" b="1" smtClean="0">
                <a:solidFill>
                  <a:schemeClr val="accent1"/>
                </a:solidFill>
                <a:latin typeface="仿宋" pitchFamily="49" charset="-122"/>
                <a:ea typeface="仿宋" pitchFamily="49" charset="-122"/>
              </a:rPr>
              <a:t>——</a:t>
            </a:r>
            <a:r>
              <a:rPr lang="zh-CN" altLang="en-US" sz="2800" b="1" smtClean="0">
                <a:solidFill>
                  <a:schemeClr val="accent1"/>
                </a:solidFill>
                <a:latin typeface="宋体" charset="-122"/>
                <a:ea typeface="仿宋" pitchFamily="49" charset="-122"/>
              </a:rPr>
              <a:t>不断突破瓶颈</a:t>
            </a:r>
          </a:p>
        </p:txBody>
      </p:sp>
      <p:sp>
        <p:nvSpPr>
          <p:cNvPr id="59394" name="Rectangle 3"/>
          <p:cNvSpPr>
            <a:spLocks noGrp="1"/>
          </p:cNvSpPr>
          <p:nvPr>
            <p:ph type="body" idx="4294967295"/>
          </p:nvPr>
        </p:nvSpPr>
        <p:spPr>
          <a:xfrm>
            <a:off x="1258888" y="1916113"/>
            <a:ext cx="7343775" cy="4525962"/>
          </a:xfrm>
        </p:spPr>
        <p:txBody>
          <a:bodyPr/>
          <a:lstStyle/>
          <a:p>
            <a:pPr>
              <a:lnSpc>
                <a:spcPct val="80000"/>
              </a:lnSpc>
              <a:buFont typeface="Wingdings" pitchFamily="2" charset="2"/>
              <a:buNone/>
            </a:pPr>
            <a:r>
              <a:rPr lang="zh-CN" altLang="en-US" sz="2800" b="1" smtClean="0">
                <a:latin typeface="楷体" pitchFamily="49" charset="-122"/>
                <a:ea typeface="楷体" pitchFamily="49" charset="-122"/>
              </a:rPr>
              <a:t>（</a:t>
            </a:r>
            <a:r>
              <a:rPr lang="en-US" altLang="zh-CN" sz="2800" b="1" smtClean="0">
                <a:latin typeface="楷体" pitchFamily="49" charset="-122"/>
                <a:ea typeface="楷体" pitchFamily="49" charset="-122"/>
              </a:rPr>
              <a:t>1</a:t>
            </a:r>
            <a:r>
              <a:rPr lang="zh-CN" altLang="en-US" sz="2800" b="1" smtClean="0">
                <a:latin typeface="楷体" pitchFamily="49" charset="-122"/>
                <a:ea typeface="楷体" pitchFamily="49" charset="-122"/>
              </a:rPr>
              <a:t>）给他目标</a:t>
            </a:r>
          </a:p>
          <a:p>
            <a:pPr>
              <a:lnSpc>
                <a:spcPct val="80000"/>
              </a:lnSpc>
              <a:buFont typeface="Wingdings" pitchFamily="2" charset="2"/>
              <a:buNone/>
            </a:pPr>
            <a:r>
              <a:rPr lang="zh-CN" altLang="en-US" sz="2800" b="1" smtClean="0">
                <a:solidFill>
                  <a:srgbClr val="000000"/>
                </a:solidFill>
                <a:latin typeface="楷体" pitchFamily="49" charset="-122"/>
                <a:ea typeface="楷体" pitchFamily="49" charset="-122"/>
              </a:rPr>
              <a:t>     鼓励语文基础好的同学冲击</a:t>
            </a:r>
            <a:r>
              <a:rPr lang="en-US" altLang="zh-CN" sz="2800" b="1" smtClean="0">
                <a:solidFill>
                  <a:srgbClr val="000000"/>
                </a:solidFill>
                <a:latin typeface="楷体" pitchFamily="49" charset="-122"/>
                <a:ea typeface="楷体" pitchFamily="49" charset="-122"/>
              </a:rPr>
              <a:t>140</a:t>
            </a:r>
            <a:r>
              <a:rPr lang="zh-CN" altLang="en-US" sz="2800" b="1" smtClean="0">
                <a:solidFill>
                  <a:srgbClr val="000000"/>
                </a:solidFill>
                <a:latin typeface="楷体" pitchFamily="49" charset="-122"/>
                <a:ea typeface="楷体" pitchFamily="49" charset="-122"/>
              </a:rPr>
              <a:t>分特高分</a:t>
            </a:r>
          </a:p>
          <a:p>
            <a:pPr>
              <a:lnSpc>
                <a:spcPct val="80000"/>
              </a:lnSpc>
              <a:buFont typeface="Wingdings" pitchFamily="2" charset="2"/>
              <a:buNone/>
            </a:pPr>
            <a:r>
              <a:rPr lang="zh-CN" altLang="en-US" sz="2800" b="1" smtClean="0">
                <a:latin typeface="楷体" pitchFamily="49" charset="-122"/>
                <a:ea typeface="楷体" pitchFamily="49" charset="-122"/>
              </a:rPr>
              <a:t>（</a:t>
            </a:r>
            <a:r>
              <a:rPr lang="en-US" altLang="zh-CN" sz="2800" b="1" smtClean="0">
                <a:latin typeface="楷体" pitchFamily="49" charset="-122"/>
                <a:ea typeface="楷体" pitchFamily="49" charset="-122"/>
              </a:rPr>
              <a:t>2</a:t>
            </a:r>
            <a:r>
              <a:rPr lang="zh-CN" altLang="en-US" sz="2800" b="1" smtClean="0">
                <a:latin typeface="楷体" pitchFamily="49" charset="-122"/>
                <a:ea typeface="楷体" pitchFamily="49" charset="-122"/>
              </a:rPr>
              <a:t>）给他信心</a:t>
            </a:r>
          </a:p>
          <a:p>
            <a:pPr>
              <a:lnSpc>
                <a:spcPct val="80000"/>
              </a:lnSpc>
              <a:buFont typeface="Wingdings" pitchFamily="2" charset="2"/>
              <a:buNone/>
            </a:pPr>
            <a:r>
              <a:rPr lang="zh-CN" altLang="en-US" sz="2800" b="1" smtClean="0">
                <a:latin typeface="楷体" pitchFamily="49" charset="-122"/>
                <a:ea typeface="楷体" pitchFamily="49" charset="-122"/>
              </a:rPr>
              <a:t>     </a:t>
            </a:r>
            <a:r>
              <a:rPr lang="zh-CN" altLang="en-US" sz="2800" b="1" smtClean="0">
                <a:solidFill>
                  <a:srgbClr val="000000"/>
                </a:solidFill>
                <a:latin typeface="楷体" pitchFamily="49" charset="-122"/>
                <a:ea typeface="楷体" pitchFamily="49" charset="-122"/>
              </a:rPr>
              <a:t>调整试卷难度，让学生偶尔分享特高分的喜悦 </a:t>
            </a:r>
          </a:p>
          <a:p>
            <a:pPr>
              <a:lnSpc>
                <a:spcPct val="80000"/>
              </a:lnSpc>
              <a:buFont typeface="Wingdings" pitchFamily="2" charset="2"/>
              <a:buNone/>
            </a:pPr>
            <a:r>
              <a:rPr lang="zh-CN" altLang="en-US" sz="2800" b="1" smtClean="0">
                <a:latin typeface="楷体" pitchFamily="49" charset="-122"/>
                <a:ea typeface="楷体" pitchFamily="49" charset="-122"/>
              </a:rPr>
              <a:t>（</a:t>
            </a:r>
            <a:r>
              <a:rPr lang="en-US" altLang="zh-CN" sz="2800" b="1" smtClean="0">
                <a:latin typeface="楷体" pitchFamily="49" charset="-122"/>
                <a:ea typeface="楷体" pitchFamily="49" charset="-122"/>
              </a:rPr>
              <a:t>3</a:t>
            </a:r>
            <a:r>
              <a:rPr lang="zh-CN" altLang="en-US" sz="2800" b="1" smtClean="0">
                <a:latin typeface="楷体" pitchFamily="49" charset="-122"/>
                <a:ea typeface="楷体" pitchFamily="49" charset="-122"/>
              </a:rPr>
              <a:t>）给他动力</a:t>
            </a:r>
          </a:p>
          <a:p>
            <a:pPr>
              <a:lnSpc>
                <a:spcPct val="80000"/>
              </a:lnSpc>
              <a:buFont typeface="Wingdings" pitchFamily="2" charset="2"/>
              <a:buNone/>
            </a:pPr>
            <a:r>
              <a:rPr lang="zh-CN" altLang="en-US" sz="2800" b="1" smtClean="0">
                <a:latin typeface="楷体" pitchFamily="49" charset="-122"/>
                <a:ea typeface="楷体" pitchFamily="49" charset="-122"/>
              </a:rPr>
              <a:t>     </a:t>
            </a:r>
            <a:r>
              <a:rPr lang="zh-CN" altLang="en-US" sz="2800" b="1" smtClean="0">
                <a:solidFill>
                  <a:srgbClr val="000000"/>
                </a:solidFill>
                <a:latin typeface="楷体" pitchFamily="49" charset="-122"/>
                <a:ea typeface="楷体" pitchFamily="49" charset="-122"/>
              </a:rPr>
              <a:t>该鼓励的鼓励，该鞭策的鞭策</a:t>
            </a:r>
          </a:p>
          <a:p>
            <a:pPr>
              <a:lnSpc>
                <a:spcPct val="80000"/>
              </a:lnSpc>
              <a:buFont typeface="Wingdings" pitchFamily="2" charset="2"/>
              <a:buNone/>
            </a:pPr>
            <a:endParaRPr lang="zh-CN" altLang="en-US" sz="2800" b="1" smtClean="0">
              <a:solidFill>
                <a:srgbClr val="000000"/>
              </a:solidFill>
              <a:latin typeface="楷体" pitchFamily="49" charset="-122"/>
              <a:ea typeface="楷体" pitchFamily="49" charset="-122"/>
            </a:endParaRPr>
          </a:p>
        </p:txBody>
      </p:sp>
      <p:sp>
        <p:nvSpPr>
          <p:cNvPr id="59395" name="Text Box 4"/>
          <p:cNvSpPr txBox="1">
            <a:spLocks noChangeArrowheads="1"/>
          </p:cNvSpPr>
          <p:nvPr/>
        </p:nvSpPr>
        <p:spPr bwMode="auto">
          <a:xfrm>
            <a:off x="6156325" y="188913"/>
            <a:ext cx="2087563" cy="396875"/>
          </a:xfrm>
          <a:prstGeom prst="rect">
            <a:avLst/>
          </a:prstGeom>
          <a:noFill/>
          <a:ln w="9525">
            <a:noFill/>
            <a:miter lim="800000"/>
            <a:headEnd/>
            <a:tailEnd/>
          </a:ln>
        </p:spPr>
        <p:txBody>
          <a:bodyPr>
            <a:spAutoFit/>
          </a:bodyPr>
          <a:lstStyle/>
          <a:p>
            <a:pPr>
              <a:spcBef>
                <a:spcPct val="50000"/>
              </a:spcBef>
            </a:pPr>
            <a:r>
              <a:rPr lang="en-US" altLang="zh-CN" sz="2000" b="1" i="0">
                <a:solidFill>
                  <a:srgbClr val="FFFF00"/>
                </a:solidFill>
                <a:latin typeface="仿宋" pitchFamily="49" charset="-122"/>
                <a:ea typeface="仿宋" pitchFamily="49" charset="-122"/>
              </a:rPr>
              <a:t>3.</a:t>
            </a:r>
            <a:r>
              <a:rPr lang="zh-CN" altLang="en-US" sz="2000" b="1" i="0">
                <a:solidFill>
                  <a:srgbClr val="FFFF00"/>
                </a:solidFill>
                <a:latin typeface="仿宋" pitchFamily="49" charset="-122"/>
                <a:ea typeface="仿宋" pitchFamily="49" charset="-122"/>
              </a:rPr>
              <a:t>拔高与提升</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3"/>
          <p:cNvSpPr>
            <a:spLocks noChangeArrowheads="1"/>
          </p:cNvSpPr>
          <p:nvPr/>
        </p:nvSpPr>
        <p:spPr bwMode="auto">
          <a:xfrm>
            <a:off x="250825" y="836613"/>
            <a:ext cx="8642350" cy="519112"/>
          </a:xfrm>
          <a:prstGeom prst="rect">
            <a:avLst/>
          </a:prstGeom>
          <a:noFill/>
          <a:ln w="9525">
            <a:noFill/>
            <a:miter lim="800000"/>
            <a:headEnd/>
            <a:tailEnd/>
          </a:ln>
        </p:spPr>
        <p:txBody>
          <a:bodyPr>
            <a:spAutoFit/>
          </a:bodyPr>
          <a:lstStyle/>
          <a:p>
            <a:r>
              <a:rPr lang="zh-CN" altLang="en-US" sz="2800" b="1" i="0">
                <a:solidFill>
                  <a:schemeClr val="tx2"/>
                </a:solidFill>
                <a:latin typeface="楷体" pitchFamily="49" charset="-122"/>
                <a:ea typeface="楷体" pitchFamily="49" charset="-122"/>
              </a:rPr>
              <a:t>   </a:t>
            </a:r>
            <a:r>
              <a:rPr lang="zh-CN" altLang="en-US" sz="2800" b="1" i="0">
                <a:solidFill>
                  <a:schemeClr val="accent1"/>
                </a:solidFill>
                <a:latin typeface="楷体" pitchFamily="49" charset="-122"/>
                <a:ea typeface="仿宋" pitchFamily="49" charset="-122"/>
              </a:rPr>
              <a:t>精准指导</a:t>
            </a:r>
            <a:r>
              <a:rPr lang="en-US" altLang="zh-CN" sz="2800" i="0">
                <a:solidFill>
                  <a:schemeClr val="accent1"/>
                </a:solidFill>
                <a:latin typeface="仿宋" pitchFamily="49" charset="-122"/>
                <a:ea typeface="仿宋" pitchFamily="49" charset="-122"/>
              </a:rPr>
              <a:t>——</a:t>
            </a:r>
            <a:r>
              <a:rPr lang="zh-CN" altLang="en-US" sz="2800" b="1" i="0">
                <a:solidFill>
                  <a:schemeClr val="accent1"/>
                </a:solidFill>
                <a:latin typeface="宋体" charset="-122"/>
                <a:ea typeface="仿宋" pitchFamily="49" charset="-122"/>
              </a:rPr>
              <a:t>私人订制，需要我们</a:t>
            </a:r>
            <a:r>
              <a:rPr lang="zh-CN" altLang="en-US" sz="2800" b="1" i="0">
                <a:solidFill>
                  <a:schemeClr val="accent1"/>
                </a:solidFill>
                <a:latin typeface="仿宋" pitchFamily="49" charset="-122"/>
                <a:ea typeface="仿宋" pitchFamily="49" charset="-122"/>
              </a:rPr>
              <a:t>“</a:t>
            </a:r>
            <a:r>
              <a:rPr lang="zh-CN" altLang="en-US" sz="2800" b="1" i="0">
                <a:solidFill>
                  <a:schemeClr val="accent1"/>
                </a:solidFill>
                <a:latin typeface="宋体" charset="-122"/>
                <a:ea typeface="仿宋" pitchFamily="49" charset="-122"/>
              </a:rPr>
              <a:t>劳心费神</a:t>
            </a:r>
            <a:r>
              <a:rPr lang="zh-CN" altLang="en-US" sz="2800" b="1" i="0">
                <a:solidFill>
                  <a:schemeClr val="accent1"/>
                </a:solidFill>
                <a:latin typeface="仿宋" pitchFamily="49" charset="-122"/>
                <a:ea typeface="仿宋" pitchFamily="49" charset="-122"/>
              </a:rPr>
              <a:t>”</a:t>
            </a:r>
            <a:r>
              <a:rPr lang="zh-CN" altLang="en-US" sz="2800" b="1" i="0">
                <a:solidFill>
                  <a:schemeClr val="accent1"/>
                </a:solidFill>
                <a:latin typeface="宋体" charset="-122"/>
                <a:ea typeface="仿宋" pitchFamily="49" charset="-122"/>
              </a:rPr>
              <a:t>！</a:t>
            </a:r>
          </a:p>
        </p:txBody>
      </p:sp>
      <p:sp>
        <p:nvSpPr>
          <p:cNvPr id="60418" name="Text Box 5"/>
          <p:cNvSpPr txBox="1">
            <a:spLocks noChangeArrowheads="1"/>
          </p:cNvSpPr>
          <p:nvPr/>
        </p:nvSpPr>
        <p:spPr bwMode="auto">
          <a:xfrm>
            <a:off x="755650" y="1844675"/>
            <a:ext cx="8064500" cy="4108450"/>
          </a:xfrm>
          <a:prstGeom prst="rect">
            <a:avLst/>
          </a:prstGeom>
          <a:noFill/>
          <a:ln w="9525">
            <a:noFill/>
            <a:miter lim="800000"/>
            <a:headEnd/>
            <a:tailEnd/>
          </a:ln>
        </p:spPr>
        <p:txBody>
          <a:bodyPr>
            <a:spAutoFit/>
          </a:bodyPr>
          <a:lstStyle/>
          <a:p>
            <a:r>
              <a:rPr lang="zh-CN" altLang="en-US" sz="2400" b="1" i="0">
                <a:latin typeface="楷体" pitchFamily="49" charset="-122"/>
                <a:ea typeface="楷体" pitchFamily="49" charset="-122"/>
              </a:rPr>
              <a:t>（</a:t>
            </a:r>
            <a:r>
              <a:rPr lang="en-US" altLang="zh-CN" sz="2400" b="1" i="0">
                <a:latin typeface="楷体" pitchFamily="49" charset="-122"/>
                <a:ea typeface="楷体" pitchFamily="49" charset="-122"/>
              </a:rPr>
              <a:t>1</a:t>
            </a:r>
            <a:r>
              <a:rPr lang="zh-CN" altLang="en-US" sz="2400" b="1" i="0">
                <a:latin typeface="楷体" pitchFamily="49" charset="-122"/>
                <a:ea typeface="楷体" pitchFamily="49" charset="-122"/>
              </a:rPr>
              <a:t>）把班上综合排名前</a:t>
            </a:r>
            <a:r>
              <a:rPr lang="en-US" altLang="zh-CN" sz="2400" b="1" i="0">
                <a:latin typeface="楷体" pitchFamily="49" charset="-122"/>
                <a:ea typeface="楷体" pitchFamily="49" charset="-122"/>
              </a:rPr>
              <a:t>20</a:t>
            </a:r>
            <a:r>
              <a:rPr lang="zh-CN" altLang="en-US" sz="2400" b="1" i="0">
                <a:latin typeface="楷体" pitchFamily="49" charset="-122"/>
                <a:ea typeface="楷体" pitchFamily="49" charset="-122"/>
              </a:rPr>
              <a:t>名的学生，每人确定一科</a:t>
            </a:r>
            <a:r>
              <a:rPr lang="zh-CN" altLang="en-US" sz="2400" b="1" i="0" u="sng">
                <a:latin typeface="楷体" pitchFamily="49" charset="-122"/>
                <a:ea typeface="楷体" pitchFamily="49" charset="-122"/>
              </a:rPr>
              <a:t>“最弱</a:t>
            </a:r>
          </a:p>
          <a:p>
            <a:r>
              <a:rPr lang="zh-CN" altLang="en-US" sz="2400" b="1" i="0">
                <a:latin typeface="楷体" pitchFamily="49" charset="-122"/>
                <a:ea typeface="楷体" pitchFamily="49" charset="-122"/>
              </a:rPr>
              <a:t>     </a:t>
            </a:r>
            <a:r>
              <a:rPr lang="zh-CN" altLang="en-US" sz="2400" b="1" i="0" u="sng">
                <a:latin typeface="楷体" pitchFamily="49" charset="-122"/>
                <a:ea typeface="楷体" pitchFamily="49" charset="-122"/>
              </a:rPr>
              <a:t>学科</a:t>
            </a:r>
            <a:r>
              <a:rPr lang="zh-CN" altLang="en-US" sz="2400" b="1" i="0">
                <a:latin typeface="楷体" pitchFamily="49" charset="-122"/>
                <a:ea typeface="楷体" pitchFamily="49" charset="-122"/>
              </a:rPr>
              <a:t>”，参加精准培优，每科老师大约分到</a:t>
            </a:r>
            <a:r>
              <a:rPr lang="en-US" altLang="zh-CN" sz="2400" b="1" i="0">
                <a:latin typeface="楷体" pitchFamily="49" charset="-122"/>
                <a:ea typeface="楷体" pitchFamily="49" charset="-122"/>
              </a:rPr>
              <a:t>3</a:t>
            </a:r>
            <a:r>
              <a:rPr lang="zh-CN" altLang="en-US" sz="2400" b="1" i="0">
                <a:latin typeface="楷体" pitchFamily="49" charset="-122"/>
                <a:ea typeface="楷体" pitchFamily="49" charset="-122"/>
              </a:rPr>
              <a:t>到</a:t>
            </a:r>
            <a:r>
              <a:rPr lang="en-US" altLang="zh-CN" sz="2400" b="1" i="0">
                <a:latin typeface="楷体" pitchFamily="49" charset="-122"/>
                <a:ea typeface="楷体" pitchFamily="49" charset="-122"/>
              </a:rPr>
              <a:t>4</a:t>
            </a:r>
            <a:r>
              <a:rPr lang="zh-CN" altLang="en-US" sz="2400" b="1" i="0">
                <a:latin typeface="楷体" pitchFamily="49" charset="-122"/>
                <a:ea typeface="楷体" pitchFamily="49" charset="-122"/>
              </a:rPr>
              <a:t>个人  </a:t>
            </a:r>
          </a:p>
          <a:p>
            <a:r>
              <a:rPr lang="zh-CN" altLang="en-US" sz="2400" b="1" i="0">
                <a:latin typeface="楷体" pitchFamily="49" charset="-122"/>
                <a:ea typeface="楷体" pitchFamily="49" charset="-122"/>
              </a:rPr>
              <a:t>     为精准培优的对象。</a:t>
            </a:r>
          </a:p>
          <a:p>
            <a:r>
              <a:rPr lang="zh-CN" altLang="en-US" sz="2400" b="1" i="0">
                <a:latin typeface="楷体" pitchFamily="49" charset="-122"/>
                <a:ea typeface="楷体" pitchFamily="49" charset="-122"/>
              </a:rPr>
              <a:t>（</a:t>
            </a:r>
            <a:r>
              <a:rPr lang="en-US" altLang="zh-CN" sz="2400" b="1" i="0">
                <a:latin typeface="楷体" pitchFamily="49" charset="-122"/>
                <a:ea typeface="楷体" pitchFamily="49" charset="-122"/>
              </a:rPr>
              <a:t>2</a:t>
            </a:r>
            <a:r>
              <a:rPr lang="zh-CN" altLang="en-US" sz="2400" b="1" i="0">
                <a:latin typeface="楷体" pitchFamily="49" charset="-122"/>
                <a:ea typeface="楷体" pitchFamily="49" charset="-122"/>
              </a:rPr>
              <a:t>）每周固定时间，让班主任分配的那几个学生一个一个</a:t>
            </a:r>
          </a:p>
          <a:p>
            <a:r>
              <a:rPr lang="zh-CN" altLang="en-US" sz="2400" b="1" i="0">
                <a:latin typeface="楷体" pitchFamily="49" charset="-122"/>
                <a:ea typeface="楷体" pitchFamily="49" charset="-122"/>
              </a:rPr>
              <a:t>     的来找老师，主要做以下几项工作：</a:t>
            </a:r>
          </a:p>
          <a:p>
            <a:r>
              <a:rPr lang="zh-CN" altLang="en-US" sz="2400" b="1" i="0">
                <a:latin typeface="楷体" pitchFamily="49" charset="-122"/>
                <a:ea typeface="楷体" pitchFamily="49" charset="-122"/>
              </a:rPr>
              <a:t>     ①面批面改（或分析试卷）</a:t>
            </a:r>
          </a:p>
          <a:p>
            <a:r>
              <a:rPr lang="zh-CN" altLang="en-US" sz="2400" b="1" i="0">
                <a:latin typeface="楷体" pitchFamily="49" charset="-122"/>
                <a:ea typeface="楷体" pitchFamily="49" charset="-122"/>
              </a:rPr>
              <a:t>     ②辅导讲解：针对试卷暴露的薄弱考点或方法，辅导 </a:t>
            </a:r>
          </a:p>
          <a:p>
            <a:r>
              <a:rPr lang="zh-CN" altLang="en-US" sz="2400" b="1" i="0">
                <a:latin typeface="楷体" pitchFamily="49" charset="-122"/>
                <a:ea typeface="楷体" pitchFamily="49" charset="-122"/>
              </a:rPr>
              <a:t>                 讲解 </a:t>
            </a:r>
          </a:p>
          <a:p>
            <a:r>
              <a:rPr lang="zh-CN" altLang="en-US" sz="2400" b="1" i="0">
                <a:latin typeface="楷体" pitchFamily="49" charset="-122"/>
                <a:ea typeface="楷体" pitchFamily="49" charset="-122"/>
              </a:rPr>
              <a:t>     ③针对学生个人情况，布置补漏练习</a:t>
            </a:r>
          </a:p>
          <a:p>
            <a:r>
              <a:rPr lang="zh-CN" altLang="en-US" sz="2400" b="1" i="0">
                <a:latin typeface="楷体" pitchFamily="49" charset="-122"/>
                <a:ea typeface="楷体" pitchFamily="49" charset="-122"/>
              </a:rPr>
              <a:t>     ④谈心聊天，舒缓不良情绪，坚定信心</a:t>
            </a:r>
          </a:p>
          <a:p>
            <a:pPr eaLnBrk="0" hangingPunct="0">
              <a:lnSpc>
                <a:spcPct val="80000"/>
              </a:lnSpc>
              <a:spcBef>
                <a:spcPct val="20000"/>
              </a:spcBef>
              <a:buClr>
                <a:schemeClr val="accent1"/>
              </a:buClr>
              <a:buFont typeface="Wingdings" pitchFamily="2" charset="2"/>
              <a:buNone/>
            </a:pPr>
            <a:endParaRPr lang="zh-CN" altLang="en-US" sz="2400" b="1" i="0">
              <a:latin typeface="楷体" pitchFamily="49" charset="-122"/>
              <a:ea typeface="楷体" pitchFamily="49" charset="-122"/>
            </a:endParaRPr>
          </a:p>
        </p:txBody>
      </p:sp>
      <p:sp>
        <p:nvSpPr>
          <p:cNvPr id="60419" name="Text Box 6"/>
          <p:cNvSpPr txBox="1">
            <a:spLocks noChangeArrowheads="1"/>
          </p:cNvSpPr>
          <p:nvPr/>
        </p:nvSpPr>
        <p:spPr bwMode="auto">
          <a:xfrm>
            <a:off x="6156325" y="188913"/>
            <a:ext cx="2087563" cy="396875"/>
          </a:xfrm>
          <a:prstGeom prst="rect">
            <a:avLst/>
          </a:prstGeom>
          <a:noFill/>
          <a:ln w="9525">
            <a:noFill/>
            <a:miter lim="800000"/>
            <a:headEnd/>
            <a:tailEnd/>
          </a:ln>
        </p:spPr>
        <p:txBody>
          <a:bodyPr>
            <a:spAutoFit/>
          </a:bodyPr>
          <a:lstStyle/>
          <a:p>
            <a:pPr>
              <a:spcBef>
                <a:spcPct val="50000"/>
              </a:spcBef>
            </a:pPr>
            <a:r>
              <a:rPr lang="en-US" altLang="zh-CN" sz="2000" b="1" i="0">
                <a:solidFill>
                  <a:srgbClr val="FFFF00"/>
                </a:solidFill>
                <a:latin typeface="仿宋" pitchFamily="49" charset="-122"/>
                <a:ea typeface="仿宋" pitchFamily="49" charset="-122"/>
              </a:rPr>
              <a:t>3.</a:t>
            </a:r>
            <a:r>
              <a:rPr lang="zh-CN" altLang="en-US" sz="2000" b="1" i="0">
                <a:solidFill>
                  <a:srgbClr val="FFFF00"/>
                </a:solidFill>
                <a:latin typeface="仿宋" pitchFamily="49" charset="-122"/>
                <a:ea typeface="仿宋" pitchFamily="49" charset="-122"/>
              </a:rPr>
              <a:t>拔高与提升</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p:cNvSpPr>
          <p:nvPr>
            <p:ph type="body" idx="4294967295"/>
          </p:nvPr>
        </p:nvSpPr>
        <p:spPr>
          <a:xfrm>
            <a:off x="1476375" y="1844824"/>
            <a:ext cx="6767513" cy="3096344"/>
          </a:xfrm>
        </p:spPr>
        <p:txBody>
          <a:bodyPr/>
          <a:lstStyle/>
          <a:p>
            <a:pPr>
              <a:buFont typeface="Wingdings" pitchFamily="2" charset="2"/>
              <a:buNone/>
            </a:pPr>
            <a:r>
              <a:rPr lang="zh-CN" altLang="en-US" dirty="0" smtClean="0"/>
              <a:t>              </a:t>
            </a:r>
            <a:r>
              <a:rPr lang="zh-CN" altLang="en-US" sz="3600" b="1" dirty="0" smtClean="0">
                <a:solidFill>
                  <a:srgbClr val="FF0000"/>
                </a:solidFill>
                <a:latin typeface="楷体" pitchFamily="49" charset="-122"/>
                <a:ea typeface="楷体" pitchFamily="49" charset="-122"/>
              </a:rPr>
              <a:t>我们的复习到点到面，到边到角，</a:t>
            </a:r>
            <a:r>
              <a:rPr lang="zh-CN" altLang="en-US" sz="3600" b="1" u="sng" dirty="0" smtClean="0">
                <a:solidFill>
                  <a:srgbClr val="FF0000"/>
                </a:solidFill>
                <a:latin typeface="楷体" pitchFamily="49" charset="-122"/>
                <a:ea typeface="楷体" pitchFamily="49" charset="-122"/>
              </a:rPr>
              <a:t>以不变应万变！以万变应万变！教师要善于化简为繁，学生要擅长化繁为简！</a:t>
            </a:r>
            <a:r>
              <a:rPr lang="zh-CN" altLang="en-US" sz="3600" b="1" dirty="0" smtClean="0">
                <a:solidFill>
                  <a:srgbClr val="FF0000"/>
                </a:solidFill>
                <a:latin typeface="楷体" pitchFamily="49" charset="-122"/>
                <a:ea typeface="楷体" pitchFamily="49" charset="-122"/>
              </a:rPr>
              <a:t>千好万好，落实为大！</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ttp://p0.so.qhimgs1.com/bdr/_240_/t018afe6bdae2162150.jpg"/>
          <p:cNvPicPr>
            <a:picLocks noChangeAspect="1" noChangeArrowheads="1"/>
          </p:cNvPicPr>
          <p:nvPr/>
        </p:nvPicPr>
        <p:blipFill>
          <a:blip r:embed="rId2" cstate="print"/>
          <a:srcRect/>
          <a:stretch>
            <a:fillRect/>
          </a:stretch>
        </p:blipFill>
        <p:spPr bwMode="auto">
          <a:xfrm>
            <a:off x="323850" y="1125538"/>
            <a:ext cx="4032250" cy="2428875"/>
          </a:xfrm>
          <a:prstGeom prst="rect">
            <a:avLst/>
          </a:prstGeom>
          <a:noFill/>
          <a:ln w="9525">
            <a:noFill/>
            <a:miter lim="800000"/>
            <a:headEnd/>
            <a:tailEnd/>
          </a:ln>
        </p:spPr>
      </p:pic>
      <p:pic>
        <p:nvPicPr>
          <p:cNvPr id="13315" name="Picture 4" descr="http://p4.so.qhimgs1.com/bdr/_240_/t011985c50830cb6c34.jpg"/>
          <p:cNvPicPr>
            <a:picLocks noChangeAspect="1" noChangeArrowheads="1"/>
          </p:cNvPicPr>
          <p:nvPr/>
        </p:nvPicPr>
        <p:blipFill>
          <a:blip r:embed="rId3" cstate="print"/>
          <a:srcRect/>
          <a:stretch>
            <a:fillRect/>
          </a:stretch>
        </p:blipFill>
        <p:spPr bwMode="auto">
          <a:xfrm>
            <a:off x="4500563" y="1052513"/>
            <a:ext cx="4357687" cy="2500312"/>
          </a:xfrm>
          <a:prstGeom prst="rect">
            <a:avLst/>
          </a:prstGeom>
          <a:noFill/>
          <a:ln w="9525">
            <a:noFill/>
            <a:miter lim="800000"/>
            <a:headEnd/>
            <a:tailEnd/>
          </a:ln>
        </p:spPr>
      </p:pic>
      <p:pic>
        <p:nvPicPr>
          <p:cNvPr id="13316" name="Picture 6" descr="http://p4.so.qhmsg.com/bdr/_240_/t01b56b56b229a04619.jpg"/>
          <p:cNvPicPr>
            <a:picLocks noChangeAspect="1" noChangeArrowheads="1"/>
          </p:cNvPicPr>
          <p:nvPr/>
        </p:nvPicPr>
        <p:blipFill>
          <a:blip r:embed="rId4" cstate="print"/>
          <a:srcRect/>
          <a:stretch>
            <a:fillRect/>
          </a:stretch>
        </p:blipFill>
        <p:spPr bwMode="auto">
          <a:xfrm>
            <a:off x="179388" y="4005263"/>
            <a:ext cx="4162425" cy="2714625"/>
          </a:xfrm>
          <a:prstGeom prst="rect">
            <a:avLst/>
          </a:prstGeom>
          <a:noFill/>
          <a:ln w="9525">
            <a:noFill/>
            <a:miter lim="800000"/>
            <a:headEnd/>
            <a:tailEnd/>
          </a:ln>
        </p:spPr>
      </p:pic>
      <p:pic>
        <p:nvPicPr>
          <p:cNvPr id="13317" name="Picture 8" descr="http://p4.so.qhimgs1.com/bdr/_240_/t01647abffc7047304a.jpg"/>
          <p:cNvPicPr>
            <a:picLocks noChangeAspect="1" noChangeArrowheads="1"/>
          </p:cNvPicPr>
          <p:nvPr/>
        </p:nvPicPr>
        <p:blipFill>
          <a:blip r:embed="rId5" cstate="print"/>
          <a:srcRect/>
          <a:stretch>
            <a:fillRect/>
          </a:stretch>
        </p:blipFill>
        <p:spPr bwMode="auto">
          <a:xfrm>
            <a:off x="4572000" y="4076700"/>
            <a:ext cx="4248150" cy="26590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ext Box 2"/>
          <p:cNvSpPr txBox="1">
            <a:spLocks noChangeArrowheads="1"/>
          </p:cNvSpPr>
          <p:nvPr/>
        </p:nvSpPr>
        <p:spPr bwMode="auto">
          <a:xfrm>
            <a:off x="468313" y="908050"/>
            <a:ext cx="7848600" cy="646331"/>
          </a:xfrm>
          <a:prstGeom prst="rect">
            <a:avLst/>
          </a:prstGeom>
          <a:noFill/>
          <a:ln w="9525">
            <a:noFill/>
            <a:miter lim="800000"/>
            <a:headEnd/>
            <a:tailEnd/>
          </a:ln>
        </p:spPr>
        <p:txBody>
          <a:bodyPr>
            <a:spAutoFit/>
          </a:bodyPr>
          <a:lstStyle/>
          <a:p>
            <a:pPr>
              <a:spcBef>
                <a:spcPct val="50000"/>
              </a:spcBef>
            </a:pPr>
            <a:r>
              <a:rPr lang="zh-CN" altLang="en-US" sz="3600" b="1" i="0" dirty="0">
                <a:solidFill>
                  <a:schemeClr val="accent1"/>
                </a:solidFill>
                <a:ea typeface="仿宋" pitchFamily="49" charset="-122"/>
              </a:rPr>
              <a:t>三、板块复习的细化讲解</a:t>
            </a:r>
          </a:p>
        </p:txBody>
      </p:sp>
      <p:sp>
        <p:nvSpPr>
          <p:cNvPr id="62466" name="Text Box 3"/>
          <p:cNvSpPr txBox="1">
            <a:spLocks noChangeArrowheads="1"/>
          </p:cNvSpPr>
          <p:nvPr/>
        </p:nvSpPr>
        <p:spPr bwMode="auto">
          <a:xfrm>
            <a:off x="1042988" y="1628775"/>
            <a:ext cx="5400675" cy="4362450"/>
          </a:xfrm>
          <a:prstGeom prst="rect">
            <a:avLst/>
          </a:prstGeom>
          <a:noFill/>
          <a:ln w="9525">
            <a:noFill/>
            <a:miter lim="800000"/>
            <a:headEnd/>
            <a:tailEnd/>
          </a:ln>
        </p:spPr>
        <p:txBody>
          <a:bodyPr>
            <a:spAutoFit/>
          </a:bodyPr>
          <a:lstStyle/>
          <a:p>
            <a:r>
              <a:rPr lang="zh-CN" altLang="en-US" sz="2800" b="1" i="0" dirty="0">
                <a:solidFill>
                  <a:srgbClr val="000099"/>
                </a:solidFill>
                <a:latin typeface="楷体" pitchFamily="49" charset="-122"/>
                <a:ea typeface="楷体" pitchFamily="49" charset="-122"/>
              </a:rPr>
              <a:t>现代文阅读</a:t>
            </a:r>
          </a:p>
          <a:p>
            <a:r>
              <a:rPr lang="zh-CN" altLang="en-US" sz="2800" b="1" i="0" dirty="0">
                <a:latin typeface="楷体" pitchFamily="49" charset="-122"/>
                <a:ea typeface="楷体" pitchFamily="49" charset="-122"/>
              </a:rPr>
              <a:t>（一）论述类文本阅读</a:t>
            </a:r>
          </a:p>
          <a:p>
            <a:r>
              <a:rPr lang="zh-CN" altLang="en-US" sz="2800" b="1" i="0" dirty="0">
                <a:latin typeface="楷体" pitchFamily="49" charset="-122"/>
                <a:ea typeface="楷体" pitchFamily="49" charset="-122"/>
              </a:rPr>
              <a:t>（二）实用类文本阅读</a:t>
            </a:r>
          </a:p>
          <a:p>
            <a:r>
              <a:rPr lang="zh-CN" altLang="en-US" sz="2800" b="1" i="0" dirty="0">
                <a:latin typeface="楷体" pitchFamily="49" charset="-122"/>
                <a:ea typeface="楷体" pitchFamily="49" charset="-122"/>
              </a:rPr>
              <a:t>（三）文学类文本阅读</a:t>
            </a:r>
          </a:p>
          <a:p>
            <a:r>
              <a:rPr lang="zh-CN" altLang="en-US" sz="2800" b="1" i="0" dirty="0">
                <a:solidFill>
                  <a:srgbClr val="000099"/>
                </a:solidFill>
                <a:latin typeface="楷体" pitchFamily="49" charset="-122"/>
                <a:ea typeface="楷体" pitchFamily="49" charset="-122"/>
              </a:rPr>
              <a:t>古代诗文阅读</a:t>
            </a:r>
          </a:p>
          <a:p>
            <a:r>
              <a:rPr lang="zh-CN" altLang="en-US" sz="2800" b="1" i="0" dirty="0">
                <a:latin typeface="楷体" pitchFamily="49" charset="-122"/>
                <a:ea typeface="楷体" pitchFamily="49" charset="-122"/>
              </a:rPr>
              <a:t>（四）文言文阅读</a:t>
            </a:r>
          </a:p>
          <a:p>
            <a:r>
              <a:rPr lang="zh-CN" altLang="en-US" sz="2800" b="1" i="0" dirty="0">
                <a:latin typeface="楷体" pitchFamily="49" charset="-122"/>
                <a:ea typeface="楷体" pitchFamily="49" charset="-122"/>
              </a:rPr>
              <a:t>（五）古代诗歌阅读</a:t>
            </a:r>
          </a:p>
          <a:p>
            <a:r>
              <a:rPr lang="zh-CN" altLang="en-US" sz="2800" b="1" i="0" dirty="0">
                <a:latin typeface="楷体" pitchFamily="49" charset="-122"/>
                <a:ea typeface="楷体" pitchFamily="49" charset="-122"/>
              </a:rPr>
              <a:t>（六）名篇名句默写</a:t>
            </a:r>
          </a:p>
          <a:p>
            <a:r>
              <a:rPr lang="zh-CN" altLang="en-US" sz="2800" b="1" i="0" dirty="0">
                <a:solidFill>
                  <a:srgbClr val="000099"/>
                </a:solidFill>
                <a:latin typeface="楷体" pitchFamily="49" charset="-122"/>
                <a:ea typeface="楷体" pitchFamily="49" charset="-122"/>
              </a:rPr>
              <a:t>语言文字运用</a:t>
            </a:r>
          </a:p>
          <a:p>
            <a:r>
              <a:rPr lang="zh-CN" altLang="en-US" sz="2800" b="1" i="0" dirty="0">
                <a:solidFill>
                  <a:srgbClr val="000099"/>
                </a:solidFill>
                <a:latin typeface="楷体" pitchFamily="49" charset="-122"/>
                <a:ea typeface="楷体" pitchFamily="49" charset="-122"/>
              </a:rPr>
              <a:t>阅读与作文</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p:cNvSpPr>
            <a:spLocks noRot="1" noChangeArrowheads="1"/>
          </p:cNvSpPr>
          <p:nvPr/>
        </p:nvSpPr>
        <p:spPr bwMode="auto">
          <a:xfrm>
            <a:off x="539750" y="981075"/>
            <a:ext cx="5184775" cy="719138"/>
          </a:xfrm>
          <a:prstGeom prst="rect">
            <a:avLst/>
          </a:prstGeom>
          <a:noFill/>
          <a:ln w="9525" algn="ctr">
            <a:noFill/>
            <a:miter lim="800000"/>
            <a:headEnd/>
            <a:tailEnd/>
          </a:ln>
        </p:spPr>
        <p:txBody>
          <a:bodyPr wrap="none" lIns="100939" tIns="50474" rIns="100939" bIns="50474" anchor="ctr"/>
          <a:lstStyle/>
          <a:p>
            <a:pPr defTabSz="1012825" eaLnBrk="0" hangingPunct="0">
              <a:lnSpc>
                <a:spcPct val="105000"/>
              </a:lnSpc>
              <a:spcBef>
                <a:spcPct val="20000"/>
              </a:spcBef>
              <a:buClr>
                <a:schemeClr val="hlink"/>
              </a:buClr>
              <a:buSzPct val="70000"/>
              <a:buFont typeface="Wingdings" pitchFamily="2" charset="2"/>
              <a:buNone/>
            </a:pPr>
            <a:r>
              <a:rPr lang="zh-CN" altLang="en-US" sz="3300" b="1" i="0">
                <a:solidFill>
                  <a:srgbClr val="FF0000"/>
                </a:solidFill>
                <a:ea typeface="仿宋" pitchFamily="49" charset="-122"/>
              </a:rPr>
              <a:t>（一）论述类文本阅读</a:t>
            </a:r>
          </a:p>
        </p:txBody>
      </p:sp>
      <p:sp>
        <p:nvSpPr>
          <p:cNvPr id="63490" name="Text Box 3"/>
          <p:cNvSpPr txBox="1">
            <a:spLocks noChangeArrowheads="1"/>
          </p:cNvSpPr>
          <p:nvPr/>
        </p:nvSpPr>
        <p:spPr bwMode="auto">
          <a:xfrm>
            <a:off x="107950" y="2133600"/>
            <a:ext cx="9036050" cy="4770537"/>
          </a:xfrm>
          <a:prstGeom prst="rect">
            <a:avLst/>
          </a:prstGeom>
          <a:noFill/>
          <a:ln w="9525">
            <a:noFill/>
            <a:miter lim="800000"/>
            <a:headEnd/>
            <a:tailEnd/>
          </a:ln>
        </p:spPr>
        <p:txBody>
          <a:bodyPr>
            <a:spAutoFit/>
          </a:bodyPr>
          <a:lstStyle/>
          <a:p>
            <a:pPr>
              <a:spcBef>
                <a:spcPct val="50000"/>
              </a:spcBef>
            </a:pPr>
            <a:r>
              <a:rPr lang="zh-CN" altLang="en-US" sz="3200" b="1" i="0" dirty="0">
                <a:latin typeface="楷体" pitchFamily="49" charset="-122"/>
                <a:ea typeface="楷体" pitchFamily="49" charset="-122"/>
              </a:rPr>
              <a:t>  应对策略：</a:t>
            </a:r>
          </a:p>
          <a:p>
            <a:pPr>
              <a:spcBef>
                <a:spcPct val="50000"/>
              </a:spcBef>
            </a:pPr>
            <a:r>
              <a:rPr lang="zh-CN" altLang="en-US" sz="3200" i="0" dirty="0">
                <a:latin typeface="楷体" pitchFamily="49" charset="-122"/>
                <a:ea typeface="楷体" pitchFamily="49" charset="-122"/>
              </a:rPr>
              <a:t>  </a:t>
            </a:r>
            <a:r>
              <a:rPr lang="zh-CN" altLang="en-US" sz="3200" b="1" i="0" dirty="0">
                <a:latin typeface="楷体" pitchFamily="49" charset="-122"/>
                <a:ea typeface="楷体" pitchFamily="49" charset="-122"/>
              </a:rPr>
              <a:t>①</a:t>
            </a:r>
            <a:r>
              <a:rPr lang="zh-CN" altLang="en-US" sz="3200" b="1" i="0" dirty="0">
                <a:solidFill>
                  <a:srgbClr val="000000"/>
                </a:solidFill>
                <a:latin typeface="楷体" pitchFamily="49" charset="-122"/>
                <a:ea typeface="楷体" pitchFamily="49" charset="-122"/>
              </a:rPr>
              <a:t>模拟题普遍质量不高，</a:t>
            </a:r>
            <a:r>
              <a:rPr lang="zh-CN" altLang="en-US" sz="3200" b="1" i="0" dirty="0">
                <a:solidFill>
                  <a:srgbClr val="FF0000"/>
                </a:solidFill>
                <a:latin typeface="楷体" pitchFamily="49" charset="-122"/>
                <a:ea typeface="楷体" pitchFamily="49" charset="-122"/>
              </a:rPr>
              <a:t>反复训练高考题</a:t>
            </a:r>
          </a:p>
          <a:p>
            <a:pPr>
              <a:spcBef>
                <a:spcPct val="50000"/>
              </a:spcBef>
            </a:pPr>
            <a:r>
              <a:rPr lang="zh-CN" altLang="en-US" sz="3200" b="1" i="0" dirty="0">
                <a:solidFill>
                  <a:srgbClr val="000000"/>
                </a:solidFill>
                <a:latin typeface="楷体" pitchFamily="49" charset="-122"/>
                <a:ea typeface="楷体" pitchFamily="49" charset="-122"/>
              </a:rPr>
              <a:t>  </a:t>
            </a:r>
            <a:r>
              <a:rPr lang="zh-CN" altLang="en-US" sz="3200" b="1" i="0" dirty="0">
                <a:latin typeface="楷体" pitchFamily="49" charset="-122"/>
                <a:ea typeface="楷体" pitchFamily="49" charset="-122"/>
              </a:rPr>
              <a:t>②</a:t>
            </a:r>
            <a:r>
              <a:rPr lang="zh-CN" altLang="en-US" sz="3200" b="1" i="0" u="sng" dirty="0">
                <a:solidFill>
                  <a:srgbClr val="000000"/>
                </a:solidFill>
                <a:latin typeface="楷体" pitchFamily="49" charset="-122"/>
                <a:ea typeface="楷体" pitchFamily="49" charset="-122"/>
              </a:rPr>
              <a:t>平时多阅读此类文</a:t>
            </a:r>
            <a:r>
              <a:rPr lang="zh-CN" altLang="en-US" sz="3200" b="1" i="0" u="sng" dirty="0" smtClean="0">
                <a:solidFill>
                  <a:srgbClr val="000000"/>
                </a:solidFill>
                <a:latin typeface="楷体" pitchFamily="49" charset="-122"/>
                <a:ea typeface="楷体" pitchFamily="49" charset="-122"/>
              </a:rPr>
              <a:t>段（早自习、考完后），</a:t>
            </a:r>
            <a:r>
              <a:rPr lang="zh-CN" altLang="en-US" sz="3200" b="1" i="0" u="sng" dirty="0">
                <a:solidFill>
                  <a:srgbClr val="000000"/>
                </a:solidFill>
                <a:latin typeface="楷体" pitchFamily="49" charset="-122"/>
                <a:ea typeface="楷体" pitchFamily="49" charset="-122"/>
              </a:rPr>
              <a:t>培养</a:t>
            </a:r>
            <a:r>
              <a:rPr lang="zh-CN" altLang="en-US" sz="3200" b="1" i="0" u="sng" dirty="0">
                <a:solidFill>
                  <a:srgbClr val="FF0000"/>
                </a:solidFill>
                <a:latin typeface="楷体" pitchFamily="49" charset="-122"/>
                <a:ea typeface="楷体" pitchFamily="49" charset="-122"/>
              </a:rPr>
              <a:t>语感</a:t>
            </a:r>
          </a:p>
          <a:p>
            <a:pPr>
              <a:spcBef>
                <a:spcPct val="50000"/>
              </a:spcBef>
            </a:pPr>
            <a:r>
              <a:rPr lang="zh-CN" altLang="en-US" sz="3200" b="1" i="0" dirty="0">
                <a:latin typeface="楷体" pitchFamily="49" charset="-122"/>
                <a:ea typeface="楷体" pitchFamily="49" charset="-122"/>
              </a:rPr>
              <a:t>  ③</a:t>
            </a:r>
            <a:r>
              <a:rPr lang="zh-CN" altLang="en-US" sz="3200" b="1" i="0" dirty="0">
                <a:solidFill>
                  <a:srgbClr val="000000"/>
                </a:solidFill>
                <a:latin typeface="楷体" pitchFamily="49" charset="-122"/>
                <a:ea typeface="楷体" pitchFamily="49" charset="-122"/>
              </a:rPr>
              <a:t>理解</a:t>
            </a:r>
            <a:r>
              <a:rPr lang="zh-CN" altLang="en-US" sz="3200" b="1" i="0" dirty="0">
                <a:solidFill>
                  <a:srgbClr val="FF0000"/>
                </a:solidFill>
                <a:latin typeface="楷体" pitchFamily="49" charset="-122"/>
                <a:ea typeface="楷体" pitchFamily="49" charset="-122"/>
              </a:rPr>
              <a:t>文意</a:t>
            </a:r>
            <a:r>
              <a:rPr lang="zh-CN" altLang="en-US" sz="3200" b="1" i="0" dirty="0">
                <a:solidFill>
                  <a:srgbClr val="000000"/>
                </a:solidFill>
                <a:latin typeface="楷体" pitchFamily="49" charset="-122"/>
                <a:ea typeface="楷体" pitchFamily="49" charset="-122"/>
              </a:rPr>
              <a:t>，划分层次，培养</a:t>
            </a:r>
            <a:r>
              <a:rPr lang="zh-CN" altLang="en-US" sz="3200" b="1" i="0" dirty="0">
                <a:solidFill>
                  <a:schemeClr val="accent1"/>
                </a:solidFill>
                <a:latin typeface="楷体" pitchFamily="49" charset="-122"/>
                <a:ea typeface="楷体" pitchFamily="49" charset="-122"/>
              </a:rPr>
              <a:t>逻辑推理</a:t>
            </a:r>
            <a:r>
              <a:rPr lang="zh-CN" altLang="en-US" sz="3200" b="1" i="0" dirty="0">
                <a:solidFill>
                  <a:srgbClr val="000000"/>
                </a:solidFill>
                <a:latin typeface="楷体" pitchFamily="49" charset="-122"/>
                <a:ea typeface="楷体" pitchFamily="49" charset="-122"/>
              </a:rPr>
              <a:t>能力</a:t>
            </a:r>
          </a:p>
          <a:p>
            <a:pPr>
              <a:spcBef>
                <a:spcPct val="50000"/>
              </a:spcBef>
            </a:pPr>
            <a:r>
              <a:rPr lang="zh-CN" altLang="en-US" sz="3200" b="1" i="0" dirty="0">
                <a:solidFill>
                  <a:srgbClr val="000000"/>
                </a:solidFill>
                <a:latin typeface="楷体" pitchFamily="49" charset="-122"/>
                <a:ea typeface="楷体" pitchFamily="49" charset="-122"/>
              </a:rPr>
              <a:t>  </a:t>
            </a:r>
            <a:r>
              <a:rPr lang="zh-CN" altLang="en-US" sz="3200" b="1" i="0" dirty="0">
                <a:latin typeface="楷体" pitchFamily="49" charset="-122"/>
                <a:ea typeface="楷体" pitchFamily="49" charset="-122"/>
              </a:rPr>
              <a:t>④</a:t>
            </a:r>
            <a:r>
              <a:rPr lang="zh-CN" altLang="en-US" sz="3200" b="1" i="0" dirty="0">
                <a:solidFill>
                  <a:srgbClr val="FF0000"/>
                </a:solidFill>
                <a:latin typeface="楷体" pitchFamily="49" charset="-122"/>
                <a:ea typeface="楷体" pitchFamily="49" charset="-122"/>
              </a:rPr>
              <a:t>心态</a:t>
            </a:r>
            <a:r>
              <a:rPr lang="zh-CN" altLang="en-US" sz="3200" b="1" i="0" dirty="0">
                <a:solidFill>
                  <a:srgbClr val="000000"/>
                </a:solidFill>
                <a:latin typeface="楷体" pitchFamily="49" charset="-122"/>
                <a:ea typeface="楷体" pitchFamily="49" charset="-122"/>
              </a:rPr>
              <a:t>要稳，平心静气，认真仔细</a:t>
            </a:r>
          </a:p>
          <a:p>
            <a:pPr>
              <a:spcBef>
                <a:spcPct val="50000"/>
              </a:spcBef>
            </a:pPr>
            <a:endParaRPr lang="zh-CN" altLang="en-US" sz="3200" b="1" i="0" dirty="0">
              <a:solidFill>
                <a:srgbClr val="000000"/>
              </a:solidFill>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3" name="Picture 4"/>
          <p:cNvPicPr>
            <a:picLocks noChangeAspect="1" noChangeArrowheads="1"/>
          </p:cNvPicPr>
          <p:nvPr/>
        </p:nvPicPr>
        <p:blipFill>
          <a:blip r:embed="rId2" cstate="print"/>
          <a:srcRect/>
          <a:stretch>
            <a:fillRect/>
          </a:stretch>
        </p:blipFill>
        <p:spPr bwMode="auto">
          <a:xfrm>
            <a:off x="2505075" y="0"/>
            <a:ext cx="6638925"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Rot="1" noChangeArrowheads="1"/>
          </p:cNvSpPr>
          <p:nvPr/>
        </p:nvSpPr>
        <p:spPr bwMode="auto">
          <a:xfrm>
            <a:off x="-323850" y="1268413"/>
            <a:ext cx="9144000" cy="1125537"/>
          </a:xfrm>
          <a:prstGeom prst="rect">
            <a:avLst/>
          </a:prstGeom>
          <a:noFill/>
          <a:ln w="9525">
            <a:noFill/>
            <a:miter lim="800000"/>
            <a:headEnd/>
            <a:tailEnd/>
          </a:ln>
        </p:spPr>
        <p:txBody>
          <a:bodyPr/>
          <a:lstStyle/>
          <a:p>
            <a:pPr marL="342900" indent="-342900" eaLnBrk="0" hangingPunct="0">
              <a:spcBef>
                <a:spcPct val="20000"/>
              </a:spcBef>
              <a:buClr>
                <a:schemeClr val="accent1"/>
              </a:buClr>
              <a:buFont typeface="Wingdings" pitchFamily="2" charset="2"/>
              <a:buNone/>
            </a:pPr>
            <a:r>
              <a:rPr lang="zh-CN" altLang="en-US" sz="2000" b="1" i="0">
                <a:ea typeface="华文细黑"/>
                <a:cs typeface="华文细黑"/>
              </a:rPr>
              <a:t>          </a:t>
            </a:r>
            <a:endParaRPr lang="zh-CN" altLang="en-US" sz="2000" i="0">
              <a:solidFill>
                <a:srgbClr val="FF6600"/>
              </a:solidFill>
              <a:ea typeface="华文细黑"/>
              <a:cs typeface="华文细黑"/>
            </a:endParaRPr>
          </a:p>
        </p:txBody>
      </p:sp>
      <p:sp>
        <p:nvSpPr>
          <p:cNvPr id="63491" name="Rectangle 3"/>
          <p:cNvSpPr>
            <a:spLocks noChangeArrowheads="1"/>
          </p:cNvSpPr>
          <p:nvPr/>
        </p:nvSpPr>
        <p:spPr bwMode="auto">
          <a:xfrm>
            <a:off x="827088" y="2636838"/>
            <a:ext cx="3240087" cy="579437"/>
          </a:xfrm>
          <a:prstGeom prst="rect">
            <a:avLst/>
          </a:prstGeom>
          <a:noFill/>
          <a:ln w="9525">
            <a:noFill/>
            <a:miter lim="800000"/>
            <a:headEnd/>
            <a:tailEnd/>
          </a:ln>
        </p:spPr>
        <p:txBody>
          <a:bodyPr lIns="90000" tIns="46800" rIns="90000" bIns="46800">
            <a:spAutoFit/>
          </a:bodyPr>
          <a:lstStyle/>
          <a:p>
            <a:r>
              <a:rPr lang="zh-CN" altLang="en-US" sz="2800" b="1" i="0">
                <a:solidFill>
                  <a:schemeClr val="tx2"/>
                </a:solidFill>
                <a:latin typeface="楷体" pitchFamily="49" charset="-122"/>
                <a:ea typeface="楷体" pitchFamily="49" charset="-122"/>
              </a:rPr>
              <a:t>②牢记步骤</a:t>
            </a:r>
            <a:r>
              <a:rPr lang="zh-CN" altLang="en-US" sz="3200" i="0">
                <a:latin typeface="楷体" pitchFamily="49" charset="-122"/>
                <a:ea typeface="楷体" pitchFamily="49" charset="-122"/>
              </a:rPr>
              <a:t> </a:t>
            </a:r>
          </a:p>
        </p:txBody>
      </p:sp>
      <p:sp>
        <p:nvSpPr>
          <p:cNvPr id="63492" name="AutoShape 4"/>
          <p:cNvSpPr>
            <a:spLocks/>
          </p:cNvSpPr>
          <p:nvPr/>
        </p:nvSpPr>
        <p:spPr bwMode="auto">
          <a:xfrm>
            <a:off x="3779838" y="2133600"/>
            <a:ext cx="144462" cy="1727200"/>
          </a:xfrm>
          <a:prstGeom prst="leftBrace">
            <a:avLst>
              <a:gd name="adj1" fmla="val 99634"/>
              <a:gd name="adj2" fmla="val 50000"/>
            </a:avLst>
          </a:prstGeom>
          <a:noFill/>
          <a:ln w="9525">
            <a:solidFill>
              <a:schemeClr val="tx1"/>
            </a:solidFill>
            <a:round/>
            <a:headEnd/>
            <a:tailEnd/>
          </a:ln>
        </p:spPr>
        <p:txBody>
          <a:bodyPr lIns="90000" tIns="46800" rIns="90000" bIns="46800" anchor="ctr">
            <a:spAutoFit/>
          </a:bodyPr>
          <a:lstStyle/>
          <a:p>
            <a:pPr algn="ctr"/>
            <a:endParaRPr lang="zh-CN" altLang="en-US">
              <a:ea typeface="华文细黑"/>
              <a:cs typeface="华文细黑"/>
            </a:endParaRPr>
          </a:p>
        </p:txBody>
      </p:sp>
      <p:sp>
        <p:nvSpPr>
          <p:cNvPr id="63493" name="Text Box 5"/>
          <p:cNvSpPr txBox="1">
            <a:spLocks noChangeArrowheads="1"/>
          </p:cNvSpPr>
          <p:nvPr/>
        </p:nvSpPr>
        <p:spPr bwMode="auto">
          <a:xfrm>
            <a:off x="4211638" y="1916113"/>
            <a:ext cx="3816350" cy="519112"/>
          </a:xfrm>
          <a:prstGeom prst="rect">
            <a:avLst/>
          </a:prstGeom>
          <a:noFill/>
          <a:ln w="9525">
            <a:noFill/>
            <a:miter lim="800000"/>
            <a:headEnd/>
            <a:tailEnd/>
          </a:ln>
        </p:spPr>
        <p:txBody>
          <a:bodyPr lIns="90000" tIns="46800" rIns="90000" bIns="46800">
            <a:spAutoFit/>
          </a:bodyPr>
          <a:lstStyle/>
          <a:p>
            <a:r>
              <a:rPr lang="zh-CN" altLang="en-US" sz="2800" b="1" i="0"/>
              <a:t>读全文（圈画）</a:t>
            </a:r>
          </a:p>
        </p:txBody>
      </p:sp>
      <p:sp>
        <p:nvSpPr>
          <p:cNvPr id="63494" name="Text Box 6"/>
          <p:cNvSpPr txBox="1">
            <a:spLocks noChangeArrowheads="1"/>
          </p:cNvSpPr>
          <p:nvPr/>
        </p:nvSpPr>
        <p:spPr bwMode="auto">
          <a:xfrm>
            <a:off x="4211638" y="2492375"/>
            <a:ext cx="4032250" cy="519113"/>
          </a:xfrm>
          <a:prstGeom prst="rect">
            <a:avLst/>
          </a:prstGeom>
          <a:noFill/>
          <a:ln w="9525">
            <a:noFill/>
            <a:miter lim="800000"/>
            <a:headEnd/>
            <a:tailEnd/>
          </a:ln>
        </p:spPr>
        <p:txBody>
          <a:bodyPr lIns="90000" tIns="46800" rIns="90000" bIns="46800">
            <a:spAutoFit/>
          </a:bodyPr>
          <a:lstStyle/>
          <a:p>
            <a:r>
              <a:rPr lang="zh-CN" altLang="en-US" sz="2800" b="1" i="0"/>
              <a:t>审题干（明白方向）</a:t>
            </a:r>
            <a:r>
              <a:rPr lang="zh-CN" altLang="en-US" sz="2800" i="0"/>
              <a:t> </a:t>
            </a:r>
          </a:p>
        </p:txBody>
      </p:sp>
      <p:sp>
        <p:nvSpPr>
          <p:cNvPr id="63495" name="Text Box 7"/>
          <p:cNvSpPr txBox="1">
            <a:spLocks noChangeArrowheads="1"/>
          </p:cNvSpPr>
          <p:nvPr/>
        </p:nvSpPr>
        <p:spPr bwMode="auto">
          <a:xfrm>
            <a:off x="4211638" y="3500438"/>
            <a:ext cx="3600450" cy="519112"/>
          </a:xfrm>
          <a:prstGeom prst="rect">
            <a:avLst/>
          </a:prstGeom>
          <a:noFill/>
          <a:ln w="9525">
            <a:noFill/>
            <a:miter lim="800000"/>
            <a:headEnd/>
            <a:tailEnd/>
          </a:ln>
        </p:spPr>
        <p:txBody>
          <a:bodyPr lIns="90000" tIns="46800" rIns="90000" bIns="46800">
            <a:spAutoFit/>
          </a:bodyPr>
          <a:lstStyle/>
          <a:p>
            <a:r>
              <a:rPr lang="zh-CN" altLang="en-US" sz="2800" b="1" i="0"/>
              <a:t>比异同（确认）</a:t>
            </a:r>
          </a:p>
        </p:txBody>
      </p:sp>
      <p:sp>
        <p:nvSpPr>
          <p:cNvPr id="63496" name="Rectangle 8"/>
          <p:cNvSpPr>
            <a:spLocks noChangeArrowheads="1"/>
          </p:cNvSpPr>
          <p:nvPr/>
        </p:nvSpPr>
        <p:spPr bwMode="auto">
          <a:xfrm>
            <a:off x="827088" y="1052513"/>
            <a:ext cx="7129462" cy="946150"/>
          </a:xfrm>
          <a:prstGeom prst="rect">
            <a:avLst/>
          </a:prstGeom>
          <a:noFill/>
          <a:ln w="9525">
            <a:noFill/>
            <a:miter lim="800000"/>
            <a:headEnd/>
            <a:tailEnd/>
          </a:ln>
        </p:spPr>
        <p:txBody>
          <a:bodyPr>
            <a:spAutoFit/>
          </a:bodyPr>
          <a:lstStyle/>
          <a:p>
            <a:r>
              <a:rPr lang="zh-CN" altLang="en-US" sz="2800" b="1" i="0">
                <a:solidFill>
                  <a:schemeClr val="tx2"/>
                </a:solidFill>
                <a:ea typeface="楷体" pitchFamily="49" charset="-122"/>
              </a:rPr>
              <a:t>①树立一种观念</a:t>
            </a:r>
            <a:r>
              <a:rPr lang="zh-CN" altLang="en-US" sz="2800" b="1" i="0">
                <a:ea typeface="楷体" pitchFamily="49" charset="-122"/>
              </a:rPr>
              <a:t>。我们在做阅读的试题时，</a:t>
            </a:r>
          </a:p>
          <a:p>
            <a:r>
              <a:rPr lang="zh-CN" altLang="en-US" sz="2800" b="1" i="0">
                <a:ea typeface="楷体" pitchFamily="49" charset="-122"/>
              </a:rPr>
              <a:t>   坚信</a:t>
            </a:r>
            <a:r>
              <a:rPr lang="zh-CN" altLang="en-US" sz="2800" b="1" i="0">
                <a:solidFill>
                  <a:schemeClr val="accent1"/>
                </a:solidFill>
                <a:ea typeface="楷体" pitchFamily="49" charset="-122"/>
              </a:rPr>
              <a:t>答案就在原文中</a:t>
            </a:r>
          </a:p>
        </p:txBody>
      </p:sp>
      <p:sp>
        <p:nvSpPr>
          <p:cNvPr id="63497" name="Text Box 9"/>
          <p:cNvSpPr txBox="1">
            <a:spLocks noChangeArrowheads="1"/>
          </p:cNvSpPr>
          <p:nvPr/>
        </p:nvSpPr>
        <p:spPr bwMode="auto">
          <a:xfrm>
            <a:off x="827088" y="4005263"/>
            <a:ext cx="4968875" cy="519112"/>
          </a:xfrm>
          <a:prstGeom prst="rect">
            <a:avLst/>
          </a:prstGeom>
          <a:noFill/>
          <a:ln w="9525">
            <a:noFill/>
            <a:miter lim="800000"/>
            <a:headEnd/>
            <a:tailEnd/>
          </a:ln>
        </p:spPr>
        <p:txBody>
          <a:bodyPr>
            <a:spAutoFit/>
          </a:bodyPr>
          <a:lstStyle/>
          <a:p>
            <a:r>
              <a:rPr lang="zh-CN" altLang="en-US" sz="2800" b="1" i="0">
                <a:ea typeface="楷体" pitchFamily="49" charset="-122"/>
              </a:rPr>
              <a:t>③明了排查的先后顺序</a:t>
            </a:r>
          </a:p>
        </p:txBody>
      </p:sp>
      <p:sp>
        <p:nvSpPr>
          <p:cNvPr id="63498" name="Text Box 10"/>
          <p:cNvSpPr txBox="1">
            <a:spLocks noChangeArrowheads="1"/>
          </p:cNvSpPr>
          <p:nvPr/>
        </p:nvSpPr>
        <p:spPr bwMode="auto">
          <a:xfrm>
            <a:off x="2555875" y="4581525"/>
            <a:ext cx="5400675" cy="519113"/>
          </a:xfrm>
          <a:prstGeom prst="rect">
            <a:avLst/>
          </a:prstGeom>
          <a:noFill/>
          <a:ln w="9525">
            <a:noFill/>
            <a:miter lim="800000"/>
            <a:headEnd/>
            <a:tailEnd/>
          </a:ln>
        </p:spPr>
        <p:txBody>
          <a:bodyPr>
            <a:spAutoFit/>
          </a:bodyPr>
          <a:lstStyle/>
          <a:p>
            <a:r>
              <a:rPr lang="zh-CN" altLang="en-US" sz="2800" b="1" i="0">
                <a:solidFill>
                  <a:schemeClr val="accent1"/>
                </a:solidFill>
                <a:ea typeface="楷体_GB2312" pitchFamily="49" charset="-122"/>
              </a:rPr>
              <a:t>排错：</a:t>
            </a:r>
            <a:r>
              <a:rPr lang="zh-CN" altLang="en-US" sz="2800" b="1" i="0">
                <a:ea typeface="楷体_GB2312" pitchFamily="49" charset="-122"/>
              </a:rPr>
              <a:t>与原文比较，内容错误的</a:t>
            </a:r>
            <a:endParaRPr lang="zh-CN" altLang="en-US" sz="2800" b="1" i="0">
              <a:solidFill>
                <a:srgbClr val="FF6600"/>
              </a:solidFill>
              <a:ea typeface="楷体_GB2312" pitchFamily="49" charset="-122"/>
            </a:endParaRPr>
          </a:p>
        </p:txBody>
      </p:sp>
      <p:sp>
        <p:nvSpPr>
          <p:cNvPr id="63499" name="Text Box 11"/>
          <p:cNvSpPr txBox="1">
            <a:spLocks noChangeArrowheads="1"/>
          </p:cNvSpPr>
          <p:nvPr/>
        </p:nvSpPr>
        <p:spPr bwMode="auto">
          <a:xfrm>
            <a:off x="2555875" y="5157788"/>
            <a:ext cx="5975350" cy="519112"/>
          </a:xfrm>
          <a:prstGeom prst="rect">
            <a:avLst/>
          </a:prstGeom>
          <a:noFill/>
          <a:ln w="9525">
            <a:noFill/>
            <a:miter lim="800000"/>
            <a:headEnd/>
            <a:tailEnd/>
          </a:ln>
        </p:spPr>
        <p:txBody>
          <a:bodyPr>
            <a:spAutoFit/>
          </a:bodyPr>
          <a:lstStyle/>
          <a:p>
            <a:r>
              <a:rPr lang="zh-CN" altLang="en-US" sz="2800" b="1" i="0">
                <a:solidFill>
                  <a:schemeClr val="accent1"/>
                </a:solidFill>
                <a:ea typeface="楷体_GB2312" pitchFamily="49" charset="-122"/>
              </a:rPr>
              <a:t>排异：</a:t>
            </a:r>
            <a:r>
              <a:rPr lang="zh-CN" altLang="en-US" sz="2800" b="1" i="0">
                <a:ea typeface="楷体_GB2312" pitchFamily="49" charset="-122"/>
              </a:rPr>
              <a:t>与题干不符合的</a:t>
            </a:r>
            <a:endParaRPr lang="zh-CN" altLang="en-US" sz="2800" b="1" i="0">
              <a:solidFill>
                <a:srgbClr val="FF6600"/>
              </a:solidFill>
              <a:ea typeface="楷体_GB2312" pitchFamily="49" charset="-122"/>
            </a:endParaRPr>
          </a:p>
        </p:txBody>
      </p:sp>
      <p:sp>
        <p:nvSpPr>
          <p:cNvPr id="63500" name="Text Box 12"/>
          <p:cNvSpPr txBox="1">
            <a:spLocks noChangeArrowheads="1"/>
          </p:cNvSpPr>
          <p:nvPr/>
        </p:nvSpPr>
        <p:spPr bwMode="auto">
          <a:xfrm>
            <a:off x="2555875" y="5734050"/>
            <a:ext cx="5184775" cy="519113"/>
          </a:xfrm>
          <a:prstGeom prst="rect">
            <a:avLst/>
          </a:prstGeom>
          <a:noFill/>
          <a:ln w="9525">
            <a:noFill/>
            <a:miter lim="800000"/>
            <a:headEnd/>
            <a:tailEnd/>
          </a:ln>
        </p:spPr>
        <p:txBody>
          <a:bodyPr>
            <a:spAutoFit/>
          </a:bodyPr>
          <a:lstStyle/>
          <a:p>
            <a:r>
              <a:rPr lang="zh-CN" altLang="en-US" sz="2800" b="1" i="0">
                <a:solidFill>
                  <a:schemeClr val="accent1"/>
                </a:solidFill>
                <a:ea typeface="楷体_GB2312" pitchFamily="49" charset="-122"/>
              </a:rPr>
              <a:t>排无：</a:t>
            </a:r>
            <a:r>
              <a:rPr lang="zh-CN" altLang="en-US" sz="2800" b="1" i="0">
                <a:ea typeface="楷体_GB2312" pitchFamily="49" charset="-122"/>
              </a:rPr>
              <a:t>原文中找不到依据的</a:t>
            </a:r>
            <a:endParaRPr lang="zh-CN" altLang="en-US" sz="2800" b="1" i="0">
              <a:solidFill>
                <a:srgbClr val="FF6600"/>
              </a:solidFill>
              <a:ea typeface="楷体_GB2312" pitchFamily="49" charset="-122"/>
            </a:endParaRPr>
          </a:p>
        </p:txBody>
      </p:sp>
      <p:sp>
        <p:nvSpPr>
          <p:cNvPr id="63502" name="Text Box 14"/>
          <p:cNvSpPr txBox="1">
            <a:spLocks noChangeArrowheads="1"/>
          </p:cNvSpPr>
          <p:nvPr/>
        </p:nvSpPr>
        <p:spPr bwMode="auto">
          <a:xfrm>
            <a:off x="4211638" y="2997200"/>
            <a:ext cx="4032250" cy="519113"/>
          </a:xfrm>
          <a:prstGeom prst="rect">
            <a:avLst/>
          </a:prstGeom>
          <a:noFill/>
          <a:ln w="9525">
            <a:noFill/>
            <a:miter lim="800000"/>
            <a:headEnd/>
            <a:tailEnd/>
          </a:ln>
        </p:spPr>
        <p:txBody>
          <a:bodyPr lIns="90000" tIns="46800" rIns="90000" bIns="46800">
            <a:spAutoFit/>
          </a:bodyPr>
          <a:lstStyle/>
          <a:p>
            <a:r>
              <a:rPr lang="zh-CN" altLang="en-US" sz="2800" b="1" i="0"/>
              <a:t>定区间（定位）</a:t>
            </a:r>
            <a:r>
              <a:rPr lang="zh-CN" altLang="en-US" sz="2800" i="0"/>
              <a:t> </a:t>
            </a:r>
          </a:p>
        </p:txBody>
      </p:sp>
      <p:sp>
        <p:nvSpPr>
          <p:cNvPr id="65549" name="Text Box 15"/>
          <p:cNvSpPr txBox="1">
            <a:spLocks noChangeArrowheads="1"/>
          </p:cNvSpPr>
          <p:nvPr/>
        </p:nvSpPr>
        <p:spPr bwMode="auto">
          <a:xfrm>
            <a:off x="5651500" y="260350"/>
            <a:ext cx="2808288" cy="396875"/>
          </a:xfrm>
          <a:prstGeom prst="rect">
            <a:avLst/>
          </a:prstGeom>
          <a:noFill/>
          <a:ln w="9525">
            <a:noFill/>
            <a:miter lim="800000"/>
            <a:headEnd/>
            <a:tailEnd/>
          </a:ln>
        </p:spPr>
        <p:txBody>
          <a:bodyPr>
            <a:spAutoFit/>
          </a:bodyPr>
          <a:lstStyle/>
          <a:p>
            <a:pPr>
              <a:spcBef>
                <a:spcPct val="50000"/>
              </a:spcBef>
            </a:pPr>
            <a:r>
              <a:rPr lang="zh-CN" altLang="en-US" sz="2000" b="1" i="0">
                <a:solidFill>
                  <a:srgbClr val="FFFF00"/>
                </a:solidFill>
                <a:ea typeface="仿宋" pitchFamily="49" charset="-122"/>
              </a:rPr>
              <a:t>（一）论述类文本阅读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3496"/>
                                        </p:tgtEl>
                                        <p:attrNameLst>
                                          <p:attrName>style.visibility</p:attrName>
                                        </p:attrNameLst>
                                      </p:cBhvr>
                                      <p:to>
                                        <p:strVal val="visible"/>
                                      </p:to>
                                    </p:set>
                                    <p:animEffect transition="in" filter="blinds(horizontal)">
                                      <p:cBhvr>
                                        <p:cTn id="7" dur="500"/>
                                        <p:tgtEl>
                                          <p:spTgt spid="6349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3490"/>
                                        </p:tgtEl>
                                        <p:attrNameLst>
                                          <p:attrName>style.visibility</p:attrName>
                                        </p:attrNameLst>
                                      </p:cBhvr>
                                      <p:to>
                                        <p:strVal val="visible"/>
                                      </p:to>
                                    </p:set>
                                    <p:animEffect transition="in" filter="blinds(horizontal)">
                                      <p:cBhvr>
                                        <p:cTn id="12" dur="500"/>
                                        <p:tgtEl>
                                          <p:spTgt spid="6349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3491"/>
                                        </p:tgtEl>
                                        <p:attrNameLst>
                                          <p:attrName>style.visibility</p:attrName>
                                        </p:attrNameLst>
                                      </p:cBhvr>
                                      <p:to>
                                        <p:strVal val="visible"/>
                                      </p:to>
                                    </p:set>
                                    <p:animEffect transition="in" filter="blinds(horizontal)">
                                      <p:cBhvr>
                                        <p:cTn id="17" dur="500"/>
                                        <p:tgtEl>
                                          <p:spTgt spid="6349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3492"/>
                                        </p:tgtEl>
                                        <p:attrNameLst>
                                          <p:attrName>style.visibility</p:attrName>
                                        </p:attrNameLst>
                                      </p:cBhvr>
                                      <p:to>
                                        <p:strVal val="visible"/>
                                      </p:to>
                                    </p:set>
                                    <p:animEffect transition="in" filter="blinds(horizontal)">
                                      <p:cBhvr>
                                        <p:cTn id="22" dur="500"/>
                                        <p:tgtEl>
                                          <p:spTgt spid="6349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3493"/>
                                        </p:tgtEl>
                                        <p:attrNameLst>
                                          <p:attrName>style.visibility</p:attrName>
                                        </p:attrNameLst>
                                      </p:cBhvr>
                                      <p:to>
                                        <p:strVal val="visible"/>
                                      </p:to>
                                    </p:set>
                                    <p:animEffect transition="in" filter="blinds(horizontal)">
                                      <p:cBhvr>
                                        <p:cTn id="27" dur="500"/>
                                        <p:tgtEl>
                                          <p:spTgt spid="6349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3494"/>
                                        </p:tgtEl>
                                        <p:attrNameLst>
                                          <p:attrName>style.visibility</p:attrName>
                                        </p:attrNameLst>
                                      </p:cBhvr>
                                      <p:to>
                                        <p:strVal val="visible"/>
                                      </p:to>
                                    </p:set>
                                    <p:animEffect transition="in" filter="blinds(horizontal)">
                                      <p:cBhvr>
                                        <p:cTn id="32" dur="500"/>
                                        <p:tgtEl>
                                          <p:spTgt spid="63494"/>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63495"/>
                                        </p:tgtEl>
                                        <p:attrNameLst>
                                          <p:attrName>style.visibility</p:attrName>
                                        </p:attrNameLst>
                                      </p:cBhvr>
                                      <p:to>
                                        <p:strVal val="visible"/>
                                      </p:to>
                                    </p:set>
                                    <p:animEffect transition="in" filter="blinds(horizontal)">
                                      <p:cBhvr>
                                        <p:cTn id="37" dur="500"/>
                                        <p:tgtEl>
                                          <p:spTgt spid="63495"/>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63497"/>
                                        </p:tgtEl>
                                        <p:attrNameLst>
                                          <p:attrName>style.visibility</p:attrName>
                                        </p:attrNameLst>
                                      </p:cBhvr>
                                      <p:to>
                                        <p:strVal val="visible"/>
                                      </p:to>
                                    </p:set>
                                    <p:animEffect transition="in" filter="blinds(horizontal)">
                                      <p:cBhvr>
                                        <p:cTn id="42" dur="500"/>
                                        <p:tgtEl>
                                          <p:spTgt spid="63497"/>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63498"/>
                                        </p:tgtEl>
                                        <p:attrNameLst>
                                          <p:attrName>style.visibility</p:attrName>
                                        </p:attrNameLst>
                                      </p:cBhvr>
                                      <p:to>
                                        <p:strVal val="visible"/>
                                      </p:to>
                                    </p:set>
                                    <p:animEffect transition="in" filter="blinds(horizontal)">
                                      <p:cBhvr>
                                        <p:cTn id="47" dur="500"/>
                                        <p:tgtEl>
                                          <p:spTgt spid="63498"/>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63499"/>
                                        </p:tgtEl>
                                        <p:attrNameLst>
                                          <p:attrName>style.visibility</p:attrName>
                                        </p:attrNameLst>
                                      </p:cBhvr>
                                      <p:to>
                                        <p:strVal val="visible"/>
                                      </p:to>
                                    </p:set>
                                    <p:animEffect transition="in" filter="blinds(horizontal)">
                                      <p:cBhvr>
                                        <p:cTn id="52" dur="500"/>
                                        <p:tgtEl>
                                          <p:spTgt spid="63499"/>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63500"/>
                                        </p:tgtEl>
                                        <p:attrNameLst>
                                          <p:attrName>style.visibility</p:attrName>
                                        </p:attrNameLst>
                                      </p:cBhvr>
                                      <p:to>
                                        <p:strVal val="visible"/>
                                      </p:to>
                                    </p:set>
                                    <p:animEffect transition="in" filter="blinds(horizontal)">
                                      <p:cBhvr>
                                        <p:cTn id="57" dur="500"/>
                                        <p:tgtEl>
                                          <p:spTgt spid="63500"/>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63502"/>
                                        </p:tgtEl>
                                        <p:attrNameLst>
                                          <p:attrName>style.visibility</p:attrName>
                                        </p:attrNameLst>
                                      </p:cBhvr>
                                      <p:to>
                                        <p:strVal val="visible"/>
                                      </p:to>
                                    </p:set>
                                    <p:animEffect transition="in" filter="blinds(horizontal)">
                                      <p:cBhvr>
                                        <p:cTn id="62" dur="500"/>
                                        <p:tgtEl>
                                          <p:spTgt spid="635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0" grpId="0"/>
      <p:bldP spid="63491" grpId="0"/>
      <p:bldP spid="63492" grpId="0" animBg="1"/>
      <p:bldP spid="63493" grpId="0"/>
      <p:bldP spid="63494" grpId="0"/>
      <p:bldP spid="63495" grpId="0"/>
      <p:bldP spid="63496" grpId="0"/>
      <p:bldP spid="63497" grpId="0"/>
      <p:bldP spid="63498" grpId="0"/>
      <p:bldP spid="63499" grpId="0"/>
      <p:bldP spid="63500" grpId="0"/>
      <p:bldP spid="6350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ext Box 4"/>
          <p:cNvSpPr txBox="1">
            <a:spLocks noChangeArrowheads="1"/>
          </p:cNvSpPr>
          <p:nvPr/>
        </p:nvSpPr>
        <p:spPr bwMode="auto">
          <a:xfrm>
            <a:off x="611188" y="1268413"/>
            <a:ext cx="7848600" cy="3629025"/>
          </a:xfrm>
          <a:prstGeom prst="rect">
            <a:avLst/>
          </a:prstGeom>
          <a:noFill/>
          <a:ln w="9525">
            <a:noFill/>
            <a:miter lim="800000"/>
            <a:headEnd/>
            <a:tailEnd/>
          </a:ln>
        </p:spPr>
        <p:txBody>
          <a:bodyPr>
            <a:spAutoFit/>
          </a:bodyPr>
          <a:lstStyle/>
          <a:p>
            <a:pPr algn="ctr"/>
            <a:r>
              <a:rPr lang="zh-CN" altLang="en-US" sz="3200" b="1" i="0">
                <a:solidFill>
                  <a:schemeClr val="accent1"/>
                </a:solidFill>
                <a:ea typeface="仿宋" pitchFamily="49" charset="-122"/>
              </a:rPr>
              <a:t>学生做题最大的干扰</a:t>
            </a:r>
          </a:p>
          <a:p>
            <a:pPr algn="ctr"/>
            <a:endParaRPr lang="zh-CN" altLang="en-US" sz="3200" b="1" i="0">
              <a:solidFill>
                <a:schemeClr val="accent1"/>
              </a:solidFill>
              <a:ea typeface="仿宋" pitchFamily="49" charset="-122"/>
            </a:endParaRPr>
          </a:p>
          <a:p>
            <a:r>
              <a:rPr lang="en-US" altLang="en-US" sz="2800" b="1" i="0">
                <a:ea typeface="楷体" pitchFamily="49" charset="-122"/>
              </a:rPr>
              <a:t>①</a:t>
            </a:r>
            <a:r>
              <a:rPr lang="zh-CN" altLang="en-US" sz="2800" b="1" i="0">
                <a:latin typeface="楷体" pitchFamily="49" charset="-122"/>
                <a:ea typeface="楷体" pitchFamily="49" charset="-122"/>
              </a:rPr>
              <a:t>有的变化是</a:t>
            </a:r>
            <a:r>
              <a:rPr lang="zh-CN" altLang="en-US" sz="2800" b="1" i="0">
                <a:solidFill>
                  <a:schemeClr val="accent1"/>
                </a:solidFill>
                <a:latin typeface="楷体" pitchFamily="49" charset="-122"/>
                <a:ea typeface="楷体" pitchFamily="49" charset="-122"/>
              </a:rPr>
              <a:t>形式上</a:t>
            </a:r>
            <a:r>
              <a:rPr lang="zh-CN" altLang="en-US" sz="2800" b="1" i="0">
                <a:latin typeface="楷体" pitchFamily="49" charset="-122"/>
                <a:ea typeface="楷体" pitchFamily="49" charset="-122"/>
              </a:rPr>
              <a:t>的，其核心内容没有变化；</a:t>
            </a:r>
          </a:p>
          <a:p>
            <a:r>
              <a:rPr lang="en-US" altLang="en-US" sz="2800" b="1" i="0">
                <a:ea typeface="楷体" pitchFamily="49" charset="-122"/>
              </a:rPr>
              <a:t>②</a:t>
            </a:r>
            <a:r>
              <a:rPr lang="zh-CN" altLang="en-US" sz="2800" b="1" i="0">
                <a:latin typeface="楷体" pitchFamily="49" charset="-122"/>
                <a:ea typeface="楷体" pitchFamily="49" charset="-122"/>
              </a:rPr>
              <a:t>有的变化是</a:t>
            </a:r>
            <a:r>
              <a:rPr lang="zh-CN" altLang="en-US" sz="2800" b="1" i="0">
                <a:solidFill>
                  <a:schemeClr val="accent1"/>
                </a:solidFill>
                <a:latin typeface="楷体" pitchFamily="49" charset="-122"/>
                <a:ea typeface="楷体" pitchFamily="49" charset="-122"/>
              </a:rPr>
              <a:t>本质上</a:t>
            </a:r>
            <a:r>
              <a:rPr lang="zh-CN" altLang="en-US" sz="2800" b="1" i="0">
                <a:latin typeface="楷体" pitchFamily="49" charset="-122"/>
                <a:ea typeface="楷体" pitchFamily="49" charset="-122"/>
              </a:rPr>
              <a:t>的，如</a:t>
            </a:r>
            <a:r>
              <a:rPr lang="zh-CN" altLang="en-US" sz="2800" b="1" i="0">
                <a:solidFill>
                  <a:schemeClr val="tx2"/>
                </a:solidFill>
                <a:latin typeface="楷体" pitchFamily="49" charset="-122"/>
                <a:ea typeface="楷体" pitchFamily="49" charset="-122"/>
              </a:rPr>
              <a:t>张冠李戴、偷换概念、以偏概全，</a:t>
            </a:r>
            <a:r>
              <a:rPr lang="zh-CN" altLang="en-US" sz="2800" b="1" i="0">
                <a:latin typeface="楷体" pitchFamily="49" charset="-122"/>
                <a:ea typeface="楷体" pitchFamily="49" charset="-122"/>
              </a:rPr>
              <a:t>其表述内容与原文不同。</a:t>
            </a:r>
          </a:p>
          <a:p>
            <a:r>
              <a:rPr lang="en-US" altLang="en-US" sz="2800" b="1" i="0">
                <a:ea typeface="楷体" pitchFamily="49" charset="-122"/>
              </a:rPr>
              <a:t>③</a:t>
            </a:r>
            <a:r>
              <a:rPr lang="zh-CN" altLang="en-US" sz="2800" b="1" i="0">
                <a:latin typeface="楷体" pitchFamily="49" charset="-122"/>
                <a:ea typeface="楷体" pitchFamily="49" charset="-122"/>
              </a:rPr>
              <a:t>需要特别注意的有些选项在原文中找不到相关的语句，需要仔细辨别</a:t>
            </a:r>
            <a:r>
              <a:rPr lang="zh-CN" altLang="en-US" sz="2800" b="1" i="0">
                <a:solidFill>
                  <a:schemeClr val="accent1"/>
                </a:solidFill>
                <a:latin typeface="楷体" pitchFamily="49" charset="-122"/>
                <a:ea typeface="楷体" pitchFamily="49" charset="-122"/>
              </a:rPr>
              <a:t>是无中生有，还是合理的分析与判断</a:t>
            </a:r>
            <a:r>
              <a:rPr lang="zh-CN" altLang="en-US" sz="2800" b="1" i="0">
                <a:latin typeface="楷体" pitchFamily="49" charset="-122"/>
                <a:ea typeface="楷体" pitchFamily="49" charset="-122"/>
              </a:rPr>
              <a:t>。</a:t>
            </a:r>
          </a:p>
        </p:txBody>
      </p:sp>
      <p:sp>
        <p:nvSpPr>
          <p:cNvPr id="66562" name="Text Box 5"/>
          <p:cNvSpPr txBox="1">
            <a:spLocks noChangeArrowheads="1"/>
          </p:cNvSpPr>
          <p:nvPr/>
        </p:nvSpPr>
        <p:spPr bwMode="auto">
          <a:xfrm>
            <a:off x="5651500" y="260350"/>
            <a:ext cx="2808288" cy="396875"/>
          </a:xfrm>
          <a:prstGeom prst="rect">
            <a:avLst/>
          </a:prstGeom>
          <a:noFill/>
          <a:ln w="9525">
            <a:noFill/>
            <a:miter lim="800000"/>
            <a:headEnd/>
            <a:tailEnd/>
          </a:ln>
        </p:spPr>
        <p:txBody>
          <a:bodyPr>
            <a:spAutoFit/>
          </a:bodyPr>
          <a:lstStyle/>
          <a:p>
            <a:pPr>
              <a:spcBef>
                <a:spcPct val="50000"/>
              </a:spcBef>
            </a:pPr>
            <a:r>
              <a:rPr lang="zh-CN" altLang="en-US" sz="2000" b="1" i="0">
                <a:solidFill>
                  <a:srgbClr val="FFFF00"/>
                </a:solidFill>
                <a:ea typeface="仿宋" pitchFamily="49" charset="-122"/>
              </a:rPr>
              <a:t>（一）论述类文本阅读</a:t>
            </a: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ext Box 4"/>
          <p:cNvSpPr txBox="1">
            <a:spLocks noChangeArrowheads="1"/>
          </p:cNvSpPr>
          <p:nvPr/>
        </p:nvSpPr>
        <p:spPr bwMode="auto">
          <a:xfrm>
            <a:off x="611188" y="1196975"/>
            <a:ext cx="8208962" cy="4781550"/>
          </a:xfrm>
          <a:prstGeom prst="rect">
            <a:avLst/>
          </a:prstGeom>
          <a:noFill/>
          <a:ln w="9525">
            <a:noFill/>
            <a:miter lim="800000"/>
            <a:headEnd/>
            <a:tailEnd/>
          </a:ln>
        </p:spPr>
        <p:txBody>
          <a:bodyPr>
            <a:spAutoFit/>
          </a:bodyPr>
          <a:lstStyle/>
          <a:p>
            <a:pPr>
              <a:spcBef>
                <a:spcPct val="50000"/>
              </a:spcBef>
            </a:pPr>
            <a:r>
              <a:rPr lang="zh-CN" altLang="en-US" sz="3200" b="1" i="0">
                <a:solidFill>
                  <a:schemeClr val="accent1"/>
                </a:solidFill>
                <a:ea typeface="仿宋" pitchFamily="49" charset="-122"/>
              </a:rPr>
              <a:t>（二）实用类文本阅读</a:t>
            </a:r>
          </a:p>
          <a:p>
            <a:pPr>
              <a:spcBef>
                <a:spcPct val="50000"/>
              </a:spcBef>
            </a:pPr>
            <a:r>
              <a:rPr lang="en-US" altLang="zh-CN" sz="3200" b="1" i="0">
                <a:solidFill>
                  <a:schemeClr val="accent1"/>
                </a:solidFill>
                <a:ea typeface="仿宋" pitchFamily="49" charset="-122"/>
              </a:rPr>
              <a:t>           </a:t>
            </a:r>
            <a:r>
              <a:rPr lang="en-US" altLang="zh-CN" sz="3200" b="1" i="0">
                <a:solidFill>
                  <a:schemeClr val="accent1"/>
                </a:solidFill>
                <a:latin typeface="仿宋" pitchFamily="49" charset="-122"/>
                <a:ea typeface="仿宋" pitchFamily="49" charset="-122"/>
              </a:rPr>
              <a:t>——</a:t>
            </a:r>
            <a:r>
              <a:rPr lang="zh-CN" altLang="en-US" sz="3200" b="1" i="0">
                <a:solidFill>
                  <a:schemeClr val="accent1"/>
                </a:solidFill>
                <a:ea typeface="仿宋" pitchFamily="49" charset="-122"/>
              </a:rPr>
              <a:t>传记、新闻、访谈、</a:t>
            </a:r>
          </a:p>
          <a:p>
            <a:pPr>
              <a:spcBef>
                <a:spcPct val="50000"/>
              </a:spcBef>
            </a:pPr>
            <a:r>
              <a:rPr lang="zh-CN" altLang="en-US" sz="3200" b="1" i="0">
                <a:solidFill>
                  <a:schemeClr val="accent1"/>
                </a:solidFill>
                <a:ea typeface="仿宋" pitchFamily="49" charset="-122"/>
              </a:rPr>
              <a:t>                  调查报告、科普文章等</a:t>
            </a:r>
          </a:p>
          <a:p>
            <a:pPr>
              <a:spcBef>
                <a:spcPct val="50000"/>
              </a:spcBef>
            </a:pPr>
            <a:r>
              <a:rPr lang="zh-CN" altLang="en-US" sz="2400" b="1" i="0">
                <a:ea typeface="楷体" pitchFamily="49" charset="-122"/>
              </a:rPr>
              <a:t>应对策略：</a:t>
            </a:r>
          </a:p>
          <a:p>
            <a:pPr>
              <a:spcBef>
                <a:spcPct val="50000"/>
              </a:spcBef>
            </a:pPr>
            <a:r>
              <a:rPr lang="zh-CN" altLang="en-US" sz="2400" b="1" i="0">
                <a:ea typeface="楷体" pitchFamily="49" charset="-122"/>
              </a:rPr>
              <a:t>①注意形式呈现仍以</a:t>
            </a:r>
            <a:r>
              <a:rPr lang="zh-CN" altLang="en-US" sz="2400" b="1" i="0">
                <a:latin typeface="楷体" pitchFamily="49" charset="-122"/>
                <a:ea typeface="楷体" pitchFamily="49" charset="-122"/>
              </a:rPr>
              <a:t>“</a:t>
            </a:r>
            <a:r>
              <a:rPr lang="zh-CN" altLang="en-US" sz="2400" b="1" i="0">
                <a:ea typeface="楷体" pitchFamily="49" charset="-122"/>
              </a:rPr>
              <a:t>非连续性文本</a:t>
            </a:r>
            <a:r>
              <a:rPr lang="zh-CN" altLang="en-US" sz="2400" b="1" i="0">
                <a:latin typeface="楷体" pitchFamily="49" charset="-122"/>
                <a:ea typeface="楷体" pitchFamily="49" charset="-122"/>
              </a:rPr>
              <a:t>”</a:t>
            </a:r>
            <a:r>
              <a:rPr lang="zh-CN" altLang="en-US" sz="2400" b="1" i="0">
                <a:ea typeface="楷体" pitchFamily="49" charset="-122"/>
              </a:rPr>
              <a:t>为主</a:t>
            </a:r>
          </a:p>
          <a:p>
            <a:pPr>
              <a:spcBef>
                <a:spcPct val="50000"/>
              </a:spcBef>
            </a:pPr>
            <a:r>
              <a:rPr lang="zh-CN" altLang="en-US" sz="2400" b="1" i="0">
                <a:ea typeface="楷体" pitchFamily="49" charset="-122"/>
              </a:rPr>
              <a:t>②着重把握实用类文本的考查内核</a:t>
            </a:r>
          </a:p>
          <a:p>
            <a:pPr>
              <a:spcBef>
                <a:spcPct val="50000"/>
              </a:spcBef>
            </a:pPr>
            <a:r>
              <a:rPr lang="en-US" altLang="zh-CN" sz="2400" b="1" i="0">
                <a:ea typeface="楷体" pitchFamily="49" charset="-122"/>
              </a:rPr>
              <a:t>                                        </a:t>
            </a:r>
            <a:r>
              <a:rPr lang="en-US" altLang="zh-CN" sz="2400" b="1" i="0">
                <a:latin typeface="楷体" pitchFamily="49" charset="-122"/>
                <a:ea typeface="楷体" pitchFamily="49" charset="-122"/>
              </a:rPr>
              <a:t>——</a:t>
            </a:r>
            <a:r>
              <a:rPr lang="zh-CN" altLang="en-US" sz="2400" b="1" i="0">
                <a:ea typeface="楷体" pitchFamily="49" charset="-122"/>
              </a:rPr>
              <a:t>信息的筛选、整合、概括</a:t>
            </a:r>
          </a:p>
          <a:p>
            <a:pPr>
              <a:spcBef>
                <a:spcPct val="50000"/>
              </a:spcBef>
            </a:pPr>
            <a:endParaRPr lang="zh-CN" altLang="en-US" sz="2400" b="1" i="0">
              <a:ea typeface="楷体" pitchFamily="49" charset="-122"/>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ext Box 4"/>
          <p:cNvSpPr txBox="1">
            <a:spLocks noChangeArrowheads="1"/>
          </p:cNvSpPr>
          <p:nvPr/>
        </p:nvSpPr>
        <p:spPr bwMode="auto">
          <a:xfrm>
            <a:off x="539750" y="1989138"/>
            <a:ext cx="7993063" cy="3722687"/>
          </a:xfrm>
          <a:prstGeom prst="rect">
            <a:avLst/>
          </a:prstGeom>
          <a:noFill/>
          <a:ln w="9525">
            <a:noFill/>
            <a:miter lim="800000"/>
            <a:headEnd/>
            <a:tailEnd/>
          </a:ln>
        </p:spPr>
        <p:txBody>
          <a:bodyPr>
            <a:spAutoFit/>
          </a:bodyPr>
          <a:lstStyle/>
          <a:p>
            <a:r>
              <a:rPr lang="zh-CN" altLang="en-US" sz="2000" b="1" i="0">
                <a:solidFill>
                  <a:srgbClr val="000099"/>
                </a:solidFill>
                <a:latin typeface="楷体" pitchFamily="49" charset="-122"/>
                <a:ea typeface="楷体" pitchFamily="49" charset="-122"/>
              </a:rPr>
              <a:t>一、通读全文，确认信息所在的区间。</a:t>
            </a:r>
          </a:p>
          <a:p>
            <a:r>
              <a:rPr lang="zh-CN" altLang="en-US" b="1" i="0">
                <a:latin typeface="楷体" pitchFamily="49" charset="-122"/>
                <a:ea typeface="楷体" pitchFamily="49" charset="-122"/>
              </a:rPr>
              <a:t>     信息区域有三种情况：在某一自然段，在某几个自然段，散见于全文。</a:t>
            </a:r>
          </a:p>
          <a:p>
            <a:r>
              <a:rPr lang="zh-CN" altLang="en-US" b="1" i="0">
                <a:latin typeface="楷体" pitchFamily="49" charset="-122"/>
                <a:ea typeface="楷体" pitchFamily="49" charset="-122"/>
              </a:rPr>
              <a:t>     善于捕捉文章中的过渡句、照应句、总起句、小结句等犹如“路标”性质的语句；要注意“首先”“其次”等关联性词语，通过把握这些句子和关联词语，理清文章的脉络。</a:t>
            </a:r>
          </a:p>
          <a:p>
            <a:r>
              <a:rPr lang="zh-CN" altLang="en-US" b="1" i="0">
                <a:latin typeface="楷体" pitchFamily="49" charset="-122"/>
                <a:ea typeface="楷体" pitchFamily="49" charset="-122"/>
              </a:rPr>
              <a:t>     有些文章的中心句、重点句并不明显，就需要我们对内容进行条分缕析，用自己的语言进行概括，分部分、分层次地把握脉络，概括层意。</a:t>
            </a:r>
          </a:p>
          <a:p>
            <a:r>
              <a:rPr lang="zh-CN" altLang="en-US" sz="2000" b="1" i="0">
                <a:solidFill>
                  <a:srgbClr val="000099"/>
                </a:solidFill>
                <a:latin typeface="楷体" pitchFamily="49" charset="-122"/>
                <a:ea typeface="楷体" pitchFamily="49" charset="-122"/>
              </a:rPr>
              <a:t>二、审清题干，圈画承载信息的词句。</a:t>
            </a:r>
          </a:p>
          <a:p>
            <a:r>
              <a:rPr lang="zh-CN" altLang="en-US" b="1" i="0">
                <a:latin typeface="楷体" pitchFamily="49" charset="-122"/>
                <a:ea typeface="楷体" pitchFamily="49" charset="-122"/>
              </a:rPr>
              <a:t>     在语言的具体环境中，画出上下句、上下段乃至全篇等，对词语的引申义、临时义、隐含义等进行分析理解。</a:t>
            </a:r>
          </a:p>
          <a:p>
            <a:r>
              <a:rPr lang="zh-CN" altLang="en-US" b="1" i="0">
                <a:latin typeface="楷体" pitchFamily="49" charset="-122"/>
                <a:ea typeface="楷体" pitchFamily="49" charset="-122"/>
              </a:rPr>
              <a:t>     重要信息主要有：文中的基本概念和新的知识，对重要概念的解释和阐述，表达文章主旨的语句，文中的概括句、过渡句，文章的标题，文末的注释等。 </a:t>
            </a:r>
          </a:p>
        </p:txBody>
      </p:sp>
      <p:sp>
        <p:nvSpPr>
          <p:cNvPr id="68610" name="Text Box 3"/>
          <p:cNvSpPr txBox="1">
            <a:spLocks noChangeArrowheads="1"/>
          </p:cNvSpPr>
          <p:nvPr/>
        </p:nvSpPr>
        <p:spPr bwMode="auto">
          <a:xfrm>
            <a:off x="1908175" y="1052513"/>
            <a:ext cx="5327650" cy="519112"/>
          </a:xfrm>
          <a:prstGeom prst="rect">
            <a:avLst/>
          </a:prstGeom>
          <a:noFill/>
          <a:ln w="9525">
            <a:noFill/>
            <a:miter lim="800000"/>
            <a:headEnd/>
            <a:tailEnd/>
          </a:ln>
        </p:spPr>
        <p:txBody>
          <a:bodyPr>
            <a:spAutoFit/>
          </a:bodyPr>
          <a:lstStyle/>
          <a:p>
            <a:pPr algn="ctr"/>
            <a:r>
              <a:rPr lang="zh-CN" altLang="en-US" sz="2800" b="1" i="0">
                <a:solidFill>
                  <a:schemeClr val="accent1"/>
                </a:solidFill>
                <a:ea typeface="仿宋" pitchFamily="49" charset="-122"/>
              </a:rPr>
              <a:t>如何筛选信息</a:t>
            </a:r>
            <a:endParaRPr lang="zh-CN" altLang="en-US" sz="2800" b="1">
              <a:solidFill>
                <a:schemeClr val="accent1"/>
              </a:solidFill>
              <a:ea typeface="仿宋" pitchFamily="49" charset="-122"/>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ext Box 4"/>
          <p:cNvSpPr txBox="1">
            <a:spLocks noChangeArrowheads="1"/>
          </p:cNvSpPr>
          <p:nvPr/>
        </p:nvSpPr>
        <p:spPr bwMode="auto">
          <a:xfrm>
            <a:off x="755650" y="1268413"/>
            <a:ext cx="7920038" cy="5451475"/>
          </a:xfrm>
          <a:prstGeom prst="rect">
            <a:avLst/>
          </a:prstGeom>
          <a:noFill/>
          <a:ln w="9525">
            <a:noFill/>
            <a:miter lim="800000"/>
            <a:headEnd/>
            <a:tailEnd/>
          </a:ln>
        </p:spPr>
        <p:txBody>
          <a:bodyPr>
            <a:spAutoFit/>
          </a:bodyPr>
          <a:lstStyle/>
          <a:p>
            <a:pPr>
              <a:spcBef>
                <a:spcPct val="50000"/>
              </a:spcBef>
            </a:pPr>
            <a:r>
              <a:rPr lang="zh-CN" altLang="en-US" b="1" i="0">
                <a:solidFill>
                  <a:srgbClr val="000099"/>
                </a:solidFill>
                <a:latin typeface="楷体" pitchFamily="49" charset="-122"/>
                <a:ea typeface="楷体" pitchFamily="49" charset="-122"/>
              </a:rPr>
              <a:t>第一步，针对选择题，认真比较，对信息进行去伪存真。</a:t>
            </a:r>
          </a:p>
          <a:p>
            <a:pPr>
              <a:spcBef>
                <a:spcPct val="50000"/>
              </a:spcBef>
            </a:pPr>
            <a:r>
              <a:rPr lang="zh-CN" altLang="en-US" b="1" i="0">
                <a:latin typeface="楷体" pitchFamily="49" charset="-122"/>
                <a:ea typeface="楷体" pitchFamily="49" charset="-122"/>
              </a:rPr>
              <a:t>        选择项中往往会有这样一些信息干扰项：意项增加或减少，表述对象变化，语境转换，限定、修饰语变化等。</a:t>
            </a:r>
          </a:p>
          <a:p>
            <a:pPr>
              <a:spcBef>
                <a:spcPct val="50000"/>
              </a:spcBef>
            </a:pPr>
            <a:r>
              <a:rPr lang="zh-CN" altLang="en-US" b="1" i="0">
                <a:solidFill>
                  <a:srgbClr val="000099"/>
                </a:solidFill>
                <a:latin typeface="楷体" pitchFamily="49" charset="-122"/>
                <a:ea typeface="楷体" pitchFamily="49" charset="-122"/>
              </a:rPr>
              <a:t>第二步，针对主观题，根据要求，对信息进行合理转换。</a:t>
            </a:r>
          </a:p>
          <a:p>
            <a:pPr>
              <a:spcBef>
                <a:spcPct val="50000"/>
              </a:spcBef>
            </a:pPr>
            <a:r>
              <a:rPr lang="zh-CN" altLang="en-US" b="1" i="0">
                <a:latin typeface="楷体" pitchFamily="49" charset="-122"/>
                <a:ea typeface="楷体" pitchFamily="49" charset="-122"/>
              </a:rPr>
              <a:t>      “转换”是实现整合的重要环节，通常包括这样几种类型：正反角度的转换（将反面切入转换为正面切入），语气的转换（将疑问转换为肯定），人称、时态的转换（将“我”转换为作者，将进行时转换为一般时或过去时），表达方式的转换（将叙述描写转换为说明议论），将具体的转换为概括的，将含蓄的转换为明显的。</a:t>
            </a:r>
            <a:br>
              <a:rPr lang="zh-CN" altLang="en-US" b="1" i="0">
                <a:latin typeface="楷体" pitchFamily="49" charset="-122"/>
                <a:ea typeface="楷体" pitchFamily="49" charset="-122"/>
              </a:rPr>
            </a:br>
            <a:r>
              <a:rPr lang="zh-CN" altLang="en-US" b="1" i="0">
                <a:solidFill>
                  <a:srgbClr val="000099"/>
                </a:solidFill>
                <a:latin typeface="楷体" pitchFamily="49" charset="-122"/>
                <a:ea typeface="楷体" pitchFamily="49" charset="-122"/>
              </a:rPr>
              <a:t>第三步，简明扼要，表述时符合答题规范。</a:t>
            </a:r>
          </a:p>
          <a:p>
            <a:pPr>
              <a:spcBef>
                <a:spcPct val="50000"/>
              </a:spcBef>
            </a:pPr>
            <a:r>
              <a:rPr lang="zh-CN" altLang="en-US" b="1" i="0">
                <a:latin typeface="楷体" pitchFamily="49" charset="-122"/>
                <a:ea typeface="楷体" pitchFamily="49" charset="-122"/>
              </a:rPr>
              <a:t>    答题时要做到严谨，符合题目指向和事理逻辑，同时语言要简洁规范。可以将文本中关键语句和中心词整合在一起，也可以择其内容要点将有关的几个意思分别摘录在一起。</a:t>
            </a:r>
          </a:p>
          <a:p>
            <a:pPr>
              <a:spcBef>
                <a:spcPct val="50000"/>
              </a:spcBef>
            </a:pPr>
            <a:r>
              <a:rPr lang="zh-CN" altLang="en-US" b="1" i="0">
                <a:latin typeface="楷体" pitchFamily="49" charset="-122"/>
                <a:ea typeface="楷体" pitchFamily="49" charset="-122"/>
              </a:rPr>
              <a:t>    需要注意的是：</a:t>
            </a:r>
            <a:r>
              <a:rPr lang="zh-CN" altLang="en-US" b="1" i="0">
                <a:solidFill>
                  <a:srgbClr val="000099"/>
                </a:solidFill>
                <a:latin typeface="楷体" pitchFamily="49" charset="-122"/>
                <a:ea typeface="楷体" pitchFamily="49" charset="-122"/>
              </a:rPr>
              <a:t>整合不是将词语或句子简单相加，更不是从文中直接抄录信息，而是要把握它们的本质联系，概括共同点。</a:t>
            </a:r>
            <a:br>
              <a:rPr lang="zh-CN" altLang="en-US" b="1" i="0">
                <a:solidFill>
                  <a:srgbClr val="000099"/>
                </a:solidFill>
                <a:latin typeface="楷体" pitchFamily="49" charset="-122"/>
                <a:ea typeface="楷体" pitchFamily="49" charset="-122"/>
              </a:rPr>
            </a:br>
            <a:r>
              <a:rPr lang="zh-CN" altLang="en-US">
                <a:latin typeface="楷体" pitchFamily="49" charset="-122"/>
                <a:ea typeface="楷体" pitchFamily="49" charset="-122"/>
              </a:rPr>
              <a:t/>
            </a:r>
            <a:br>
              <a:rPr lang="zh-CN" altLang="en-US">
                <a:latin typeface="楷体" pitchFamily="49" charset="-122"/>
                <a:ea typeface="楷体" pitchFamily="49" charset="-122"/>
              </a:rPr>
            </a:br>
            <a:endParaRPr lang="zh-CN" altLang="en-US">
              <a:latin typeface="楷体" pitchFamily="49" charset="-122"/>
              <a:ea typeface="楷体" pitchFamily="49" charset="-122"/>
            </a:endParaRPr>
          </a:p>
        </p:txBody>
      </p:sp>
      <p:sp>
        <p:nvSpPr>
          <p:cNvPr id="69634" name="Text Box 3"/>
          <p:cNvSpPr txBox="1">
            <a:spLocks noChangeArrowheads="1"/>
          </p:cNvSpPr>
          <p:nvPr/>
        </p:nvSpPr>
        <p:spPr bwMode="auto">
          <a:xfrm>
            <a:off x="2411413" y="765175"/>
            <a:ext cx="4537075" cy="519113"/>
          </a:xfrm>
          <a:prstGeom prst="rect">
            <a:avLst/>
          </a:prstGeom>
          <a:noFill/>
          <a:ln w="9525">
            <a:noFill/>
            <a:miter lim="800000"/>
            <a:headEnd/>
            <a:tailEnd/>
          </a:ln>
        </p:spPr>
        <p:txBody>
          <a:bodyPr>
            <a:spAutoFit/>
          </a:bodyPr>
          <a:lstStyle/>
          <a:p>
            <a:pPr algn="ctr">
              <a:spcBef>
                <a:spcPct val="50000"/>
              </a:spcBef>
            </a:pPr>
            <a:r>
              <a:rPr lang="zh-CN" altLang="en-US" sz="2800" b="1" i="0">
                <a:solidFill>
                  <a:schemeClr val="accent1"/>
                </a:solidFill>
                <a:latin typeface="仿宋" pitchFamily="49" charset="-122"/>
                <a:ea typeface="仿宋" pitchFamily="49" charset="-122"/>
              </a:rPr>
              <a:t> </a:t>
            </a:r>
            <a:r>
              <a:rPr lang="zh-CN" altLang="en-US" sz="2800" b="1" i="0">
                <a:solidFill>
                  <a:schemeClr val="accent1"/>
                </a:solidFill>
                <a:ea typeface="仿宋" pitchFamily="49" charset="-122"/>
              </a:rPr>
              <a:t>如何整合、概括信息</a:t>
            </a:r>
            <a:r>
              <a:rPr lang="en-US" altLang="zh-CN" sz="2800" b="1" i="0">
                <a:solidFill>
                  <a:schemeClr val="accent1"/>
                </a:solidFill>
                <a:latin typeface="仿宋" pitchFamily="49" charset="-122"/>
                <a:ea typeface="仿宋" pitchFamily="49" charset="-122"/>
              </a:rPr>
              <a:t> </a:t>
            </a:r>
            <a:endParaRPr lang="zh-CN" altLang="en-US" sz="2800" b="1" i="0">
              <a:solidFill>
                <a:schemeClr val="accent1"/>
              </a:solidFill>
              <a:ea typeface="仿宋" pitchFamily="49" charset="-122"/>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ext Box 4"/>
          <p:cNvSpPr txBox="1">
            <a:spLocks noChangeArrowheads="1"/>
          </p:cNvSpPr>
          <p:nvPr/>
        </p:nvSpPr>
        <p:spPr bwMode="auto">
          <a:xfrm>
            <a:off x="827088" y="1341438"/>
            <a:ext cx="7416800" cy="366712"/>
          </a:xfrm>
          <a:prstGeom prst="rect">
            <a:avLst/>
          </a:prstGeom>
          <a:noFill/>
          <a:ln w="9525">
            <a:noFill/>
            <a:miter lim="800000"/>
            <a:headEnd/>
            <a:tailEnd/>
          </a:ln>
        </p:spPr>
        <p:txBody>
          <a:bodyPr>
            <a:spAutoFit/>
          </a:bodyPr>
          <a:lstStyle/>
          <a:p>
            <a:pPr>
              <a:spcBef>
                <a:spcPct val="50000"/>
              </a:spcBef>
            </a:pPr>
            <a:endParaRPr lang="zh-CN" altLang="en-US"/>
          </a:p>
        </p:txBody>
      </p:sp>
      <p:sp>
        <p:nvSpPr>
          <p:cNvPr id="70658" name="Text Box 3"/>
          <p:cNvSpPr txBox="1">
            <a:spLocks noChangeArrowheads="1"/>
          </p:cNvSpPr>
          <p:nvPr/>
        </p:nvSpPr>
        <p:spPr bwMode="auto">
          <a:xfrm>
            <a:off x="900113" y="1700213"/>
            <a:ext cx="6913562" cy="2289175"/>
          </a:xfrm>
          <a:prstGeom prst="rect">
            <a:avLst/>
          </a:prstGeom>
          <a:noFill/>
          <a:ln w="9525">
            <a:noFill/>
            <a:miter lim="800000"/>
            <a:headEnd/>
            <a:tailEnd/>
          </a:ln>
        </p:spPr>
        <p:txBody>
          <a:bodyPr>
            <a:spAutoFit/>
          </a:bodyPr>
          <a:lstStyle/>
          <a:p>
            <a:pPr>
              <a:spcBef>
                <a:spcPct val="50000"/>
              </a:spcBef>
            </a:pPr>
            <a:r>
              <a:rPr lang="zh-CN" altLang="en-US" sz="3600" b="1" i="0">
                <a:solidFill>
                  <a:schemeClr val="accent1"/>
                </a:solidFill>
                <a:latin typeface="仿宋" pitchFamily="49" charset="-122"/>
                <a:ea typeface="仿宋" pitchFamily="49" charset="-122"/>
              </a:rPr>
              <a:t>（三）文学类文本阅读</a:t>
            </a:r>
          </a:p>
          <a:p>
            <a:pPr>
              <a:spcBef>
                <a:spcPct val="50000"/>
              </a:spcBef>
            </a:pPr>
            <a:r>
              <a:rPr lang="zh-CN" altLang="en-US" sz="3600" b="1" i="0">
                <a:latin typeface="仿宋" pitchFamily="49" charset="-122"/>
                <a:ea typeface="仿宋" pitchFamily="49" charset="-122"/>
              </a:rPr>
              <a:t>（</a:t>
            </a:r>
            <a:r>
              <a:rPr lang="en-US" altLang="zh-CN" sz="3600" b="1" i="0">
                <a:latin typeface="仿宋" pitchFamily="49" charset="-122"/>
                <a:ea typeface="仿宋" pitchFamily="49" charset="-122"/>
              </a:rPr>
              <a:t>1</a:t>
            </a:r>
            <a:r>
              <a:rPr lang="zh-CN" altLang="en-US" sz="3600" b="1" i="0">
                <a:latin typeface="仿宋" pitchFamily="49" charset="-122"/>
                <a:ea typeface="仿宋" pitchFamily="49" charset="-122"/>
              </a:rPr>
              <a:t>）小说阅读</a:t>
            </a:r>
          </a:p>
          <a:p>
            <a:pPr>
              <a:spcBef>
                <a:spcPct val="50000"/>
              </a:spcBef>
            </a:pPr>
            <a:r>
              <a:rPr lang="zh-CN" altLang="en-US" sz="3600" b="1" i="0">
                <a:latin typeface="仿宋" pitchFamily="49" charset="-122"/>
                <a:ea typeface="仿宋" pitchFamily="49" charset="-122"/>
              </a:rPr>
              <a:t>（</a:t>
            </a:r>
            <a:r>
              <a:rPr lang="en-US" altLang="zh-CN" sz="3600" b="1" i="0">
                <a:latin typeface="仿宋" pitchFamily="49" charset="-122"/>
                <a:ea typeface="仿宋" pitchFamily="49" charset="-122"/>
              </a:rPr>
              <a:t>2</a:t>
            </a:r>
            <a:r>
              <a:rPr lang="zh-CN" altLang="en-US" sz="3600" b="1" i="0">
                <a:latin typeface="仿宋" pitchFamily="49" charset="-122"/>
                <a:ea typeface="仿宋" pitchFamily="49" charset="-122"/>
              </a:rPr>
              <a:t>）散文阅读</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p:cNvSpPr>
            <a:spLocks noRot="1" noChangeArrowheads="1"/>
          </p:cNvSpPr>
          <p:nvPr/>
        </p:nvSpPr>
        <p:spPr bwMode="auto">
          <a:xfrm>
            <a:off x="323850" y="836613"/>
            <a:ext cx="8540750" cy="1143000"/>
          </a:xfrm>
          <a:prstGeom prst="rect">
            <a:avLst/>
          </a:prstGeom>
          <a:noFill/>
          <a:ln w="9525" algn="ctr">
            <a:noFill/>
            <a:miter lim="800000"/>
            <a:headEnd/>
            <a:tailEnd/>
          </a:ln>
        </p:spPr>
        <p:txBody>
          <a:bodyPr wrap="none" lIns="100939" tIns="50474" rIns="100939" bIns="50474" anchor="ctr"/>
          <a:lstStyle/>
          <a:p>
            <a:pPr defTabSz="1012825" eaLnBrk="0" hangingPunct="0">
              <a:lnSpc>
                <a:spcPct val="105000"/>
              </a:lnSpc>
              <a:spcBef>
                <a:spcPct val="20000"/>
              </a:spcBef>
              <a:buClr>
                <a:schemeClr val="hlink"/>
              </a:buClr>
              <a:buSzPct val="70000"/>
              <a:buFont typeface="Wingdings" pitchFamily="2" charset="2"/>
              <a:buNone/>
            </a:pPr>
            <a:r>
              <a:rPr lang="zh-CN" altLang="en-US" sz="3200" b="1" i="0">
                <a:solidFill>
                  <a:srgbClr val="FF0000"/>
                </a:solidFill>
                <a:latin typeface="仿宋" pitchFamily="49" charset="-122"/>
                <a:ea typeface="仿宋" pitchFamily="49" charset="-122"/>
              </a:rPr>
              <a:t>（</a:t>
            </a:r>
            <a:r>
              <a:rPr lang="en-US" altLang="zh-CN" sz="3200" b="1" i="0">
                <a:solidFill>
                  <a:srgbClr val="FF0000"/>
                </a:solidFill>
                <a:latin typeface="仿宋" pitchFamily="49" charset="-122"/>
                <a:ea typeface="仿宋" pitchFamily="49" charset="-122"/>
              </a:rPr>
              <a:t>1</a:t>
            </a:r>
            <a:r>
              <a:rPr lang="zh-CN" altLang="en-US" sz="3200" b="1" i="0">
                <a:solidFill>
                  <a:srgbClr val="FF0000"/>
                </a:solidFill>
                <a:latin typeface="仿宋" pitchFamily="49" charset="-122"/>
                <a:ea typeface="仿宋" pitchFamily="49" charset="-122"/>
              </a:rPr>
              <a:t>）小说阅读</a:t>
            </a:r>
          </a:p>
        </p:txBody>
      </p:sp>
      <p:sp>
        <p:nvSpPr>
          <p:cNvPr id="71682" name="Text Box 3"/>
          <p:cNvSpPr txBox="1">
            <a:spLocks noChangeArrowheads="1"/>
          </p:cNvSpPr>
          <p:nvPr/>
        </p:nvSpPr>
        <p:spPr bwMode="auto">
          <a:xfrm>
            <a:off x="684213" y="1916113"/>
            <a:ext cx="7848600" cy="3997325"/>
          </a:xfrm>
          <a:prstGeom prst="rect">
            <a:avLst/>
          </a:prstGeom>
          <a:noFill/>
          <a:ln w="9525">
            <a:noFill/>
            <a:miter lim="800000"/>
            <a:headEnd/>
            <a:tailEnd/>
          </a:ln>
        </p:spPr>
        <p:txBody>
          <a:bodyPr>
            <a:spAutoFit/>
          </a:bodyPr>
          <a:lstStyle/>
          <a:p>
            <a:pPr marL="342900" indent="-342900">
              <a:spcBef>
                <a:spcPct val="50000"/>
              </a:spcBef>
            </a:pPr>
            <a:r>
              <a:rPr lang="zh-CN" altLang="en-US" sz="3200" b="1" i="0">
                <a:ea typeface="楷体" pitchFamily="49" charset="-122"/>
              </a:rPr>
              <a:t>应对策略：</a:t>
            </a:r>
            <a:endParaRPr lang="zh-CN" altLang="en-US" sz="3200" b="1" i="0">
              <a:latin typeface="楷体" pitchFamily="49" charset="-122"/>
            </a:endParaRPr>
          </a:p>
          <a:p>
            <a:pPr marL="342900" indent="-342900">
              <a:spcBef>
                <a:spcPct val="50000"/>
              </a:spcBef>
            </a:pPr>
            <a:r>
              <a:rPr lang="zh-CN" altLang="zh-CN" sz="2800" b="1" i="0">
                <a:latin typeface="楷体" pitchFamily="49" charset="-122"/>
              </a:rPr>
              <a:t>①</a:t>
            </a:r>
            <a:r>
              <a:rPr lang="zh-CN" altLang="en-US" sz="2800" b="1" i="0">
                <a:solidFill>
                  <a:srgbClr val="000000"/>
                </a:solidFill>
                <a:latin typeface="楷体" pitchFamily="49" charset="-122"/>
              </a:rPr>
              <a:t>牢记小说五个概念</a:t>
            </a:r>
            <a:r>
              <a:rPr lang="en-US" altLang="zh-CN" sz="2800" b="1" i="0">
                <a:solidFill>
                  <a:srgbClr val="000000"/>
                </a:solidFill>
                <a:latin typeface="楷体" pitchFamily="49" charset="-122"/>
              </a:rPr>
              <a:t>——</a:t>
            </a:r>
            <a:r>
              <a:rPr lang="zh-CN" altLang="en-US" sz="2800" b="1" i="0">
                <a:solidFill>
                  <a:schemeClr val="accent1"/>
                </a:solidFill>
                <a:latin typeface="楷体" pitchFamily="49" charset="-122"/>
              </a:rPr>
              <a:t>互为因果</a:t>
            </a:r>
          </a:p>
          <a:p>
            <a:pPr marL="342900" indent="-342900">
              <a:spcBef>
                <a:spcPct val="50000"/>
              </a:spcBef>
            </a:pPr>
            <a:r>
              <a:rPr lang="zh-CN" altLang="en-US" sz="2800" b="1" i="0">
                <a:solidFill>
                  <a:srgbClr val="FF0000"/>
                </a:solidFill>
                <a:latin typeface="楷体" pitchFamily="49" charset="-122"/>
              </a:rPr>
              <a:t>          </a:t>
            </a:r>
            <a:r>
              <a:rPr lang="zh-CN" altLang="en-US" sz="2800" b="1" i="0">
                <a:solidFill>
                  <a:srgbClr val="000099"/>
                </a:solidFill>
                <a:latin typeface="楷体" pitchFamily="49" charset="-122"/>
              </a:rPr>
              <a:t>环境、情节、人物、主题、表达效果</a:t>
            </a:r>
          </a:p>
          <a:p>
            <a:pPr marL="342900" indent="-342900"/>
            <a:endParaRPr lang="zh-CN" altLang="en-US" sz="2800" b="1" i="0">
              <a:latin typeface="楷体" pitchFamily="49" charset="-122"/>
            </a:endParaRPr>
          </a:p>
          <a:p>
            <a:pPr marL="342900" indent="-342900"/>
            <a:r>
              <a:rPr lang="zh-CN" altLang="en-US" sz="2800" b="1" i="0">
                <a:latin typeface="楷体" pitchFamily="49" charset="-122"/>
              </a:rPr>
              <a:t>②熟悉小说各种题型</a:t>
            </a:r>
            <a:r>
              <a:rPr lang="en-US" altLang="zh-CN" sz="2800" b="1" i="0">
                <a:latin typeface="楷体" pitchFamily="49" charset="-122"/>
              </a:rPr>
              <a:t>——</a:t>
            </a:r>
          </a:p>
          <a:p>
            <a:pPr marL="342900" indent="-342900"/>
            <a:r>
              <a:rPr lang="zh-CN" altLang="en-US" sz="2800" b="1" i="0">
                <a:latin typeface="楷体" pitchFamily="49" charset="-122"/>
              </a:rPr>
              <a:t>       </a:t>
            </a:r>
            <a:r>
              <a:rPr lang="zh-CN" altLang="en-US" sz="2800" b="1" i="0">
                <a:solidFill>
                  <a:srgbClr val="000099"/>
                </a:solidFill>
                <a:latin typeface="楷体" pitchFamily="49" charset="-122"/>
              </a:rPr>
              <a:t>把握故事情节；赏析人物形象；考察环境描写；概括主题内容；分析标题的作用；品味语言特色；解析写作技巧；理解表达效果等</a:t>
            </a:r>
            <a:endParaRPr lang="en-US" altLang="zh-CN" sz="2800" b="1" i="0">
              <a:solidFill>
                <a:srgbClr val="000099"/>
              </a:solidFill>
              <a:latin typeface="楷体" pitchFamily="49"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
          <p:cNvGrpSpPr>
            <a:grpSpLocks/>
          </p:cNvGrpSpPr>
          <p:nvPr/>
        </p:nvGrpSpPr>
        <p:grpSpPr bwMode="auto">
          <a:xfrm>
            <a:off x="107950" y="1130300"/>
            <a:ext cx="887413" cy="714375"/>
            <a:chOff x="0" y="0"/>
            <a:chExt cx="886838" cy="714378"/>
          </a:xfrm>
        </p:grpSpPr>
        <p:sp>
          <p:nvSpPr>
            <p:cNvPr id="12296" name="等腰三角形 6"/>
            <p:cNvSpPr>
              <a:spLocks noChangeArrowheads="1"/>
            </p:cNvSpPr>
            <p:nvPr/>
          </p:nvSpPr>
          <p:spPr bwMode="auto">
            <a:xfrm rot="5400000">
              <a:off x="193317" y="20858"/>
              <a:ext cx="714378" cy="672664"/>
            </a:xfrm>
            <a:prstGeom prst="triangle">
              <a:avLst>
                <a:gd name="adj" fmla="val 52769"/>
              </a:avLst>
            </a:prstGeom>
            <a:solidFill>
              <a:srgbClr val="666666"/>
            </a:solidFill>
            <a:ln w="12700">
              <a:solidFill>
                <a:schemeClr val="bg1"/>
              </a:solidFill>
              <a:bevel/>
              <a:headEnd/>
              <a:tailEnd/>
            </a:ln>
            <a:effectLst>
              <a:outerShdw dist="38100" dir="2700000" algn="ctr" rotWithShape="0">
                <a:srgbClr val="000000">
                  <a:alpha val="39000"/>
                </a:srgbClr>
              </a:outerShdw>
            </a:effectLst>
          </p:spPr>
          <p:txBody>
            <a:bodyPr anchor="ctr">
              <a:spAutoFit/>
            </a:bodyPr>
            <a:lstStyle/>
            <a:p>
              <a:pPr algn="ctr">
                <a:buFont typeface="Arial" charset="0"/>
                <a:buNone/>
                <a:defRPr/>
              </a:pPr>
              <a:endParaRPr lang="zh-CN" altLang="en-US" sz="1600" b="1">
                <a:solidFill>
                  <a:srgbClr val="FFFFFF"/>
                </a:solidFill>
                <a:latin typeface="微软雅黑" pitchFamily="34" charset="-122"/>
                <a:ea typeface="微软雅黑" pitchFamily="34" charset="-122"/>
              </a:endParaRPr>
            </a:p>
          </p:txBody>
        </p:sp>
        <p:sp>
          <p:nvSpPr>
            <p:cNvPr id="12297" name="等腰三角形 7"/>
            <p:cNvSpPr>
              <a:spLocks noChangeArrowheads="1"/>
            </p:cNvSpPr>
            <p:nvPr/>
          </p:nvSpPr>
          <p:spPr bwMode="auto">
            <a:xfrm rot="5400000">
              <a:off x="-20858" y="20858"/>
              <a:ext cx="714378" cy="672664"/>
            </a:xfrm>
            <a:prstGeom prst="triangle">
              <a:avLst>
                <a:gd name="adj" fmla="val 52769"/>
              </a:avLst>
            </a:prstGeom>
            <a:solidFill>
              <a:srgbClr val="D9D9D9"/>
            </a:solidFill>
            <a:ln w="12700">
              <a:solidFill>
                <a:schemeClr val="bg1"/>
              </a:solidFill>
              <a:bevel/>
              <a:headEnd/>
              <a:tailEnd/>
            </a:ln>
            <a:effectLst>
              <a:outerShdw dist="38100" dir="2700000" algn="ctr" rotWithShape="0">
                <a:srgbClr val="000000">
                  <a:alpha val="39000"/>
                </a:srgbClr>
              </a:outerShdw>
            </a:effectLst>
          </p:spPr>
          <p:txBody>
            <a:bodyPr anchor="ctr">
              <a:spAutoFit/>
            </a:bodyPr>
            <a:lstStyle/>
            <a:p>
              <a:pPr algn="ctr">
                <a:buFont typeface="Arial" charset="0"/>
                <a:buNone/>
                <a:defRPr/>
              </a:pPr>
              <a:endParaRPr lang="zh-CN" altLang="en-US" sz="1600" b="1">
                <a:solidFill>
                  <a:srgbClr val="FFFFFF"/>
                </a:solidFill>
                <a:latin typeface="微软雅黑" pitchFamily="34" charset="-122"/>
                <a:ea typeface="微软雅黑" pitchFamily="34" charset="-122"/>
              </a:endParaRPr>
            </a:p>
          </p:txBody>
        </p:sp>
      </p:grpSp>
      <p:cxnSp>
        <p:nvCxnSpPr>
          <p:cNvPr id="14339" name="Straight Connector 10"/>
          <p:cNvCxnSpPr>
            <a:cxnSpLocks noChangeShapeType="1"/>
          </p:cNvCxnSpPr>
          <p:nvPr/>
        </p:nvCxnSpPr>
        <p:spPr bwMode="auto">
          <a:xfrm>
            <a:off x="1371600" y="1555750"/>
            <a:ext cx="3705225" cy="0"/>
          </a:xfrm>
          <a:prstGeom prst="line">
            <a:avLst/>
          </a:prstGeom>
          <a:noFill/>
          <a:ln w="12700">
            <a:solidFill>
              <a:srgbClr val="AA000B"/>
            </a:solidFill>
            <a:prstDash val="sysDash"/>
            <a:bevel/>
            <a:headEnd type="oval" w="med" len="med"/>
            <a:tailEnd type="oval" w="med" len="med"/>
          </a:ln>
        </p:spPr>
      </p:cxnSp>
      <p:sp>
        <p:nvSpPr>
          <p:cNvPr id="14340" name="矩形 19"/>
          <p:cNvSpPr>
            <a:spLocks noChangeArrowheads="1"/>
          </p:cNvSpPr>
          <p:nvPr/>
        </p:nvSpPr>
        <p:spPr bwMode="auto">
          <a:xfrm>
            <a:off x="1371600" y="904875"/>
            <a:ext cx="3854450" cy="612775"/>
          </a:xfrm>
          <a:prstGeom prst="rect">
            <a:avLst/>
          </a:prstGeom>
          <a:noFill/>
          <a:ln w="9525">
            <a:noFill/>
            <a:miter lim="800000"/>
            <a:headEnd/>
            <a:tailEnd/>
          </a:ln>
        </p:spPr>
        <p:txBody>
          <a:bodyPr>
            <a:spAutoFit/>
          </a:bodyPr>
          <a:lstStyle/>
          <a:p>
            <a:pPr>
              <a:buFont typeface="Arial" charset="0"/>
              <a:buNone/>
            </a:pPr>
            <a:r>
              <a:rPr lang="zh-CN" altLang="en-US" sz="3200" b="1" i="0" smtClean="0">
                <a:solidFill>
                  <a:srgbClr val="000000"/>
                </a:solidFill>
                <a:ea typeface="微软雅黑" pitchFamily="34" charset="-122"/>
              </a:rPr>
              <a:t>荆楚名校  襄阳四中</a:t>
            </a:r>
          </a:p>
        </p:txBody>
      </p:sp>
      <p:sp>
        <p:nvSpPr>
          <p:cNvPr id="14341" name="文本框 2"/>
          <p:cNvSpPr txBox="1">
            <a:spLocks noChangeArrowheads="1"/>
          </p:cNvSpPr>
          <p:nvPr/>
        </p:nvSpPr>
        <p:spPr bwMode="auto">
          <a:xfrm>
            <a:off x="2195513" y="1557338"/>
            <a:ext cx="3608387" cy="417512"/>
          </a:xfrm>
          <a:prstGeom prst="rect">
            <a:avLst/>
          </a:prstGeom>
          <a:noFill/>
          <a:ln w="9525">
            <a:noFill/>
            <a:miter lim="800000"/>
            <a:headEnd/>
            <a:tailEnd/>
          </a:ln>
        </p:spPr>
        <p:txBody>
          <a:bodyPr>
            <a:spAutoFit/>
          </a:bodyPr>
          <a:lstStyle/>
          <a:p>
            <a:pPr>
              <a:buFont typeface="Arial" charset="0"/>
              <a:buNone/>
            </a:pPr>
            <a:r>
              <a:rPr lang="zh-CN" altLang="en-US" sz="2000" b="1" i="0" smtClean="0">
                <a:solidFill>
                  <a:srgbClr val="BC000D"/>
                </a:solidFill>
                <a:latin typeface="微软雅黑" pitchFamily="34" charset="-122"/>
                <a:ea typeface="微软雅黑" pitchFamily="34" charset="-122"/>
              </a:rPr>
              <a:t>学校概况</a:t>
            </a:r>
          </a:p>
        </p:txBody>
      </p:sp>
      <p:sp>
        <p:nvSpPr>
          <p:cNvPr id="14342" name="文本框 3"/>
          <p:cNvSpPr txBox="1">
            <a:spLocks noChangeArrowheads="1"/>
          </p:cNvSpPr>
          <p:nvPr/>
        </p:nvSpPr>
        <p:spPr bwMode="auto">
          <a:xfrm>
            <a:off x="4427538" y="2205038"/>
            <a:ext cx="4521200" cy="3798887"/>
          </a:xfrm>
          <a:prstGeom prst="rect">
            <a:avLst/>
          </a:prstGeom>
          <a:noFill/>
          <a:ln w="9525">
            <a:noFill/>
            <a:miter lim="800000"/>
            <a:headEnd/>
            <a:tailEnd/>
          </a:ln>
        </p:spPr>
        <p:txBody>
          <a:bodyPr>
            <a:spAutoFit/>
          </a:bodyPr>
          <a:lstStyle/>
          <a:p>
            <a:pPr>
              <a:lnSpc>
                <a:spcPts val="3263"/>
              </a:lnSpc>
              <a:buFont typeface="Arial" charset="0"/>
              <a:buNone/>
            </a:pPr>
            <a:r>
              <a:rPr lang="en-US" altLang="zh-CN" sz="2400" i="0" smtClean="0">
                <a:solidFill>
                  <a:srgbClr val="000000"/>
                </a:solidFill>
                <a:latin typeface="宋体" pitchFamily="2" charset="-122"/>
                <a:ea typeface="宋体" pitchFamily="2" charset="-122"/>
              </a:rPr>
              <a:t>    </a:t>
            </a:r>
            <a:r>
              <a:rPr lang="zh-CN" altLang="en-US" sz="2400" i="0" smtClean="0">
                <a:solidFill>
                  <a:srgbClr val="000000"/>
                </a:solidFill>
                <a:latin typeface="仿宋_GB2312" pitchFamily="49" charset="-122"/>
                <a:ea typeface="仿宋_GB2312" pitchFamily="49" charset="-122"/>
              </a:rPr>
              <a:t>湖北襄阳四中创办于1954年9月，初名为湖北襄阳高级中学，坐落于具有2800多年建城史的襄阳古城内，东与唐代大诗人孟浩然故居为邻（鹿门寺），西与诸葛孔明隐居地古隆中毗连，南望东晋著名史家习凿齿隐居著述地习家池，北依长江最大支流汉水。</a:t>
            </a:r>
          </a:p>
          <a:p>
            <a:pPr>
              <a:lnSpc>
                <a:spcPts val="3063"/>
              </a:lnSpc>
              <a:buFont typeface="Arial" charset="0"/>
              <a:buNone/>
            </a:pPr>
            <a:r>
              <a:rPr lang="zh-CN" altLang="en-US" sz="2400" i="0" smtClean="0">
                <a:solidFill>
                  <a:srgbClr val="000000"/>
                </a:solidFill>
                <a:latin typeface="宋体" pitchFamily="2" charset="-122"/>
                <a:ea typeface="宋体" pitchFamily="2" charset="-122"/>
              </a:rPr>
              <a:t>    </a:t>
            </a:r>
          </a:p>
        </p:txBody>
      </p:sp>
      <p:pic>
        <p:nvPicPr>
          <p:cNvPr id="14343" name="图片 4"/>
          <p:cNvPicPr>
            <a:picLocks noGrp="1" noChangeAspect="1" noChangeArrowheads="1"/>
          </p:cNvPicPr>
          <p:nvPr/>
        </p:nvPicPr>
        <p:blipFill>
          <a:blip r:embed="rId2" cstate="print"/>
          <a:srcRect/>
          <a:stretch>
            <a:fillRect/>
          </a:stretch>
        </p:blipFill>
        <p:spPr bwMode="auto">
          <a:xfrm>
            <a:off x="250825" y="2492375"/>
            <a:ext cx="4076700" cy="3333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Text Box 4"/>
          <p:cNvSpPr txBox="1">
            <a:spLocks noChangeArrowheads="1"/>
          </p:cNvSpPr>
          <p:nvPr/>
        </p:nvSpPr>
        <p:spPr bwMode="auto">
          <a:xfrm>
            <a:off x="611188" y="1341438"/>
            <a:ext cx="7848600" cy="4664075"/>
          </a:xfrm>
          <a:prstGeom prst="rect">
            <a:avLst/>
          </a:prstGeom>
          <a:noFill/>
          <a:ln w="9525">
            <a:noFill/>
            <a:miter lim="800000"/>
            <a:headEnd/>
            <a:tailEnd/>
          </a:ln>
        </p:spPr>
        <p:txBody>
          <a:bodyPr>
            <a:spAutoFit/>
          </a:bodyPr>
          <a:lstStyle/>
          <a:p>
            <a:r>
              <a:rPr lang="en-US" altLang="zh-CN" sz="2000" b="1" i="0">
                <a:solidFill>
                  <a:srgbClr val="000099"/>
                </a:solidFill>
                <a:latin typeface="楷体" pitchFamily="49" charset="-122"/>
              </a:rPr>
              <a:t>2018</a:t>
            </a:r>
            <a:r>
              <a:rPr lang="zh-CN" altLang="en-US" sz="2000" b="1" i="0">
                <a:solidFill>
                  <a:srgbClr val="000099"/>
                </a:solidFill>
                <a:latin typeface="楷体" pitchFamily="49" charset="-122"/>
              </a:rPr>
              <a:t>年全国卷一</a:t>
            </a:r>
          </a:p>
          <a:p>
            <a:r>
              <a:rPr lang="en-US" altLang="zh-CN" sz="2000" b="1" i="0">
                <a:latin typeface="楷体" pitchFamily="49" charset="-122"/>
              </a:rPr>
              <a:t>5</a:t>
            </a:r>
            <a:r>
              <a:rPr lang="zh-CN" altLang="en-US" sz="2000" b="1" i="0">
                <a:latin typeface="楷体" pitchFamily="49" charset="-122"/>
              </a:rPr>
              <a:t>．小说中说赵一曼“身上弥漫着拔俗的文人气质和职业军人的冷峻”，请结合作品简要分析。 </a:t>
            </a:r>
            <a:r>
              <a:rPr lang="zh-CN" altLang="en-US" sz="2000" b="1" i="0">
                <a:solidFill>
                  <a:schemeClr val="accent1"/>
                </a:solidFill>
                <a:latin typeface="楷体" pitchFamily="49" charset="-122"/>
              </a:rPr>
              <a:t>（人物） </a:t>
            </a:r>
          </a:p>
          <a:p>
            <a:r>
              <a:rPr lang="en-US" altLang="zh-CN" sz="2000" b="1" i="0">
                <a:latin typeface="楷体" pitchFamily="49" charset="-122"/>
              </a:rPr>
              <a:t>6</a:t>
            </a:r>
            <a:r>
              <a:rPr lang="zh-CN" altLang="en-US" sz="2000" b="1" i="0">
                <a:latin typeface="楷体" pitchFamily="49" charset="-122"/>
              </a:rPr>
              <a:t>．小说中历史与现实交织穿插，这种叙述方式有哪些好处？请结合作品简要分析。</a:t>
            </a:r>
            <a:r>
              <a:rPr lang="zh-CN" altLang="en-US" sz="2000" b="1" i="0">
                <a:solidFill>
                  <a:schemeClr val="accent1"/>
                </a:solidFill>
                <a:latin typeface="楷体" pitchFamily="49" charset="-122"/>
              </a:rPr>
              <a:t>（写作手法）</a:t>
            </a:r>
          </a:p>
          <a:p>
            <a:r>
              <a:rPr lang="en-US" altLang="zh-CN" sz="2000" b="1" i="0">
                <a:solidFill>
                  <a:srgbClr val="000099"/>
                </a:solidFill>
                <a:latin typeface="楷体" pitchFamily="49" charset="-122"/>
              </a:rPr>
              <a:t>2017</a:t>
            </a:r>
            <a:r>
              <a:rPr lang="zh-CN" altLang="en-US" sz="2000" b="1" i="0">
                <a:solidFill>
                  <a:srgbClr val="000099"/>
                </a:solidFill>
                <a:latin typeface="楷体" pitchFamily="49" charset="-122"/>
              </a:rPr>
              <a:t>年全国卷一</a:t>
            </a:r>
          </a:p>
          <a:p>
            <a:r>
              <a:rPr lang="en-US" altLang="zh-CN" sz="2000" b="1" i="0">
                <a:latin typeface="楷体" pitchFamily="49" charset="-122"/>
              </a:rPr>
              <a:t>5</a:t>
            </a:r>
            <a:r>
              <a:rPr lang="zh-CN" altLang="en-US" sz="2000" b="1" i="0">
                <a:latin typeface="楷体" pitchFamily="49" charset="-122"/>
              </a:rPr>
              <a:t>．小说以“渴”为中心谋篇布局，这有什么好处？请简要说明。</a:t>
            </a:r>
            <a:r>
              <a:rPr lang="zh-CN" altLang="en-US" sz="2000" b="1" i="0">
                <a:solidFill>
                  <a:schemeClr val="accent1"/>
                </a:solidFill>
                <a:latin typeface="楷体" pitchFamily="49" charset="-122"/>
              </a:rPr>
              <a:t>（情节）</a:t>
            </a:r>
          </a:p>
          <a:p>
            <a:r>
              <a:rPr lang="en-US" altLang="zh-CN" sz="2000" b="1" i="0">
                <a:latin typeface="楷体" pitchFamily="49" charset="-122"/>
              </a:rPr>
              <a:t>6</a:t>
            </a:r>
            <a:r>
              <a:rPr lang="zh-CN" altLang="en-US" sz="2000" b="1" i="0">
                <a:latin typeface="楷体" pitchFamily="49" charset="-122"/>
              </a:rPr>
              <a:t>．小说以一个没有谜底的“美好的谜”结尾，这样处理有怎样的艺术效果？请结合作品进行分析。</a:t>
            </a:r>
            <a:r>
              <a:rPr lang="zh-CN" altLang="en-US" sz="2000" b="1" i="0">
                <a:solidFill>
                  <a:schemeClr val="accent1"/>
                </a:solidFill>
                <a:latin typeface="楷体" pitchFamily="49" charset="-122"/>
              </a:rPr>
              <a:t>（表达效果）</a:t>
            </a:r>
          </a:p>
          <a:p>
            <a:r>
              <a:rPr lang="en-US" altLang="zh-CN" sz="2000" b="1" i="0">
                <a:solidFill>
                  <a:srgbClr val="000099"/>
                </a:solidFill>
                <a:latin typeface="楷体" pitchFamily="49" charset="-122"/>
              </a:rPr>
              <a:t>2016</a:t>
            </a:r>
            <a:r>
              <a:rPr lang="zh-CN" altLang="en-US" sz="2000" b="1" i="0">
                <a:solidFill>
                  <a:srgbClr val="000099"/>
                </a:solidFill>
                <a:latin typeface="楷体" pitchFamily="49" charset="-122"/>
              </a:rPr>
              <a:t>年全国卷一</a:t>
            </a:r>
          </a:p>
          <a:p>
            <a:r>
              <a:rPr lang="zh-CN" altLang="en-US" sz="2000" b="1" i="0">
                <a:latin typeface="楷体" pitchFamily="49" charset="-122"/>
              </a:rPr>
              <a:t>（</a:t>
            </a:r>
            <a:r>
              <a:rPr lang="en-US" altLang="zh-CN" sz="2000" b="1" i="0">
                <a:latin typeface="楷体" pitchFamily="49" charset="-122"/>
              </a:rPr>
              <a:t>3</a:t>
            </a:r>
            <a:r>
              <a:rPr lang="zh-CN" altLang="en-US" sz="2000" b="1" i="0">
                <a:latin typeface="楷体" pitchFamily="49" charset="-122"/>
              </a:rPr>
              <a:t>）小说较为夸张地连续使用“几万”“几百万”之类的词语描述百亩园的历史，这样写的作用是什么？试简要分析。</a:t>
            </a:r>
            <a:r>
              <a:rPr lang="zh-CN" altLang="en-US" sz="2000" b="1" i="0">
                <a:solidFill>
                  <a:schemeClr val="accent1"/>
                </a:solidFill>
                <a:latin typeface="楷体" pitchFamily="49" charset="-122"/>
              </a:rPr>
              <a:t>（语言特色）</a:t>
            </a:r>
          </a:p>
          <a:p>
            <a:r>
              <a:rPr lang="zh-CN" altLang="en-US" sz="2000" b="1" i="0">
                <a:latin typeface="楷体" pitchFamily="49" charset="-122"/>
              </a:rPr>
              <a:t>（</a:t>
            </a:r>
            <a:r>
              <a:rPr lang="en-US" altLang="zh-CN" sz="2000" b="1" i="0">
                <a:latin typeface="楷体" pitchFamily="49" charset="-122"/>
              </a:rPr>
              <a:t>4</a:t>
            </a:r>
            <a:r>
              <a:rPr lang="zh-CN" altLang="en-US" sz="2000" b="1" i="0">
                <a:latin typeface="楷体" pitchFamily="49" charset="-122"/>
              </a:rPr>
              <a:t>）“我不是锄地，我是过瘾”这句话，既是理解六安爷的关键，也是理解小说主旨的关键，请结合全文进行分析。</a:t>
            </a:r>
            <a:r>
              <a:rPr lang="zh-CN" altLang="en-US" sz="2000" b="1" i="0">
                <a:solidFill>
                  <a:schemeClr val="accent1"/>
                </a:solidFill>
                <a:latin typeface="楷体" pitchFamily="49" charset="-122"/>
              </a:rPr>
              <a:t>（人物、主旨）</a:t>
            </a:r>
          </a:p>
        </p:txBody>
      </p:sp>
      <p:sp>
        <p:nvSpPr>
          <p:cNvPr id="72706" name="Text Box 5"/>
          <p:cNvSpPr txBox="1">
            <a:spLocks noChangeArrowheads="1"/>
          </p:cNvSpPr>
          <p:nvPr/>
        </p:nvSpPr>
        <p:spPr bwMode="auto">
          <a:xfrm>
            <a:off x="5795963" y="333375"/>
            <a:ext cx="2592387" cy="366713"/>
          </a:xfrm>
          <a:prstGeom prst="rect">
            <a:avLst/>
          </a:prstGeom>
          <a:noFill/>
          <a:ln w="9525">
            <a:noFill/>
            <a:miter lim="800000"/>
            <a:headEnd/>
            <a:tailEnd/>
          </a:ln>
        </p:spPr>
        <p:txBody>
          <a:bodyPr>
            <a:spAutoFit/>
          </a:bodyPr>
          <a:lstStyle/>
          <a:p>
            <a:pPr>
              <a:spcBef>
                <a:spcPct val="50000"/>
              </a:spcBef>
            </a:pPr>
            <a:endParaRPr lang="zh-CN" altLang="en-US"/>
          </a:p>
        </p:txBody>
      </p:sp>
      <p:sp>
        <p:nvSpPr>
          <p:cNvPr id="72707" name="Text Box 6"/>
          <p:cNvSpPr txBox="1">
            <a:spLocks noChangeArrowheads="1"/>
          </p:cNvSpPr>
          <p:nvPr/>
        </p:nvSpPr>
        <p:spPr bwMode="auto">
          <a:xfrm>
            <a:off x="5940425" y="260350"/>
            <a:ext cx="2520950" cy="396875"/>
          </a:xfrm>
          <a:prstGeom prst="rect">
            <a:avLst/>
          </a:prstGeom>
          <a:noFill/>
          <a:ln w="9525">
            <a:noFill/>
            <a:miter lim="800000"/>
            <a:headEnd/>
            <a:tailEnd/>
          </a:ln>
        </p:spPr>
        <p:txBody>
          <a:bodyPr>
            <a:spAutoFit/>
          </a:bodyPr>
          <a:lstStyle/>
          <a:p>
            <a:pPr>
              <a:spcBef>
                <a:spcPct val="50000"/>
              </a:spcBef>
            </a:pPr>
            <a:r>
              <a:rPr lang="zh-CN" altLang="en-US" sz="2000" b="1" i="0">
                <a:solidFill>
                  <a:srgbClr val="FFFF00"/>
                </a:solidFill>
                <a:ea typeface="仿宋" pitchFamily="49" charset="-122"/>
              </a:rPr>
              <a:t>②熟悉小说各种题型</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29" name="Picture 4"/>
          <p:cNvPicPr>
            <a:picLocks noChangeAspect="1" noChangeArrowheads="1"/>
          </p:cNvPicPr>
          <p:nvPr/>
        </p:nvPicPr>
        <p:blipFill>
          <a:blip r:embed="rId2" cstate="print"/>
          <a:srcRect/>
          <a:stretch>
            <a:fillRect/>
          </a:stretch>
        </p:blipFill>
        <p:spPr bwMode="auto">
          <a:xfrm>
            <a:off x="1403350" y="1052513"/>
            <a:ext cx="5976938" cy="4914900"/>
          </a:xfrm>
          <a:prstGeom prst="rect">
            <a:avLst/>
          </a:prstGeom>
          <a:noFill/>
          <a:ln w="9525">
            <a:noFill/>
            <a:miter lim="800000"/>
            <a:headEnd/>
            <a:tailEnd/>
          </a:ln>
        </p:spPr>
      </p:pic>
      <p:sp>
        <p:nvSpPr>
          <p:cNvPr id="73730" name="Text Box 5"/>
          <p:cNvSpPr txBox="1">
            <a:spLocks noChangeArrowheads="1"/>
          </p:cNvSpPr>
          <p:nvPr/>
        </p:nvSpPr>
        <p:spPr bwMode="auto">
          <a:xfrm>
            <a:off x="5795963" y="333375"/>
            <a:ext cx="2952750" cy="396875"/>
          </a:xfrm>
          <a:prstGeom prst="rect">
            <a:avLst/>
          </a:prstGeom>
          <a:noFill/>
          <a:ln w="9525">
            <a:noFill/>
            <a:miter lim="800000"/>
            <a:headEnd/>
            <a:tailEnd/>
          </a:ln>
        </p:spPr>
        <p:txBody>
          <a:bodyPr>
            <a:spAutoFit/>
          </a:bodyPr>
          <a:lstStyle/>
          <a:p>
            <a:pPr>
              <a:spcBef>
                <a:spcPct val="50000"/>
              </a:spcBef>
            </a:pPr>
            <a:r>
              <a:rPr lang="zh-CN" altLang="en-US" sz="2000" b="1" i="0">
                <a:solidFill>
                  <a:srgbClr val="FFFF00"/>
                </a:solidFill>
                <a:ea typeface="仿宋" pitchFamily="49" charset="-122"/>
              </a:rPr>
              <a:t>①牢记小说五个概念</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3" name="Picture 5"/>
          <p:cNvPicPr>
            <a:picLocks noChangeAspect="1" noChangeArrowheads="1"/>
          </p:cNvPicPr>
          <p:nvPr/>
        </p:nvPicPr>
        <p:blipFill>
          <a:blip r:embed="rId2" cstate="print"/>
          <a:srcRect/>
          <a:stretch>
            <a:fillRect/>
          </a:stretch>
        </p:blipFill>
        <p:spPr bwMode="auto">
          <a:xfrm>
            <a:off x="2051050" y="1125538"/>
            <a:ext cx="5616575" cy="4751387"/>
          </a:xfrm>
          <a:prstGeom prst="rect">
            <a:avLst/>
          </a:prstGeom>
          <a:noFill/>
          <a:ln w="9525">
            <a:noFill/>
            <a:miter lim="800000"/>
            <a:headEnd/>
            <a:tailEnd/>
          </a:ln>
        </p:spPr>
      </p:pic>
      <p:sp>
        <p:nvSpPr>
          <p:cNvPr id="74754" name="Text Box 6"/>
          <p:cNvSpPr txBox="1">
            <a:spLocks noChangeArrowheads="1"/>
          </p:cNvSpPr>
          <p:nvPr/>
        </p:nvSpPr>
        <p:spPr bwMode="auto">
          <a:xfrm>
            <a:off x="5940425" y="260350"/>
            <a:ext cx="2520950" cy="396875"/>
          </a:xfrm>
          <a:prstGeom prst="rect">
            <a:avLst/>
          </a:prstGeom>
          <a:noFill/>
          <a:ln w="9525">
            <a:noFill/>
            <a:miter lim="800000"/>
            <a:headEnd/>
            <a:tailEnd/>
          </a:ln>
        </p:spPr>
        <p:txBody>
          <a:bodyPr>
            <a:spAutoFit/>
          </a:bodyPr>
          <a:lstStyle/>
          <a:p>
            <a:pPr>
              <a:spcBef>
                <a:spcPct val="50000"/>
              </a:spcBef>
            </a:pPr>
            <a:r>
              <a:rPr lang="zh-CN" altLang="en-US" sz="2000" b="1" i="0">
                <a:solidFill>
                  <a:srgbClr val="FFFF00"/>
                </a:solidFill>
                <a:ea typeface="仿宋" pitchFamily="49" charset="-122"/>
              </a:rPr>
              <a:t>②熟悉小说各种题型</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7" name="Picture 4"/>
          <p:cNvPicPr>
            <a:picLocks noChangeAspect="1" noChangeArrowheads="1"/>
          </p:cNvPicPr>
          <p:nvPr/>
        </p:nvPicPr>
        <p:blipFill>
          <a:blip r:embed="rId2" cstate="print"/>
          <a:srcRect/>
          <a:stretch>
            <a:fillRect/>
          </a:stretch>
        </p:blipFill>
        <p:spPr bwMode="auto">
          <a:xfrm>
            <a:off x="3132138" y="0"/>
            <a:ext cx="489585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Text Box 3"/>
          <p:cNvSpPr txBox="1">
            <a:spLocks noChangeArrowheads="1"/>
          </p:cNvSpPr>
          <p:nvPr/>
        </p:nvSpPr>
        <p:spPr bwMode="auto">
          <a:xfrm>
            <a:off x="539750" y="981075"/>
            <a:ext cx="7848600" cy="5175250"/>
          </a:xfrm>
          <a:prstGeom prst="rect">
            <a:avLst/>
          </a:prstGeom>
          <a:noFill/>
          <a:ln w="9525">
            <a:noFill/>
            <a:miter lim="800000"/>
            <a:headEnd/>
            <a:tailEnd/>
          </a:ln>
        </p:spPr>
        <p:txBody>
          <a:bodyPr>
            <a:spAutoFit/>
          </a:bodyPr>
          <a:lstStyle/>
          <a:p>
            <a:r>
              <a:rPr lang="zh-CN" altLang="en-US" sz="3200" b="1" i="0">
                <a:solidFill>
                  <a:srgbClr val="FF0000"/>
                </a:solidFill>
                <a:latin typeface="仿宋" pitchFamily="49" charset="-122"/>
                <a:ea typeface="仿宋" pitchFamily="49" charset="-122"/>
              </a:rPr>
              <a:t>（</a:t>
            </a:r>
            <a:r>
              <a:rPr lang="en-US" altLang="zh-CN" sz="3200" b="1" i="0">
                <a:solidFill>
                  <a:srgbClr val="FF0000"/>
                </a:solidFill>
                <a:latin typeface="仿宋" pitchFamily="49" charset="-122"/>
                <a:ea typeface="仿宋" pitchFamily="49" charset="-122"/>
              </a:rPr>
              <a:t>2</a:t>
            </a:r>
            <a:r>
              <a:rPr lang="zh-CN" altLang="en-US" sz="3200" b="1" i="0">
                <a:solidFill>
                  <a:srgbClr val="FF0000"/>
                </a:solidFill>
                <a:latin typeface="仿宋" pitchFamily="49" charset="-122"/>
                <a:ea typeface="仿宋" pitchFamily="49" charset="-122"/>
              </a:rPr>
              <a:t>）散文阅读</a:t>
            </a:r>
          </a:p>
          <a:p>
            <a:endParaRPr lang="zh-CN" altLang="en-US" b="1" i="0">
              <a:ea typeface="仿宋" pitchFamily="49" charset="-122"/>
            </a:endParaRPr>
          </a:p>
          <a:p>
            <a:r>
              <a:rPr lang="zh-CN" altLang="en-US" sz="3200" b="1" i="0">
                <a:latin typeface="楷体" pitchFamily="49" charset="-122"/>
                <a:ea typeface="楷体" pitchFamily="49" charset="-122"/>
              </a:rPr>
              <a:t>应对策略：</a:t>
            </a:r>
            <a:endParaRPr lang="zh-CN" altLang="en-US" sz="3200" b="1" i="0">
              <a:solidFill>
                <a:srgbClr val="FF0000"/>
              </a:solidFill>
              <a:latin typeface="楷体" pitchFamily="49" charset="-122"/>
              <a:ea typeface="楷体" pitchFamily="49" charset="-122"/>
            </a:endParaRPr>
          </a:p>
          <a:p>
            <a:endParaRPr lang="zh-CN" altLang="en-US" sz="2400" b="1" i="0">
              <a:solidFill>
                <a:srgbClr val="FF0000"/>
              </a:solidFill>
              <a:latin typeface="楷体" pitchFamily="49" charset="-122"/>
              <a:ea typeface="楷体" pitchFamily="49" charset="-122"/>
            </a:endParaRPr>
          </a:p>
          <a:p>
            <a:r>
              <a:rPr lang="zh-CN" altLang="en-US" sz="2400" b="1" i="0">
                <a:latin typeface="楷体" pitchFamily="49" charset="-122"/>
                <a:ea typeface="楷体" pitchFamily="49" charset="-122"/>
              </a:rPr>
              <a:t>①把握散文文体特征</a:t>
            </a:r>
            <a:r>
              <a:rPr lang="en-US" altLang="zh-CN" sz="2400" b="1" i="0">
                <a:latin typeface="楷体" pitchFamily="49" charset="-122"/>
                <a:ea typeface="楷体" pitchFamily="49" charset="-122"/>
              </a:rPr>
              <a:t>——</a:t>
            </a:r>
          </a:p>
          <a:p>
            <a:r>
              <a:rPr lang="en-US" altLang="zh-CN" sz="2400" b="1" i="0">
                <a:latin typeface="楷体" pitchFamily="49" charset="-122"/>
                <a:ea typeface="楷体" pitchFamily="49" charset="-122"/>
              </a:rPr>
              <a:t>        </a:t>
            </a:r>
            <a:r>
              <a:rPr lang="zh-CN" altLang="en-US" sz="2400" b="1" i="0">
                <a:solidFill>
                  <a:srgbClr val="000099"/>
                </a:solidFill>
                <a:latin typeface="楷体" pitchFamily="49" charset="-122"/>
                <a:ea typeface="楷体" pitchFamily="49" charset="-122"/>
              </a:rPr>
              <a:t>形散神聚、以小见大、意境深邃、语言优美</a:t>
            </a:r>
          </a:p>
          <a:p>
            <a:endParaRPr lang="zh-CN" altLang="en-US" sz="2400" b="1" i="0">
              <a:solidFill>
                <a:srgbClr val="000099"/>
              </a:solidFill>
              <a:latin typeface="楷体" pitchFamily="49" charset="-122"/>
              <a:ea typeface="楷体" pitchFamily="49" charset="-122"/>
            </a:endParaRPr>
          </a:p>
          <a:p>
            <a:r>
              <a:rPr lang="zh-CN" altLang="en-US" sz="2400" b="1" i="0">
                <a:latin typeface="楷体" pitchFamily="49" charset="-122"/>
                <a:ea typeface="楷体" pitchFamily="49" charset="-122"/>
              </a:rPr>
              <a:t>②熟悉散文各个考点</a:t>
            </a:r>
            <a:r>
              <a:rPr lang="en-US" altLang="zh-CN" sz="2400" b="1" i="0">
                <a:latin typeface="楷体" pitchFamily="49" charset="-122"/>
                <a:ea typeface="楷体" pitchFamily="49" charset="-122"/>
              </a:rPr>
              <a:t>——</a:t>
            </a:r>
          </a:p>
          <a:p>
            <a:r>
              <a:rPr lang="zh-CN" altLang="en-US" sz="2400" b="1" i="0">
                <a:solidFill>
                  <a:srgbClr val="006666"/>
                </a:solidFill>
                <a:latin typeface="楷体" pitchFamily="49" charset="-122"/>
                <a:ea typeface="楷体" pitchFamily="49" charset="-122"/>
              </a:rPr>
              <a:t>        </a:t>
            </a:r>
            <a:r>
              <a:rPr lang="zh-CN" altLang="en-US" sz="2400" b="1" i="0">
                <a:solidFill>
                  <a:srgbClr val="000099"/>
                </a:solidFill>
                <a:latin typeface="楷体" pitchFamily="49" charset="-122"/>
                <a:ea typeface="楷体" pitchFamily="49" charset="-122"/>
              </a:rPr>
              <a:t>词语含意 、句子含意（理解）；布局谋篇；归纳内容要点；作者观点态度（分析综合）；形象、语言、表达技巧（鉴赏）；评价文章思想内容、观点态度（开放型）（评价）</a:t>
            </a:r>
          </a:p>
          <a:p>
            <a:pPr>
              <a:spcBef>
                <a:spcPct val="50000"/>
              </a:spcBef>
            </a:pPr>
            <a:endParaRPr lang="zh-CN" altLang="en-US" sz="2400" b="1">
              <a:solidFill>
                <a:srgbClr val="000099"/>
              </a:solidFill>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ext Box 4"/>
          <p:cNvSpPr txBox="1">
            <a:spLocks noChangeArrowheads="1"/>
          </p:cNvSpPr>
          <p:nvPr/>
        </p:nvSpPr>
        <p:spPr bwMode="auto">
          <a:xfrm>
            <a:off x="827088" y="1916113"/>
            <a:ext cx="2520950" cy="2043112"/>
          </a:xfrm>
          <a:prstGeom prst="rect">
            <a:avLst/>
          </a:prstGeom>
          <a:noFill/>
          <a:ln w="9525">
            <a:noFill/>
            <a:miter lim="800000"/>
            <a:headEnd/>
            <a:tailEnd/>
          </a:ln>
        </p:spPr>
        <p:txBody>
          <a:bodyPr>
            <a:spAutoFit/>
          </a:bodyPr>
          <a:lstStyle/>
          <a:p>
            <a:pPr>
              <a:spcBef>
                <a:spcPct val="50000"/>
              </a:spcBef>
            </a:pPr>
            <a:r>
              <a:rPr lang="en-US" altLang="zh-CN" sz="3200" b="1" i="0">
                <a:ea typeface="楷体" pitchFamily="49" charset="-122"/>
              </a:rPr>
              <a:t>《</a:t>
            </a:r>
            <a:r>
              <a:rPr lang="zh-CN" altLang="en-US" sz="3200" b="1" i="0">
                <a:ea typeface="楷体" pitchFamily="49" charset="-122"/>
              </a:rPr>
              <a:t>荷塘月色</a:t>
            </a:r>
            <a:r>
              <a:rPr lang="en-US" altLang="zh-CN" sz="3200" b="1" i="0">
                <a:ea typeface="楷体" pitchFamily="49" charset="-122"/>
              </a:rPr>
              <a:t>》</a:t>
            </a:r>
          </a:p>
          <a:p>
            <a:pPr>
              <a:spcBef>
                <a:spcPct val="50000"/>
              </a:spcBef>
            </a:pPr>
            <a:r>
              <a:rPr lang="en-US" altLang="zh-CN" sz="3200" b="1" i="0">
                <a:ea typeface="楷体" pitchFamily="49" charset="-122"/>
              </a:rPr>
              <a:t>《</a:t>
            </a:r>
            <a:r>
              <a:rPr lang="zh-CN" altLang="en-US" sz="3200" b="1" i="0">
                <a:ea typeface="楷体" pitchFamily="49" charset="-122"/>
              </a:rPr>
              <a:t>小狗包弟</a:t>
            </a:r>
            <a:r>
              <a:rPr lang="en-US" altLang="zh-CN" sz="3200" b="1" i="0">
                <a:ea typeface="楷体" pitchFamily="49" charset="-122"/>
              </a:rPr>
              <a:t>》</a:t>
            </a:r>
          </a:p>
          <a:p>
            <a:pPr>
              <a:spcBef>
                <a:spcPct val="50000"/>
              </a:spcBef>
            </a:pPr>
            <a:r>
              <a:rPr lang="en-US" altLang="zh-CN" sz="3200" b="1" i="0">
                <a:ea typeface="楷体" pitchFamily="49" charset="-122"/>
              </a:rPr>
              <a:t>《</a:t>
            </a:r>
            <a:r>
              <a:rPr lang="zh-CN" altLang="en-US" sz="3200" b="1" i="0">
                <a:ea typeface="楷体" pitchFamily="49" charset="-122"/>
              </a:rPr>
              <a:t>囚绿记</a:t>
            </a:r>
            <a:r>
              <a:rPr lang="en-US" altLang="zh-CN" sz="3200" b="1" i="0">
                <a:ea typeface="楷体" pitchFamily="49" charset="-122"/>
              </a:rPr>
              <a:t>》</a:t>
            </a:r>
          </a:p>
        </p:txBody>
      </p:sp>
      <p:sp>
        <p:nvSpPr>
          <p:cNvPr id="77826" name="Line 5"/>
          <p:cNvSpPr>
            <a:spLocks noChangeShapeType="1"/>
          </p:cNvSpPr>
          <p:nvPr/>
        </p:nvSpPr>
        <p:spPr bwMode="auto">
          <a:xfrm>
            <a:off x="3635375" y="2852738"/>
            <a:ext cx="2087563" cy="0"/>
          </a:xfrm>
          <a:prstGeom prst="line">
            <a:avLst/>
          </a:prstGeom>
          <a:noFill/>
          <a:ln w="9525">
            <a:solidFill>
              <a:schemeClr val="tx1"/>
            </a:solidFill>
            <a:round/>
            <a:headEnd/>
            <a:tailEnd type="triangle" w="med" len="med"/>
          </a:ln>
        </p:spPr>
        <p:txBody>
          <a:bodyPr/>
          <a:lstStyle/>
          <a:p>
            <a:endParaRPr lang="zh-CN" altLang="en-US"/>
          </a:p>
        </p:txBody>
      </p:sp>
      <p:sp>
        <p:nvSpPr>
          <p:cNvPr id="77827" name="Text Box 6"/>
          <p:cNvSpPr txBox="1">
            <a:spLocks noChangeArrowheads="1"/>
          </p:cNvSpPr>
          <p:nvPr/>
        </p:nvSpPr>
        <p:spPr bwMode="auto">
          <a:xfrm>
            <a:off x="6011863" y="1844675"/>
            <a:ext cx="1871662" cy="2443163"/>
          </a:xfrm>
          <a:prstGeom prst="rect">
            <a:avLst/>
          </a:prstGeom>
          <a:noFill/>
          <a:ln w="9525">
            <a:noFill/>
            <a:miter lim="800000"/>
            <a:headEnd/>
            <a:tailEnd/>
          </a:ln>
        </p:spPr>
        <p:txBody>
          <a:bodyPr>
            <a:spAutoFit/>
          </a:bodyPr>
          <a:lstStyle/>
          <a:p>
            <a:pPr>
              <a:spcBef>
                <a:spcPct val="50000"/>
              </a:spcBef>
            </a:pPr>
            <a:r>
              <a:rPr lang="zh-CN" altLang="en-US" sz="2800" b="1" i="0">
                <a:solidFill>
                  <a:srgbClr val="000099"/>
                </a:solidFill>
                <a:ea typeface="楷体" pitchFamily="49" charset="-122"/>
              </a:rPr>
              <a:t>形散神聚</a:t>
            </a:r>
          </a:p>
          <a:p>
            <a:pPr>
              <a:spcBef>
                <a:spcPct val="50000"/>
              </a:spcBef>
            </a:pPr>
            <a:r>
              <a:rPr lang="zh-CN" altLang="en-US" sz="2800" b="1" i="0">
                <a:solidFill>
                  <a:srgbClr val="000099"/>
                </a:solidFill>
                <a:ea typeface="楷体" pitchFamily="49" charset="-122"/>
              </a:rPr>
              <a:t>以小见大</a:t>
            </a:r>
          </a:p>
          <a:p>
            <a:pPr>
              <a:spcBef>
                <a:spcPct val="50000"/>
              </a:spcBef>
            </a:pPr>
            <a:r>
              <a:rPr lang="zh-CN" altLang="en-US" sz="2800" b="1" i="0">
                <a:solidFill>
                  <a:srgbClr val="000099"/>
                </a:solidFill>
                <a:ea typeface="楷体" pitchFamily="49" charset="-122"/>
              </a:rPr>
              <a:t>意境深邃</a:t>
            </a:r>
          </a:p>
          <a:p>
            <a:pPr>
              <a:spcBef>
                <a:spcPct val="50000"/>
              </a:spcBef>
            </a:pPr>
            <a:r>
              <a:rPr lang="zh-CN" altLang="en-US" sz="2800" b="1" i="0">
                <a:solidFill>
                  <a:srgbClr val="000099"/>
                </a:solidFill>
                <a:ea typeface="楷体" pitchFamily="49" charset="-122"/>
              </a:rPr>
              <a:t>语言优美</a:t>
            </a:r>
          </a:p>
        </p:txBody>
      </p:sp>
      <p:sp>
        <p:nvSpPr>
          <p:cNvPr id="77828" name="Text Box 7"/>
          <p:cNvSpPr txBox="1">
            <a:spLocks noChangeArrowheads="1"/>
          </p:cNvSpPr>
          <p:nvPr/>
        </p:nvSpPr>
        <p:spPr bwMode="auto">
          <a:xfrm>
            <a:off x="6011863" y="260350"/>
            <a:ext cx="2881312" cy="396875"/>
          </a:xfrm>
          <a:prstGeom prst="rect">
            <a:avLst/>
          </a:prstGeom>
          <a:noFill/>
          <a:ln w="9525">
            <a:noFill/>
            <a:miter lim="800000"/>
            <a:headEnd/>
            <a:tailEnd/>
          </a:ln>
        </p:spPr>
        <p:txBody>
          <a:bodyPr>
            <a:spAutoFit/>
          </a:bodyPr>
          <a:lstStyle/>
          <a:p>
            <a:pPr>
              <a:spcBef>
                <a:spcPct val="50000"/>
              </a:spcBef>
            </a:pPr>
            <a:r>
              <a:rPr lang="zh-CN" altLang="en-US" sz="2000" b="1" i="0">
                <a:solidFill>
                  <a:srgbClr val="FFFF00"/>
                </a:solidFill>
                <a:ea typeface="仿宋" pitchFamily="49" charset="-122"/>
              </a:rPr>
              <a:t>①把握散文文体特征</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Text Box 4"/>
          <p:cNvSpPr txBox="1">
            <a:spLocks noChangeArrowheads="1"/>
          </p:cNvSpPr>
          <p:nvPr/>
        </p:nvSpPr>
        <p:spPr bwMode="auto">
          <a:xfrm>
            <a:off x="250825" y="1341438"/>
            <a:ext cx="8208963" cy="3013075"/>
          </a:xfrm>
          <a:prstGeom prst="rect">
            <a:avLst/>
          </a:prstGeom>
          <a:noFill/>
          <a:ln w="9525">
            <a:noFill/>
            <a:miter lim="800000"/>
            <a:headEnd/>
            <a:tailEnd/>
          </a:ln>
        </p:spPr>
        <p:txBody>
          <a:bodyPr>
            <a:spAutoFit/>
          </a:bodyPr>
          <a:lstStyle/>
          <a:p>
            <a:r>
              <a:rPr lang="en-US" altLang="zh-CN" sz="2400" b="1" i="0">
                <a:solidFill>
                  <a:srgbClr val="000099"/>
                </a:solidFill>
                <a:latin typeface="楷体" pitchFamily="49" charset="-122"/>
                <a:ea typeface="楷体" pitchFamily="49" charset="-122"/>
              </a:rPr>
              <a:t>2017</a:t>
            </a:r>
            <a:r>
              <a:rPr lang="zh-CN" altLang="en-US" sz="2400" b="1" i="0">
                <a:solidFill>
                  <a:srgbClr val="000099"/>
                </a:solidFill>
                <a:latin typeface="楷体" pitchFamily="49" charset="-122"/>
                <a:ea typeface="楷体" pitchFamily="49" charset="-122"/>
              </a:rPr>
              <a:t>年全国卷二</a:t>
            </a:r>
          </a:p>
          <a:p>
            <a:r>
              <a:rPr lang="en-US" altLang="zh-CN" sz="2400" b="1" i="0">
                <a:latin typeface="楷体" pitchFamily="49" charset="-122"/>
                <a:ea typeface="楷体" pitchFamily="49" charset="-122"/>
              </a:rPr>
              <a:t>5</a:t>
            </a:r>
            <a:r>
              <a:rPr lang="zh-CN" altLang="en-US" sz="2400" b="1" i="0">
                <a:latin typeface="楷体" pitchFamily="49" charset="-122"/>
                <a:ea typeface="楷体" pitchFamily="49" charset="-122"/>
              </a:rPr>
              <a:t>．结合全文，说明文中“窗子”的含意。</a:t>
            </a:r>
            <a:r>
              <a:rPr lang="zh-CN" altLang="en-US" sz="2400" b="1" i="0">
                <a:solidFill>
                  <a:schemeClr val="accent1"/>
                </a:solidFill>
                <a:latin typeface="楷体" pitchFamily="49" charset="-122"/>
                <a:ea typeface="楷体" pitchFamily="49" charset="-122"/>
              </a:rPr>
              <a:t>（词语含意）</a:t>
            </a:r>
          </a:p>
          <a:p>
            <a:r>
              <a:rPr lang="en-US" altLang="zh-CN" sz="2400" b="1" i="0">
                <a:latin typeface="楷体" pitchFamily="49" charset="-122"/>
                <a:ea typeface="楷体" pitchFamily="49" charset="-122"/>
              </a:rPr>
              <a:t>6</a:t>
            </a:r>
            <a:r>
              <a:rPr lang="zh-CN" altLang="en-US" sz="2400" b="1" i="0">
                <a:latin typeface="楷体" pitchFamily="49" charset="-122"/>
                <a:ea typeface="楷体" pitchFamily="49" charset="-122"/>
              </a:rPr>
              <a:t>．作者交替使用“你”和“我”两个不同的人称，其中蕴涵着怎样的态度？请结合全文进行分析。</a:t>
            </a:r>
            <a:r>
              <a:rPr lang="zh-CN" altLang="en-US" sz="2400" b="1" i="0">
                <a:solidFill>
                  <a:schemeClr val="accent1"/>
                </a:solidFill>
                <a:latin typeface="楷体" pitchFamily="49" charset="-122"/>
                <a:ea typeface="楷体" pitchFamily="49" charset="-122"/>
              </a:rPr>
              <a:t>（手法、观点态度）</a:t>
            </a:r>
          </a:p>
          <a:p>
            <a:r>
              <a:rPr lang="en-US" altLang="zh-CN" sz="2400" b="1" i="0">
                <a:solidFill>
                  <a:srgbClr val="000099"/>
                </a:solidFill>
                <a:latin typeface="楷体" pitchFamily="49" charset="-122"/>
                <a:ea typeface="楷体" pitchFamily="49" charset="-122"/>
              </a:rPr>
              <a:t>2017</a:t>
            </a:r>
            <a:r>
              <a:rPr lang="zh-CN" altLang="en-US" sz="2400" b="1" i="0">
                <a:solidFill>
                  <a:srgbClr val="000099"/>
                </a:solidFill>
                <a:latin typeface="楷体" pitchFamily="49" charset="-122"/>
                <a:ea typeface="楷体" pitchFamily="49" charset="-122"/>
              </a:rPr>
              <a:t>年全国卷三</a:t>
            </a:r>
          </a:p>
          <a:p>
            <a:r>
              <a:rPr lang="en-US" altLang="zh-CN" sz="2400" b="1" i="0">
                <a:latin typeface="楷体" pitchFamily="49" charset="-122"/>
                <a:ea typeface="楷体" pitchFamily="49" charset="-122"/>
              </a:rPr>
              <a:t>5.</a:t>
            </a:r>
            <a:r>
              <a:rPr lang="zh-CN" altLang="en-US" sz="2400" b="1" i="0">
                <a:latin typeface="楷体" pitchFamily="49" charset="-122"/>
                <a:ea typeface="楷体" pitchFamily="49" charset="-122"/>
              </a:rPr>
              <a:t>结合上下文，分析文中画横线的句子的含意。</a:t>
            </a:r>
            <a:r>
              <a:rPr lang="zh-CN" altLang="en-US" sz="2400" b="1" i="0">
                <a:solidFill>
                  <a:schemeClr val="accent1"/>
                </a:solidFill>
                <a:latin typeface="楷体" pitchFamily="49" charset="-122"/>
                <a:ea typeface="楷体" pitchFamily="49" charset="-122"/>
              </a:rPr>
              <a:t>（句子含意）</a:t>
            </a:r>
          </a:p>
          <a:p>
            <a:r>
              <a:rPr lang="en-US" altLang="zh-CN" sz="2400" b="1" i="0">
                <a:latin typeface="楷体" pitchFamily="49" charset="-122"/>
                <a:ea typeface="楷体" pitchFamily="49" charset="-122"/>
              </a:rPr>
              <a:t>6.</a:t>
            </a:r>
            <a:r>
              <a:rPr lang="zh-CN" altLang="en-US" sz="2400" b="1" i="0">
                <a:latin typeface="楷体" pitchFamily="49" charset="-122"/>
                <a:ea typeface="楷体" pitchFamily="49" charset="-122"/>
              </a:rPr>
              <a:t>本文的语言充满生活气息，请结合全文对此加以赏析。</a:t>
            </a:r>
          </a:p>
          <a:p>
            <a:pPr algn="r"/>
            <a:r>
              <a:rPr lang="zh-CN" altLang="en-US" sz="2400" b="1" i="0">
                <a:solidFill>
                  <a:schemeClr val="accent1"/>
                </a:solidFill>
                <a:latin typeface="楷体" pitchFamily="49" charset="-122"/>
                <a:ea typeface="楷体" pitchFamily="49" charset="-122"/>
              </a:rPr>
              <a:t>（语言）</a:t>
            </a:r>
          </a:p>
        </p:txBody>
      </p:sp>
      <p:sp>
        <p:nvSpPr>
          <p:cNvPr id="78850" name="Text Box 5"/>
          <p:cNvSpPr txBox="1">
            <a:spLocks noChangeArrowheads="1"/>
          </p:cNvSpPr>
          <p:nvPr/>
        </p:nvSpPr>
        <p:spPr bwMode="auto">
          <a:xfrm>
            <a:off x="6011863" y="333375"/>
            <a:ext cx="2663825" cy="396875"/>
          </a:xfrm>
          <a:prstGeom prst="rect">
            <a:avLst/>
          </a:prstGeom>
          <a:noFill/>
          <a:ln w="9525">
            <a:noFill/>
            <a:miter lim="800000"/>
            <a:headEnd/>
            <a:tailEnd/>
          </a:ln>
        </p:spPr>
        <p:txBody>
          <a:bodyPr>
            <a:spAutoFit/>
          </a:bodyPr>
          <a:lstStyle/>
          <a:p>
            <a:pPr>
              <a:spcBef>
                <a:spcPct val="50000"/>
              </a:spcBef>
            </a:pPr>
            <a:r>
              <a:rPr lang="zh-CN" altLang="en-US" sz="2000" b="1" i="0">
                <a:solidFill>
                  <a:srgbClr val="FFFF00"/>
                </a:solidFill>
                <a:ea typeface="仿宋" pitchFamily="49" charset="-122"/>
              </a:rPr>
              <a:t>②熟悉散文各个考点</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3" name="Picture 4"/>
          <p:cNvPicPr>
            <a:picLocks noChangeAspect="1" noChangeArrowheads="1"/>
          </p:cNvPicPr>
          <p:nvPr/>
        </p:nvPicPr>
        <p:blipFill>
          <a:blip r:embed="rId2" cstate="print"/>
          <a:srcRect/>
          <a:stretch>
            <a:fillRect/>
          </a:stretch>
        </p:blipFill>
        <p:spPr bwMode="auto">
          <a:xfrm>
            <a:off x="1042988" y="1557338"/>
            <a:ext cx="5327650" cy="3455987"/>
          </a:xfrm>
          <a:prstGeom prst="rect">
            <a:avLst/>
          </a:prstGeom>
          <a:noFill/>
          <a:ln w="9525">
            <a:noFill/>
            <a:miter lim="800000"/>
            <a:headEnd/>
            <a:tailEnd/>
          </a:ln>
        </p:spPr>
      </p:pic>
      <p:sp>
        <p:nvSpPr>
          <p:cNvPr id="79874" name="Text Box 5"/>
          <p:cNvSpPr txBox="1">
            <a:spLocks noChangeArrowheads="1"/>
          </p:cNvSpPr>
          <p:nvPr/>
        </p:nvSpPr>
        <p:spPr bwMode="auto">
          <a:xfrm>
            <a:off x="6156325" y="260350"/>
            <a:ext cx="2520950" cy="396875"/>
          </a:xfrm>
          <a:prstGeom prst="rect">
            <a:avLst/>
          </a:prstGeom>
          <a:noFill/>
          <a:ln w="9525">
            <a:noFill/>
            <a:miter lim="800000"/>
            <a:headEnd/>
            <a:tailEnd/>
          </a:ln>
        </p:spPr>
        <p:txBody>
          <a:bodyPr>
            <a:spAutoFit/>
          </a:bodyPr>
          <a:lstStyle/>
          <a:p>
            <a:pPr>
              <a:spcBef>
                <a:spcPct val="50000"/>
              </a:spcBef>
            </a:pPr>
            <a:r>
              <a:rPr lang="zh-CN" altLang="en-US" sz="2000" b="1" i="0">
                <a:solidFill>
                  <a:srgbClr val="FFFF00"/>
                </a:solidFill>
                <a:ea typeface="仿宋" pitchFamily="49" charset="-122"/>
              </a:rPr>
              <a:t>②熟悉散文各个考点</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Text Box 5"/>
          <p:cNvSpPr txBox="1">
            <a:spLocks noChangeArrowheads="1"/>
          </p:cNvSpPr>
          <p:nvPr/>
        </p:nvSpPr>
        <p:spPr bwMode="auto">
          <a:xfrm>
            <a:off x="971550" y="1268413"/>
            <a:ext cx="6264275" cy="4238625"/>
          </a:xfrm>
          <a:prstGeom prst="rect">
            <a:avLst/>
          </a:prstGeom>
          <a:noFill/>
          <a:ln w="9525">
            <a:noFill/>
            <a:miter lim="800000"/>
            <a:headEnd/>
            <a:tailEnd/>
          </a:ln>
        </p:spPr>
        <p:txBody>
          <a:bodyPr>
            <a:spAutoFit/>
          </a:bodyPr>
          <a:lstStyle/>
          <a:p>
            <a:pPr>
              <a:spcBef>
                <a:spcPct val="50000"/>
              </a:spcBef>
            </a:pPr>
            <a:r>
              <a:rPr lang="zh-CN" altLang="en-US" sz="3200" b="1" i="0">
                <a:solidFill>
                  <a:schemeClr val="accent1"/>
                </a:solidFill>
                <a:ea typeface="仿宋" pitchFamily="49" charset="-122"/>
              </a:rPr>
              <a:t>（二）古代诗文阅读</a:t>
            </a:r>
          </a:p>
          <a:p>
            <a:pPr>
              <a:spcBef>
                <a:spcPct val="50000"/>
              </a:spcBef>
            </a:pPr>
            <a:r>
              <a:rPr lang="zh-CN" altLang="en-US" sz="3200" b="1" i="0">
                <a:latin typeface="楷体" pitchFamily="49" charset="-122"/>
                <a:ea typeface="楷体" pitchFamily="49" charset="-122"/>
              </a:rPr>
              <a:t>（</a:t>
            </a:r>
            <a:r>
              <a:rPr lang="en-US" altLang="zh-CN" sz="3200" b="1" i="0">
                <a:latin typeface="楷体" pitchFamily="49" charset="-122"/>
                <a:ea typeface="楷体" pitchFamily="49" charset="-122"/>
              </a:rPr>
              <a:t>1</a:t>
            </a:r>
            <a:r>
              <a:rPr lang="zh-CN" altLang="en-US" sz="3200" b="1" i="0">
                <a:latin typeface="楷体" pitchFamily="49" charset="-122"/>
                <a:ea typeface="楷体" pitchFamily="49" charset="-122"/>
              </a:rPr>
              <a:t>）文言文阅读</a:t>
            </a:r>
          </a:p>
          <a:p>
            <a:pPr>
              <a:spcBef>
                <a:spcPct val="50000"/>
              </a:spcBef>
            </a:pPr>
            <a:r>
              <a:rPr lang="zh-CN" altLang="en-US" sz="3200" b="1" i="0">
                <a:latin typeface="楷体" pitchFamily="49" charset="-122"/>
                <a:ea typeface="楷体" pitchFamily="49" charset="-122"/>
              </a:rPr>
              <a:t>（</a:t>
            </a:r>
            <a:r>
              <a:rPr lang="en-US" altLang="zh-CN" sz="3200" b="1" i="0">
                <a:latin typeface="楷体" pitchFamily="49" charset="-122"/>
                <a:ea typeface="楷体" pitchFamily="49" charset="-122"/>
              </a:rPr>
              <a:t>2</a:t>
            </a:r>
            <a:r>
              <a:rPr lang="zh-CN" altLang="en-US" sz="3200" b="1" i="0">
                <a:latin typeface="楷体" pitchFamily="49" charset="-122"/>
                <a:ea typeface="楷体" pitchFamily="49" charset="-122"/>
              </a:rPr>
              <a:t>）古代诗歌阅读</a:t>
            </a:r>
          </a:p>
          <a:p>
            <a:pPr>
              <a:spcBef>
                <a:spcPct val="50000"/>
              </a:spcBef>
            </a:pPr>
            <a:r>
              <a:rPr lang="zh-CN" altLang="en-US" sz="3200" b="1" i="0">
                <a:latin typeface="楷体" pitchFamily="49" charset="-122"/>
                <a:ea typeface="楷体" pitchFamily="49" charset="-122"/>
              </a:rPr>
              <a:t>（</a:t>
            </a:r>
            <a:r>
              <a:rPr lang="en-US" altLang="zh-CN" sz="3200" b="1" i="0">
                <a:latin typeface="楷体" pitchFamily="49" charset="-122"/>
                <a:ea typeface="楷体" pitchFamily="49" charset="-122"/>
              </a:rPr>
              <a:t>3</a:t>
            </a:r>
            <a:r>
              <a:rPr lang="zh-CN" altLang="en-US" sz="3200" b="1" i="0">
                <a:latin typeface="楷体" pitchFamily="49" charset="-122"/>
                <a:ea typeface="楷体" pitchFamily="49" charset="-122"/>
              </a:rPr>
              <a:t>）名篇名句默写</a:t>
            </a:r>
          </a:p>
          <a:p>
            <a:pPr>
              <a:spcBef>
                <a:spcPct val="50000"/>
              </a:spcBef>
            </a:pPr>
            <a:endParaRPr lang="zh-CN" altLang="en-US" sz="3200" b="1" i="0">
              <a:latin typeface="楷体" pitchFamily="49" charset="-122"/>
              <a:ea typeface="楷体" pitchFamily="49" charset="-122"/>
            </a:endParaRPr>
          </a:p>
          <a:p>
            <a:pPr>
              <a:spcBef>
                <a:spcPct val="50000"/>
              </a:spcBef>
            </a:pPr>
            <a:endParaRPr lang="zh-CN" altLang="en-US" sz="3200" b="1" i="0">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2"/>
          <p:cNvSpPr>
            <a:spLocks noGrp="1"/>
          </p:cNvSpPr>
          <p:nvPr>
            <p:ph type="body" idx="4294967295"/>
          </p:nvPr>
        </p:nvSpPr>
        <p:spPr>
          <a:xfrm>
            <a:off x="468313" y="1052513"/>
            <a:ext cx="8424862" cy="5545137"/>
          </a:xfrm>
        </p:spPr>
        <p:txBody>
          <a:bodyPr/>
          <a:lstStyle/>
          <a:p>
            <a:pPr>
              <a:lnSpc>
                <a:spcPct val="80000"/>
              </a:lnSpc>
              <a:buFont typeface="Wingdings" pitchFamily="2" charset="2"/>
              <a:buNone/>
            </a:pPr>
            <a:r>
              <a:rPr lang="zh-CN" altLang="en-US" sz="1600" b="1" smtClean="0">
                <a:solidFill>
                  <a:srgbClr val="000000"/>
                </a:solidFill>
                <a:latin typeface="宋体" charset="-122"/>
              </a:rPr>
              <a:t>         </a:t>
            </a:r>
            <a:r>
              <a:rPr lang="zh-CN" altLang="en-US" sz="2400" b="1" smtClean="0">
                <a:solidFill>
                  <a:srgbClr val="000000"/>
                </a:solidFill>
                <a:latin typeface="楷体" pitchFamily="49" charset="-122"/>
                <a:ea typeface="楷体" pitchFamily="49" charset="-122"/>
              </a:rPr>
              <a:t>从</a:t>
            </a:r>
            <a:r>
              <a:rPr lang="en-US" altLang="zh-CN" sz="2400" b="1" smtClean="0">
                <a:solidFill>
                  <a:srgbClr val="000000"/>
                </a:solidFill>
                <a:latin typeface="楷体" pitchFamily="49" charset="-122"/>
                <a:ea typeface="楷体" pitchFamily="49" charset="-122"/>
              </a:rPr>
              <a:t>2012</a:t>
            </a:r>
            <a:r>
              <a:rPr lang="zh-CN" altLang="en-US" sz="2400" b="1" smtClean="0">
                <a:solidFill>
                  <a:srgbClr val="000000"/>
                </a:solidFill>
                <a:latin typeface="楷体" pitchFamily="49" charset="-122"/>
                <a:ea typeface="楷体" pitchFamily="49" charset="-122"/>
              </a:rPr>
              <a:t>年到</a:t>
            </a:r>
            <a:r>
              <a:rPr lang="en-US" altLang="zh-CN" sz="2400" b="1" smtClean="0">
                <a:solidFill>
                  <a:srgbClr val="000000"/>
                </a:solidFill>
                <a:latin typeface="楷体" pitchFamily="49" charset="-122"/>
                <a:ea typeface="楷体" pitchFamily="49" charset="-122"/>
              </a:rPr>
              <a:t>2018</a:t>
            </a:r>
            <a:r>
              <a:rPr lang="zh-CN" altLang="en-US" sz="2400" b="1" smtClean="0">
                <a:solidFill>
                  <a:srgbClr val="000000"/>
                </a:solidFill>
                <a:latin typeface="楷体" pitchFamily="49" charset="-122"/>
                <a:ea typeface="楷体" pitchFamily="49" charset="-122"/>
              </a:rPr>
              <a:t>年，文言文阅读试题一直保持比较稳定的态势，以客观题和主观题的形式进行考查。该题分值基本保持在</a:t>
            </a:r>
            <a:r>
              <a:rPr lang="en-US" altLang="zh-CN" sz="2400" b="1" smtClean="0">
                <a:solidFill>
                  <a:srgbClr val="000000"/>
                </a:solidFill>
                <a:latin typeface="楷体" pitchFamily="49" charset="-122"/>
                <a:ea typeface="楷体" pitchFamily="49" charset="-122"/>
              </a:rPr>
              <a:t>19</a:t>
            </a:r>
            <a:r>
              <a:rPr lang="zh-CN" altLang="en-US" sz="2400" b="1" smtClean="0">
                <a:solidFill>
                  <a:srgbClr val="000000"/>
                </a:solidFill>
                <a:latin typeface="楷体" pitchFamily="49" charset="-122"/>
                <a:ea typeface="楷体" pitchFamily="49" charset="-122"/>
              </a:rPr>
              <a:t>分。约占高考语文试题总分的</a:t>
            </a:r>
            <a:r>
              <a:rPr lang="en-US" altLang="zh-CN" sz="2400" b="1" smtClean="0">
                <a:solidFill>
                  <a:srgbClr val="000000"/>
                </a:solidFill>
                <a:latin typeface="楷体" pitchFamily="49" charset="-122"/>
                <a:ea typeface="楷体" pitchFamily="49" charset="-122"/>
              </a:rPr>
              <a:t>12%</a:t>
            </a:r>
            <a:r>
              <a:rPr lang="zh-CN" altLang="en-US" sz="2400" b="1" smtClean="0">
                <a:solidFill>
                  <a:srgbClr val="000000"/>
                </a:solidFill>
                <a:latin typeface="楷体" pitchFamily="49" charset="-122"/>
                <a:ea typeface="楷体" pitchFamily="49" charset="-122"/>
              </a:rPr>
              <a:t>。其中客观题</a:t>
            </a:r>
            <a:r>
              <a:rPr lang="en-US" altLang="zh-CN" sz="2400" b="1" smtClean="0">
                <a:solidFill>
                  <a:srgbClr val="000000"/>
                </a:solidFill>
                <a:latin typeface="楷体" pitchFamily="49" charset="-122"/>
                <a:ea typeface="楷体" pitchFamily="49" charset="-122"/>
              </a:rPr>
              <a:t>3</a:t>
            </a:r>
            <a:r>
              <a:rPr lang="zh-CN" altLang="en-US" sz="2400" b="1" smtClean="0">
                <a:solidFill>
                  <a:srgbClr val="000000"/>
                </a:solidFill>
                <a:latin typeface="楷体" pitchFamily="49" charset="-122"/>
                <a:ea typeface="楷体" pitchFamily="49" charset="-122"/>
              </a:rPr>
              <a:t>小题，每小题</a:t>
            </a:r>
            <a:r>
              <a:rPr lang="en-US" altLang="zh-CN" sz="2400" b="1" smtClean="0">
                <a:solidFill>
                  <a:srgbClr val="000000"/>
                </a:solidFill>
                <a:latin typeface="楷体" pitchFamily="49" charset="-122"/>
                <a:ea typeface="楷体" pitchFamily="49" charset="-122"/>
              </a:rPr>
              <a:t>3</a:t>
            </a:r>
            <a:r>
              <a:rPr lang="zh-CN" altLang="en-US" sz="2400" b="1" smtClean="0">
                <a:solidFill>
                  <a:srgbClr val="000000"/>
                </a:solidFill>
                <a:latin typeface="楷体" pitchFamily="49" charset="-122"/>
                <a:ea typeface="楷体" pitchFamily="49" charset="-122"/>
              </a:rPr>
              <a:t>分，共</a:t>
            </a:r>
            <a:r>
              <a:rPr lang="en-US" altLang="zh-CN" sz="2400" b="1" smtClean="0">
                <a:solidFill>
                  <a:srgbClr val="000000"/>
                </a:solidFill>
                <a:latin typeface="楷体" pitchFamily="49" charset="-122"/>
                <a:ea typeface="楷体" pitchFamily="49" charset="-122"/>
              </a:rPr>
              <a:t>9</a:t>
            </a:r>
            <a:r>
              <a:rPr lang="zh-CN" altLang="en-US" sz="2400" b="1" smtClean="0">
                <a:solidFill>
                  <a:srgbClr val="000000"/>
                </a:solidFill>
                <a:latin typeface="楷体" pitchFamily="49" charset="-122"/>
                <a:ea typeface="楷体" pitchFamily="49" charset="-122"/>
              </a:rPr>
              <a:t>分；主观题为翻译题，包括两个小题，每小题</a:t>
            </a:r>
            <a:r>
              <a:rPr lang="en-US" altLang="zh-CN" sz="2400" b="1" smtClean="0">
                <a:solidFill>
                  <a:srgbClr val="000000"/>
                </a:solidFill>
                <a:latin typeface="楷体" pitchFamily="49" charset="-122"/>
                <a:ea typeface="楷体" pitchFamily="49" charset="-122"/>
              </a:rPr>
              <a:t>5</a:t>
            </a:r>
            <a:r>
              <a:rPr lang="zh-CN" altLang="en-US" sz="2400" b="1" smtClean="0">
                <a:solidFill>
                  <a:srgbClr val="000000"/>
                </a:solidFill>
                <a:latin typeface="楷体" pitchFamily="49" charset="-122"/>
                <a:ea typeface="楷体" pitchFamily="49" charset="-122"/>
              </a:rPr>
              <a:t>分，共</a:t>
            </a:r>
            <a:r>
              <a:rPr lang="en-US" altLang="zh-CN" sz="2400" b="1" smtClean="0">
                <a:solidFill>
                  <a:srgbClr val="000000"/>
                </a:solidFill>
                <a:latin typeface="楷体" pitchFamily="49" charset="-122"/>
                <a:ea typeface="楷体" pitchFamily="49" charset="-122"/>
              </a:rPr>
              <a:t>10</a:t>
            </a:r>
            <a:r>
              <a:rPr lang="zh-CN" altLang="en-US" sz="2400" b="1" smtClean="0">
                <a:solidFill>
                  <a:srgbClr val="000000"/>
                </a:solidFill>
                <a:latin typeface="楷体" pitchFamily="49" charset="-122"/>
                <a:ea typeface="楷体" pitchFamily="49" charset="-122"/>
              </a:rPr>
              <a:t>分。阅读文本均为</a:t>
            </a:r>
            <a:r>
              <a:rPr lang="zh-CN" altLang="en-US" sz="2400" b="1" smtClean="0">
                <a:solidFill>
                  <a:srgbClr val="FF0000"/>
                </a:solidFill>
                <a:latin typeface="楷体" pitchFamily="49" charset="-122"/>
                <a:ea typeface="楷体" pitchFamily="49" charset="-122"/>
              </a:rPr>
              <a:t>人物传记</a:t>
            </a:r>
            <a:r>
              <a:rPr lang="zh-CN" altLang="en-US" sz="2400" b="1" smtClean="0">
                <a:solidFill>
                  <a:srgbClr val="000000"/>
                </a:solidFill>
                <a:latin typeface="楷体" pitchFamily="49" charset="-122"/>
                <a:ea typeface="楷体" pitchFamily="49" charset="-122"/>
              </a:rPr>
              <a:t>，字数大约在</a:t>
            </a:r>
            <a:r>
              <a:rPr lang="en-US" altLang="zh-CN" sz="2400" b="1" smtClean="0">
                <a:solidFill>
                  <a:srgbClr val="000000"/>
                </a:solidFill>
                <a:latin typeface="楷体" pitchFamily="49" charset="-122"/>
                <a:ea typeface="楷体" pitchFamily="49" charset="-122"/>
              </a:rPr>
              <a:t>600—700</a:t>
            </a:r>
            <a:r>
              <a:rPr lang="zh-CN" altLang="en-US" sz="2400" b="1" smtClean="0">
                <a:solidFill>
                  <a:srgbClr val="000000"/>
                </a:solidFill>
                <a:latin typeface="楷体" pitchFamily="49" charset="-122"/>
                <a:ea typeface="楷体" pitchFamily="49" charset="-122"/>
              </a:rPr>
              <a:t>字，涉及的人物大都是</a:t>
            </a:r>
            <a:r>
              <a:rPr lang="zh-CN" altLang="en-US" sz="2400" b="1" smtClean="0">
                <a:solidFill>
                  <a:srgbClr val="FF0000"/>
                </a:solidFill>
                <a:latin typeface="楷体" pitchFamily="49" charset="-122"/>
                <a:ea typeface="楷体" pitchFamily="49" charset="-122"/>
              </a:rPr>
              <a:t>忠臣良将或在某一方面有建树的人物。</a:t>
            </a:r>
          </a:p>
          <a:p>
            <a:pPr>
              <a:lnSpc>
                <a:spcPct val="80000"/>
              </a:lnSpc>
              <a:buFont typeface="Wingdings" pitchFamily="2" charset="2"/>
              <a:buNone/>
            </a:pPr>
            <a:r>
              <a:rPr lang="zh-CN" altLang="en-US" sz="2400" b="1" smtClean="0">
                <a:solidFill>
                  <a:srgbClr val="000000"/>
                </a:solidFill>
                <a:latin typeface="楷体" pitchFamily="49" charset="-122"/>
                <a:ea typeface="楷体" pitchFamily="49" charset="-122"/>
              </a:rPr>
              <a:t>      高考阅读文段从思想上来说必须是“文以载道”，从文字难易程度上看必须是“浅显易懂”，近五年的选文均出自</a:t>
            </a:r>
            <a:r>
              <a:rPr lang="en-US" altLang="zh-CN" sz="2400" b="1" smtClean="0">
                <a:solidFill>
                  <a:srgbClr val="FF0000"/>
                </a:solidFill>
                <a:latin typeface="楷体" pitchFamily="49" charset="-122"/>
                <a:ea typeface="楷体" pitchFamily="49" charset="-122"/>
              </a:rPr>
              <a:t>《</a:t>
            </a:r>
            <a:r>
              <a:rPr lang="zh-CN" altLang="en-US" sz="2400" b="1" smtClean="0">
                <a:solidFill>
                  <a:srgbClr val="FF0000"/>
                </a:solidFill>
                <a:latin typeface="楷体" pitchFamily="49" charset="-122"/>
                <a:ea typeface="楷体" pitchFamily="49" charset="-122"/>
              </a:rPr>
              <a:t>二十四史</a:t>
            </a:r>
            <a:r>
              <a:rPr lang="en-US" altLang="zh-CN" sz="2400" b="1" smtClean="0">
                <a:solidFill>
                  <a:srgbClr val="FF0000"/>
                </a:solidFill>
                <a:latin typeface="楷体" pitchFamily="49" charset="-122"/>
                <a:ea typeface="楷体" pitchFamily="49" charset="-122"/>
              </a:rPr>
              <a:t>》</a:t>
            </a:r>
            <a:r>
              <a:rPr lang="zh-CN" altLang="en-US" sz="2400" b="1" smtClean="0">
                <a:solidFill>
                  <a:srgbClr val="FF0000"/>
                </a:solidFill>
                <a:latin typeface="楷体" pitchFamily="49" charset="-122"/>
                <a:ea typeface="楷体" pitchFamily="49" charset="-122"/>
              </a:rPr>
              <a:t>中的记叙性文段</a:t>
            </a:r>
            <a:r>
              <a:rPr lang="zh-CN" altLang="en-US" sz="2400" b="1" smtClean="0">
                <a:solidFill>
                  <a:srgbClr val="000000"/>
                </a:solidFill>
                <a:latin typeface="楷体" pitchFamily="49" charset="-122"/>
                <a:ea typeface="楷体" pitchFamily="49" charset="-122"/>
              </a:rPr>
              <a:t>，阅读材料难度适中。</a:t>
            </a:r>
            <a:r>
              <a:rPr lang="en-US" altLang="zh-CN" sz="2400" b="1" smtClean="0">
                <a:solidFill>
                  <a:srgbClr val="000000"/>
                </a:solidFill>
                <a:latin typeface="楷体" pitchFamily="49" charset="-122"/>
                <a:ea typeface="楷体" pitchFamily="49" charset="-122"/>
              </a:rPr>
              <a:t>2014</a:t>
            </a:r>
            <a:r>
              <a:rPr lang="zh-CN" altLang="en-US" sz="2400" b="1" smtClean="0">
                <a:solidFill>
                  <a:srgbClr val="000000"/>
                </a:solidFill>
                <a:latin typeface="楷体" pitchFamily="49" charset="-122"/>
                <a:ea typeface="楷体" pitchFamily="49" charset="-122"/>
              </a:rPr>
              <a:t>年试卷用文言文断句题替换了文言文实词题，</a:t>
            </a:r>
            <a:r>
              <a:rPr lang="en-US" altLang="zh-CN" sz="2400" b="1" smtClean="0">
                <a:solidFill>
                  <a:srgbClr val="000000"/>
                </a:solidFill>
                <a:latin typeface="楷体" pitchFamily="49" charset="-122"/>
                <a:ea typeface="楷体" pitchFamily="49" charset="-122"/>
              </a:rPr>
              <a:t>2015</a:t>
            </a:r>
            <a:r>
              <a:rPr lang="zh-CN" altLang="en-US" sz="2400" b="1" smtClean="0">
                <a:solidFill>
                  <a:srgbClr val="000000"/>
                </a:solidFill>
                <a:latin typeface="楷体" pitchFamily="49" charset="-122"/>
                <a:ea typeface="楷体" pitchFamily="49" charset="-122"/>
              </a:rPr>
              <a:t>年试卷用文化常识题替换了信息筛选题，</a:t>
            </a:r>
            <a:r>
              <a:rPr lang="en-US" altLang="zh-CN" sz="2400" b="1" smtClean="0">
                <a:solidFill>
                  <a:srgbClr val="000000"/>
                </a:solidFill>
                <a:latin typeface="楷体" pitchFamily="49" charset="-122"/>
                <a:ea typeface="楷体" pitchFamily="49" charset="-122"/>
              </a:rPr>
              <a:t>2018</a:t>
            </a:r>
            <a:r>
              <a:rPr lang="zh-CN" altLang="en-US" sz="2400" b="1" smtClean="0">
                <a:solidFill>
                  <a:srgbClr val="000000"/>
                </a:solidFill>
                <a:latin typeface="楷体" pitchFamily="49" charset="-122"/>
                <a:ea typeface="楷体" pitchFamily="49" charset="-122"/>
              </a:rPr>
              <a:t>年沿用前几年的考查形式。</a:t>
            </a:r>
          </a:p>
          <a:p>
            <a:pPr>
              <a:lnSpc>
                <a:spcPct val="80000"/>
              </a:lnSpc>
              <a:buFont typeface="Wingdings" pitchFamily="2" charset="2"/>
              <a:buNone/>
            </a:pPr>
            <a:r>
              <a:rPr lang="zh-CN" altLang="en-US" sz="2400" b="1" smtClean="0">
                <a:solidFill>
                  <a:srgbClr val="000000"/>
                </a:solidFill>
                <a:latin typeface="楷体" pitchFamily="49" charset="-122"/>
                <a:ea typeface="楷体" pitchFamily="49" charset="-122"/>
              </a:rPr>
              <a:t>       </a:t>
            </a:r>
            <a:r>
              <a:rPr lang="zh-CN" altLang="en-US" sz="2400" b="1" smtClean="0">
                <a:solidFill>
                  <a:srgbClr val="FF0000"/>
                </a:solidFill>
                <a:latin typeface="楷体" pitchFamily="49" charset="-122"/>
                <a:ea typeface="楷体" pitchFamily="49" charset="-122"/>
              </a:rPr>
              <a:t>高考命题组将文化常识这道题归入“理解”层级，而非“识记”层级，其实质是考查考生对实词更深层次的理解。</a:t>
            </a:r>
            <a:r>
              <a:rPr lang="zh-CN" altLang="en-US" sz="2400" b="1" smtClean="0">
                <a:solidFill>
                  <a:srgbClr val="000000"/>
                </a:solidFill>
                <a:latin typeface="楷体" pitchFamily="49" charset="-122"/>
                <a:ea typeface="楷体" pitchFamily="49" charset="-122"/>
              </a:rPr>
              <a:t>这道题的变化体现了高考试卷重视传统文化精神的方向。</a:t>
            </a:r>
          </a:p>
        </p:txBody>
      </p:sp>
      <p:sp>
        <p:nvSpPr>
          <p:cNvPr id="81922" name="Text Box 4"/>
          <p:cNvSpPr txBox="1">
            <a:spLocks noChangeArrowheads="1"/>
          </p:cNvSpPr>
          <p:nvPr/>
        </p:nvSpPr>
        <p:spPr bwMode="auto">
          <a:xfrm>
            <a:off x="5651500" y="188913"/>
            <a:ext cx="3097213" cy="396875"/>
          </a:xfrm>
          <a:prstGeom prst="rect">
            <a:avLst/>
          </a:prstGeom>
          <a:noFill/>
          <a:ln w="9525">
            <a:noFill/>
            <a:miter lim="800000"/>
            <a:headEnd/>
            <a:tailEnd/>
          </a:ln>
        </p:spPr>
        <p:txBody>
          <a:bodyPr>
            <a:spAutoFit/>
          </a:bodyPr>
          <a:lstStyle/>
          <a:p>
            <a:pPr>
              <a:spcBef>
                <a:spcPct val="50000"/>
              </a:spcBef>
            </a:pPr>
            <a:r>
              <a:rPr lang="zh-CN" altLang="en-US" sz="2000" i="0">
                <a:solidFill>
                  <a:srgbClr val="FFFF00"/>
                </a:solidFill>
                <a:latin typeface="仿宋" pitchFamily="49" charset="-122"/>
                <a:ea typeface="仿宋" pitchFamily="49" charset="-122"/>
              </a:rPr>
              <a:t>（</a:t>
            </a:r>
            <a:r>
              <a:rPr lang="en-US" altLang="zh-CN" sz="2000" i="0">
                <a:solidFill>
                  <a:srgbClr val="FFFF00"/>
                </a:solidFill>
                <a:latin typeface="仿宋" pitchFamily="49" charset="-122"/>
                <a:ea typeface="仿宋" pitchFamily="49" charset="-122"/>
              </a:rPr>
              <a:t>1</a:t>
            </a:r>
            <a:r>
              <a:rPr lang="zh-CN" altLang="en-US" sz="2000" i="0">
                <a:solidFill>
                  <a:srgbClr val="FFFF00"/>
                </a:solidFill>
                <a:latin typeface="仿宋" pitchFamily="49" charset="-122"/>
                <a:ea typeface="仿宋" pitchFamily="49" charset="-122"/>
              </a:rPr>
              <a:t>）文言文阅读</a:t>
            </a:r>
            <a:endParaRPr lang="zh-CN" altLang="en-US" sz="2000">
              <a:solidFill>
                <a:srgbClr val="FFFF00"/>
              </a:solidFill>
              <a:latin typeface="仿宋" pitchFamily="49" charset="-122"/>
              <a:ea typeface="仿宋" pitchFamily="49"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
          <p:cNvGrpSpPr>
            <a:grpSpLocks/>
          </p:cNvGrpSpPr>
          <p:nvPr/>
        </p:nvGrpSpPr>
        <p:grpSpPr bwMode="auto">
          <a:xfrm>
            <a:off x="107950" y="1130300"/>
            <a:ext cx="887413" cy="714375"/>
            <a:chOff x="0" y="0"/>
            <a:chExt cx="886838" cy="714378"/>
          </a:xfrm>
        </p:grpSpPr>
        <p:sp>
          <p:nvSpPr>
            <p:cNvPr id="13328" name="等腰三角形 6"/>
            <p:cNvSpPr>
              <a:spLocks noChangeArrowheads="1"/>
            </p:cNvSpPr>
            <p:nvPr/>
          </p:nvSpPr>
          <p:spPr bwMode="auto">
            <a:xfrm rot="5400000">
              <a:off x="193317" y="20858"/>
              <a:ext cx="714378" cy="672664"/>
            </a:xfrm>
            <a:prstGeom prst="triangle">
              <a:avLst>
                <a:gd name="adj" fmla="val 52769"/>
              </a:avLst>
            </a:prstGeom>
            <a:solidFill>
              <a:srgbClr val="666666"/>
            </a:solidFill>
            <a:ln w="12700">
              <a:solidFill>
                <a:schemeClr val="bg1"/>
              </a:solidFill>
              <a:bevel/>
              <a:headEnd/>
              <a:tailEnd/>
            </a:ln>
            <a:effectLst>
              <a:outerShdw dist="38100" dir="2700000" algn="ctr" rotWithShape="0">
                <a:srgbClr val="000000">
                  <a:alpha val="39000"/>
                </a:srgbClr>
              </a:outerShdw>
            </a:effectLst>
          </p:spPr>
          <p:txBody>
            <a:bodyPr anchor="ctr">
              <a:spAutoFit/>
            </a:bodyPr>
            <a:lstStyle/>
            <a:p>
              <a:pPr algn="ctr">
                <a:buFont typeface="Arial" charset="0"/>
                <a:buNone/>
                <a:defRPr/>
              </a:pPr>
              <a:endParaRPr lang="zh-CN" altLang="en-US" sz="1600" b="1">
                <a:solidFill>
                  <a:srgbClr val="FFFFFF"/>
                </a:solidFill>
                <a:latin typeface="微软雅黑" pitchFamily="34" charset="-122"/>
                <a:ea typeface="微软雅黑" pitchFamily="34" charset="-122"/>
              </a:endParaRPr>
            </a:p>
          </p:txBody>
        </p:sp>
        <p:sp>
          <p:nvSpPr>
            <p:cNvPr id="13329" name="等腰三角形 7"/>
            <p:cNvSpPr>
              <a:spLocks noChangeArrowheads="1"/>
            </p:cNvSpPr>
            <p:nvPr/>
          </p:nvSpPr>
          <p:spPr bwMode="auto">
            <a:xfrm rot="5400000">
              <a:off x="-20858" y="20858"/>
              <a:ext cx="714378" cy="672664"/>
            </a:xfrm>
            <a:prstGeom prst="triangle">
              <a:avLst>
                <a:gd name="adj" fmla="val 52769"/>
              </a:avLst>
            </a:prstGeom>
            <a:solidFill>
              <a:srgbClr val="D9D9D9"/>
            </a:solidFill>
            <a:ln w="12700">
              <a:solidFill>
                <a:schemeClr val="bg1"/>
              </a:solidFill>
              <a:bevel/>
              <a:headEnd/>
              <a:tailEnd/>
            </a:ln>
            <a:effectLst>
              <a:outerShdw dist="38100" dir="2700000" algn="ctr" rotWithShape="0">
                <a:srgbClr val="000000">
                  <a:alpha val="39000"/>
                </a:srgbClr>
              </a:outerShdw>
            </a:effectLst>
          </p:spPr>
          <p:txBody>
            <a:bodyPr anchor="ctr">
              <a:spAutoFit/>
            </a:bodyPr>
            <a:lstStyle/>
            <a:p>
              <a:pPr algn="ctr">
                <a:buFont typeface="Arial" charset="0"/>
                <a:buNone/>
                <a:defRPr/>
              </a:pPr>
              <a:endParaRPr lang="zh-CN" altLang="en-US" sz="1600" b="1">
                <a:solidFill>
                  <a:srgbClr val="FFFFFF"/>
                </a:solidFill>
                <a:latin typeface="微软雅黑" pitchFamily="34" charset="-122"/>
                <a:ea typeface="微软雅黑" pitchFamily="34" charset="-122"/>
              </a:endParaRPr>
            </a:p>
          </p:txBody>
        </p:sp>
      </p:grpSp>
      <p:cxnSp>
        <p:nvCxnSpPr>
          <p:cNvPr id="15363" name="Straight Connector 10"/>
          <p:cNvCxnSpPr>
            <a:cxnSpLocks noChangeShapeType="1"/>
          </p:cNvCxnSpPr>
          <p:nvPr/>
        </p:nvCxnSpPr>
        <p:spPr bwMode="auto">
          <a:xfrm>
            <a:off x="1371600" y="1555750"/>
            <a:ext cx="3705225" cy="0"/>
          </a:xfrm>
          <a:prstGeom prst="line">
            <a:avLst/>
          </a:prstGeom>
          <a:noFill/>
          <a:ln w="12700">
            <a:solidFill>
              <a:srgbClr val="AA000B"/>
            </a:solidFill>
            <a:prstDash val="sysDash"/>
            <a:bevel/>
            <a:headEnd type="oval" w="med" len="med"/>
            <a:tailEnd type="oval" w="med" len="med"/>
          </a:ln>
        </p:spPr>
      </p:cxnSp>
      <p:sp>
        <p:nvSpPr>
          <p:cNvPr id="15364" name="矩形 20"/>
          <p:cNvSpPr>
            <a:spLocks noChangeArrowheads="1"/>
          </p:cNvSpPr>
          <p:nvPr/>
        </p:nvSpPr>
        <p:spPr bwMode="auto">
          <a:xfrm>
            <a:off x="1763713" y="1557338"/>
            <a:ext cx="4249737" cy="384175"/>
          </a:xfrm>
          <a:prstGeom prst="rect">
            <a:avLst/>
          </a:prstGeom>
          <a:noFill/>
          <a:ln w="9525">
            <a:noFill/>
            <a:miter lim="800000"/>
            <a:headEnd/>
            <a:tailEnd/>
          </a:ln>
        </p:spPr>
        <p:txBody>
          <a:bodyPr>
            <a:spAutoFit/>
          </a:bodyPr>
          <a:lstStyle/>
          <a:p>
            <a:pPr>
              <a:buFont typeface="Arial" charset="0"/>
              <a:buNone/>
            </a:pPr>
            <a:r>
              <a:rPr lang="zh-CN" altLang="en-US" b="1" i="0" smtClean="0">
                <a:solidFill>
                  <a:srgbClr val="820009"/>
                </a:solidFill>
                <a:ea typeface="微软雅黑" pitchFamily="34" charset="-122"/>
              </a:rPr>
              <a:t>            </a:t>
            </a:r>
            <a:r>
              <a:rPr lang="zh-CN" altLang="en-US" b="1" i="0" smtClean="0">
                <a:solidFill>
                  <a:srgbClr val="BC000D"/>
                </a:solidFill>
                <a:ea typeface="微软雅黑" pitchFamily="34" charset="-122"/>
              </a:rPr>
              <a:t>学校概况</a:t>
            </a:r>
          </a:p>
        </p:txBody>
      </p:sp>
      <p:sp>
        <p:nvSpPr>
          <p:cNvPr id="15365" name="MH_SubTitle_2"/>
          <p:cNvSpPr>
            <a:spLocks noChangeArrowheads="1"/>
          </p:cNvSpPr>
          <p:nvPr/>
        </p:nvSpPr>
        <p:spPr bwMode="auto">
          <a:xfrm>
            <a:off x="3779838" y="2062163"/>
            <a:ext cx="1360487" cy="1304925"/>
          </a:xfrm>
          <a:prstGeom prst="ellipse">
            <a:avLst/>
          </a:prstGeom>
          <a:solidFill>
            <a:schemeClr val="accent1"/>
          </a:solidFill>
          <a:ln w="3175">
            <a:solidFill>
              <a:srgbClr val="FFFFFF"/>
            </a:solidFill>
            <a:bevel/>
            <a:headEnd/>
            <a:tailEnd/>
          </a:ln>
        </p:spPr>
        <p:txBody>
          <a:bodyPr lIns="0" tIns="0" rIns="0" bIns="0" anchor="ctr"/>
          <a:lstStyle/>
          <a:p>
            <a:pPr algn="ctr">
              <a:lnSpc>
                <a:spcPct val="130000"/>
              </a:lnSpc>
              <a:buFont typeface="Arial" charset="0"/>
              <a:buNone/>
            </a:pPr>
            <a:endParaRPr lang="zh-CN" altLang="en-US" b="1" i="0" smtClean="0">
              <a:solidFill>
                <a:srgbClr val="FFFFFF"/>
              </a:solidFill>
              <a:latin typeface="宋体" pitchFamily="2" charset="-122"/>
              <a:ea typeface="宋体" pitchFamily="2" charset="-122"/>
            </a:endParaRPr>
          </a:p>
        </p:txBody>
      </p:sp>
      <p:sp>
        <p:nvSpPr>
          <p:cNvPr id="15366" name="MH_SubTitle_1"/>
          <p:cNvSpPr>
            <a:spLocks noChangeArrowheads="1"/>
          </p:cNvSpPr>
          <p:nvPr/>
        </p:nvSpPr>
        <p:spPr bwMode="auto">
          <a:xfrm>
            <a:off x="2143125" y="2730500"/>
            <a:ext cx="1331913" cy="1366838"/>
          </a:xfrm>
          <a:prstGeom prst="ellipse">
            <a:avLst/>
          </a:prstGeom>
          <a:solidFill>
            <a:schemeClr val="accent1"/>
          </a:solidFill>
          <a:ln w="3175">
            <a:solidFill>
              <a:srgbClr val="FFFFFF"/>
            </a:solidFill>
            <a:bevel/>
            <a:headEnd/>
            <a:tailEnd/>
          </a:ln>
        </p:spPr>
        <p:txBody>
          <a:bodyPr lIns="0" tIns="0" rIns="0" bIns="0" anchor="ctr"/>
          <a:lstStyle/>
          <a:p>
            <a:pPr algn="ctr">
              <a:lnSpc>
                <a:spcPct val="130000"/>
              </a:lnSpc>
              <a:buFont typeface="Arial" charset="0"/>
              <a:buNone/>
            </a:pPr>
            <a:r>
              <a:rPr lang="zh-CN" altLang="en-US" sz="2400" b="1" i="0" smtClean="0">
                <a:solidFill>
                  <a:srgbClr val="FFFFFF"/>
                </a:solidFill>
                <a:latin typeface="幼圆" pitchFamily="49" charset="-122"/>
                <a:ea typeface="宋体" pitchFamily="2" charset="-122"/>
              </a:rPr>
              <a:t>中国百强中学</a:t>
            </a:r>
          </a:p>
        </p:txBody>
      </p:sp>
      <p:sp>
        <p:nvSpPr>
          <p:cNvPr id="15367" name="MH_Title_1"/>
          <p:cNvSpPr>
            <a:spLocks noChangeArrowheads="1"/>
          </p:cNvSpPr>
          <p:nvPr/>
        </p:nvSpPr>
        <p:spPr bwMode="auto">
          <a:xfrm>
            <a:off x="3349625" y="3863975"/>
            <a:ext cx="2198688" cy="989013"/>
          </a:xfrm>
          <a:custGeom>
            <a:avLst/>
            <a:gdLst>
              <a:gd name="T0" fmla="*/ 2147483647 w 1862"/>
              <a:gd name="T1" fmla="*/ 2147483647 h 1164"/>
              <a:gd name="T2" fmla="*/ 2147483647 w 1862"/>
              <a:gd name="T3" fmla="*/ 2147483647 h 1164"/>
              <a:gd name="T4" fmla="*/ 2147483647 w 1862"/>
              <a:gd name="T5" fmla="*/ 2147483647 h 1164"/>
              <a:gd name="T6" fmla="*/ 2147483647 w 1862"/>
              <a:gd name="T7" fmla="*/ 2147483647 h 1164"/>
              <a:gd name="T8" fmla="*/ 2147483647 w 1862"/>
              <a:gd name="T9" fmla="*/ 2147483647 h 1164"/>
              <a:gd name="T10" fmla="*/ 2147483647 w 1862"/>
              <a:gd name="T11" fmla="*/ 2147483647 h 1164"/>
              <a:gd name="T12" fmla="*/ 2147483647 w 1862"/>
              <a:gd name="T13" fmla="*/ 2147483647 h 1164"/>
              <a:gd name="T14" fmla="*/ 2147483647 w 1862"/>
              <a:gd name="T15" fmla="*/ 2147483647 h 1164"/>
              <a:gd name="T16" fmla="*/ 2147483647 w 1862"/>
              <a:gd name="T17" fmla="*/ 2147483647 h 1164"/>
              <a:gd name="T18" fmla="*/ 2147483647 w 1862"/>
              <a:gd name="T19" fmla="*/ 2147483647 h 1164"/>
              <a:gd name="T20" fmla="*/ 2147483647 w 1862"/>
              <a:gd name="T21" fmla="*/ 2147483647 h 1164"/>
              <a:gd name="T22" fmla="*/ 2147483647 w 1862"/>
              <a:gd name="T23" fmla="*/ 2147483647 h 1164"/>
              <a:gd name="T24" fmla="*/ 2147483647 w 1862"/>
              <a:gd name="T25" fmla="*/ 2147483647 h 1164"/>
              <a:gd name="T26" fmla="*/ 2147483647 w 1862"/>
              <a:gd name="T27" fmla="*/ 2147483647 h 1164"/>
              <a:gd name="T28" fmla="*/ 2147483647 w 1862"/>
              <a:gd name="T29" fmla="*/ 2147483647 h 1164"/>
              <a:gd name="T30" fmla="*/ 2147483647 w 1862"/>
              <a:gd name="T31" fmla="*/ 2147483647 h 1164"/>
              <a:gd name="T32" fmla="*/ 2147483647 w 1862"/>
              <a:gd name="T33" fmla="*/ 2147483647 h 1164"/>
              <a:gd name="T34" fmla="*/ 2147483647 w 1862"/>
              <a:gd name="T35" fmla="*/ 2147483647 h 1164"/>
              <a:gd name="T36" fmla="*/ 2147483647 w 1862"/>
              <a:gd name="T37" fmla="*/ 2147483647 h 1164"/>
              <a:gd name="T38" fmla="*/ 2147483647 w 1862"/>
              <a:gd name="T39" fmla="*/ 2147483647 h 1164"/>
              <a:gd name="T40" fmla="*/ 2147483647 w 1862"/>
              <a:gd name="T41" fmla="*/ 2147483647 h 1164"/>
              <a:gd name="T42" fmla="*/ 0 w 1862"/>
              <a:gd name="T43" fmla="*/ 2147483647 h 1164"/>
              <a:gd name="T44" fmla="*/ 2147483647 w 1862"/>
              <a:gd name="T45" fmla="*/ 2147483647 h 1164"/>
              <a:gd name="T46" fmla="*/ 2147483647 w 1862"/>
              <a:gd name="T47" fmla="*/ 2147483647 h 1164"/>
              <a:gd name="T48" fmla="*/ 2147483647 w 1862"/>
              <a:gd name="T49" fmla="*/ 2147483647 h 1164"/>
              <a:gd name="T50" fmla="*/ 2147483647 w 1862"/>
              <a:gd name="T51" fmla="*/ 2147483647 h 1164"/>
              <a:gd name="T52" fmla="*/ 2147483647 w 1862"/>
              <a:gd name="T53" fmla="*/ 2147483647 h 1164"/>
              <a:gd name="T54" fmla="*/ 2147483647 w 1862"/>
              <a:gd name="T55" fmla="*/ 2147483647 h 1164"/>
              <a:gd name="T56" fmla="*/ 2147483647 w 1862"/>
              <a:gd name="T57" fmla="*/ 2147483647 h 1164"/>
              <a:gd name="T58" fmla="*/ 2147483647 w 1862"/>
              <a:gd name="T59" fmla="*/ 2147483647 h 1164"/>
              <a:gd name="T60" fmla="*/ 2147483647 w 1862"/>
              <a:gd name="T61" fmla="*/ 2147483647 h 1164"/>
              <a:gd name="T62" fmla="*/ 2147483647 w 1862"/>
              <a:gd name="T63" fmla="*/ 2147483647 h 1164"/>
              <a:gd name="T64" fmla="*/ 2147483647 w 1862"/>
              <a:gd name="T65" fmla="*/ 2147483647 h 1164"/>
              <a:gd name="T66" fmla="*/ 2147483647 w 1862"/>
              <a:gd name="T67" fmla="*/ 2147483647 h 1164"/>
              <a:gd name="T68" fmla="*/ 2147483647 w 1862"/>
              <a:gd name="T69" fmla="*/ 2147483647 h 1164"/>
              <a:gd name="T70" fmla="*/ 2147483647 w 1862"/>
              <a:gd name="T71" fmla="*/ 2147483647 h 1164"/>
              <a:gd name="T72" fmla="*/ 2147483647 w 1862"/>
              <a:gd name="T73" fmla="*/ 2147483647 h 1164"/>
              <a:gd name="T74" fmla="*/ 2147483647 w 1862"/>
              <a:gd name="T75" fmla="*/ 0 h 1164"/>
              <a:gd name="T76" fmla="*/ 2147483647 w 1862"/>
              <a:gd name="T77" fmla="*/ 0 h 1164"/>
              <a:gd name="T78" fmla="*/ 2147483647 w 1862"/>
              <a:gd name="T79" fmla="*/ 2147483647 h 1164"/>
              <a:gd name="T80" fmla="*/ 2147483647 w 1862"/>
              <a:gd name="T81" fmla="*/ 2147483647 h 1164"/>
              <a:gd name="T82" fmla="*/ 2147483647 w 1862"/>
              <a:gd name="T83" fmla="*/ 2147483647 h 1164"/>
              <a:gd name="T84" fmla="*/ 2147483647 w 1862"/>
              <a:gd name="T85" fmla="*/ 2147483647 h 1164"/>
              <a:gd name="T86" fmla="*/ 2147483647 w 1862"/>
              <a:gd name="T87" fmla="*/ 2147483647 h 1164"/>
              <a:gd name="T88" fmla="*/ 2147483647 w 1862"/>
              <a:gd name="T89" fmla="*/ 2147483647 h 1164"/>
              <a:gd name="T90" fmla="*/ 2147483647 w 1862"/>
              <a:gd name="T91" fmla="*/ 2147483647 h 1164"/>
              <a:gd name="T92" fmla="*/ 2147483647 w 1862"/>
              <a:gd name="T93" fmla="*/ 2147483647 h 1164"/>
              <a:gd name="T94" fmla="*/ 2147483647 w 1862"/>
              <a:gd name="T95" fmla="*/ 2147483647 h 1164"/>
              <a:gd name="T96" fmla="*/ 2147483647 w 1862"/>
              <a:gd name="T97" fmla="*/ 2147483647 h 1164"/>
              <a:gd name="T98" fmla="*/ 2147483647 w 1862"/>
              <a:gd name="T99" fmla="*/ 2147483647 h 1164"/>
              <a:gd name="T100" fmla="*/ 2147483647 w 1862"/>
              <a:gd name="T101" fmla="*/ 2147483647 h 1164"/>
              <a:gd name="T102" fmla="*/ 2147483647 w 1862"/>
              <a:gd name="T103" fmla="*/ 2147483647 h 1164"/>
              <a:gd name="T104" fmla="*/ 2147483647 w 1862"/>
              <a:gd name="T105" fmla="*/ 2147483647 h 1164"/>
              <a:gd name="T106" fmla="*/ 2147483647 w 1862"/>
              <a:gd name="T107" fmla="*/ 2147483647 h 1164"/>
              <a:gd name="T108" fmla="*/ 2147483647 w 1862"/>
              <a:gd name="T109" fmla="*/ 2147483647 h 116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62"/>
              <a:gd name="T166" fmla="*/ 0 h 1164"/>
              <a:gd name="T167" fmla="*/ 1862 w 1862"/>
              <a:gd name="T168" fmla="*/ 1164 h 116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solidFill>
            <a:srgbClr val="D9D9D9"/>
          </a:solidFill>
          <a:ln w="9525">
            <a:noFill/>
            <a:miter lim="800000"/>
            <a:headEnd/>
            <a:tailEnd/>
          </a:ln>
        </p:spPr>
        <p:txBody>
          <a:bodyPr anchor="ctr"/>
          <a:lstStyle/>
          <a:p>
            <a:pPr algn="ctr" latinLnBrk="1">
              <a:lnSpc>
                <a:spcPct val="130000"/>
              </a:lnSpc>
              <a:buFont typeface="Arial" charset="0"/>
              <a:buNone/>
            </a:pPr>
            <a:r>
              <a:rPr lang="zh-CN" altLang="en-US" sz="2800" b="1" i="0" smtClean="0">
                <a:solidFill>
                  <a:srgbClr val="000000"/>
                </a:solidFill>
                <a:latin typeface="微软雅黑" pitchFamily="34" charset="-122"/>
                <a:ea typeface="宋体" pitchFamily="2" charset="-122"/>
              </a:rPr>
              <a:t>襄阳四中</a:t>
            </a:r>
            <a:endParaRPr lang="zh-CN" altLang="en-US" smtClean="0">
              <a:solidFill>
                <a:srgbClr val="000000"/>
              </a:solidFill>
              <a:latin typeface="Arial Narrow" pitchFamily="34" charset="0"/>
              <a:ea typeface="华文细黑" pitchFamily="2" charset="-122"/>
            </a:endParaRPr>
          </a:p>
        </p:txBody>
      </p:sp>
      <p:sp>
        <p:nvSpPr>
          <p:cNvPr id="15368" name="MH_Other_1"/>
          <p:cNvSpPr>
            <a:spLocks noChangeArrowheads="1"/>
          </p:cNvSpPr>
          <p:nvPr/>
        </p:nvSpPr>
        <p:spPr bwMode="auto">
          <a:xfrm rot="-2882232">
            <a:off x="3224213" y="3827463"/>
            <a:ext cx="401637" cy="331787"/>
          </a:xfrm>
          <a:prstGeom prst="upArrow">
            <a:avLst>
              <a:gd name="adj1" fmla="val 52833"/>
              <a:gd name="adj2" fmla="val 45940"/>
            </a:avLst>
          </a:prstGeom>
          <a:solidFill>
            <a:srgbClr val="F8977D"/>
          </a:solidFill>
          <a:ln w="9525">
            <a:noFill/>
            <a:miter lim="800000"/>
            <a:headEnd/>
            <a:tailEnd/>
          </a:ln>
        </p:spPr>
        <p:txBody>
          <a:bodyPr anchor="ctr"/>
          <a:lstStyle/>
          <a:p>
            <a:pPr algn="ctr">
              <a:lnSpc>
                <a:spcPct val="120000"/>
              </a:lnSpc>
              <a:buFont typeface="Arial" charset="0"/>
              <a:buNone/>
            </a:pPr>
            <a:endParaRPr lang="zh-CN" altLang="en-US" sz="2800" b="1" i="0" smtClean="0">
              <a:solidFill>
                <a:srgbClr val="FFFFFF"/>
              </a:solidFill>
              <a:latin typeface="微软雅黑" pitchFamily="34" charset="-122"/>
              <a:ea typeface="微软雅黑" pitchFamily="34" charset="-122"/>
            </a:endParaRPr>
          </a:p>
        </p:txBody>
      </p:sp>
      <p:sp>
        <p:nvSpPr>
          <p:cNvPr id="15369" name="MH_Other_2"/>
          <p:cNvSpPr>
            <a:spLocks noChangeArrowheads="1"/>
          </p:cNvSpPr>
          <p:nvPr/>
        </p:nvSpPr>
        <p:spPr bwMode="auto">
          <a:xfrm>
            <a:off x="4229100" y="3470275"/>
            <a:ext cx="401638" cy="331788"/>
          </a:xfrm>
          <a:prstGeom prst="upArrow">
            <a:avLst>
              <a:gd name="adj1" fmla="val 52833"/>
              <a:gd name="adj2" fmla="val 45940"/>
            </a:avLst>
          </a:prstGeom>
          <a:solidFill>
            <a:srgbClr val="F8977D"/>
          </a:solidFill>
          <a:ln w="9525">
            <a:noFill/>
            <a:miter lim="800000"/>
            <a:headEnd/>
            <a:tailEnd/>
          </a:ln>
        </p:spPr>
        <p:txBody>
          <a:bodyPr anchor="ctr"/>
          <a:lstStyle/>
          <a:p>
            <a:pPr algn="ctr">
              <a:lnSpc>
                <a:spcPct val="120000"/>
              </a:lnSpc>
              <a:buFont typeface="Arial" charset="0"/>
              <a:buNone/>
            </a:pPr>
            <a:endParaRPr lang="zh-CN" altLang="en-US" sz="2800" b="1" i="0" smtClean="0">
              <a:solidFill>
                <a:srgbClr val="FFFFFF"/>
              </a:solidFill>
              <a:latin typeface="微软雅黑" pitchFamily="34" charset="-122"/>
              <a:ea typeface="微软雅黑" pitchFamily="34" charset="-122"/>
            </a:endParaRPr>
          </a:p>
        </p:txBody>
      </p:sp>
      <p:sp>
        <p:nvSpPr>
          <p:cNvPr id="15370" name="MH_SubTitle_3"/>
          <p:cNvSpPr>
            <a:spLocks noChangeArrowheads="1"/>
          </p:cNvSpPr>
          <p:nvPr/>
        </p:nvSpPr>
        <p:spPr bwMode="auto">
          <a:xfrm>
            <a:off x="5508625" y="2638425"/>
            <a:ext cx="1406525" cy="1376363"/>
          </a:xfrm>
          <a:prstGeom prst="ellipse">
            <a:avLst/>
          </a:prstGeom>
          <a:solidFill>
            <a:schemeClr val="accent1"/>
          </a:solidFill>
          <a:ln w="3175">
            <a:solidFill>
              <a:srgbClr val="FFFFFF"/>
            </a:solidFill>
            <a:bevel/>
            <a:headEnd/>
            <a:tailEnd/>
          </a:ln>
        </p:spPr>
        <p:txBody>
          <a:bodyPr lIns="0" tIns="0" rIns="0" bIns="0" anchor="ctr"/>
          <a:lstStyle/>
          <a:p>
            <a:pPr algn="ctr">
              <a:lnSpc>
                <a:spcPct val="130000"/>
              </a:lnSpc>
              <a:buFont typeface="Arial" charset="0"/>
              <a:buNone/>
            </a:pPr>
            <a:endParaRPr lang="zh-CN" altLang="en-US" b="1" i="0" smtClean="0">
              <a:solidFill>
                <a:srgbClr val="FFFFFF"/>
              </a:solidFill>
              <a:latin typeface="宋体" pitchFamily="2" charset="-122"/>
              <a:ea typeface="宋体" pitchFamily="2" charset="-122"/>
            </a:endParaRPr>
          </a:p>
        </p:txBody>
      </p:sp>
      <p:sp>
        <p:nvSpPr>
          <p:cNvPr id="15371" name="MH_Other_3"/>
          <p:cNvSpPr>
            <a:spLocks noChangeArrowheads="1"/>
          </p:cNvSpPr>
          <p:nvPr/>
        </p:nvSpPr>
        <p:spPr bwMode="auto">
          <a:xfrm rot="2990351">
            <a:off x="5233194" y="3836194"/>
            <a:ext cx="403225" cy="331787"/>
          </a:xfrm>
          <a:prstGeom prst="upArrow">
            <a:avLst>
              <a:gd name="adj1" fmla="val 52833"/>
              <a:gd name="adj2" fmla="val 45940"/>
            </a:avLst>
          </a:prstGeom>
          <a:solidFill>
            <a:srgbClr val="F8977D"/>
          </a:solidFill>
          <a:ln w="9525">
            <a:noFill/>
            <a:miter lim="800000"/>
            <a:headEnd/>
            <a:tailEnd/>
          </a:ln>
        </p:spPr>
        <p:txBody>
          <a:bodyPr anchor="ctr"/>
          <a:lstStyle/>
          <a:p>
            <a:pPr algn="ctr">
              <a:lnSpc>
                <a:spcPct val="120000"/>
              </a:lnSpc>
              <a:buFont typeface="Arial" charset="0"/>
              <a:buNone/>
            </a:pPr>
            <a:endParaRPr lang="zh-CN" altLang="en-US" sz="2800" b="1" i="0" smtClean="0">
              <a:solidFill>
                <a:srgbClr val="FFFFFF"/>
              </a:solidFill>
              <a:latin typeface="微软雅黑" pitchFamily="34" charset="-122"/>
              <a:ea typeface="微软雅黑" pitchFamily="34" charset="-122"/>
            </a:endParaRPr>
          </a:p>
        </p:txBody>
      </p:sp>
      <p:sp>
        <p:nvSpPr>
          <p:cNvPr id="15372" name="文本框 15"/>
          <p:cNvSpPr txBox="1">
            <a:spLocks noChangeArrowheads="1"/>
          </p:cNvSpPr>
          <p:nvPr/>
        </p:nvSpPr>
        <p:spPr bwMode="auto">
          <a:xfrm>
            <a:off x="3419475" y="2133600"/>
            <a:ext cx="2054225" cy="1041400"/>
          </a:xfrm>
          <a:prstGeom prst="rect">
            <a:avLst/>
          </a:prstGeom>
          <a:noFill/>
          <a:ln w="9525">
            <a:noFill/>
            <a:miter lim="800000"/>
            <a:headEnd/>
            <a:tailEnd/>
          </a:ln>
        </p:spPr>
        <p:txBody>
          <a:bodyPr>
            <a:spAutoFit/>
          </a:bodyPr>
          <a:lstStyle/>
          <a:p>
            <a:pPr algn="ctr">
              <a:lnSpc>
                <a:spcPct val="130000"/>
              </a:lnSpc>
              <a:buFont typeface="Arial" charset="0"/>
              <a:buNone/>
            </a:pPr>
            <a:r>
              <a:rPr lang="zh-CN" altLang="en-US" sz="2400" b="1" i="0" smtClean="0">
                <a:solidFill>
                  <a:srgbClr val="FFFFFF"/>
                </a:solidFill>
                <a:latin typeface="宋体" pitchFamily="2" charset="-122"/>
                <a:ea typeface="宋体" pitchFamily="2" charset="-122"/>
                <a:sym typeface="Arial" charset="0"/>
              </a:rPr>
              <a:t>湖北省</a:t>
            </a:r>
          </a:p>
          <a:p>
            <a:pPr algn="ctr">
              <a:lnSpc>
                <a:spcPct val="130000"/>
              </a:lnSpc>
              <a:buFont typeface="Arial" charset="0"/>
              <a:buNone/>
            </a:pPr>
            <a:r>
              <a:rPr lang="zh-CN" altLang="en-US" sz="2400" b="1" i="0" smtClean="0">
                <a:solidFill>
                  <a:srgbClr val="FFFFFF"/>
                </a:solidFill>
                <a:latin typeface="宋体" pitchFamily="2" charset="-122"/>
                <a:ea typeface="宋体" pitchFamily="2" charset="-122"/>
                <a:sym typeface="Arial" charset="0"/>
              </a:rPr>
              <a:t>重点中学</a:t>
            </a:r>
          </a:p>
        </p:txBody>
      </p:sp>
      <p:sp>
        <p:nvSpPr>
          <p:cNvPr id="15373" name="文本框 16"/>
          <p:cNvSpPr txBox="1">
            <a:spLocks noChangeArrowheads="1"/>
          </p:cNvSpPr>
          <p:nvPr/>
        </p:nvSpPr>
        <p:spPr bwMode="auto">
          <a:xfrm>
            <a:off x="5364163" y="2709863"/>
            <a:ext cx="1711325" cy="1041400"/>
          </a:xfrm>
          <a:prstGeom prst="rect">
            <a:avLst/>
          </a:prstGeom>
          <a:noFill/>
          <a:ln w="9525">
            <a:noFill/>
            <a:miter lim="800000"/>
            <a:headEnd/>
            <a:tailEnd/>
          </a:ln>
        </p:spPr>
        <p:txBody>
          <a:bodyPr>
            <a:spAutoFit/>
          </a:bodyPr>
          <a:lstStyle/>
          <a:p>
            <a:pPr algn="ctr">
              <a:lnSpc>
                <a:spcPct val="130000"/>
              </a:lnSpc>
              <a:buFont typeface="Arial" charset="0"/>
              <a:buNone/>
            </a:pPr>
            <a:r>
              <a:rPr lang="zh-CN" altLang="en-US" sz="2400" b="1" i="0" smtClean="0">
                <a:solidFill>
                  <a:srgbClr val="FFFFFF"/>
                </a:solidFill>
                <a:latin typeface="宋体" pitchFamily="2" charset="-122"/>
                <a:ea typeface="宋体" pitchFamily="2" charset="-122"/>
                <a:sym typeface="Arial" charset="0"/>
              </a:rPr>
              <a:t>湖北省</a:t>
            </a:r>
          </a:p>
          <a:p>
            <a:pPr algn="ctr">
              <a:lnSpc>
                <a:spcPct val="130000"/>
              </a:lnSpc>
              <a:buFont typeface="Arial" charset="0"/>
              <a:buNone/>
            </a:pPr>
            <a:r>
              <a:rPr lang="zh-CN" altLang="en-US" sz="2400" b="1" i="0" smtClean="0">
                <a:solidFill>
                  <a:srgbClr val="FFFFFF"/>
                </a:solidFill>
                <a:latin typeface="宋体" pitchFamily="2" charset="-122"/>
                <a:ea typeface="宋体" pitchFamily="2" charset="-122"/>
                <a:sym typeface="Arial" charset="0"/>
              </a:rPr>
              <a:t>示范学校</a:t>
            </a:r>
          </a:p>
        </p:txBody>
      </p:sp>
      <p:sp>
        <p:nvSpPr>
          <p:cNvPr id="15374" name="矩形 19"/>
          <p:cNvSpPr>
            <a:spLocks noChangeArrowheads="1"/>
          </p:cNvSpPr>
          <p:nvPr/>
        </p:nvSpPr>
        <p:spPr bwMode="auto">
          <a:xfrm>
            <a:off x="1371600" y="904875"/>
            <a:ext cx="3854450" cy="612775"/>
          </a:xfrm>
          <a:prstGeom prst="rect">
            <a:avLst/>
          </a:prstGeom>
          <a:noFill/>
          <a:ln w="9525">
            <a:noFill/>
            <a:miter lim="800000"/>
            <a:headEnd/>
            <a:tailEnd/>
          </a:ln>
        </p:spPr>
        <p:txBody>
          <a:bodyPr>
            <a:spAutoFit/>
          </a:bodyPr>
          <a:lstStyle/>
          <a:p>
            <a:pPr>
              <a:buFont typeface="Arial" charset="0"/>
              <a:buNone/>
            </a:pPr>
            <a:r>
              <a:rPr lang="zh-CN" altLang="en-US" sz="3200" b="1" i="0" smtClean="0">
                <a:solidFill>
                  <a:srgbClr val="000000"/>
                </a:solidFill>
                <a:ea typeface="微软雅黑" pitchFamily="34" charset="-122"/>
              </a:rPr>
              <a:t>荆楚名校  襄阳四中</a:t>
            </a:r>
          </a:p>
        </p:txBody>
      </p:sp>
      <p:sp>
        <p:nvSpPr>
          <p:cNvPr id="15375" name="文本框 1"/>
          <p:cNvSpPr txBox="1">
            <a:spLocks noChangeArrowheads="1"/>
          </p:cNvSpPr>
          <p:nvPr/>
        </p:nvSpPr>
        <p:spPr bwMode="auto">
          <a:xfrm>
            <a:off x="827088" y="4941888"/>
            <a:ext cx="7827962" cy="1570037"/>
          </a:xfrm>
          <a:prstGeom prst="rect">
            <a:avLst/>
          </a:prstGeom>
          <a:noFill/>
          <a:ln w="9525">
            <a:noFill/>
            <a:miter lim="800000"/>
            <a:headEnd/>
            <a:tailEnd/>
          </a:ln>
        </p:spPr>
        <p:txBody>
          <a:bodyPr>
            <a:spAutoFit/>
          </a:bodyPr>
          <a:lstStyle/>
          <a:p>
            <a:pPr>
              <a:buFont typeface="Arial" charset="0"/>
              <a:buNone/>
            </a:pPr>
            <a:r>
              <a:rPr lang="en-US" altLang="zh-CN" sz="2400" b="1" i="0" smtClean="0">
                <a:solidFill>
                  <a:srgbClr val="000000"/>
                </a:solidFill>
                <a:latin typeface="宋体" pitchFamily="2" charset="-122"/>
                <a:ea typeface="宋体" pitchFamily="2" charset="-122"/>
              </a:rPr>
              <a:t>    </a:t>
            </a:r>
            <a:r>
              <a:rPr lang="zh-CN" altLang="en-US" sz="2400" i="0" smtClean="0">
                <a:solidFill>
                  <a:srgbClr val="000000"/>
                </a:solidFill>
                <a:latin typeface="宋体" pitchFamily="2" charset="-122"/>
                <a:ea typeface="宋体" pitchFamily="2" charset="-122"/>
              </a:rPr>
              <a:t>1978年被确定为湖北省首批重点中学，2001年被命名为湖北省示范学校。学校占地近</a:t>
            </a:r>
            <a:r>
              <a:rPr lang="en-US" altLang="zh-CN" sz="2400" i="0" smtClean="0">
                <a:solidFill>
                  <a:srgbClr val="000000"/>
                </a:solidFill>
                <a:latin typeface="宋体" pitchFamily="2" charset="-122"/>
                <a:ea typeface="宋体" pitchFamily="2" charset="-122"/>
              </a:rPr>
              <a:t>4</a:t>
            </a:r>
            <a:r>
              <a:rPr lang="zh-CN" altLang="en-US" sz="2400" i="0" smtClean="0">
                <a:solidFill>
                  <a:srgbClr val="000000"/>
                </a:solidFill>
                <a:latin typeface="宋体" pitchFamily="2" charset="-122"/>
                <a:ea typeface="宋体" pitchFamily="2" charset="-122"/>
              </a:rPr>
              <a:t>00亩，建筑面积</a:t>
            </a:r>
            <a:r>
              <a:rPr lang="en-US" altLang="zh-CN" sz="2400" i="0" smtClean="0">
                <a:solidFill>
                  <a:srgbClr val="000000"/>
                </a:solidFill>
                <a:latin typeface="宋体" pitchFamily="2" charset="-122"/>
                <a:ea typeface="宋体" pitchFamily="2" charset="-122"/>
              </a:rPr>
              <a:t>3</a:t>
            </a:r>
            <a:r>
              <a:rPr lang="zh-CN" altLang="en-US" sz="2400" i="0" smtClean="0">
                <a:solidFill>
                  <a:srgbClr val="000000"/>
                </a:solidFill>
                <a:latin typeface="宋体" pitchFamily="2" charset="-122"/>
                <a:ea typeface="宋体" pitchFamily="2" charset="-122"/>
              </a:rPr>
              <a:t>0万平方米，分四大校区，下辖高中部、体育部、义务教育部、初中部和襄阳四中国际学校，在校师生12000余人。</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2"/>
          <p:cNvSpPr>
            <a:spLocks noChangeArrowheads="1"/>
          </p:cNvSpPr>
          <p:nvPr/>
        </p:nvSpPr>
        <p:spPr bwMode="auto">
          <a:xfrm>
            <a:off x="2405063" y="2084388"/>
            <a:ext cx="4333875" cy="0"/>
          </a:xfrm>
          <a:prstGeom prst="rect">
            <a:avLst/>
          </a:prstGeom>
          <a:solidFill>
            <a:srgbClr val="FFFFFF"/>
          </a:solidFill>
          <a:ln w="9525">
            <a:noFill/>
            <a:miter lim="800000"/>
            <a:headEnd/>
            <a:tailEnd/>
          </a:ln>
        </p:spPr>
        <p:txBody>
          <a:bodyPr wrap="none" anchor="ctr">
            <a:spAutoFit/>
          </a:bodyPr>
          <a:lstStyle/>
          <a:p>
            <a:endParaRPr lang="zh-CN" altLang="en-US">
              <a:ea typeface="华文细黑"/>
              <a:cs typeface="华文细黑"/>
            </a:endParaRPr>
          </a:p>
        </p:txBody>
      </p:sp>
      <p:sp>
        <p:nvSpPr>
          <p:cNvPr id="82946" name="Rectangle 3"/>
          <p:cNvSpPr>
            <a:spLocks noChangeArrowheads="1"/>
          </p:cNvSpPr>
          <p:nvPr/>
        </p:nvSpPr>
        <p:spPr bwMode="auto">
          <a:xfrm>
            <a:off x="938213" y="804863"/>
            <a:ext cx="3633787" cy="0"/>
          </a:xfrm>
          <a:prstGeom prst="rect">
            <a:avLst/>
          </a:prstGeom>
          <a:solidFill>
            <a:srgbClr val="FFFFFF"/>
          </a:solidFill>
          <a:ln w="9525">
            <a:noFill/>
            <a:miter lim="800000"/>
            <a:headEnd/>
            <a:tailEnd/>
          </a:ln>
        </p:spPr>
        <p:txBody>
          <a:bodyPr wrap="none" anchor="ctr">
            <a:spAutoFit/>
          </a:bodyPr>
          <a:lstStyle/>
          <a:p>
            <a:endParaRPr lang="zh-CN" altLang="en-US">
              <a:ea typeface="华文细黑"/>
              <a:cs typeface="华文细黑"/>
            </a:endParaRPr>
          </a:p>
        </p:txBody>
      </p:sp>
      <p:graphicFrame>
        <p:nvGraphicFramePr>
          <p:cNvPr id="77918" name="Group 94"/>
          <p:cNvGraphicFramePr>
            <a:graphicFrameLocks noGrp="1"/>
          </p:cNvGraphicFramePr>
          <p:nvPr/>
        </p:nvGraphicFramePr>
        <p:xfrm>
          <a:off x="0" y="836613"/>
          <a:ext cx="6875463" cy="5370521"/>
        </p:xfrm>
        <a:graphic>
          <a:graphicData uri="http://schemas.openxmlformats.org/drawingml/2006/table">
            <a:tbl>
              <a:tblPr/>
              <a:tblGrid>
                <a:gridCol w="1466850"/>
                <a:gridCol w="1692275"/>
                <a:gridCol w="1600200"/>
                <a:gridCol w="2116138"/>
              </a:tblGrid>
              <a:tr h="315913">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楷体" pitchFamily="49" charset="-122"/>
                          <a:ea typeface="宋体" charset="-122"/>
                        </a:rPr>
                        <a:t>年份</a:t>
                      </a:r>
                      <a:endParaRPr kumimoji="0" lang="zh-CN" altLang="en-US"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楷体" pitchFamily="49" charset="-122"/>
                          <a:ea typeface="宋体" charset="-122"/>
                        </a:rPr>
                        <a:t>试卷</a:t>
                      </a:r>
                      <a:endParaRPr kumimoji="0" lang="zh-CN" altLang="en-US"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楷体" pitchFamily="49" charset="-122"/>
                          <a:ea typeface="宋体" charset="-122"/>
                        </a:rPr>
                        <a:t>人物</a:t>
                      </a:r>
                      <a:endParaRPr kumimoji="0" lang="zh-CN" altLang="en-US"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楷体" pitchFamily="49" charset="-122"/>
                          <a:ea typeface="宋体" charset="-122"/>
                        </a:rPr>
                        <a:t>出处</a:t>
                      </a:r>
                      <a:endParaRPr kumimoji="0" lang="zh-CN" altLang="en-US"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1591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楷体" pitchFamily="49" charset="-122"/>
                          <a:ea typeface="宋体" charset="-122"/>
                        </a:rPr>
                        <a:t>2012</a:t>
                      </a:r>
                      <a:endParaRPr kumimoji="0" lang="en-US" altLang="zh-CN"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楷体" pitchFamily="49" charset="-122"/>
                          <a:ea typeface="宋体" charset="-122"/>
                        </a:rPr>
                        <a:t>全国卷</a:t>
                      </a:r>
                      <a:endParaRPr kumimoji="0" lang="zh-CN" altLang="en-US"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楷体" pitchFamily="49" charset="-122"/>
                          <a:ea typeface="宋体" charset="-122"/>
                        </a:rPr>
                        <a:t>萧燧</a:t>
                      </a:r>
                      <a:endParaRPr kumimoji="0" lang="zh-CN" altLang="en-US"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楷体" pitchFamily="49" charset="-122"/>
                          <a:ea typeface="宋体" charset="-122"/>
                        </a:rPr>
                        <a:t>《</a:t>
                      </a:r>
                      <a:r>
                        <a:rPr kumimoji="0" lang="zh-CN" altLang="en-US" sz="1400" b="1" i="0" u="none" strike="noStrike" cap="none" normalizeH="0" baseline="0" smtClean="0">
                          <a:ln>
                            <a:noFill/>
                          </a:ln>
                          <a:solidFill>
                            <a:schemeClr val="tx1"/>
                          </a:solidFill>
                          <a:effectLst/>
                          <a:latin typeface="楷体" pitchFamily="49" charset="-122"/>
                          <a:ea typeface="宋体" charset="-122"/>
                        </a:rPr>
                        <a:t>宋史</a:t>
                      </a:r>
                      <a:r>
                        <a:rPr kumimoji="0" lang="en-US" altLang="zh-CN" sz="1400" b="1" i="0" u="none" strike="noStrike" cap="none" normalizeH="0" baseline="0" smtClean="0">
                          <a:ln>
                            <a:noFill/>
                          </a:ln>
                          <a:solidFill>
                            <a:schemeClr val="tx1"/>
                          </a:solidFill>
                          <a:effectLst/>
                          <a:latin typeface="楷体" pitchFamily="49" charset="-122"/>
                          <a:ea typeface="宋体" charset="-122"/>
                        </a:rPr>
                        <a:t>》</a:t>
                      </a:r>
                      <a:endParaRPr kumimoji="0" lang="en-US" altLang="zh-CN"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15913">
                <a:tc row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楷体" pitchFamily="49" charset="-122"/>
                          <a:ea typeface="宋体" charset="-122"/>
                        </a:rPr>
                        <a:t>2013</a:t>
                      </a:r>
                      <a:endParaRPr kumimoji="0" lang="en-US" altLang="zh-CN" sz="1400" b="0" i="0" u="none" strike="noStrike" cap="none" normalizeH="0" baseline="0" smtClean="0">
                        <a:ln>
                          <a:noFill/>
                        </a:ln>
                        <a:solidFill>
                          <a:schemeClr val="tx1"/>
                        </a:solidFill>
                        <a:effectLst/>
                        <a:latin typeface="Arial" charset="0"/>
                        <a:ea typeface="楷体"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charset="0"/>
                          <a:ea typeface="华文细黑" pitchFamily="2" charset="-122"/>
                          <a:cs typeface="Times New Roman" pitchFamily="18" charset="0"/>
                        </a:rPr>
                        <a:t> </a:t>
                      </a:r>
                      <a:endParaRPr kumimoji="0" lang="en-US" altLang="zh-CN" sz="1400" b="0" i="0" u="none" strike="noStrike" cap="none" normalizeH="0" baseline="0" smtClean="0">
                        <a:ln>
                          <a:noFill/>
                        </a:ln>
                        <a:solidFill>
                          <a:schemeClr val="tx1"/>
                        </a:solidFill>
                        <a:effectLst/>
                        <a:latin typeface="Arial" charset="0"/>
                        <a:ea typeface="华文细黑"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楷体" pitchFamily="49" charset="-122"/>
                          <a:ea typeface="宋体" charset="-122"/>
                        </a:rPr>
                        <a:t>全国卷</a:t>
                      </a:r>
                      <a:r>
                        <a:rPr kumimoji="0" lang="en-US" altLang="zh-CN" sz="1400" b="1" i="0" u="none" strike="noStrike" cap="none" normalizeH="0" baseline="0" smtClean="0">
                          <a:ln>
                            <a:noFill/>
                          </a:ln>
                          <a:solidFill>
                            <a:schemeClr val="tx1"/>
                          </a:solidFill>
                          <a:effectLst/>
                          <a:latin typeface="楷体" pitchFamily="49" charset="-122"/>
                          <a:ea typeface="宋体" charset="-122"/>
                        </a:rPr>
                        <a:t>I</a:t>
                      </a:r>
                      <a:endParaRPr kumimoji="0" lang="en-US" altLang="zh-CN"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楷体" pitchFamily="49" charset="-122"/>
                          <a:ea typeface="宋体" charset="-122"/>
                        </a:rPr>
                        <a:t>马文升</a:t>
                      </a:r>
                      <a:endParaRPr kumimoji="0" lang="zh-CN" altLang="en-US"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FF0000"/>
                          </a:solidFill>
                          <a:effectLst/>
                          <a:latin typeface="楷体" pitchFamily="49" charset="-122"/>
                          <a:ea typeface="宋体" charset="-122"/>
                        </a:rPr>
                        <a:t>《</a:t>
                      </a:r>
                      <a:r>
                        <a:rPr kumimoji="0" lang="zh-CN" altLang="en-US" sz="1400" b="1" i="0" u="none" strike="noStrike" cap="none" normalizeH="0" baseline="0" smtClean="0">
                          <a:ln>
                            <a:noFill/>
                          </a:ln>
                          <a:solidFill>
                            <a:srgbClr val="FF0000"/>
                          </a:solidFill>
                          <a:effectLst/>
                          <a:latin typeface="楷体" pitchFamily="49" charset="-122"/>
                          <a:ea typeface="宋体" charset="-122"/>
                        </a:rPr>
                        <a:t>明史</a:t>
                      </a:r>
                      <a:r>
                        <a:rPr kumimoji="0" lang="en-US" altLang="zh-CN" sz="1400" b="1" i="0" u="none" strike="noStrike" cap="none" normalizeH="0" baseline="0" smtClean="0">
                          <a:ln>
                            <a:noFill/>
                          </a:ln>
                          <a:solidFill>
                            <a:srgbClr val="FF0000"/>
                          </a:solidFill>
                          <a:effectLst/>
                          <a:latin typeface="楷体" pitchFamily="49" charset="-122"/>
                          <a:ea typeface="宋体" charset="-122"/>
                        </a:rPr>
                        <a:t>》</a:t>
                      </a:r>
                      <a:endParaRPr kumimoji="0" lang="en-US" altLang="zh-CN"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15913">
                <a:tc vMerge="1">
                  <a:txBody>
                    <a:bodyPr/>
                    <a:lstStyle/>
                    <a:p>
                      <a:endParaRPr lang="zh-CN" altLang="en-US"/>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楷体" pitchFamily="49" charset="-122"/>
                          <a:ea typeface="宋体" charset="-122"/>
                        </a:rPr>
                        <a:t>全国卷</a:t>
                      </a:r>
                      <a:r>
                        <a:rPr kumimoji="0" lang="en-US" altLang="zh-CN" sz="1400" b="1" i="0" u="none" strike="noStrike" cap="none" normalizeH="0" baseline="0" smtClean="0">
                          <a:ln>
                            <a:noFill/>
                          </a:ln>
                          <a:solidFill>
                            <a:schemeClr val="tx1"/>
                          </a:solidFill>
                          <a:effectLst/>
                          <a:latin typeface="楷体" pitchFamily="49" charset="-122"/>
                          <a:ea typeface="宋体" charset="-122"/>
                        </a:rPr>
                        <a:t>II</a:t>
                      </a:r>
                      <a:endParaRPr kumimoji="0" lang="en-US" altLang="zh-CN"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楷体" pitchFamily="49" charset="-122"/>
                          <a:ea typeface="宋体" charset="-122"/>
                        </a:rPr>
                        <a:t>李揆</a:t>
                      </a:r>
                      <a:endParaRPr kumimoji="0" lang="zh-CN" altLang="en-US"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楷体" pitchFamily="49" charset="-122"/>
                          <a:ea typeface="宋体" charset="-122"/>
                        </a:rPr>
                        <a:t>《</a:t>
                      </a:r>
                      <a:r>
                        <a:rPr kumimoji="0" lang="zh-CN" altLang="en-US" sz="1400" b="1" i="0" u="none" strike="noStrike" cap="none" normalizeH="0" baseline="0" smtClean="0">
                          <a:ln>
                            <a:noFill/>
                          </a:ln>
                          <a:solidFill>
                            <a:schemeClr val="tx1"/>
                          </a:solidFill>
                          <a:effectLst/>
                          <a:latin typeface="楷体" pitchFamily="49" charset="-122"/>
                          <a:ea typeface="宋体" charset="-122"/>
                        </a:rPr>
                        <a:t>旧唐书</a:t>
                      </a:r>
                      <a:r>
                        <a:rPr kumimoji="0" lang="en-US" altLang="zh-CN" sz="1400" b="1" i="0" u="none" strike="noStrike" cap="none" normalizeH="0" baseline="0" smtClean="0">
                          <a:ln>
                            <a:noFill/>
                          </a:ln>
                          <a:solidFill>
                            <a:schemeClr val="tx1"/>
                          </a:solidFill>
                          <a:effectLst/>
                          <a:latin typeface="楷体" pitchFamily="49" charset="-122"/>
                          <a:ea typeface="宋体" charset="-122"/>
                        </a:rPr>
                        <a:t>》</a:t>
                      </a:r>
                      <a:endParaRPr kumimoji="0" lang="en-US" altLang="zh-CN"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15913">
                <a:tc row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楷体" pitchFamily="49" charset="-122"/>
                          <a:ea typeface="宋体" charset="-122"/>
                        </a:rPr>
                        <a:t>2014</a:t>
                      </a:r>
                      <a:endParaRPr kumimoji="0" lang="en-US" altLang="zh-CN" sz="1400" b="0" i="0" u="none" strike="noStrike" cap="none" normalizeH="0" baseline="0" smtClean="0">
                        <a:ln>
                          <a:noFill/>
                        </a:ln>
                        <a:solidFill>
                          <a:schemeClr val="tx1"/>
                        </a:solidFill>
                        <a:effectLst/>
                        <a:latin typeface="Arial" charset="0"/>
                        <a:ea typeface="楷体"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charset="0"/>
                          <a:ea typeface="华文细黑" pitchFamily="2" charset="-122"/>
                          <a:cs typeface="Times New Roman" pitchFamily="18" charset="0"/>
                        </a:rPr>
                        <a:t> </a:t>
                      </a:r>
                      <a:endParaRPr kumimoji="0" lang="en-US" altLang="zh-CN" sz="1400" b="0" i="0" u="none" strike="noStrike" cap="none" normalizeH="0" baseline="0" smtClean="0">
                        <a:ln>
                          <a:noFill/>
                        </a:ln>
                        <a:solidFill>
                          <a:schemeClr val="tx1"/>
                        </a:solidFill>
                        <a:effectLst/>
                        <a:latin typeface="Arial" charset="0"/>
                        <a:ea typeface="华文细黑"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楷体" pitchFamily="49" charset="-122"/>
                          <a:ea typeface="宋体" charset="-122"/>
                        </a:rPr>
                        <a:t>全国卷</a:t>
                      </a:r>
                      <a:r>
                        <a:rPr kumimoji="0" lang="en-US" altLang="zh-CN" sz="1400" b="1" i="0" u="none" strike="noStrike" cap="none" normalizeH="0" baseline="0" smtClean="0">
                          <a:ln>
                            <a:noFill/>
                          </a:ln>
                          <a:solidFill>
                            <a:schemeClr val="tx1"/>
                          </a:solidFill>
                          <a:effectLst/>
                          <a:latin typeface="楷体" pitchFamily="49" charset="-122"/>
                          <a:ea typeface="宋体" charset="-122"/>
                        </a:rPr>
                        <a:t>I</a:t>
                      </a:r>
                      <a:endParaRPr kumimoji="0" lang="en-US" altLang="zh-CN"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楷体" pitchFamily="49" charset="-122"/>
                          <a:ea typeface="宋体" charset="-122"/>
                        </a:rPr>
                        <a:t>于休烈</a:t>
                      </a:r>
                      <a:endParaRPr kumimoji="0" lang="zh-CN" altLang="en-US"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FF0000"/>
                          </a:solidFill>
                          <a:effectLst/>
                          <a:latin typeface="楷体" pitchFamily="49" charset="-122"/>
                          <a:ea typeface="宋体" charset="-122"/>
                        </a:rPr>
                        <a:t>《</a:t>
                      </a:r>
                      <a:r>
                        <a:rPr kumimoji="0" lang="zh-CN" altLang="en-US" sz="1400" b="1" i="0" u="none" strike="noStrike" cap="none" normalizeH="0" baseline="0" smtClean="0">
                          <a:ln>
                            <a:noFill/>
                          </a:ln>
                          <a:solidFill>
                            <a:srgbClr val="FF0000"/>
                          </a:solidFill>
                          <a:effectLst/>
                          <a:latin typeface="楷体" pitchFamily="49" charset="-122"/>
                          <a:ea typeface="宋体" charset="-122"/>
                        </a:rPr>
                        <a:t>旧唐书</a:t>
                      </a:r>
                      <a:r>
                        <a:rPr kumimoji="0" lang="en-US" altLang="zh-CN" sz="1400" b="1" i="0" u="none" strike="noStrike" cap="none" normalizeH="0" baseline="0" smtClean="0">
                          <a:ln>
                            <a:noFill/>
                          </a:ln>
                          <a:solidFill>
                            <a:srgbClr val="FF0000"/>
                          </a:solidFill>
                          <a:effectLst/>
                          <a:latin typeface="楷体" pitchFamily="49" charset="-122"/>
                          <a:ea typeface="宋体" charset="-122"/>
                        </a:rPr>
                        <a:t>》</a:t>
                      </a:r>
                      <a:endParaRPr kumimoji="0" lang="en-US" altLang="zh-CN"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15913">
                <a:tc vMerge="1">
                  <a:txBody>
                    <a:bodyPr/>
                    <a:lstStyle/>
                    <a:p>
                      <a:endParaRPr lang="zh-CN" altLang="en-US"/>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楷体" pitchFamily="49" charset="-122"/>
                          <a:ea typeface="宋体" charset="-122"/>
                        </a:rPr>
                        <a:t>全国卷</a:t>
                      </a:r>
                      <a:r>
                        <a:rPr kumimoji="0" lang="en-US" altLang="zh-CN" sz="1400" b="1" i="0" u="none" strike="noStrike" cap="none" normalizeH="0" baseline="0" smtClean="0">
                          <a:ln>
                            <a:noFill/>
                          </a:ln>
                          <a:solidFill>
                            <a:schemeClr val="tx1"/>
                          </a:solidFill>
                          <a:effectLst/>
                          <a:latin typeface="楷体" pitchFamily="49" charset="-122"/>
                          <a:ea typeface="宋体" charset="-122"/>
                        </a:rPr>
                        <a:t>II</a:t>
                      </a:r>
                      <a:endParaRPr kumimoji="0" lang="en-US" altLang="zh-CN"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楷体" pitchFamily="49" charset="-122"/>
                          <a:ea typeface="宋体" charset="-122"/>
                        </a:rPr>
                        <a:t>韩文</a:t>
                      </a:r>
                      <a:endParaRPr kumimoji="0" lang="zh-CN" altLang="en-US"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楷体" pitchFamily="49" charset="-122"/>
                          <a:ea typeface="宋体" charset="-122"/>
                        </a:rPr>
                        <a:t>《</a:t>
                      </a:r>
                      <a:r>
                        <a:rPr kumimoji="0" lang="zh-CN" altLang="en-US" sz="1400" b="1" i="0" u="none" strike="noStrike" cap="none" normalizeH="0" baseline="0" smtClean="0">
                          <a:ln>
                            <a:noFill/>
                          </a:ln>
                          <a:solidFill>
                            <a:schemeClr val="tx1"/>
                          </a:solidFill>
                          <a:effectLst/>
                          <a:latin typeface="楷体" pitchFamily="49" charset="-122"/>
                          <a:ea typeface="宋体" charset="-122"/>
                        </a:rPr>
                        <a:t>明史</a:t>
                      </a:r>
                      <a:r>
                        <a:rPr kumimoji="0" lang="en-US" altLang="zh-CN" sz="1400" b="1" i="0" u="none" strike="noStrike" cap="none" normalizeH="0" baseline="0" smtClean="0">
                          <a:ln>
                            <a:noFill/>
                          </a:ln>
                          <a:solidFill>
                            <a:schemeClr val="tx1"/>
                          </a:solidFill>
                          <a:effectLst/>
                          <a:latin typeface="楷体" pitchFamily="49" charset="-122"/>
                          <a:ea typeface="宋体" charset="-122"/>
                        </a:rPr>
                        <a:t>》</a:t>
                      </a:r>
                      <a:endParaRPr kumimoji="0" lang="en-US" altLang="zh-CN"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15913">
                <a:tc row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楷体" pitchFamily="49" charset="-122"/>
                          <a:ea typeface="宋体" charset="-122"/>
                        </a:rPr>
                        <a:t>2015</a:t>
                      </a:r>
                      <a:endParaRPr kumimoji="0" lang="en-US" altLang="zh-CN" sz="1400" b="0" i="0" u="none" strike="noStrike" cap="none" normalizeH="0" baseline="0" smtClean="0">
                        <a:ln>
                          <a:noFill/>
                        </a:ln>
                        <a:solidFill>
                          <a:schemeClr val="tx1"/>
                        </a:solidFill>
                        <a:effectLst/>
                        <a:latin typeface="Arial" charset="0"/>
                        <a:ea typeface="楷体"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charset="0"/>
                          <a:ea typeface="华文细黑" pitchFamily="2" charset="-122"/>
                          <a:cs typeface="Times New Roman" pitchFamily="18" charset="0"/>
                        </a:rPr>
                        <a:t> </a:t>
                      </a:r>
                      <a:endParaRPr kumimoji="0" lang="en-US" altLang="zh-CN" sz="1400" b="0" i="0" u="none" strike="noStrike" cap="none" normalizeH="0" baseline="0" smtClean="0">
                        <a:ln>
                          <a:noFill/>
                        </a:ln>
                        <a:solidFill>
                          <a:schemeClr val="tx1"/>
                        </a:solidFill>
                        <a:effectLst/>
                        <a:latin typeface="Arial" charset="0"/>
                        <a:ea typeface="华文细黑"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楷体" pitchFamily="49" charset="-122"/>
                          <a:ea typeface="宋体" charset="-122"/>
                        </a:rPr>
                        <a:t>全国卷</a:t>
                      </a:r>
                      <a:r>
                        <a:rPr kumimoji="0" lang="en-US" altLang="zh-CN" sz="1400" b="1" i="0" u="none" strike="noStrike" cap="none" normalizeH="0" baseline="0" smtClean="0">
                          <a:ln>
                            <a:noFill/>
                          </a:ln>
                          <a:solidFill>
                            <a:schemeClr val="tx1"/>
                          </a:solidFill>
                          <a:effectLst/>
                          <a:latin typeface="楷体" pitchFamily="49" charset="-122"/>
                          <a:ea typeface="宋体" charset="-122"/>
                        </a:rPr>
                        <a:t>I</a:t>
                      </a:r>
                      <a:endParaRPr kumimoji="0" lang="en-US" altLang="zh-CN"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楷体" pitchFamily="49" charset="-122"/>
                          <a:ea typeface="宋体" charset="-122"/>
                        </a:rPr>
                        <a:t>孙傅</a:t>
                      </a:r>
                      <a:endParaRPr kumimoji="0" lang="zh-CN" altLang="en-US"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楷体" pitchFamily="49" charset="-122"/>
                          <a:ea typeface="宋体" charset="-122"/>
                        </a:rPr>
                        <a:t>《</a:t>
                      </a:r>
                      <a:r>
                        <a:rPr kumimoji="0" lang="zh-CN" altLang="en-US" sz="1400" b="1" i="0" u="none" strike="noStrike" cap="none" normalizeH="0" baseline="0" smtClean="0">
                          <a:ln>
                            <a:noFill/>
                          </a:ln>
                          <a:solidFill>
                            <a:schemeClr val="tx1"/>
                          </a:solidFill>
                          <a:effectLst/>
                          <a:latin typeface="楷体" pitchFamily="49" charset="-122"/>
                          <a:ea typeface="宋体" charset="-122"/>
                        </a:rPr>
                        <a:t>宋史</a:t>
                      </a:r>
                      <a:r>
                        <a:rPr kumimoji="0" lang="en-US" altLang="zh-CN" sz="1400" b="1" i="0" u="none" strike="noStrike" cap="none" normalizeH="0" baseline="0" smtClean="0">
                          <a:ln>
                            <a:noFill/>
                          </a:ln>
                          <a:solidFill>
                            <a:schemeClr val="tx1"/>
                          </a:solidFill>
                          <a:effectLst/>
                          <a:latin typeface="楷体" pitchFamily="49" charset="-122"/>
                          <a:ea typeface="宋体" charset="-122"/>
                        </a:rPr>
                        <a:t>》</a:t>
                      </a:r>
                      <a:endParaRPr kumimoji="0" lang="en-US" altLang="zh-CN"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15913">
                <a:tc vMerge="1">
                  <a:txBody>
                    <a:bodyPr/>
                    <a:lstStyle/>
                    <a:p>
                      <a:endParaRPr lang="zh-CN" altLang="en-US"/>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楷体" pitchFamily="49" charset="-122"/>
                          <a:ea typeface="宋体" charset="-122"/>
                        </a:rPr>
                        <a:t>全国卷</a:t>
                      </a:r>
                      <a:r>
                        <a:rPr kumimoji="0" lang="en-US" altLang="zh-CN" sz="1400" b="1" i="0" u="none" strike="noStrike" cap="none" normalizeH="0" baseline="0" smtClean="0">
                          <a:ln>
                            <a:noFill/>
                          </a:ln>
                          <a:solidFill>
                            <a:schemeClr val="tx1"/>
                          </a:solidFill>
                          <a:effectLst/>
                          <a:latin typeface="楷体" pitchFamily="49" charset="-122"/>
                          <a:ea typeface="宋体" charset="-122"/>
                        </a:rPr>
                        <a:t>II</a:t>
                      </a:r>
                      <a:endParaRPr kumimoji="0" lang="en-US" altLang="zh-CN"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楷体" pitchFamily="49" charset="-122"/>
                          <a:ea typeface="宋体" charset="-122"/>
                        </a:rPr>
                        <a:t>来护儿</a:t>
                      </a:r>
                      <a:endParaRPr kumimoji="0" lang="zh-CN" altLang="en-US"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楷体" pitchFamily="49" charset="-122"/>
                          <a:ea typeface="宋体" charset="-122"/>
                        </a:rPr>
                        <a:t>《</a:t>
                      </a:r>
                      <a:r>
                        <a:rPr kumimoji="0" lang="zh-CN" altLang="en-US" sz="1400" b="1" i="0" u="none" strike="noStrike" cap="none" normalizeH="0" baseline="0" smtClean="0">
                          <a:ln>
                            <a:noFill/>
                          </a:ln>
                          <a:solidFill>
                            <a:schemeClr val="tx1"/>
                          </a:solidFill>
                          <a:effectLst/>
                          <a:latin typeface="楷体" pitchFamily="49" charset="-122"/>
                          <a:ea typeface="宋体" charset="-122"/>
                        </a:rPr>
                        <a:t>北史</a:t>
                      </a:r>
                      <a:r>
                        <a:rPr kumimoji="0" lang="en-US" altLang="zh-CN" sz="1400" b="1" i="0" u="none" strike="noStrike" cap="none" normalizeH="0" baseline="0" smtClean="0">
                          <a:ln>
                            <a:noFill/>
                          </a:ln>
                          <a:solidFill>
                            <a:schemeClr val="tx1"/>
                          </a:solidFill>
                          <a:effectLst/>
                          <a:latin typeface="楷体" pitchFamily="49" charset="-122"/>
                          <a:ea typeface="宋体" charset="-122"/>
                        </a:rPr>
                        <a:t>》</a:t>
                      </a:r>
                      <a:endParaRPr kumimoji="0" lang="en-US" altLang="zh-CN"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15913">
                <a:tc rowSpan="3">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楷体" pitchFamily="49" charset="-122"/>
                          <a:ea typeface="宋体" charset="-122"/>
                        </a:rPr>
                        <a:t>2016</a:t>
                      </a:r>
                      <a:endParaRPr kumimoji="0" lang="en-US" altLang="zh-CN" sz="1400" b="0" i="0" u="none" strike="noStrike" cap="none" normalizeH="0" baseline="0" smtClean="0">
                        <a:ln>
                          <a:noFill/>
                        </a:ln>
                        <a:solidFill>
                          <a:schemeClr val="tx1"/>
                        </a:solidFill>
                        <a:effectLst/>
                        <a:latin typeface="Arial" charset="0"/>
                        <a:ea typeface="楷体"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charset="0"/>
                          <a:ea typeface="华文细黑" pitchFamily="2" charset="-122"/>
                          <a:cs typeface="Times New Roman" pitchFamily="18" charset="0"/>
                        </a:rPr>
                        <a:t> </a:t>
                      </a:r>
                      <a:endParaRPr kumimoji="0" lang="en-US" altLang="zh-CN" sz="1400" b="0" i="0" u="none" strike="noStrike" cap="none" normalizeH="0" baseline="0" smtClean="0">
                        <a:ln>
                          <a:noFill/>
                        </a:ln>
                        <a:solidFill>
                          <a:schemeClr val="tx1"/>
                        </a:solidFill>
                        <a:effectLst/>
                        <a:latin typeface="Arial" charset="0"/>
                        <a:ea typeface="华文细黑" pitchFamily="2"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charset="0"/>
                          <a:ea typeface="华文细黑" pitchFamily="2" charset="-122"/>
                          <a:cs typeface="Times New Roman" pitchFamily="18" charset="0"/>
                        </a:rPr>
                        <a:t> </a:t>
                      </a:r>
                      <a:endParaRPr kumimoji="0" lang="en-US" altLang="zh-CN" sz="1400" b="0" i="0" u="none" strike="noStrike" cap="none" normalizeH="0" baseline="0" smtClean="0">
                        <a:ln>
                          <a:noFill/>
                        </a:ln>
                        <a:solidFill>
                          <a:schemeClr val="tx1"/>
                        </a:solidFill>
                        <a:effectLst/>
                        <a:latin typeface="Arial" charset="0"/>
                        <a:ea typeface="华文细黑"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楷体" pitchFamily="49" charset="-122"/>
                          <a:ea typeface="宋体" charset="-122"/>
                        </a:rPr>
                        <a:t>全国卷</a:t>
                      </a:r>
                      <a:r>
                        <a:rPr kumimoji="0" lang="en-US" altLang="zh-CN" sz="1400" b="1" i="0" u="none" strike="noStrike" cap="none" normalizeH="0" baseline="0" smtClean="0">
                          <a:ln>
                            <a:noFill/>
                          </a:ln>
                          <a:solidFill>
                            <a:schemeClr val="tx1"/>
                          </a:solidFill>
                          <a:effectLst/>
                          <a:latin typeface="楷体" pitchFamily="49" charset="-122"/>
                          <a:ea typeface="宋体" charset="-122"/>
                        </a:rPr>
                        <a:t>I</a:t>
                      </a:r>
                      <a:endParaRPr kumimoji="0" lang="en-US" altLang="zh-CN"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楷体" pitchFamily="49" charset="-122"/>
                          <a:ea typeface="宋体" charset="-122"/>
                        </a:rPr>
                        <a:t>曾公亮</a:t>
                      </a:r>
                      <a:endParaRPr kumimoji="0" lang="zh-CN" altLang="en-US"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FF0000"/>
                          </a:solidFill>
                          <a:effectLst/>
                          <a:latin typeface="楷体" pitchFamily="49" charset="-122"/>
                          <a:ea typeface="宋体" charset="-122"/>
                        </a:rPr>
                        <a:t>《</a:t>
                      </a:r>
                      <a:r>
                        <a:rPr kumimoji="0" lang="zh-CN" altLang="en-US" sz="1400" b="1" i="0" u="none" strike="noStrike" cap="none" normalizeH="0" baseline="0" smtClean="0">
                          <a:ln>
                            <a:noFill/>
                          </a:ln>
                          <a:solidFill>
                            <a:srgbClr val="FF0000"/>
                          </a:solidFill>
                          <a:effectLst/>
                          <a:latin typeface="楷体" pitchFamily="49" charset="-122"/>
                          <a:ea typeface="宋体" charset="-122"/>
                        </a:rPr>
                        <a:t>宋史</a:t>
                      </a:r>
                      <a:r>
                        <a:rPr kumimoji="0" lang="en-US" altLang="zh-CN" sz="1400" b="1" i="0" u="none" strike="noStrike" cap="none" normalizeH="0" baseline="0" smtClean="0">
                          <a:ln>
                            <a:noFill/>
                          </a:ln>
                          <a:solidFill>
                            <a:srgbClr val="FF0000"/>
                          </a:solidFill>
                          <a:effectLst/>
                          <a:latin typeface="楷体" pitchFamily="49" charset="-122"/>
                          <a:ea typeface="宋体" charset="-122"/>
                        </a:rPr>
                        <a:t>》</a:t>
                      </a:r>
                      <a:endParaRPr kumimoji="0" lang="en-US" altLang="zh-CN"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15913">
                <a:tc vMerge="1">
                  <a:txBody>
                    <a:bodyPr/>
                    <a:lstStyle/>
                    <a:p>
                      <a:endParaRPr lang="zh-CN" altLang="en-US"/>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楷体" pitchFamily="49" charset="-122"/>
                          <a:ea typeface="宋体" charset="-122"/>
                        </a:rPr>
                        <a:t>全国卷</a:t>
                      </a:r>
                      <a:r>
                        <a:rPr kumimoji="0" lang="en-US" altLang="zh-CN" sz="1400" b="1" i="0" u="none" strike="noStrike" cap="none" normalizeH="0" baseline="0" smtClean="0">
                          <a:ln>
                            <a:noFill/>
                          </a:ln>
                          <a:solidFill>
                            <a:schemeClr val="tx1"/>
                          </a:solidFill>
                          <a:effectLst/>
                          <a:latin typeface="楷体" pitchFamily="49" charset="-122"/>
                          <a:ea typeface="宋体" charset="-122"/>
                        </a:rPr>
                        <a:t>II</a:t>
                      </a:r>
                      <a:endParaRPr kumimoji="0" lang="en-US" altLang="zh-CN"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楷体" pitchFamily="49" charset="-122"/>
                          <a:ea typeface="宋体" charset="-122"/>
                        </a:rPr>
                        <a:t>陈登云</a:t>
                      </a:r>
                      <a:endParaRPr kumimoji="0" lang="zh-CN" altLang="en-US"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楷体" pitchFamily="49" charset="-122"/>
                          <a:ea typeface="宋体" charset="-122"/>
                        </a:rPr>
                        <a:t>《</a:t>
                      </a:r>
                      <a:r>
                        <a:rPr kumimoji="0" lang="zh-CN" altLang="en-US" sz="1400" b="1" i="0" u="none" strike="noStrike" cap="none" normalizeH="0" baseline="0" smtClean="0">
                          <a:ln>
                            <a:noFill/>
                          </a:ln>
                          <a:solidFill>
                            <a:schemeClr val="tx1"/>
                          </a:solidFill>
                          <a:effectLst/>
                          <a:latin typeface="楷体" pitchFamily="49" charset="-122"/>
                          <a:ea typeface="宋体" charset="-122"/>
                        </a:rPr>
                        <a:t>明史</a:t>
                      </a:r>
                      <a:r>
                        <a:rPr kumimoji="0" lang="en-US" altLang="zh-CN" sz="1400" b="1" i="0" u="none" strike="noStrike" cap="none" normalizeH="0" baseline="0" smtClean="0">
                          <a:ln>
                            <a:noFill/>
                          </a:ln>
                          <a:solidFill>
                            <a:schemeClr val="tx1"/>
                          </a:solidFill>
                          <a:effectLst/>
                          <a:latin typeface="楷体" pitchFamily="49" charset="-122"/>
                          <a:ea typeface="宋体" charset="-122"/>
                        </a:rPr>
                        <a:t>》</a:t>
                      </a:r>
                      <a:endParaRPr kumimoji="0" lang="en-US" altLang="zh-CN"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15913">
                <a:tc vMerge="1">
                  <a:txBody>
                    <a:bodyPr/>
                    <a:lstStyle/>
                    <a:p>
                      <a:endParaRPr lang="zh-CN" altLang="en-US"/>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楷体" pitchFamily="49" charset="-122"/>
                          <a:ea typeface="宋体" charset="-122"/>
                        </a:rPr>
                        <a:t>全国卷</a:t>
                      </a:r>
                      <a:r>
                        <a:rPr kumimoji="0" lang="en-US" altLang="zh-CN" sz="1400" b="1" i="0" u="none" strike="noStrike" cap="none" normalizeH="0" baseline="0" smtClean="0">
                          <a:ln>
                            <a:noFill/>
                          </a:ln>
                          <a:solidFill>
                            <a:schemeClr val="tx1"/>
                          </a:solidFill>
                          <a:effectLst/>
                          <a:latin typeface="楷体" pitchFamily="49" charset="-122"/>
                          <a:ea typeface="宋体" charset="-122"/>
                        </a:rPr>
                        <a:t>III</a:t>
                      </a:r>
                      <a:endParaRPr kumimoji="0" lang="en-US" altLang="zh-CN"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楷体" pitchFamily="49" charset="-122"/>
                          <a:ea typeface="宋体" charset="-122"/>
                        </a:rPr>
                        <a:t>傅珪</a:t>
                      </a:r>
                      <a:endParaRPr kumimoji="0" lang="zh-CN" altLang="en-US"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楷体" pitchFamily="49" charset="-122"/>
                          <a:ea typeface="宋体" charset="-122"/>
                        </a:rPr>
                        <a:t>《</a:t>
                      </a:r>
                      <a:r>
                        <a:rPr kumimoji="0" lang="zh-CN" altLang="en-US" sz="1400" b="1" i="0" u="none" strike="noStrike" cap="none" normalizeH="0" baseline="0" smtClean="0">
                          <a:ln>
                            <a:noFill/>
                          </a:ln>
                          <a:solidFill>
                            <a:schemeClr val="tx1"/>
                          </a:solidFill>
                          <a:effectLst/>
                          <a:latin typeface="楷体" pitchFamily="49" charset="-122"/>
                          <a:ea typeface="宋体" charset="-122"/>
                        </a:rPr>
                        <a:t>明史</a:t>
                      </a:r>
                      <a:r>
                        <a:rPr kumimoji="0" lang="en-US" altLang="zh-CN" sz="1400" b="1" i="0" u="none" strike="noStrike" cap="none" normalizeH="0" baseline="0" smtClean="0">
                          <a:ln>
                            <a:noFill/>
                          </a:ln>
                          <a:solidFill>
                            <a:schemeClr val="tx1"/>
                          </a:solidFill>
                          <a:effectLst/>
                          <a:latin typeface="楷体" pitchFamily="49" charset="-122"/>
                          <a:ea typeface="宋体" charset="-122"/>
                        </a:rPr>
                        <a:t>》</a:t>
                      </a:r>
                      <a:endParaRPr kumimoji="0" lang="en-US" altLang="zh-CN"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1591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Times New Roman" pitchFamily="18" charset="0"/>
                          <a:ea typeface="华文细黑" pitchFamily="2" charset="-122"/>
                        </a:rPr>
                        <a:t>2017</a:t>
                      </a:r>
                      <a:endParaRPr kumimoji="0" lang="en-US" altLang="zh-CN" sz="1400" b="0" i="0" u="none" strike="noStrike" cap="none" normalizeH="0" baseline="0" smtClean="0">
                        <a:ln>
                          <a:noFill/>
                        </a:ln>
                        <a:solidFill>
                          <a:schemeClr val="tx1"/>
                        </a:solidFill>
                        <a:effectLst/>
                        <a:latin typeface="Arial" charset="0"/>
                        <a:ea typeface="华文细黑"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楷体" pitchFamily="49" charset="-122"/>
                          <a:ea typeface="宋体" charset="-122"/>
                        </a:rPr>
                        <a:t>全国卷</a:t>
                      </a:r>
                      <a:r>
                        <a:rPr kumimoji="0" lang="en-US" altLang="zh-CN" sz="1400" b="1" i="0" u="none" strike="noStrike" cap="none" normalizeH="0" baseline="0" smtClean="0">
                          <a:ln>
                            <a:noFill/>
                          </a:ln>
                          <a:solidFill>
                            <a:schemeClr val="tx1"/>
                          </a:solidFill>
                          <a:effectLst/>
                          <a:latin typeface="楷体" pitchFamily="49" charset="-122"/>
                          <a:ea typeface="宋体" charset="-122"/>
                        </a:rPr>
                        <a:t>I</a:t>
                      </a:r>
                      <a:endParaRPr kumimoji="0" lang="en-US" altLang="zh-CN"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楷体" pitchFamily="49" charset="-122"/>
                          <a:ea typeface="宋体" charset="-122"/>
                        </a:rPr>
                        <a:t>谢弘微</a:t>
                      </a:r>
                      <a:endParaRPr kumimoji="0" lang="zh-CN" altLang="en-US"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FF0000"/>
                          </a:solidFill>
                          <a:effectLst/>
                          <a:latin typeface="楷体" pitchFamily="49" charset="-122"/>
                          <a:ea typeface="宋体" charset="-122"/>
                        </a:rPr>
                        <a:t>《</a:t>
                      </a:r>
                      <a:r>
                        <a:rPr kumimoji="0" lang="zh-CN" altLang="en-US" sz="1400" b="1" i="0" u="none" strike="noStrike" cap="none" normalizeH="0" baseline="0" smtClean="0">
                          <a:ln>
                            <a:noFill/>
                          </a:ln>
                          <a:solidFill>
                            <a:srgbClr val="FF0000"/>
                          </a:solidFill>
                          <a:effectLst/>
                          <a:latin typeface="楷体" pitchFamily="49" charset="-122"/>
                          <a:ea typeface="宋体" charset="-122"/>
                        </a:rPr>
                        <a:t>宋书</a:t>
                      </a:r>
                      <a:r>
                        <a:rPr kumimoji="0" lang="en-US" altLang="zh-CN" sz="1400" b="1" i="0" u="none" strike="noStrike" cap="none" normalizeH="0" baseline="0" smtClean="0">
                          <a:ln>
                            <a:noFill/>
                          </a:ln>
                          <a:solidFill>
                            <a:srgbClr val="FF0000"/>
                          </a:solidFill>
                          <a:effectLst/>
                          <a:latin typeface="楷体" pitchFamily="49" charset="-122"/>
                          <a:ea typeface="宋体" charset="-122"/>
                        </a:rPr>
                        <a:t>》</a:t>
                      </a:r>
                      <a:r>
                        <a:rPr kumimoji="0" lang="zh-CN" altLang="en-US" sz="1400" b="1" i="0" u="none" strike="noStrike" cap="none" normalizeH="0" baseline="0" smtClean="0">
                          <a:ln>
                            <a:noFill/>
                          </a:ln>
                          <a:solidFill>
                            <a:srgbClr val="FF0000"/>
                          </a:solidFill>
                          <a:effectLst/>
                          <a:latin typeface="楷体" pitchFamily="49" charset="-122"/>
                          <a:ea typeface="宋体" charset="-122"/>
                        </a:rPr>
                        <a:t>（南朝）</a:t>
                      </a:r>
                      <a:endParaRPr kumimoji="0" lang="zh-CN" altLang="en-US"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15913">
                <a:tc>
                  <a:txBody>
                    <a:bodyPr/>
                    <a:lstStyle/>
                    <a:p>
                      <a:pPr marL="0" marR="0" lvl="0" indent="0" algn="l" defTabSz="914400" rtl="0" eaLnBrk="0" fontAlgn="base" latinLnBrk="0" hangingPunct="0">
                        <a:lnSpc>
                          <a:spcPct val="100000"/>
                        </a:lnSpc>
                        <a:spcBef>
                          <a:spcPct val="20000"/>
                        </a:spcBef>
                        <a:spcAft>
                          <a:spcPct val="0"/>
                        </a:spcAft>
                        <a:buClr>
                          <a:schemeClr val="accent1"/>
                        </a:buClr>
                        <a:buSzTx/>
                        <a:buFont typeface="Wingdings" pitchFamily="2" charset="2"/>
                        <a:buNone/>
                        <a:tabLst/>
                      </a:pPr>
                      <a:endParaRPr kumimoji="0" lang="zh-CN" altLang="en-US" sz="1400" b="0" i="0" u="none" strike="noStrike" cap="none" normalizeH="0" baseline="0" smtClean="0">
                        <a:ln>
                          <a:noFill/>
                        </a:ln>
                        <a:solidFill>
                          <a:schemeClr val="tx1"/>
                        </a:solidFill>
                        <a:effectLst/>
                        <a:latin typeface="Arial" charset="0"/>
                        <a:ea typeface="华文细黑"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楷体" pitchFamily="49" charset="-122"/>
                          <a:ea typeface="宋体" charset="-122"/>
                        </a:rPr>
                        <a:t>全国卷</a:t>
                      </a:r>
                      <a:r>
                        <a:rPr kumimoji="0" lang="en-US" altLang="zh-CN" sz="1400" b="1" i="0" u="none" strike="noStrike" cap="none" normalizeH="0" baseline="0" smtClean="0">
                          <a:ln>
                            <a:noFill/>
                          </a:ln>
                          <a:solidFill>
                            <a:schemeClr val="tx1"/>
                          </a:solidFill>
                          <a:effectLst/>
                          <a:latin typeface="楷体" pitchFamily="49" charset="-122"/>
                          <a:ea typeface="宋体" charset="-122"/>
                        </a:rPr>
                        <a:t>II</a:t>
                      </a:r>
                      <a:endParaRPr kumimoji="0" lang="en-US" altLang="zh-CN"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楷体" pitchFamily="49" charset="-122"/>
                          <a:ea typeface="宋体" charset="-122"/>
                        </a:rPr>
                        <a:t>赵憙</a:t>
                      </a:r>
                      <a:endParaRPr kumimoji="0" lang="zh-CN" altLang="en-US"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楷体" pitchFamily="49" charset="-122"/>
                          <a:ea typeface="宋体" charset="-122"/>
                        </a:rPr>
                        <a:t>《</a:t>
                      </a:r>
                      <a:r>
                        <a:rPr kumimoji="0" lang="zh-CN" altLang="en-US" sz="1400" b="1" i="0" u="none" strike="noStrike" cap="none" normalizeH="0" baseline="0" smtClean="0">
                          <a:ln>
                            <a:noFill/>
                          </a:ln>
                          <a:solidFill>
                            <a:schemeClr val="tx1"/>
                          </a:solidFill>
                          <a:effectLst/>
                          <a:latin typeface="楷体" pitchFamily="49" charset="-122"/>
                          <a:ea typeface="宋体" charset="-122"/>
                        </a:rPr>
                        <a:t>后汉书</a:t>
                      </a:r>
                      <a:r>
                        <a:rPr kumimoji="0" lang="en-US" altLang="zh-CN" sz="1400" b="1" i="0" u="none" strike="noStrike" cap="none" normalizeH="0" baseline="0" smtClean="0">
                          <a:ln>
                            <a:noFill/>
                          </a:ln>
                          <a:solidFill>
                            <a:schemeClr val="tx1"/>
                          </a:solidFill>
                          <a:effectLst/>
                          <a:latin typeface="楷体" pitchFamily="49" charset="-122"/>
                          <a:ea typeface="宋体" charset="-122"/>
                        </a:rPr>
                        <a:t>》</a:t>
                      </a:r>
                      <a:endParaRPr kumimoji="0" lang="en-US" altLang="zh-CN"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15913">
                <a:tc>
                  <a:txBody>
                    <a:bodyPr/>
                    <a:lstStyle/>
                    <a:p>
                      <a:pPr marL="0" marR="0" lvl="0" indent="0" algn="l" defTabSz="914400" rtl="0" eaLnBrk="0" fontAlgn="base" latinLnBrk="0" hangingPunct="0">
                        <a:lnSpc>
                          <a:spcPct val="100000"/>
                        </a:lnSpc>
                        <a:spcBef>
                          <a:spcPct val="20000"/>
                        </a:spcBef>
                        <a:spcAft>
                          <a:spcPct val="0"/>
                        </a:spcAft>
                        <a:buClr>
                          <a:schemeClr val="accent1"/>
                        </a:buClr>
                        <a:buSzTx/>
                        <a:buFont typeface="Wingdings" pitchFamily="2" charset="2"/>
                        <a:buNone/>
                        <a:tabLst/>
                      </a:pPr>
                      <a:endParaRPr kumimoji="0" lang="zh-CN" altLang="en-US" sz="1400" b="0" i="0" u="none" strike="noStrike" cap="none" normalizeH="0" baseline="0" smtClean="0">
                        <a:ln>
                          <a:noFill/>
                        </a:ln>
                        <a:solidFill>
                          <a:schemeClr val="tx1"/>
                        </a:solidFill>
                        <a:effectLst/>
                        <a:latin typeface="Arial" charset="0"/>
                        <a:ea typeface="华文细黑"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楷体" pitchFamily="49" charset="-122"/>
                          <a:ea typeface="宋体" charset="-122"/>
                        </a:rPr>
                        <a:t>全国卷</a:t>
                      </a:r>
                      <a:r>
                        <a:rPr kumimoji="0" lang="en-US" altLang="zh-CN" sz="1400" b="1" i="0" u="none" strike="noStrike" cap="none" normalizeH="0" baseline="0" smtClean="0">
                          <a:ln>
                            <a:noFill/>
                          </a:ln>
                          <a:solidFill>
                            <a:schemeClr val="tx1"/>
                          </a:solidFill>
                          <a:effectLst/>
                          <a:latin typeface="楷体" pitchFamily="49" charset="-122"/>
                          <a:ea typeface="宋体" charset="-122"/>
                        </a:rPr>
                        <a:t>III</a:t>
                      </a:r>
                      <a:endParaRPr kumimoji="0" lang="en-US" altLang="zh-CN"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楷体" pitchFamily="49" charset="-122"/>
                          <a:ea typeface="宋体" charset="-122"/>
                        </a:rPr>
                        <a:t>许江</a:t>
                      </a:r>
                      <a:endParaRPr kumimoji="0" lang="zh-CN" altLang="en-US"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楷体" pitchFamily="49" charset="-122"/>
                          <a:ea typeface="宋体" charset="-122"/>
                        </a:rPr>
                        <a:t>《</a:t>
                      </a:r>
                      <a:r>
                        <a:rPr kumimoji="0" lang="zh-CN" altLang="en-US" sz="1400" b="1" i="0" u="none" strike="noStrike" cap="none" normalizeH="0" baseline="0" smtClean="0">
                          <a:ln>
                            <a:noFill/>
                          </a:ln>
                          <a:solidFill>
                            <a:schemeClr val="tx1"/>
                          </a:solidFill>
                          <a:effectLst/>
                          <a:latin typeface="楷体" pitchFamily="49" charset="-122"/>
                          <a:ea typeface="宋体" charset="-122"/>
                        </a:rPr>
                        <a:t>宋史</a:t>
                      </a:r>
                      <a:r>
                        <a:rPr kumimoji="0" lang="en-US" altLang="zh-CN" sz="1400" b="1" i="0" u="none" strike="noStrike" cap="none" normalizeH="0" baseline="0" smtClean="0">
                          <a:ln>
                            <a:noFill/>
                          </a:ln>
                          <a:solidFill>
                            <a:schemeClr val="tx1"/>
                          </a:solidFill>
                          <a:effectLst/>
                          <a:latin typeface="楷体" pitchFamily="49" charset="-122"/>
                          <a:ea typeface="宋体" charset="-122"/>
                        </a:rPr>
                        <a:t>》</a:t>
                      </a:r>
                      <a:endParaRPr kumimoji="0" lang="en-US" altLang="zh-CN"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1591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Times New Roman" pitchFamily="18" charset="0"/>
                          <a:ea typeface="华文细黑" pitchFamily="2" charset="-122"/>
                        </a:rPr>
                        <a:t>2018</a:t>
                      </a:r>
                      <a:endParaRPr kumimoji="0" lang="en-US" altLang="zh-CN" sz="1400" b="0" i="0" u="none" strike="noStrike" cap="none" normalizeH="0" baseline="0" smtClean="0">
                        <a:ln>
                          <a:noFill/>
                        </a:ln>
                        <a:solidFill>
                          <a:schemeClr val="tx1"/>
                        </a:solidFill>
                        <a:effectLst/>
                        <a:latin typeface="Arial" charset="0"/>
                        <a:ea typeface="华文细黑"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楷体" pitchFamily="49" charset="-122"/>
                          <a:ea typeface="宋体" charset="-122"/>
                        </a:rPr>
                        <a:t>全国卷</a:t>
                      </a:r>
                      <a:r>
                        <a:rPr kumimoji="0" lang="en-US" altLang="zh-CN" sz="1400" b="1" i="0" u="none" strike="noStrike" cap="none" normalizeH="0" baseline="0" smtClean="0">
                          <a:ln>
                            <a:noFill/>
                          </a:ln>
                          <a:solidFill>
                            <a:schemeClr val="tx1"/>
                          </a:solidFill>
                          <a:effectLst/>
                          <a:latin typeface="楷体" pitchFamily="49" charset="-122"/>
                          <a:ea typeface="宋体" charset="-122"/>
                        </a:rPr>
                        <a:t>I</a:t>
                      </a:r>
                      <a:endParaRPr kumimoji="0" lang="en-US" altLang="zh-CN"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楷体" pitchFamily="49" charset="-122"/>
                          <a:ea typeface="宋体" charset="-122"/>
                        </a:rPr>
                        <a:t>鲁芝</a:t>
                      </a:r>
                      <a:endParaRPr kumimoji="0" lang="zh-CN" altLang="en-US"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FF0000"/>
                          </a:solidFill>
                          <a:effectLst/>
                          <a:latin typeface="楷体" pitchFamily="49" charset="-122"/>
                          <a:ea typeface="宋体" charset="-122"/>
                        </a:rPr>
                        <a:t>《</a:t>
                      </a:r>
                      <a:r>
                        <a:rPr kumimoji="0" lang="zh-CN" altLang="en-US" sz="1400" b="1" i="0" u="none" strike="noStrike" cap="none" normalizeH="0" baseline="0" smtClean="0">
                          <a:ln>
                            <a:noFill/>
                          </a:ln>
                          <a:solidFill>
                            <a:srgbClr val="FF0000"/>
                          </a:solidFill>
                          <a:effectLst/>
                          <a:latin typeface="楷体" pitchFamily="49" charset="-122"/>
                          <a:ea typeface="宋体" charset="-122"/>
                        </a:rPr>
                        <a:t>晋书</a:t>
                      </a:r>
                      <a:r>
                        <a:rPr kumimoji="0" lang="en-US" altLang="zh-CN" sz="1400" b="1" i="0" u="none" strike="noStrike" cap="none" normalizeH="0" baseline="0" smtClean="0">
                          <a:ln>
                            <a:noFill/>
                          </a:ln>
                          <a:solidFill>
                            <a:srgbClr val="FF0000"/>
                          </a:solidFill>
                          <a:effectLst/>
                          <a:latin typeface="楷体" pitchFamily="49" charset="-122"/>
                          <a:ea typeface="宋体" charset="-122"/>
                        </a:rPr>
                        <a:t>》</a:t>
                      </a:r>
                      <a:endParaRPr kumimoji="0" lang="en-US" altLang="zh-CN"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15913">
                <a:tc>
                  <a:txBody>
                    <a:bodyPr/>
                    <a:lstStyle/>
                    <a:p>
                      <a:pPr marL="0" marR="0" lvl="0" indent="0" algn="l" defTabSz="914400" rtl="0" eaLnBrk="0" fontAlgn="base" latinLnBrk="0" hangingPunct="0">
                        <a:lnSpc>
                          <a:spcPct val="100000"/>
                        </a:lnSpc>
                        <a:spcBef>
                          <a:spcPct val="20000"/>
                        </a:spcBef>
                        <a:spcAft>
                          <a:spcPct val="0"/>
                        </a:spcAft>
                        <a:buClr>
                          <a:schemeClr val="accent1"/>
                        </a:buClr>
                        <a:buSzTx/>
                        <a:buFont typeface="Wingdings" pitchFamily="2" charset="2"/>
                        <a:buNone/>
                        <a:tabLst/>
                      </a:pPr>
                      <a:endParaRPr kumimoji="0" lang="zh-CN" altLang="en-US" sz="1400" b="0" i="0" u="none" strike="noStrike" cap="none" normalizeH="0" baseline="0" smtClean="0">
                        <a:ln>
                          <a:noFill/>
                        </a:ln>
                        <a:solidFill>
                          <a:schemeClr val="tx1"/>
                        </a:solidFill>
                        <a:effectLst/>
                        <a:latin typeface="Arial" charset="0"/>
                        <a:ea typeface="华文细黑"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楷体" pitchFamily="49" charset="-122"/>
                          <a:ea typeface="宋体" charset="-122"/>
                        </a:rPr>
                        <a:t>全国卷</a:t>
                      </a:r>
                      <a:r>
                        <a:rPr kumimoji="0" lang="en-US" altLang="zh-CN" sz="1400" b="1" i="0" u="none" strike="noStrike" cap="none" normalizeH="0" baseline="0" smtClean="0">
                          <a:ln>
                            <a:noFill/>
                          </a:ln>
                          <a:solidFill>
                            <a:schemeClr val="tx1"/>
                          </a:solidFill>
                          <a:effectLst/>
                          <a:latin typeface="楷体" pitchFamily="49" charset="-122"/>
                          <a:ea typeface="宋体" charset="-122"/>
                        </a:rPr>
                        <a:t>II</a:t>
                      </a:r>
                      <a:endParaRPr kumimoji="0" lang="en-US" altLang="zh-CN"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楷体" pitchFamily="49" charset="-122"/>
                          <a:ea typeface="宋体" charset="-122"/>
                        </a:rPr>
                        <a:t>王涣</a:t>
                      </a:r>
                      <a:endParaRPr kumimoji="0" lang="zh-CN" altLang="en-US"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楷体" pitchFamily="49" charset="-122"/>
                          <a:ea typeface="宋体" charset="-122"/>
                        </a:rPr>
                        <a:t>《</a:t>
                      </a:r>
                      <a:r>
                        <a:rPr kumimoji="0" lang="zh-CN" altLang="en-US" sz="1400" b="1" i="0" u="none" strike="noStrike" cap="none" normalizeH="0" baseline="0" smtClean="0">
                          <a:ln>
                            <a:noFill/>
                          </a:ln>
                          <a:solidFill>
                            <a:schemeClr val="tx1"/>
                          </a:solidFill>
                          <a:effectLst/>
                          <a:latin typeface="楷体" pitchFamily="49" charset="-122"/>
                          <a:ea typeface="宋体" charset="-122"/>
                        </a:rPr>
                        <a:t>后汉书</a:t>
                      </a:r>
                      <a:r>
                        <a:rPr kumimoji="0" lang="en-US" altLang="zh-CN" sz="1400" b="1" i="0" u="none" strike="noStrike" cap="none" normalizeH="0" baseline="0" smtClean="0">
                          <a:ln>
                            <a:noFill/>
                          </a:ln>
                          <a:solidFill>
                            <a:schemeClr val="tx1"/>
                          </a:solidFill>
                          <a:effectLst/>
                          <a:latin typeface="楷体" pitchFamily="49" charset="-122"/>
                          <a:ea typeface="宋体" charset="-122"/>
                        </a:rPr>
                        <a:t>》</a:t>
                      </a:r>
                      <a:endParaRPr kumimoji="0" lang="en-US" altLang="zh-CN"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15913">
                <a:tc>
                  <a:txBody>
                    <a:bodyPr/>
                    <a:lstStyle/>
                    <a:p>
                      <a:pPr marL="0" marR="0" lvl="0" indent="0" algn="l" defTabSz="914400" rtl="0" eaLnBrk="0" fontAlgn="base" latinLnBrk="0" hangingPunct="0">
                        <a:lnSpc>
                          <a:spcPct val="100000"/>
                        </a:lnSpc>
                        <a:spcBef>
                          <a:spcPct val="20000"/>
                        </a:spcBef>
                        <a:spcAft>
                          <a:spcPct val="0"/>
                        </a:spcAft>
                        <a:buClr>
                          <a:schemeClr val="accent1"/>
                        </a:buClr>
                        <a:buSzTx/>
                        <a:buFont typeface="Wingdings" pitchFamily="2" charset="2"/>
                        <a:buNone/>
                        <a:tabLst/>
                      </a:pPr>
                      <a:endParaRPr kumimoji="0" lang="zh-CN" altLang="en-US" sz="1400" b="0" i="0" u="none" strike="noStrike" cap="none" normalizeH="0" baseline="0" smtClean="0">
                        <a:ln>
                          <a:noFill/>
                        </a:ln>
                        <a:solidFill>
                          <a:schemeClr val="tx1"/>
                        </a:solidFill>
                        <a:effectLst/>
                        <a:latin typeface="Arial" charset="0"/>
                        <a:ea typeface="华文细黑"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楷体" pitchFamily="49" charset="-122"/>
                          <a:ea typeface="宋体" charset="-122"/>
                        </a:rPr>
                        <a:t>全国卷</a:t>
                      </a:r>
                      <a:r>
                        <a:rPr kumimoji="0" lang="en-US" altLang="zh-CN" sz="1400" b="1" i="0" u="none" strike="noStrike" cap="none" normalizeH="0" baseline="0" smtClean="0">
                          <a:ln>
                            <a:noFill/>
                          </a:ln>
                          <a:solidFill>
                            <a:schemeClr val="tx1"/>
                          </a:solidFill>
                          <a:effectLst/>
                          <a:latin typeface="楷体" pitchFamily="49" charset="-122"/>
                          <a:ea typeface="宋体" charset="-122"/>
                        </a:rPr>
                        <a:t>III</a:t>
                      </a:r>
                      <a:endParaRPr kumimoji="0" lang="en-US" altLang="zh-CN"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楷体" pitchFamily="49" charset="-122"/>
                          <a:ea typeface="宋体" charset="-122"/>
                        </a:rPr>
                        <a:t>纯礼</a:t>
                      </a:r>
                      <a:endParaRPr kumimoji="0" lang="zh-CN" altLang="en-US"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楷体" pitchFamily="49" charset="-122"/>
                          <a:ea typeface="宋体" charset="-122"/>
                        </a:rPr>
                        <a:t>《</a:t>
                      </a:r>
                      <a:r>
                        <a:rPr kumimoji="0" lang="zh-CN" altLang="en-US" sz="1400" b="1" i="0" u="none" strike="noStrike" cap="none" normalizeH="0" baseline="0" smtClean="0">
                          <a:ln>
                            <a:noFill/>
                          </a:ln>
                          <a:solidFill>
                            <a:schemeClr val="tx1"/>
                          </a:solidFill>
                          <a:effectLst/>
                          <a:latin typeface="楷体" pitchFamily="49" charset="-122"/>
                          <a:ea typeface="宋体" charset="-122"/>
                        </a:rPr>
                        <a:t>宋史</a:t>
                      </a:r>
                      <a:r>
                        <a:rPr kumimoji="0" lang="en-US" altLang="zh-CN" sz="1400" b="1" i="0" u="none" strike="noStrike" cap="none" normalizeH="0" baseline="0" smtClean="0">
                          <a:ln>
                            <a:noFill/>
                          </a:ln>
                          <a:solidFill>
                            <a:schemeClr val="tx1"/>
                          </a:solidFill>
                          <a:effectLst/>
                          <a:latin typeface="楷体" pitchFamily="49" charset="-122"/>
                          <a:ea typeface="宋体" charset="-122"/>
                        </a:rPr>
                        <a:t>》</a:t>
                      </a:r>
                      <a:endParaRPr kumimoji="0" lang="en-US" altLang="zh-CN" sz="1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bl>
          </a:graphicData>
        </a:graphic>
      </p:graphicFrame>
      <p:sp>
        <p:nvSpPr>
          <p:cNvPr id="83034" name="Text Box 95"/>
          <p:cNvSpPr txBox="1">
            <a:spLocks noChangeArrowheads="1"/>
          </p:cNvSpPr>
          <p:nvPr/>
        </p:nvSpPr>
        <p:spPr bwMode="auto">
          <a:xfrm>
            <a:off x="7451725" y="1341438"/>
            <a:ext cx="1187450" cy="4624387"/>
          </a:xfrm>
          <a:prstGeom prst="rect">
            <a:avLst/>
          </a:prstGeom>
          <a:noFill/>
          <a:ln w="9525">
            <a:noFill/>
            <a:miter lim="800000"/>
            <a:headEnd/>
            <a:tailEnd/>
          </a:ln>
        </p:spPr>
        <p:txBody>
          <a:bodyPr>
            <a:spAutoFit/>
          </a:bodyPr>
          <a:lstStyle/>
          <a:p>
            <a:r>
              <a:rPr lang="en-US" altLang="zh-CN" b="1" i="0">
                <a:solidFill>
                  <a:srgbClr val="000099"/>
                </a:solidFill>
                <a:ea typeface="楷体" pitchFamily="49" charset="-122"/>
              </a:rPr>
              <a:t>《</a:t>
            </a:r>
            <a:r>
              <a:rPr lang="zh-CN" altLang="en-US" b="1" i="0">
                <a:solidFill>
                  <a:srgbClr val="000099"/>
                </a:solidFill>
                <a:ea typeface="楷体" pitchFamily="49" charset="-122"/>
              </a:rPr>
              <a:t>宋史</a:t>
            </a:r>
            <a:r>
              <a:rPr lang="en-US" altLang="zh-CN" b="1" i="0">
                <a:solidFill>
                  <a:srgbClr val="000099"/>
                </a:solidFill>
                <a:ea typeface="楷体" pitchFamily="49" charset="-122"/>
              </a:rPr>
              <a:t>》《</a:t>
            </a:r>
            <a:r>
              <a:rPr lang="zh-CN" altLang="en-US" b="1" i="0">
                <a:solidFill>
                  <a:srgbClr val="000099"/>
                </a:solidFill>
                <a:ea typeface="楷体" pitchFamily="49" charset="-122"/>
              </a:rPr>
              <a:t>明史</a:t>
            </a:r>
            <a:r>
              <a:rPr lang="en-US" altLang="zh-CN" b="1" i="0">
                <a:solidFill>
                  <a:srgbClr val="000099"/>
                </a:solidFill>
                <a:ea typeface="楷体" pitchFamily="49" charset="-122"/>
              </a:rPr>
              <a:t>》《</a:t>
            </a:r>
            <a:r>
              <a:rPr lang="zh-CN" altLang="en-US" b="1" i="0">
                <a:solidFill>
                  <a:srgbClr val="000099"/>
                </a:solidFill>
                <a:ea typeface="楷体" pitchFamily="49" charset="-122"/>
              </a:rPr>
              <a:t>后汉书</a:t>
            </a:r>
            <a:r>
              <a:rPr lang="en-US" altLang="zh-CN" b="1" i="0">
                <a:solidFill>
                  <a:srgbClr val="000099"/>
                </a:solidFill>
                <a:ea typeface="楷体" pitchFamily="49" charset="-122"/>
              </a:rPr>
              <a:t>》《</a:t>
            </a:r>
            <a:r>
              <a:rPr lang="zh-CN" altLang="en-US" b="1" i="0">
                <a:solidFill>
                  <a:srgbClr val="000099"/>
                </a:solidFill>
                <a:ea typeface="楷体" pitchFamily="49" charset="-122"/>
              </a:rPr>
              <a:t>宋书</a:t>
            </a:r>
            <a:r>
              <a:rPr lang="en-US" altLang="zh-CN" b="1" i="0">
                <a:solidFill>
                  <a:srgbClr val="000099"/>
                </a:solidFill>
                <a:ea typeface="楷体" pitchFamily="49" charset="-122"/>
              </a:rPr>
              <a:t>》《</a:t>
            </a:r>
            <a:r>
              <a:rPr lang="zh-CN" altLang="en-US" b="1" i="0">
                <a:solidFill>
                  <a:srgbClr val="000099"/>
                </a:solidFill>
                <a:ea typeface="楷体" pitchFamily="49" charset="-122"/>
              </a:rPr>
              <a:t>新唐书</a:t>
            </a:r>
            <a:r>
              <a:rPr lang="en-US" altLang="zh-CN" b="1" i="0">
                <a:solidFill>
                  <a:srgbClr val="000099"/>
                </a:solidFill>
                <a:ea typeface="楷体" pitchFamily="49" charset="-122"/>
              </a:rPr>
              <a:t>》《</a:t>
            </a:r>
            <a:r>
              <a:rPr lang="zh-CN" altLang="en-US" b="1" i="0">
                <a:solidFill>
                  <a:srgbClr val="000099"/>
                </a:solidFill>
                <a:ea typeface="楷体" pitchFamily="49" charset="-122"/>
              </a:rPr>
              <a:t>旧唐书</a:t>
            </a:r>
            <a:r>
              <a:rPr lang="en-US" altLang="zh-CN" b="1" i="0">
                <a:solidFill>
                  <a:srgbClr val="000099"/>
                </a:solidFill>
                <a:ea typeface="楷体" pitchFamily="49" charset="-122"/>
              </a:rPr>
              <a:t>》《</a:t>
            </a:r>
            <a:r>
              <a:rPr lang="zh-CN" altLang="en-US" b="1" i="0">
                <a:solidFill>
                  <a:srgbClr val="000099"/>
                </a:solidFill>
                <a:ea typeface="楷体" pitchFamily="49" charset="-122"/>
              </a:rPr>
              <a:t>汉书</a:t>
            </a:r>
            <a:r>
              <a:rPr lang="en-US" altLang="zh-CN" b="1" i="0">
                <a:solidFill>
                  <a:srgbClr val="000099"/>
                </a:solidFill>
                <a:ea typeface="楷体" pitchFamily="49" charset="-122"/>
              </a:rPr>
              <a:t>》《</a:t>
            </a:r>
            <a:r>
              <a:rPr lang="zh-CN" altLang="en-US" b="1" i="0">
                <a:solidFill>
                  <a:srgbClr val="000099"/>
                </a:solidFill>
                <a:ea typeface="楷体" pitchFamily="49" charset="-122"/>
              </a:rPr>
              <a:t>晋书</a:t>
            </a:r>
            <a:r>
              <a:rPr lang="en-US" altLang="zh-CN" b="1" i="0">
                <a:solidFill>
                  <a:srgbClr val="000099"/>
                </a:solidFill>
                <a:ea typeface="楷体" pitchFamily="49" charset="-122"/>
              </a:rPr>
              <a:t>》《</a:t>
            </a:r>
            <a:r>
              <a:rPr lang="zh-CN" altLang="en-US" b="1" i="0">
                <a:solidFill>
                  <a:srgbClr val="000099"/>
                </a:solidFill>
                <a:ea typeface="楷体" pitchFamily="49" charset="-122"/>
              </a:rPr>
              <a:t>梁书</a:t>
            </a:r>
            <a:r>
              <a:rPr lang="en-US" altLang="zh-CN" b="1" i="0">
                <a:solidFill>
                  <a:srgbClr val="000099"/>
                </a:solidFill>
                <a:ea typeface="楷体" pitchFamily="49" charset="-122"/>
              </a:rPr>
              <a:t>》《</a:t>
            </a:r>
            <a:r>
              <a:rPr lang="zh-CN" altLang="en-US" b="1" i="0">
                <a:solidFill>
                  <a:srgbClr val="000099"/>
                </a:solidFill>
                <a:ea typeface="楷体" pitchFamily="49" charset="-122"/>
              </a:rPr>
              <a:t>魏书</a:t>
            </a:r>
            <a:r>
              <a:rPr lang="en-US" altLang="zh-CN" b="1" i="0">
                <a:solidFill>
                  <a:srgbClr val="000099"/>
                </a:solidFill>
                <a:ea typeface="楷体" pitchFamily="49" charset="-122"/>
              </a:rPr>
              <a:t>》《</a:t>
            </a:r>
            <a:r>
              <a:rPr lang="zh-CN" altLang="en-US" b="1" i="0">
                <a:solidFill>
                  <a:srgbClr val="000099"/>
                </a:solidFill>
                <a:ea typeface="楷体" pitchFamily="49" charset="-122"/>
              </a:rPr>
              <a:t>周书</a:t>
            </a:r>
            <a:r>
              <a:rPr lang="en-US" altLang="zh-CN" b="1" i="0">
                <a:solidFill>
                  <a:srgbClr val="000099"/>
                </a:solidFill>
                <a:ea typeface="楷体" pitchFamily="49" charset="-122"/>
              </a:rPr>
              <a:t>》《</a:t>
            </a:r>
            <a:r>
              <a:rPr lang="zh-CN" altLang="en-US" b="1" i="0">
                <a:solidFill>
                  <a:srgbClr val="000099"/>
                </a:solidFill>
                <a:ea typeface="楷体" pitchFamily="49" charset="-122"/>
              </a:rPr>
              <a:t>隋书</a:t>
            </a:r>
            <a:r>
              <a:rPr lang="en-US" altLang="zh-CN" b="1" i="0">
                <a:solidFill>
                  <a:srgbClr val="000099"/>
                </a:solidFill>
                <a:ea typeface="楷体" pitchFamily="49" charset="-122"/>
              </a:rPr>
              <a:t>》《</a:t>
            </a:r>
            <a:r>
              <a:rPr lang="zh-CN" altLang="en-US" b="1" i="0">
                <a:solidFill>
                  <a:srgbClr val="000099"/>
                </a:solidFill>
                <a:ea typeface="楷体" pitchFamily="49" charset="-122"/>
              </a:rPr>
              <a:t>北史</a:t>
            </a:r>
            <a:r>
              <a:rPr lang="en-US" altLang="zh-CN" b="1" i="0">
                <a:solidFill>
                  <a:srgbClr val="000099"/>
                </a:solidFill>
                <a:ea typeface="楷体" pitchFamily="49" charset="-122"/>
              </a:rPr>
              <a:t>》《</a:t>
            </a:r>
            <a:r>
              <a:rPr lang="zh-CN" altLang="en-US" b="1" i="0">
                <a:solidFill>
                  <a:srgbClr val="000099"/>
                </a:solidFill>
                <a:ea typeface="楷体" pitchFamily="49" charset="-122"/>
              </a:rPr>
              <a:t>金史</a:t>
            </a:r>
            <a:r>
              <a:rPr lang="en-US" altLang="zh-CN" b="1" i="0">
                <a:solidFill>
                  <a:srgbClr val="000099"/>
                </a:solidFill>
                <a:ea typeface="楷体" pitchFamily="49" charset="-122"/>
              </a:rPr>
              <a:t>》《</a:t>
            </a:r>
            <a:r>
              <a:rPr lang="zh-CN" altLang="en-US" b="1" i="0">
                <a:solidFill>
                  <a:srgbClr val="000099"/>
                </a:solidFill>
                <a:ea typeface="楷体" pitchFamily="49" charset="-122"/>
              </a:rPr>
              <a:t>元史</a:t>
            </a:r>
            <a:r>
              <a:rPr lang="en-US" altLang="zh-CN" b="1" i="0">
                <a:solidFill>
                  <a:srgbClr val="000099"/>
                </a:solidFill>
                <a:ea typeface="楷体" pitchFamily="49" charset="-122"/>
              </a:rPr>
              <a:t>》</a:t>
            </a:r>
            <a:endParaRPr lang="zh-CN" altLang="en-US" b="1" i="0">
              <a:solidFill>
                <a:srgbClr val="000099"/>
              </a:solidFill>
              <a:ea typeface="楷体" pitchFamily="49" charset="-122"/>
            </a:endParaRPr>
          </a:p>
          <a:p>
            <a:pPr>
              <a:spcBef>
                <a:spcPct val="50000"/>
              </a:spcBef>
            </a:pPr>
            <a:endParaRPr lang="zh-CN" altLang="en-US">
              <a:solidFill>
                <a:srgbClr val="000099"/>
              </a:solidFill>
              <a:ea typeface="楷体" pitchFamily="49" charset="-122"/>
            </a:endParaRPr>
          </a:p>
        </p:txBody>
      </p:sp>
      <p:sp>
        <p:nvSpPr>
          <p:cNvPr id="83035" name="Text Box 96"/>
          <p:cNvSpPr txBox="1">
            <a:spLocks noChangeArrowheads="1"/>
          </p:cNvSpPr>
          <p:nvPr/>
        </p:nvSpPr>
        <p:spPr bwMode="auto">
          <a:xfrm>
            <a:off x="5651500" y="188913"/>
            <a:ext cx="3097213" cy="396875"/>
          </a:xfrm>
          <a:prstGeom prst="rect">
            <a:avLst/>
          </a:prstGeom>
          <a:noFill/>
          <a:ln w="9525">
            <a:noFill/>
            <a:miter lim="800000"/>
            <a:headEnd/>
            <a:tailEnd/>
          </a:ln>
        </p:spPr>
        <p:txBody>
          <a:bodyPr>
            <a:spAutoFit/>
          </a:bodyPr>
          <a:lstStyle/>
          <a:p>
            <a:pPr>
              <a:spcBef>
                <a:spcPct val="50000"/>
              </a:spcBef>
            </a:pPr>
            <a:r>
              <a:rPr lang="zh-CN" altLang="en-US" sz="2000" i="0">
                <a:solidFill>
                  <a:srgbClr val="FFFF00"/>
                </a:solidFill>
                <a:latin typeface="仿宋" pitchFamily="49" charset="-122"/>
                <a:ea typeface="仿宋" pitchFamily="49" charset="-122"/>
              </a:rPr>
              <a:t>（</a:t>
            </a:r>
            <a:r>
              <a:rPr lang="en-US" altLang="zh-CN" sz="2000" i="0">
                <a:solidFill>
                  <a:srgbClr val="FFFF00"/>
                </a:solidFill>
                <a:latin typeface="仿宋" pitchFamily="49" charset="-122"/>
                <a:ea typeface="仿宋" pitchFamily="49" charset="-122"/>
              </a:rPr>
              <a:t>1</a:t>
            </a:r>
            <a:r>
              <a:rPr lang="zh-CN" altLang="en-US" sz="2000" i="0">
                <a:solidFill>
                  <a:srgbClr val="FFFF00"/>
                </a:solidFill>
                <a:latin typeface="仿宋" pitchFamily="49" charset="-122"/>
                <a:ea typeface="仿宋" pitchFamily="49" charset="-122"/>
              </a:rPr>
              <a:t>）文言文阅读</a:t>
            </a:r>
            <a:endParaRPr lang="zh-CN" altLang="en-US" sz="2000">
              <a:solidFill>
                <a:srgbClr val="FFFF00"/>
              </a:solidFill>
              <a:latin typeface="仿宋" pitchFamily="49" charset="-122"/>
              <a:ea typeface="仿宋" pitchFamily="49" charset="-122"/>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ext Box 3"/>
          <p:cNvSpPr txBox="1">
            <a:spLocks noChangeArrowheads="1"/>
          </p:cNvSpPr>
          <p:nvPr/>
        </p:nvSpPr>
        <p:spPr bwMode="auto">
          <a:xfrm>
            <a:off x="684213" y="1341438"/>
            <a:ext cx="5616575" cy="641350"/>
          </a:xfrm>
          <a:prstGeom prst="rect">
            <a:avLst/>
          </a:prstGeom>
          <a:noFill/>
          <a:ln w="9525">
            <a:noFill/>
            <a:miter lim="800000"/>
            <a:headEnd/>
            <a:tailEnd/>
          </a:ln>
        </p:spPr>
        <p:txBody>
          <a:bodyPr>
            <a:spAutoFit/>
          </a:bodyPr>
          <a:lstStyle/>
          <a:p>
            <a:r>
              <a:rPr lang="zh-CN" altLang="en-US" sz="3600" b="1" i="0">
                <a:solidFill>
                  <a:schemeClr val="accent1"/>
                </a:solidFill>
                <a:latin typeface="仿宋" pitchFamily="49" charset="-122"/>
                <a:ea typeface="仿宋" pitchFamily="49" charset="-122"/>
              </a:rPr>
              <a:t>文言文为什么做不到？</a:t>
            </a:r>
          </a:p>
        </p:txBody>
      </p:sp>
      <p:sp>
        <p:nvSpPr>
          <p:cNvPr id="83970" name="Text Box 4"/>
          <p:cNvSpPr txBox="1">
            <a:spLocks noChangeArrowheads="1"/>
          </p:cNvSpPr>
          <p:nvPr/>
        </p:nvSpPr>
        <p:spPr bwMode="auto">
          <a:xfrm>
            <a:off x="611188" y="2420938"/>
            <a:ext cx="5761037" cy="641350"/>
          </a:xfrm>
          <a:prstGeom prst="rect">
            <a:avLst/>
          </a:prstGeom>
          <a:noFill/>
          <a:ln w="9525">
            <a:noFill/>
            <a:miter lim="800000"/>
            <a:headEnd/>
            <a:tailEnd/>
          </a:ln>
        </p:spPr>
        <p:txBody>
          <a:bodyPr>
            <a:spAutoFit/>
          </a:bodyPr>
          <a:lstStyle/>
          <a:p>
            <a:r>
              <a:rPr lang="en-US" altLang="zh-CN" sz="3600" b="1" i="0">
                <a:ea typeface="楷体" pitchFamily="49" charset="-122"/>
              </a:rPr>
              <a:t>1.</a:t>
            </a:r>
            <a:r>
              <a:rPr lang="zh-CN" altLang="en-US" sz="3600" b="1" i="0">
                <a:solidFill>
                  <a:srgbClr val="000000"/>
                </a:solidFill>
                <a:latin typeface="宋体" charset="-122"/>
                <a:ea typeface="楷体" pitchFamily="49" charset="-122"/>
              </a:rPr>
              <a:t>首先实词虚词量不过关</a:t>
            </a:r>
          </a:p>
        </p:txBody>
      </p:sp>
      <p:sp>
        <p:nvSpPr>
          <p:cNvPr id="83971" name="Text Box 5"/>
          <p:cNvSpPr txBox="1">
            <a:spLocks noChangeArrowheads="1"/>
          </p:cNvSpPr>
          <p:nvPr/>
        </p:nvSpPr>
        <p:spPr bwMode="auto">
          <a:xfrm>
            <a:off x="611188" y="3356992"/>
            <a:ext cx="8137276" cy="2031325"/>
          </a:xfrm>
          <a:prstGeom prst="rect">
            <a:avLst/>
          </a:prstGeom>
          <a:noFill/>
          <a:ln w="9525">
            <a:noFill/>
            <a:miter lim="800000"/>
            <a:headEnd/>
            <a:tailEnd/>
          </a:ln>
        </p:spPr>
        <p:txBody>
          <a:bodyPr wrap="square">
            <a:spAutoFit/>
          </a:bodyPr>
          <a:lstStyle/>
          <a:p>
            <a:pPr>
              <a:spcBef>
                <a:spcPct val="50000"/>
              </a:spcBef>
            </a:pPr>
            <a:r>
              <a:rPr lang="en-US" altLang="zh-CN" sz="3600" b="1" i="0" dirty="0">
                <a:ea typeface="楷体" pitchFamily="49" charset="-122"/>
              </a:rPr>
              <a:t>2.</a:t>
            </a:r>
            <a:r>
              <a:rPr lang="zh-CN" altLang="en-US" sz="3600" b="1" i="0" dirty="0">
                <a:solidFill>
                  <a:srgbClr val="000000"/>
                </a:solidFill>
                <a:latin typeface="宋体" charset="-122"/>
                <a:ea typeface="楷体" pitchFamily="49" charset="-122"/>
              </a:rPr>
              <a:t>其次做题量</a:t>
            </a:r>
            <a:r>
              <a:rPr lang="zh-CN" altLang="en-US" sz="3600" b="1" i="0" dirty="0" smtClean="0">
                <a:solidFill>
                  <a:srgbClr val="000000"/>
                </a:solidFill>
                <a:latin typeface="宋体" charset="-122"/>
                <a:ea typeface="楷体" pitchFamily="49" charset="-122"/>
              </a:rPr>
              <a:t>不够</a:t>
            </a:r>
            <a:endParaRPr lang="en-US" altLang="zh-CN" sz="3600" b="1" i="0" dirty="0" smtClean="0">
              <a:solidFill>
                <a:srgbClr val="000000"/>
              </a:solidFill>
              <a:latin typeface="宋体" charset="-122"/>
              <a:ea typeface="楷体" pitchFamily="49" charset="-122"/>
            </a:endParaRPr>
          </a:p>
          <a:p>
            <a:pPr>
              <a:spcBef>
                <a:spcPct val="50000"/>
              </a:spcBef>
            </a:pPr>
            <a:r>
              <a:rPr lang="en-US" altLang="zh-CN" sz="3600" b="1" i="0" dirty="0" smtClean="0">
                <a:solidFill>
                  <a:srgbClr val="000000"/>
                </a:solidFill>
                <a:latin typeface="宋体" charset="-122"/>
                <a:ea typeface="楷体" pitchFamily="49" charset="-122"/>
              </a:rPr>
              <a:t>   </a:t>
            </a:r>
            <a:r>
              <a:rPr lang="zh-CN" altLang="en-US" sz="3600" b="1" i="0" dirty="0" smtClean="0">
                <a:solidFill>
                  <a:srgbClr val="FF0000"/>
                </a:solidFill>
                <a:latin typeface="宋体" charset="-122"/>
                <a:ea typeface="楷体" pitchFamily="49" charset="-122"/>
              </a:rPr>
              <a:t>文言文学习要做到“两多”：多读、多背；“两勤”：勤查辞典、勤做练习</a:t>
            </a:r>
            <a:endParaRPr lang="zh-CN" altLang="en-US" sz="3600" b="1" i="0" dirty="0">
              <a:solidFill>
                <a:srgbClr val="FF0000"/>
              </a:solidFill>
              <a:latin typeface="宋体" charset="-122"/>
              <a:ea typeface="楷体" pitchFamily="49" charset="-122"/>
            </a:endParaRPr>
          </a:p>
        </p:txBody>
      </p:sp>
      <p:sp>
        <p:nvSpPr>
          <p:cNvPr id="83972" name="Text Box 6"/>
          <p:cNvSpPr txBox="1">
            <a:spLocks noChangeArrowheads="1"/>
          </p:cNvSpPr>
          <p:nvPr/>
        </p:nvSpPr>
        <p:spPr bwMode="auto">
          <a:xfrm>
            <a:off x="5651500" y="188913"/>
            <a:ext cx="3097213" cy="396875"/>
          </a:xfrm>
          <a:prstGeom prst="rect">
            <a:avLst/>
          </a:prstGeom>
          <a:noFill/>
          <a:ln w="9525">
            <a:noFill/>
            <a:miter lim="800000"/>
            <a:headEnd/>
            <a:tailEnd/>
          </a:ln>
        </p:spPr>
        <p:txBody>
          <a:bodyPr>
            <a:spAutoFit/>
          </a:bodyPr>
          <a:lstStyle/>
          <a:p>
            <a:pPr>
              <a:spcBef>
                <a:spcPct val="50000"/>
              </a:spcBef>
            </a:pPr>
            <a:r>
              <a:rPr lang="zh-CN" altLang="en-US" sz="2000" i="0">
                <a:solidFill>
                  <a:srgbClr val="FFFF00"/>
                </a:solidFill>
                <a:latin typeface="仿宋" pitchFamily="49" charset="-122"/>
                <a:ea typeface="仿宋" pitchFamily="49" charset="-122"/>
              </a:rPr>
              <a:t>（</a:t>
            </a:r>
            <a:r>
              <a:rPr lang="en-US" altLang="zh-CN" sz="2000" i="0">
                <a:solidFill>
                  <a:srgbClr val="FFFF00"/>
                </a:solidFill>
                <a:latin typeface="仿宋" pitchFamily="49" charset="-122"/>
                <a:ea typeface="仿宋" pitchFamily="49" charset="-122"/>
              </a:rPr>
              <a:t>1</a:t>
            </a:r>
            <a:r>
              <a:rPr lang="zh-CN" altLang="en-US" sz="2000" i="0">
                <a:solidFill>
                  <a:srgbClr val="FFFF00"/>
                </a:solidFill>
                <a:latin typeface="仿宋" pitchFamily="49" charset="-122"/>
                <a:ea typeface="仿宋" pitchFamily="49" charset="-122"/>
              </a:rPr>
              <a:t>）文言文阅读</a:t>
            </a:r>
            <a:endParaRPr lang="zh-CN" altLang="en-US" sz="2000">
              <a:solidFill>
                <a:srgbClr val="FFFF00"/>
              </a:solidFill>
              <a:latin typeface="仿宋" pitchFamily="49" charset="-122"/>
              <a:ea typeface="仿宋" pitchFamily="49" charset="-122"/>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3" name="Picture 4" descr="CgQCsVL8WzqAVQP3AAEK3idHktU16900_600x600"/>
          <p:cNvPicPr>
            <a:picLocks noChangeAspect="1" noChangeArrowheads="1"/>
          </p:cNvPicPr>
          <p:nvPr/>
        </p:nvPicPr>
        <p:blipFill>
          <a:blip r:embed="rId2" cstate="print"/>
          <a:srcRect/>
          <a:stretch>
            <a:fillRect/>
          </a:stretch>
        </p:blipFill>
        <p:spPr bwMode="auto">
          <a:xfrm>
            <a:off x="5940425" y="981075"/>
            <a:ext cx="3024188" cy="3313113"/>
          </a:xfrm>
          <a:prstGeom prst="rect">
            <a:avLst/>
          </a:prstGeom>
          <a:noFill/>
          <a:ln w="9525">
            <a:noFill/>
            <a:miter lim="800000"/>
            <a:headEnd/>
            <a:tailEnd/>
          </a:ln>
        </p:spPr>
      </p:pic>
      <p:sp>
        <p:nvSpPr>
          <p:cNvPr id="84994" name="Rectangle 3"/>
          <p:cNvSpPr>
            <a:spLocks noGrp="1"/>
          </p:cNvSpPr>
          <p:nvPr>
            <p:ph type="body" idx="4294967295"/>
          </p:nvPr>
        </p:nvSpPr>
        <p:spPr>
          <a:xfrm>
            <a:off x="179388" y="1700213"/>
            <a:ext cx="6480175" cy="4348162"/>
          </a:xfrm>
        </p:spPr>
        <p:txBody>
          <a:bodyPr/>
          <a:lstStyle/>
          <a:p>
            <a:pPr>
              <a:lnSpc>
                <a:spcPct val="90000"/>
              </a:lnSpc>
              <a:buFont typeface="Wingdings" pitchFamily="2" charset="2"/>
              <a:buNone/>
            </a:pPr>
            <a:r>
              <a:rPr lang="en-US" altLang="zh-CN" sz="2400" b="1" smtClean="0">
                <a:solidFill>
                  <a:srgbClr val="000099"/>
                </a:solidFill>
                <a:latin typeface="楷体" pitchFamily="49" charset="-122"/>
                <a:ea typeface="楷体" pitchFamily="49" charset="-122"/>
              </a:rPr>
              <a:t>①</a:t>
            </a:r>
            <a:r>
              <a:rPr lang="en-US" altLang="zh-CN" b="1" smtClean="0">
                <a:solidFill>
                  <a:srgbClr val="000099"/>
                </a:solidFill>
                <a:latin typeface="楷体" pitchFamily="49" charset="-122"/>
                <a:ea typeface="楷体" pitchFamily="49" charset="-122"/>
              </a:rPr>
              <a:t>《</a:t>
            </a:r>
            <a:r>
              <a:rPr lang="zh-CN" altLang="en-US" b="1" smtClean="0">
                <a:solidFill>
                  <a:srgbClr val="000099"/>
                </a:solidFill>
                <a:latin typeface="楷体" pitchFamily="49" charset="-122"/>
                <a:ea typeface="楷体" pitchFamily="49" charset="-122"/>
              </a:rPr>
              <a:t>高中文言</a:t>
            </a:r>
            <a:r>
              <a:rPr lang="en-US" altLang="zh-CN" b="1" smtClean="0">
                <a:solidFill>
                  <a:srgbClr val="000099"/>
                </a:solidFill>
                <a:latin typeface="楷体" pitchFamily="49" charset="-122"/>
                <a:ea typeface="楷体" pitchFamily="49" charset="-122"/>
              </a:rPr>
              <a:t>300</a:t>
            </a:r>
            <a:r>
              <a:rPr lang="zh-CN" altLang="en-US" b="1" smtClean="0">
                <a:solidFill>
                  <a:srgbClr val="000099"/>
                </a:solidFill>
                <a:latin typeface="楷体" pitchFamily="49" charset="-122"/>
                <a:ea typeface="楷体" pitchFamily="49" charset="-122"/>
              </a:rPr>
              <a:t>实词释例</a:t>
            </a:r>
            <a:r>
              <a:rPr lang="en-US" altLang="zh-CN" b="1" smtClean="0">
                <a:solidFill>
                  <a:srgbClr val="000099"/>
                </a:solidFill>
                <a:latin typeface="楷体" pitchFamily="49" charset="-122"/>
                <a:ea typeface="楷体" pitchFamily="49" charset="-122"/>
              </a:rPr>
              <a:t>》《</a:t>
            </a:r>
            <a:r>
              <a:rPr lang="zh-CN" altLang="en-US" b="1" smtClean="0">
                <a:solidFill>
                  <a:srgbClr val="000099"/>
                </a:solidFill>
                <a:latin typeface="楷体" pitchFamily="49" charset="-122"/>
                <a:ea typeface="楷体" pitchFamily="49" charset="-122"/>
              </a:rPr>
              <a:t>高中</a:t>
            </a:r>
            <a:r>
              <a:rPr lang="en-US" altLang="zh-CN" b="1" smtClean="0">
                <a:solidFill>
                  <a:srgbClr val="000099"/>
                </a:solidFill>
                <a:latin typeface="楷体" pitchFamily="49" charset="-122"/>
                <a:ea typeface="楷体" pitchFamily="49" charset="-122"/>
              </a:rPr>
              <a:t>120</a:t>
            </a:r>
            <a:r>
              <a:rPr lang="zh-CN" altLang="en-US" b="1" smtClean="0">
                <a:solidFill>
                  <a:srgbClr val="000099"/>
                </a:solidFill>
                <a:latin typeface="楷体" pitchFamily="49" charset="-122"/>
                <a:ea typeface="楷体" pitchFamily="49" charset="-122"/>
              </a:rPr>
              <a:t>实词和</a:t>
            </a:r>
            <a:r>
              <a:rPr lang="en-US" altLang="zh-CN" b="1" smtClean="0">
                <a:solidFill>
                  <a:srgbClr val="000099"/>
                </a:solidFill>
                <a:latin typeface="楷体" pitchFamily="49" charset="-122"/>
                <a:ea typeface="楷体" pitchFamily="49" charset="-122"/>
              </a:rPr>
              <a:t>18</a:t>
            </a:r>
            <a:r>
              <a:rPr lang="zh-CN" altLang="en-US" b="1" smtClean="0">
                <a:solidFill>
                  <a:srgbClr val="000099"/>
                </a:solidFill>
                <a:latin typeface="楷体" pitchFamily="49" charset="-122"/>
                <a:ea typeface="楷体" pitchFamily="49" charset="-122"/>
              </a:rPr>
              <a:t>虚词</a:t>
            </a:r>
            <a:r>
              <a:rPr lang="en-US" altLang="zh-CN" b="1" smtClean="0">
                <a:solidFill>
                  <a:srgbClr val="000099"/>
                </a:solidFill>
                <a:latin typeface="楷体" pitchFamily="49" charset="-122"/>
                <a:ea typeface="楷体" pitchFamily="49" charset="-122"/>
              </a:rPr>
              <a:t>》</a:t>
            </a:r>
          </a:p>
          <a:p>
            <a:pPr>
              <a:lnSpc>
                <a:spcPct val="90000"/>
              </a:lnSpc>
            </a:pPr>
            <a:endParaRPr lang="en-US" altLang="zh-CN" b="1" smtClean="0">
              <a:latin typeface="楷体" pitchFamily="49" charset="-122"/>
              <a:ea typeface="楷体" pitchFamily="49" charset="-122"/>
            </a:endParaRPr>
          </a:p>
          <a:p>
            <a:pPr>
              <a:lnSpc>
                <a:spcPct val="90000"/>
              </a:lnSpc>
              <a:buFont typeface="Wingdings" pitchFamily="2" charset="2"/>
              <a:buNone/>
            </a:pPr>
            <a:endParaRPr lang="en-US" altLang="zh-CN" smtClean="0">
              <a:latin typeface="楷体" pitchFamily="49" charset="-122"/>
              <a:ea typeface="楷体" pitchFamily="49" charset="-122"/>
            </a:endParaRPr>
          </a:p>
          <a:p>
            <a:pPr>
              <a:lnSpc>
                <a:spcPct val="90000"/>
              </a:lnSpc>
              <a:buFont typeface="Wingdings" pitchFamily="2" charset="2"/>
              <a:buNone/>
            </a:pPr>
            <a:r>
              <a:rPr lang="en-US" altLang="zh-CN" sz="2400" b="1" smtClean="0">
                <a:solidFill>
                  <a:srgbClr val="000099"/>
                </a:solidFill>
                <a:latin typeface="楷体" pitchFamily="49" charset="-122"/>
                <a:ea typeface="楷体" pitchFamily="49" charset="-122"/>
              </a:rPr>
              <a:t>②</a:t>
            </a:r>
            <a:r>
              <a:rPr lang="en-US" altLang="zh-CN" b="1" smtClean="0">
                <a:solidFill>
                  <a:srgbClr val="000099"/>
                </a:solidFill>
                <a:latin typeface="楷体" pitchFamily="49" charset="-122"/>
                <a:ea typeface="楷体" pitchFamily="49" charset="-122"/>
              </a:rPr>
              <a:t>《</a:t>
            </a:r>
            <a:r>
              <a:rPr lang="zh-CN" altLang="en-US" b="1" smtClean="0">
                <a:solidFill>
                  <a:srgbClr val="000099"/>
                </a:solidFill>
                <a:latin typeface="楷体" pitchFamily="49" charset="-122"/>
                <a:ea typeface="楷体" pitchFamily="49" charset="-122"/>
              </a:rPr>
              <a:t>乌有先生历险记</a:t>
            </a:r>
            <a:r>
              <a:rPr lang="en-US" altLang="zh-CN" b="1" smtClean="0">
                <a:solidFill>
                  <a:srgbClr val="000099"/>
                </a:solidFill>
                <a:latin typeface="楷体" pitchFamily="49" charset="-122"/>
                <a:ea typeface="楷体" pitchFamily="49" charset="-122"/>
              </a:rPr>
              <a:t>》</a:t>
            </a:r>
          </a:p>
          <a:p>
            <a:pPr>
              <a:lnSpc>
                <a:spcPct val="90000"/>
              </a:lnSpc>
            </a:pPr>
            <a:endParaRPr lang="en-US" altLang="zh-CN" b="1" smtClean="0">
              <a:solidFill>
                <a:srgbClr val="000099"/>
              </a:solidFill>
              <a:latin typeface="楷体" pitchFamily="49" charset="-122"/>
              <a:ea typeface="楷体" pitchFamily="49" charset="-122"/>
            </a:endParaRPr>
          </a:p>
          <a:p>
            <a:pPr>
              <a:lnSpc>
                <a:spcPct val="90000"/>
              </a:lnSpc>
            </a:pPr>
            <a:endParaRPr lang="en-US" altLang="zh-CN" b="1" smtClean="0">
              <a:latin typeface="楷体" pitchFamily="49" charset="-122"/>
              <a:ea typeface="楷体" pitchFamily="49" charset="-122"/>
            </a:endParaRPr>
          </a:p>
          <a:p>
            <a:pPr>
              <a:lnSpc>
                <a:spcPct val="90000"/>
              </a:lnSpc>
            </a:pPr>
            <a:endParaRPr lang="en-US" altLang="zh-CN" b="1" smtClean="0">
              <a:latin typeface="楷体" pitchFamily="49" charset="-122"/>
              <a:ea typeface="楷体" pitchFamily="49" charset="-122"/>
            </a:endParaRPr>
          </a:p>
          <a:p>
            <a:pPr>
              <a:lnSpc>
                <a:spcPct val="90000"/>
              </a:lnSpc>
            </a:pPr>
            <a:endParaRPr lang="en-US" altLang="zh-CN" b="1" smtClean="0">
              <a:latin typeface="楷体" pitchFamily="49" charset="-122"/>
              <a:ea typeface="楷体" pitchFamily="49" charset="-122"/>
            </a:endParaRPr>
          </a:p>
          <a:p>
            <a:pPr>
              <a:lnSpc>
                <a:spcPct val="90000"/>
              </a:lnSpc>
            </a:pPr>
            <a:endParaRPr lang="en-US" altLang="zh-CN" b="1" smtClean="0">
              <a:latin typeface="楷体" pitchFamily="49" charset="-122"/>
              <a:ea typeface="楷体" pitchFamily="49" charset="-122"/>
            </a:endParaRPr>
          </a:p>
          <a:p>
            <a:pPr>
              <a:lnSpc>
                <a:spcPct val="90000"/>
              </a:lnSpc>
            </a:pPr>
            <a:endParaRPr lang="en-US" altLang="zh-CN" b="1" smtClean="0">
              <a:latin typeface="楷体" pitchFamily="49" charset="-122"/>
              <a:ea typeface="楷体" pitchFamily="49" charset="-122"/>
            </a:endParaRPr>
          </a:p>
          <a:p>
            <a:pPr>
              <a:lnSpc>
                <a:spcPct val="90000"/>
              </a:lnSpc>
              <a:buFont typeface="Wingdings" pitchFamily="2" charset="2"/>
              <a:buNone/>
            </a:pPr>
            <a:r>
              <a:rPr lang="zh-CN" altLang="en-US" sz="2400" b="1" smtClean="0">
                <a:solidFill>
                  <a:srgbClr val="000099"/>
                </a:solidFill>
                <a:latin typeface="楷体" pitchFamily="49" charset="-122"/>
                <a:ea typeface="楷体" pitchFamily="49" charset="-122"/>
              </a:rPr>
              <a:t>③文言文的语感不可丢，每周一篇，适度穿插小文段</a:t>
            </a:r>
            <a:endParaRPr lang="zh-CN" altLang="en-US" b="1" smtClean="0">
              <a:solidFill>
                <a:srgbClr val="000099"/>
              </a:solidFill>
              <a:latin typeface="楷体" pitchFamily="49" charset="-122"/>
              <a:ea typeface="楷体" pitchFamily="49" charset="-122"/>
            </a:endParaRPr>
          </a:p>
        </p:txBody>
      </p:sp>
      <p:sp>
        <p:nvSpPr>
          <p:cNvPr id="79878" name="Text Box 6"/>
          <p:cNvSpPr txBox="1">
            <a:spLocks noChangeArrowheads="1"/>
          </p:cNvSpPr>
          <p:nvPr/>
        </p:nvSpPr>
        <p:spPr bwMode="auto">
          <a:xfrm>
            <a:off x="539750" y="3357563"/>
            <a:ext cx="4608513" cy="1400175"/>
          </a:xfrm>
          <a:prstGeom prst="rect">
            <a:avLst/>
          </a:prstGeom>
          <a:noFill/>
          <a:ln w="9525">
            <a:noFill/>
            <a:miter lim="800000"/>
            <a:headEnd/>
            <a:tailEnd/>
          </a:ln>
        </p:spPr>
        <p:txBody>
          <a:bodyPr>
            <a:spAutoFit/>
          </a:bodyPr>
          <a:lstStyle/>
          <a:p>
            <a:pPr>
              <a:spcBef>
                <a:spcPct val="50000"/>
              </a:spcBef>
            </a:pPr>
            <a:r>
              <a:rPr lang="zh-CN" altLang="en-US" sz="1600" b="1" i="0">
                <a:solidFill>
                  <a:srgbClr val="000000"/>
                </a:solidFill>
                <a:latin typeface="宋体" charset="-122"/>
              </a:rPr>
              <a:t>     </a:t>
            </a:r>
            <a:r>
              <a:rPr lang="zh-CN" altLang="en-US" sz="1400" b="1" i="0">
                <a:solidFill>
                  <a:srgbClr val="000000"/>
                </a:solidFill>
                <a:latin typeface="宋体" charset="-122"/>
                <a:hlinkClick r:id="rId3"/>
              </a:rPr>
              <a:t>张孝纯</a:t>
            </a:r>
            <a:r>
              <a:rPr lang="zh-CN" altLang="en-US" sz="1400" b="1" i="0">
                <a:solidFill>
                  <a:srgbClr val="000000"/>
                </a:solidFill>
                <a:latin typeface="宋体" charset="-122"/>
              </a:rPr>
              <a:t>先生为高考复习撰写的。该篇两千来字的文言文，不仅是一篇生动引人的故事，而且是一套富有创造性的文言知识的复习和练习题。它囊括了当时的中学课本中几乎全部的文言词法、句法知识，读者如果仔细阅读文章，再做做文后的练习，对复习、掌握中学的文言知识，会有很大帮助。 </a:t>
            </a:r>
          </a:p>
        </p:txBody>
      </p:sp>
      <p:sp>
        <p:nvSpPr>
          <p:cNvPr id="84996" name="Text Box 10"/>
          <p:cNvSpPr txBox="1">
            <a:spLocks noChangeArrowheads="1"/>
          </p:cNvSpPr>
          <p:nvPr/>
        </p:nvSpPr>
        <p:spPr bwMode="auto">
          <a:xfrm>
            <a:off x="250825" y="765175"/>
            <a:ext cx="4464050" cy="519113"/>
          </a:xfrm>
          <a:prstGeom prst="rect">
            <a:avLst/>
          </a:prstGeom>
          <a:noFill/>
          <a:ln w="9525">
            <a:noFill/>
            <a:miter lim="800000"/>
            <a:headEnd/>
            <a:tailEnd/>
          </a:ln>
        </p:spPr>
        <p:txBody>
          <a:bodyPr>
            <a:spAutoFit/>
          </a:bodyPr>
          <a:lstStyle/>
          <a:p>
            <a:pPr>
              <a:spcBef>
                <a:spcPct val="50000"/>
              </a:spcBef>
            </a:pPr>
            <a:r>
              <a:rPr lang="zh-CN" altLang="en-US" sz="2800" b="1" i="0">
                <a:ea typeface="楷体" pitchFamily="49" charset="-122"/>
              </a:rPr>
              <a:t>应对策略：</a:t>
            </a:r>
          </a:p>
        </p:txBody>
      </p:sp>
      <p:sp>
        <p:nvSpPr>
          <p:cNvPr id="84997" name="Text Box 6"/>
          <p:cNvSpPr txBox="1">
            <a:spLocks noChangeArrowheads="1"/>
          </p:cNvSpPr>
          <p:nvPr/>
        </p:nvSpPr>
        <p:spPr bwMode="auto">
          <a:xfrm>
            <a:off x="5651500" y="188913"/>
            <a:ext cx="3097213" cy="396875"/>
          </a:xfrm>
          <a:prstGeom prst="rect">
            <a:avLst/>
          </a:prstGeom>
          <a:noFill/>
          <a:ln w="9525">
            <a:noFill/>
            <a:miter lim="800000"/>
            <a:headEnd/>
            <a:tailEnd/>
          </a:ln>
        </p:spPr>
        <p:txBody>
          <a:bodyPr>
            <a:spAutoFit/>
          </a:bodyPr>
          <a:lstStyle/>
          <a:p>
            <a:pPr>
              <a:spcBef>
                <a:spcPct val="50000"/>
              </a:spcBef>
            </a:pPr>
            <a:r>
              <a:rPr lang="zh-CN" altLang="en-US" sz="2000" i="0">
                <a:solidFill>
                  <a:srgbClr val="FFFF00"/>
                </a:solidFill>
                <a:latin typeface="仿宋" pitchFamily="49" charset="-122"/>
                <a:ea typeface="仿宋" pitchFamily="49" charset="-122"/>
              </a:rPr>
              <a:t>（</a:t>
            </a:r>
            <a:r>
              <a:rPr lang="en-US" altLang="zh-CN" sz="2000" i="0">
                <a:solidFill>
                  <a:srgbClr val="FFFF00"/>
                </a:solidFill>
                <a:latin typeface="仿宋" pitchFamily="49" charset="-122"/>
                <a:ea typeface="仿宋" pitchFamily="49" charset="-122"/>
              </a:rPr>
              <a:t>1</a:t>
            </a:r>
            <a:r>
              <a:rPr lang="zh-CN" altLang="en-US" sz="2000" i="0">
                <a:solidFill>
                  <a:srgbClr val="FFFF00"/>
                </a:solidFill>
                <a:latin typeface="仿宋" pitchFamily="49" charset="-122"/>
                <a:ea typeface="仿宋" pitchFamily="49" charset="-122"/>
              </a:rPr>
              <a:t>）文言文阅读</a:t>
            </a:r>
            <a:endParaRPr lang="zh-CN" altLang="en-US" sz="2000">
              <a:solidFill>
                <a:srgbClr val="FFFF00"/>
              </a:solidFill>
              <a:latin typeface="仿宋" pitchFamily="49" charset="-122"/>
              <a:ea typeface="仿宋"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9878"/>
                                        </p:tgtEl>
                                        <p:attrNameLst>
                                          <p:attrName>style.visibility</p:attrName>
                                        </p:attrNameLst>
                                      </p:cBhvr>
                                      <p:to>
                                        <p:strVal val="visible"/>
                                      </p:to>
                                    </p:set>
                                    <p:animEffect transition="in" filter="fade">
                                      <p:cBhvr>
                                        <p:cTn id="7" dur="2000"/>
                                        <p:tgtEl>
                                          <p:spTgt spid="798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8"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ext Box 3"/>
          <p:cNvSpPr txBox="1">
            <a:spLocks noChangeArrowheads="1"/>
          </p:cNvSpPr>
          <p:nvPr/>
        </p:nvSpPr>
        <p:spPr bwMode="auto">
          <a:xfrm>
            <a:off x="4427538" y="1125538"/>
            <a:ext cx="4321175" cy="2655887"/>
          </a:xfrm>
          <a:prstGeom prst="rect">
            <a:avLst/>
          </a:prstGeom>
          <a:noFill/>
          <a:ln w="9525">
            <a:noFill/>
            <a:miter lim="800000"/>
            <a:headEnd/>
            <a:tailEnd/>
          </a:ln>
        </p:spPr>
        <p:txBody>
          <a:bodyPr>
            <a:spAutoFit/>
          </a:bodyPr>
          <a:lstStyle/>
          <a:p>
            <a:pPr>
              <a:spcBef>
                <a:spcPct val="50000"/>
              </a:spcBef>
            </a:pPr>
            <a:r>
              <a:rPr lang="zh-CN" altLang="en-US" sz="2800" b="1" i="0">
                <a:solidFill>
                  <a:srgbClr val="000000"/>
                </a:solidFill>
                <a:latin typeface="楷体" pitchFamily="49" charset="-122"/>
                <a:ea typeface="楷体" pitchFamily="49" charset="-122"/>
              </a:rPr>
              <a:t>应对策略：</a:t>
            </a:r>
          </a:p>
          <a:p>
            <a:pPr>
              <a:spcBef>
                <a:spcPct val="50000"/>
              </a:spcBef>
            </a:pPr>
            <a:r>
              <a:rPr lang="zh-CN" altLang="en-US" sz="2800" b="1" i="0">
                <a:solidFill>
                  <a:srgbClr val="000000"/>
                </a:solidFill>
                <a:latin typeface="楷体" pitchFamily="49" charset="-122"/>
                <a:ea typeface="楷体" pitchFamily="49" charset="-122"/>
              </a:rPr>
              <a:t>（</a:t>
            </a:r>
            <a:r>
              <a:rPr lang="en-US" altLang="zh-CN" sz="2800" b="1" i="0">
                <a:solidFill>
                  <a:srgbClr val="000000"/>
                </a:solidFill>
                <a:latin typeface="楷体" pitchFamily="49" charset="-122"/>
                <a:ea typeface="楷体" pitchFamily="49" charset="-122"/>
              </a:rPr>
              <a:t>1</a:t>
            </a:r>
            <a:r>
              <a:rPr lang="zh-CN" altLang="en-US" sz="2800" b="1" i="0">
                <a:solidFill>
                  <a:srgbClr val="000000"/>
                </a:solidFill>
                <a:latin typeface="楷体" pitchFamily="49" charset="-122"/>
                <a:ea typeface="楷体" pitchFamily="49" charset="-122"/>
              </a:rPr>
              <a:t>）以和</a:t>
            </a:r>
            <a:r>
              <a:rPr lang="zh-CN" altLang="en-US" sz="2800" b="1" i="0">
                <a:solidFill>
                  <a:srgbClr val="FF0000"/>
                </a:solidFill>
                <a:latin typeface="楷体" pitchFamily="49" charset="-122"/>
                <a:ea typeface="楷体" pitchFamily="49" charset="-122"/>
              </a:rPr>
              <a:t>课本相关的内容</a:t>
            </a:r>
            <a:r>
              <a:rPr lang="zh-CN" altLang="en-US" sz="2800" b="1" i="0">
                <a:solidFill>
                  <a:srgbClr val="000000"/>
                </a:solidFill>
                <a:latin typeface="楷体" pitchFamily="49" charset="-122"/>
                <a:ea typeface="楷体" pitchFamily="49" charset="-122"/>
              </a:rPr>
              <a:t>为主，进行</a:t>
            </a:r>
            <a:r>
              <a:rPr lang="zh-CN" altLang="en-US" sz="2800" b="1" i="0">
                <a:solidFill>
                  <a:srgbClr val="FF0000"/>
                </a:solidFill>
                <a:latin typeface="楷体" pitchFamily="49" charset="-122"/>
                <a:ea typeface="楷体" pitchFamily="49" charset="-122"/>
              </a:rPr>
              <a:t>适度</a:t>
            </a:r>
            <a:r>
              <a:rPr lang="zh-CN" altLang="en-US" sz="2800" b="1" i="0">
                <a:solidFill>
                  <a:srgbClr val="000000"/>
                </a:solidFill>
                <a:latin typeface="楷体" pitchFamily="49" charset="-122"/>
                <a:ea typeface="楷体" pitchFamily="49" charset="-122"/>
              </a:rPr>
              <a:t>拓展</a:t>
            </a:r>
          </a:p>
          <a:p>
            <a:pPr>
              <a:spcBef>
                <a:spcPct val="50000"/>
              </a:spcBef>
            </a:pPr>
            <a:r>
              <a:rPr lang="zh-CN" altLang="en-US" sz="2800" b="1" i="0">
                <a:solidFill>
                  <a:srgbClr val="000000"/>
                </a:solidFill>
                <a:latin typeface="楷体" pitchFamily="49" charset="-122"/>
                <a:ea typeface="楷体" pitchFamily="49" charset="-122"/>
              </a:rPr>
              <a:t>（</a:t>
            </a:r>
            <a:r>
              <a:rPr lang="en-US" altLang="zh-CN" sz="2800" b="1" i="0">
                <a:solidFill>
                  <a:srgbClr val="000000"/>
                </a:solidFill>
                <a:latin typeface="楷体" pitchFamily="49" charset="-122"/>
                <a:ea typeface="楷体" pitchFamily="49" charset="-122"/>
              </a:rPr>
              <a:t>2</a:t>
            </a:r>
            <a:r>
              <a:rPr lang="zh-CN" altLang="en-US" sz="2800" b="1" i="0">
                <a:solidFill>
                  <a:srgbClr val="000000"/>
                </a:solidFill>
                <a:latin typeface="楷体" pitchFamily="49" charset="-122"/>
                <a:ea typeface="楷体" pitchFamily="49" charset="-122"/>
              </a:rPr>
              <a:t>）</a:t>
            </a:r>
            <a:r>
              <a:rPr lang="zh-CN" altLang="en-US" sz="2800" b="1" i="0">
                <a:solidFill>
                  <a:srgbClr val="FF0000"/>
                </a:solidFill>
                <a:latin typeface="楷体" pitchFamily="49" charset="-122"/>
                <a:ea typeface="楷体" pitchFamily="49" charset="-122"/>
              </a:rPr>
              <a:t>梳理</a:t>
            </a:r>
            <a:r>
              <a:rPr lang="zh-CN" altLang="en-US" sz="2800" b="1" i="0">
                <a:solidFill>
                  <a:srgbClr val="000000"/>
                </a:solidFill>
                <a:latin typeface="楷体" pitchFamily="49" charset="-122"/>
                <a:ea typeface="楷体" pitchFamily="49" charset="-122"/>
              </a:rPr>
              <a:t>重要文化常识，反复训练</a:t>
            </a:r>
          </a:p>
        </p:txBody>
      </p:sp>
      <p:sp>
        <p:nvSpPr>
          <p:cNvPr id="86018" name="Text Box 5"/>
          <p:cNvSpPr txBox="1">
            <a:spLocks noChangeArrowheads="1"/>
          </p:cNvSpPr>
          <p:nvPr/>
        </p:nvSpPr>
        <p:spPr bwMode="auto">
          <a:xfrm>
            <a:off x="250825" y="836613"/>
            <a:ext cx="3671888" cy="579437"/>
          </a:xfrm>
          <a:prstGeom prst="rect">
            <a:avLst/>
          </a:prstGeom>
          <a:noFill/>
          <a:ln w="9525">
            <a:noFill/>
            <a:miter lim="800000"/>
            <a:headEnd/>
            <a:tailEnd/>
          </a:ln>
        </p:spPr>
        <p:txBody>
          <a:bodyPr>
            <a:spAutoFit/>
          </a:bodyPr>
          <a:lstStyle/>
          <a:p>
            <a:pPr algn="ctr">
              <a:spcBef>
                <a:spcPct val="50000"/>
              </a:spcBef>
            </a:pPr>
            <a:r>
              <a:rPr lang="zh-CN" altLang="en-US" sz="3200" b="1" i="0">
                <a:solidFill>
                  <a:schemeClr val="accent1"/>
                </a:solidFill>
                <a:ea typeface="仿宋" pitchFamily="49" charset="-122"/>
              </a:rPr>
              <a:t>文化常识</a:t>
            </a:r>
          </a:p>
        </p:txBody>
      </p:sp>
      <p:pic>
        <p:nvPicPr>
          <p:cNvPr id="86019" name="Picture 5" descr="timg?image&amp;quality=80&amp;size=b9999_10000&amp;sec=1489165788768&amp;di=d2aab15be372d6a3b843f7587df17e6e&amp;imgtype=0&amp;src=http%3A%2F%2Fd7"/>
          <p:cNvPicPr>
            <a:picLocks noChangeAspect="1" noChangeArrowheads="1"/>
          </p:cNvPicPr>
          <p:nvPr/>
        </p:nvPicPr>
        <p:blipFill>
          <a:blip r:embed="rId2" cstate="print"/>
          <a:srcRect/>
          <a:stretch>
            <a:fillRect/>
          </a:stretch>
        </p:blipFill>
        <p:spPr bwMode="auto">
          <a:xfrm>
            <a:off x="0" y="1412875"/>
            <a:ext cx="4535488" cy="4392613"/>
          </a:xfrm>
          <a:prstGeom prst="rect">
            <a:avLst/>
          </a:prstGeom>
          <a:noFill/>
          <a:ln w="9525">
            <a:noFill/>
            <a:miter lim="800000"/>
            <a:headEnd/>
            <a:tailEnd/>
          </a:ln>
        </p:spPr>
      </p:pic>
      <p:sp>
        <p:nvSpPr>
          <p:cNvPr id="86020" name="Rectangle 2"/>
          <p:cNvSpPr>
            <a:spLocks/>
          </p:cNvSpPr>
          <p:nvPr/>
        </p:nvSpPr>
        <p:spPr bwMode="auto">
          <a:xfrm>
            <a:off x="684213" y="5949950"/>
            <a:ext cx="3313112" cy="649288"/>
          </a:xfrm>
          <a:prstGeom prst="rect">
            <a:avLst/>
          </a:prstGeom>
          <a:noFill/>
          <a:ln w="9525">
            <a:noFill/>
            <a:miter lim="800000"/>
            <a:headEnd/>
            <a:tailEnd/>
          </a:ln>
        </p:spPr>
        <p:txBody>
          <a:bodyPr anchor="ctr"/>
          <a:lstStyle/>
          <a:p>
            <a:pPr eaLnBrk="0" hangingPunct="0"/>
            <a:r>
              <a:rPr lang="zh-CN" altLang="en-US" sz="2000" b="1" i="0">
                <a:solidFill>
                  <a:srgbClr val="000099"/>
                </a:solidFill>
                <a:latin typeface="楷体" pitchFamily="49" charset="-122"/>
                <a:ea typeface="楷体" pitchFamily="49" charset="-122"/>
              </a:rPr>
              <a:t>王力</a:t>
            </a:r>
            <a:r>
              <a:rPr lang="en-US" altLang="zh-CN" sz="2000" b="1" i="0">
                <a:solidFill>
                  <a:srgbClr val="000099"/>
                </a:solidFill>
                <a:latin typeface="楷体" pitchFamily="49" charset="-122"/>
                <a:ea typeface="楷体" pitchFamily="49" charset="-122"/>
              </a:rPr>
              <a:t>《</a:t>
            </a:r>
            <a:r>
              <a:rPr lang="zh-CN" altLang="en-US" sz="2000" b="1" i="0">
                <a:solidFill>
                  <a:srgbClr val="000099"/>
                </a:solidFill>
                <a:latin typeface="楷体" pitchFamily="49" charset="-122"/>
                <a:ea typeface="楷体" pitchFamily="49" charset="-122"/>
              </a:rPr>
              <a:t>中国古代文化常识</a:t>
            </a:r>
            <a:r>
              <a:rPr lang="en-US" altLang="zh-CN" sz="2000" b="1" i="0">
                <a:solidFill>
                  <a:srgbClr val="000099"/>
                </a:solidFill>
                <a:latin typeface="楷体" pitchFamily="49" charset="-122"/>
                <a:ea typeface="楷体" pitchFamily="49" charset="-122"/>
              </a:rPr>
              <a:t>》</a:t>
            </a:r>
          </a:p>
        </p:txBody>
      </p:sp>
      <p:sp>
        <p:nvSpPr>
          <p:cNvPr id="86021" name="Text Box 6"/>
          <p:cNvSpPr txBox="1">
            <a:spLocks noChangeArrowheads="1"/>
          </p:cNvSpPr>
          <p:nvPr/>
        </p:nvSpPr>
        <p:spPr bwMode="auto">
          <a:xfrm>
            <a:off x="5651500" y="188913"/>
            <a:ext cx="3097213" cy="396875"/>
          </a:xfrm>
          <a:prstGeom prst="rect">
            <a:avLst/>
          </a:prstGeom>
          <a:noFill/>
          <a:ln w="9525">
            <a:noFill/>
            <a:miter lim="800000"/>
            <a:headEnd/>
            <a:tailEnd/>
          </a:ln>
        </p:spPr>
        <p:txBody>
          <a:bodyPr>
            <a:spAutoFit/>
          </a:bodyPr>
          <a:lstStyle/>
          <a:p>
            <a:pPr>
              <a:spcBef>
                <a:spcPct val="50000"/>
              </a:spcBef>
            </a:pPr>
            <a:r>
              <a:rPr lang="zh-CN" altLang="en-US" sz="2000" i="0">
                <a:solidFill>
                  <a:srgbClr val="FFFF00"/>
                </a:solidFill>
                <a:latin typeface="仿宋" pitchFamily="49" charset="-122"/>
                <a:ea typeface="仿宋" pitchFamily="49" charset="-122"/>
              </a:rPr>
              <a:t>（</a:t>
            </a:r>
            <a:r>
              <a:rPr lang="en-US" altLang="zh-CN" sz="2000" i="0">
                <a:solidFill>
                  <a:srgbClr val="FFFF00"/>
                </a:solidFill>
                <a:latin typeface="仿宋" pitchFamily="49" charset="-122"/>
                <a:ea typeface="仿宋" pitchFamily="49" charset="-122"/>
              </a:rPr>
              <a:t>1</a:t>
            </a:r>
            <a:r>
              <a:rPr lang="zh-CN" altLang="en-US" sz="2000" i="0">
                <a:solidFill>
                  <a:srgbClr val="FFFF00"/>
                </a:solidFill>
                <a:latin typeface="仿宋" pitchFamily="49" charset="-122"/>
                <a:ea typeface="仿宋" pitchFamily="49" charset="-122"/>
              </a:rPr>
              <a:t>）文言文阅读</a:t>
            </a:r>
            <a:endParaRPr lang="zh-CN" altLang="en-US" sz="2000">
              <a:solidFill>
                <a:srgbClr val="FFFF00"/>
              </a:solidFill>
              <a:latin typeface="仿宋" pitchFamily="49" charset="-122"/>
              <a:ea typeface="仿宋" pitchFamily="49" charset="-122"/>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Text Box 4"/>
          <p:cNvSpPr txBox="1">
            <a:spLocks noChangeArrowheads="1"/>
          </p:cNvSpPr>
          <p:nvPr/>
        </p:nvSpPr>
        <p:spPr bwMode="auto">
          <a:xfrm>
            <a:off x="539750" y="1700213"/>
            <a:ext cx="8280400" cy="4206875"/>
          </a:xfrm>
          <a:prstGeom prst="rect">
            <a:avLst/>
          </a:prstGeom>
          <a:noFill/>
          <a:ln w="9525">
            <a:noFill/>
            <a:miter lim="800000"/>
            <a:headEnd/>
            <a:tailEnd/>
          </a:ln>
        </p:spPr>
        <p:txBody>
          <a:bodyPr>
            <a:spAutoFit/>
          </a:bodyPr>
          <a:lstStyle/>
          <a:p>
            <a:pPr>
              <a:spcBef>
                <a:spcPct val="50000"/>
              </a:spcBef>
            </a:pPr>
            <a:r>
              <a:rPr lang="en-US" altLang="zh-CN" sz="2000" b="1" i="0">
                <a:latin typeface="楷体" pitchFamily="49" charset="-122"/>
                <a:ea typeface="楷体" pitchFamily="49" charset="-122"/>
              </a:rPr>
              <a:t>1.</a:t>
            </a:r>
            <a:r>
              <a:rPr lang="zh-CN" altLang="en-US" sz="2000" b="1" i="0">
                <a:latin typeface="楷体" pitchFamily="49" charset="-122"/>
                <a:ea typeface="楷体" pitchFamily="49" charset="-122"/>
              </a:rPr>
              <a:t>文言文断句</a:t>
            </a:r>
          </a:p>
          <a:p>
            <a:r>
              <a:rPr lang="zh-CN" altLang="en-US" sz="2000" b="1" i="0">
                <a:solidFill>
                  <a:srgbClr val="000099"/>
                </a:solidFill>
                <a:latin typeface="楷体" pitchFamily="49" charset="-122"/>
                <a:ea typeface="楷体" pitchFamily="49" charset="-122"/>
              </a:rPr>
              <a:t>  看关键词；看句式；看文意；掌握必备的文史知识</a:t>
            </a:r>
          </a:p>
          <a:p>
            <a:pPr>
              <a:spcBef>
                <a:spcPct val="50000"/>
              </a:spcBef>
            </a:pPr>
            <a:r>
              <a:rPr lang="en-US" altLang="zh-CN" sz="2000" b="1" i="0">
                <a:latin typeface="楷体" pitchFamily="49" charset="-122"/>
                <a:ea typeface="楷体" pitchFamily="49" charset="-122"/>
              </a:rPr>
              <a:t>2.</a:t>
            </a:r>
            <a:r>
              <a:rPr lang="zh-CN" altLang="en-US" sz="2000" b="1" i="0">
                <a:latin typeface="楷体" pitchFamily="49" charset="-122"/>
                <a:ea typeface="楷体" pitchFamily="49" charset="-122"/>
              </a:rPr>
              <a:t>文言文信息筛选</a:t>
            </a:r>
          </a:p>
          <a:p>
            <a:pPr>
              <a:spcBef>
                <a:spcPct val="50000"/>
              </a:spcBef>
            </a:pPr>
            <a:r>
              <a:rPr lang="zh-CN" altLang="en-US" sz="2000" b="1" i="0">
                <a:solidFill>
                  <a:srgbClr val="000099"/>
                </a:solidFill>
                <a:latin typeface="楷体" pitchFamily="49" charset="-122"/>
                <a:ea typeface="楷体" pitchFamily="49" charset="-122"/>
              </a:rPr>
              <a:t>  表现人物行为举止的；体现人物志向和思想主张的；</a:t>
            </a:r>
          </a:p>
          <a:p>
            <a:pPr>
              <a:spcBef>
                <a:spcPct val="50000"/>
              </a:spcBef>
            </a:pPr>
            <a:r>
              <a:rPr lang="zh-CN" altLang="en-US" sz="2000" b="1" i="0">
                <a:solidFill>
                  <a:srgbClr val="000099"/>
                </a:solidFill>
                <a:latin typeface="楷体" pitchFamily="49" charset="-122"/>
                <a:ea typeface="楷体" pitchFamily="49" charset="-122"/>
              </a:rPr>
              <a:t>  反映人物才智或道德情操的；展现人物性格的等</a:t>
            </a:r>
          </a:p>
          <a:p>
            <a:pPr>
              <a:spcBef>
                <a:spcPct val="50000"/>
              </a:spcBef>
            </a:pPr>
            <a:r>
              <a:rPr lang="en-US" altLang="zh-CN" sz="2000" b="1" i="0">
                <a:latin typeface="楷体" pitchFamily="49" charset="-122"/>
                <a:ea typeface="楷体" pitchFamily="49" charset="-122"/>
              </a:rPr>
              <a:t>3.</a:t>
            </a:r>
            <a:r>
              <a:rPr lang="zh-CN" altLang="en-US" sz="2000" b="1" i="0">
                <a:latin typeface="楷体" pitchFamily="49" charset="-122"/>
                <a:ea typeface="楷体" pitchFamily="49" charset="-122"/>
              </a:rPr>
              <a:t>文言文翻译</a:t>
            </a:r>
          </a:p>
          <a:p>
            <a:pPr>
              <a:spcBef>
                <a:spcPct val="50000"/>
              </a:spcBef>
            </a:pPr>
            <a:r>
              <a:rPr lang="zh-CN" altLang="en-US" sz="2000" b="1" i="0">
                <a:solidFill>
                  <a:srgbClr val="000099"/>
                </a:solidFill>
                <a:latin typeface="楷体" pitchFamily="49" charset="-122"/>
                <a:ea typeface="楷体" pitchFamily="49" charset="-122"/>
              </a:rPr>
              <a:t>  文言语句重直译，把握大意斟词句，</a:t>
            </a:r>
          </a:p>
          <a:p>
            <a:pPr>
              <a:spcBef>
                <a:spcPct val="50000"/>
              </a:spcBef>
            </a:pPr>
            <a:r>
              <a:rPr lang="zh-CN" altLang="en-US" sz="2000" b="1" i="0">
                <a:solidFill>
                  <a:srgbClr val="000099"/>
                </a:solidFill>
                <a:latin typeface="楷体" pitchFamily="49" charset="-122"/>
                <a:ea typeface="楷体" pitchFamily="49" charset="-122"/>
              </a:rPr>
              <a:t>  人名地名不必译，古义现代词语替。</a:t>
            </a:r>
            <a:br>
              <a:rPr lang="zh-CN" altLang="en-US" sz="2000" b="1" i="0">
                <a:solidFill>
                  <a:srgbClr val="000099"/>
                </a:solidFill>
                <a:latin typeface="楷体" pitchFamily="49" charset="-122"/>
                <a:ea typeface="楷体" pitchFamily="49" charset="-122"/>
              </a:rPr>
            </a:br>
            <a:r>
              <a:rPr lang="zh-CN" altLang="en-US" sz="2000" b="1" i="0">
                <a:solidFill>
                  <a:srgbClr val="000099"/>
                </a:solidFill>
                <a:latin typeface="楷体" pitchFamily="49" charset="-122"/>
                <a:ea typeface="楷体" pitchFamily="49" charset="-122"/>
              </a:rPr>
              <a:t>  倒装成分位置移，被动省略译规律，</a:t>
            </a:r>
          </a:p>
          <a:p>
            <a:pPr>
              <a:spcBef>
                <a:spcPct val="50000"/>
              </a:spcBef>
            </a:pPr>
            <a:r>
              <a:rPr lang="zh-CN" altLang="en-US" sz="2000" b="1" i="0">
                <a:solidFill>
                  <a:srgbClr val="000099"/>
                </a:solidFill>
                <a:latin typeface="楷体" pitchFamily="49" charset="-122"/>
                <a:ea typeface="楷体" pitchFamily="49" charset="-122"/>
              </a:rPr>
              <a:t>  碰见虚词因句译，领会语气重流利。 </a:t>
            </a:r>
          </a:p>
        </p:txBody>
      </p:sp>
      <p:sp>
        <p:nvSpPr>
          <p:cNvPr id="87042" name="Text Box 6"/>
          <p:cNvSpPr txBox="1">
            <a:spLocks noChangeArrowheads="1"/>
          </p:cNvSpPr>
          <p:nvPr/>
        </p:nvSpPr>
        <p:spPr bwMode="auto">
          <a:xfrm>
            <a:off x="5651500" y="188913"/>
            <a:ext cx="3097213" cy="396875"/>
          </a:xfrm>
          <a:prstGeom prst="rect">
            <a:avLst/>
          </a:prstGeom>
          <a:noFill/>
          <a:ln w="9525">
            <a:noFill/>
            <a:miter lim="800000"/>
            <a:headEnd/>
            <a:tailEnd/>
          </a:ln>
        </p:spPr>
        <p:txBody>
          <a:bodyPr>
            <a:spAutoFit/>
          </a:bodyPr>
          <a:lstStyle/>
          <a:p>
            <a:pPr>
              <a:spcBef>
                <a:spcPct val="50000"/>
              </a:spcBef>
            </a:pPr>
            <a:r>
              <a:rPr lang="zh-CN" altLang="en-US" sz="2000" i="0">
                <a:solidFill>
                  <a:srgbClr val="FFFF00"/>
                </a:solidFill>
                <a:latin typeface="仿宋" pitchFamily="49" charset="-122"/>
                <a:ea typeface="仿宋" pitchFamily="49" charset="-122"/>
              </a:rPr>
              <a:t>（</a:t>
            </a:r>
            <a:r>
              <a:rPr lang="en-US" altLang="zh-CN" sz="2000" i="0">
                <a:solidFill>
                  <a:srgbClr val="FFFF00"/>
                </a:solidFill>
                <a:latin typeface="仿宋" pitchFamily="49" charset="-122"/>
                <a:ea typeface="仿宋" pitchFamily="49" charset="-122"/>
              </a:rPr>
              <a:t>1</a:t>
            </a:r>
            <a:r>
              <a:rPr lang="zh-CN" altLang="en-US" sz="2000" i="0">
                <a:solidFill>
                  <a:srgbClr val="FFFF00"/>
                </a:solidFill>
                <a:latin typeface="仿宋" pitchFamily="49" charset="-122"/>
                <a:ea typeface="仿宋" pitchFamily="49" charset="-122"/>
              </a:rPr>
              <a:t>）文言文阅读</a:t>
            </a:r>
            <a:endParaRPr lang="zh-CN" altLang="en-US" sz="2000">
              <a:solidFill>
                <a:srgbClr val="FFFF00"/>
              </a:solidFill>
              <a:latin typeface="仿宋" pitchFamily="49" charset="-122"/>
              <a:ea typeface="仿宋" pitchFamily="49" charset="-122"/>
            </a:endParaRPr>
          </a:p>
        </p:txBody>
      </p:sp>
      <p:sp>
        <p:nvSpPr>
          <p:cNvPr id="87043" name="Text Box 6"/>
          <p:cNvSpPr txBox="1">
            <a:spLocks noChangeArrowheads="1"/>
          </p:cNvSpPr>
          <p:nvPr/>
        </p:nvSpPr>
        <p:spPr bwMode="auto">
          <a:xfrm>
            <a:off x="1116013" y="981075"/>
            <a:ext cx="6911975" cy="519113"/>
          </a:xfrm>
          <a:prstGeom prst="rect">
            <a:avLst/>
          </a:prstGeom>
          <a:noFill/>
          <a:ln w="9525">
            <a:noFill/>
            <a:miter lim="800000"/>
            <a:headEnd/>
            <a:tailEnd/>
          </a:ln>
        </p:spPr>
        <p:txBody>
          <a:bodyPr>
            <a:spAutoFit/>
          </a:bodyPr>
          <a:lstStyle/>
          <a:p>
            <a:pPr>
              <a:spcBef>
                <a:spcPct val="50000"/>
              </a:spcBef>
            </a:pPr>
            <a:r>
              <a:rPr lang="zh-CN" altLang="en-US" sz="2800" b="1" i="0">
                <a:solidFill>
                  <a:schemeClr val="accent1"/>
                </a:solidFill>
                <a:ea typeface="楷体" pitchFamily="49" charset="-122"/>
              </a:rPr>
              <a:t>文言文读懂了，这三个题自然就会做了</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9952" name="Group 80"/>
          <p:cNvGraphicFramePr>
            <a:graphicFrameLocks noGrp="1"/>
          </p:cNvGraphicFramePr>
          <p:nvPr/>
        </p:nvGraphicFramePr>
        <p:xfrm>
          <a:off x="395288" y="1412875"/>
          <a:ext cx="8208962" cy="4432301"/>
        </p:xfrm>
        <a:graphic>
          <a:graphicData uri="http://schemas.openxmlformats.org/drawingml/2006/table">
            <a:tbl>
              <a:tblPr/>
              <a:tblGrid>
                <a:gridCol w="1296987"/>
                <a:gridCol w="6911975"/>
              </a:tblGrid>
              <a:tr h="557213">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accent1"/>
                          </a:solidFill>
                          <a:effectLst/>
                          <a:latin typeface="Times New Roman" pitchFamily="18" charset="0"/>
                          <a:ea typeface="楷体" pitchFamily="49" charset="-122"/>
                          <a:cs typeface="Times New Roman" pitchFamily="18" charset="0"/>
                        </a:rPr>
                        <a:t>近五年高考古代诗歌分析</a:t>
                      </a:r>
                      <a:endParaRPr kumimoji="0" lang="zh-CN" altLang="en-US" sz="2000" b="1" i="0" u="none" strike="noStrike" cap="none" normalizeH="0" baseline="0" smtClean="0">
                        <a:ln>
                          <a:noFill/>
                        </a:ln>
                        <a:solidFill>
                          <a:schemeClr val="accent1"/>
                        </a:solidFill>
                        <a:effectLst/>
                        <a:latin typeface="Arial" charset="0"/>
                        <a:ea typeface="楷体" pitchFamily="49"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r>
              <a:tr h="5603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楷体" pitchFamily="49" charset="-122"/>
                          <a:cs typeface="Times New Roman" pitchFamily="18" charset="0"/>
                        </a:rPr>
                        <a:t>朝代特征</a:t>
                      </a:r>
                      <a:endParaRPr kumimoji="0" lang="zh-CN" altLang="en-US" sz="2000" b="1" i="0" u="none" strike="noStrike" cap="none" normalizeH="0" baseline="0" smtClean="0">
                        <a:ln>
                          <a:noFill/>
                        </a:ln>
                        <a:solidFill>
                          <a:schemeClr val="tx1"/>
                        </a:solidFill>
                        <a:effectLst/>
                        <a:latin typeface="Arial" charset="0"/>
                        <a:ea typeface="楷体" pitchFamily="49"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楷体" pitchFamily="49" charset="-122"/>
                          <a:cs typeface="Times New Roman" pitchFamily="18" charset="0"/>
                        </a:rPr>
                        <a:t>集中在唐、宋两个朝代，以唐宋诗词为主</a:t>
                      </a:r>
                      <a:endParaRPr kumimoji="0" lang="zh-CN" altLang="en-US" sz="2000" b="1" i="0" u="none" strike="noStrike" cap="none" normalizeH="0" baseline="0" smtClean="0">
                        <a:ln>
                          <a:noFill/>
                        </a:ln>
                        <a:solidFill>
                          <a:schemeClr val="tx1"/>
                        </a:solidFill>
                        <a:effectLst/>
                        <a:latin typeface="Arial" charset="0"/>
                        <a:ea typeface="楷体" pitchFamily="49"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747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楷体" pitchFamily="49" charset="-122"/>
                          <a:cs typeface="Times New Roman" pitchFamily="18" charset="0"/>
                        </a:rPr>
                        <a:t>作者特征</a:t>
                      </a:r>
                      <a:endParaRPr kumimoji="0" lang="zh-CN" altLang="en-US" sz="2000" b="1" i="0" u="none" strike="noStrike" cap="none" normalizeH="0" baseline="0" smtClean="0">
                        <a:ln>
                          <a:noFill/>
                        </a:ln>
                        <a:solidFill>
                          <a:schemeClr val="tx1"/>
                        </a:solidFill>
                        <a:effectLst/>
                        <a:latin typeface="Arial" charset="0"/>
                        <a:ea typeface="楷体" pitchFamily="49"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楷体" pitchFamily="49" charset="-122"/>
                          <a:cs typeface="Times New Roman" pitchFamily="18" charset="0"/>
                        </a:rPr>
                        <a:t>非名家名篇和名家非名篇（杜甫、李白、岑参、欧阳修、苏轼、陆游等）</a:t>
                      </a:r>
                      <a:endParaRPr kumimoji="0" lang="zh-CN" altLang="en-US" sz="2000" b="1" i="0" u="none" strike="noStrike" cap="none" normalizeH="0" baseline="0" smtClean="0">
                        <a:ln>
                          <a:noFill/>
                        </a:ln>
                        <a:solidFill>
                          <a:schemeClr val="tx1"/>
                        </a:solidFill>
                        <a:effectLst/>
                        <a:latin typeface="Arial" charset="0"/>
                        <a:ea typeface="楷体" pitchFamily="49"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2033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楷体" pitchFamily="49" charset="-122"/>
                          <a:cs typeface="Times New Roman" pitchFamily="18" charset="0"/>
                        </a:rPr>
                        <a:t>选材特征</a:t>
                      </a:r>
                      <a:endParaRPr kumimoji="0" lang="zh-CN" altLang="en-US" sz="2000" b="1" i="0" u="none" strike="noStrike" cap="none" normalizeH="0" baseline="0" smtClean="0">
                        <a:ln>
                          <a:noFill/>
                        </a:ln>
                        <a:solidFill>
                          <a:schemeClr val="tx1"/>
                        </a:solidFill>
                        <a:effectLst/>
                        <a:latin typeface="Arial" charset="0"/>
                        <a:ea typeface="楷体" pitchFamily="49"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楷体" pitchFamily="49" charset="-122"/>
                          <a:cs typeface="Times New Roman" pitchFamily="18" charset="0"/>
                        </a:rPr>
                        <a:t>边塞征战、羁旅行役、山水田园、思妇闺情、送别抒怀、咏史怀古、咏物言志、写景抒情等全覆盖。（既有对</a:t>
                      </a:r>
                      <a:r>
                        <a:rPr kumimoji="0" lang="zh-CN" altLang="en-US" sz="2000" b="1" i="0" u="none" strike="noStrike" cap="none" normalizeH="0" baseline="0" smtClean="0">
                          <a:ln>
                            <a:noFill/>
                          </a:ln>
                          <a:solidFill>
                            <a:schemeClr val="tx1"/>
                          </a:solidFill>
                          <a:effectLst/>
                          <a:latin typeface="楷体"/>
                          <a:ea typeface="楷体" pitchFamily="49" charset="-122"/>
                          <a:cs typeface="Times New Roman" pitchFamily="18" charset="0"/>
                        </a:rPr>
                        <a:t>“</a:t>
                      </a:r>
                      <a:r>
                        <a:rPr kumimoji="0" lang="zh-CN" altLang="en-US" sz="2000" b="1" i="0" u="none" strike="noStrike" cap="none" normalizeH="0" baseline="0" smtClean="0">
                          <a:ln>
                            <a:noFill/>
                          </a:ln>
                          <a:solidFill>
                            <a:schemeClr val="tx1"/>
                          </a:solidFill>
                          <a:effectLst/>
                          <a:latin typeface="Times New Roman" pitchFamily="18" charset="0"/>
                          <a:ea typeface="楷体" pitchFamily="49" charset="-122"/>
                          <a:cs typeface="Times New Roman" pitchFamily="18" charset="0"/>
                        </a:rPr>
                        <a:t>小我</a:t>
                      </a:r>
                      <a:r>
                        <a:rPr kumimoji="0" lang="zh-CN" altLang="en-US" sz="2000" b="1" i="0" u="none" strike="noStrike" cap="none" normalizeH="0" baseline="0" smtClean="0">
                          <a:ln>
                            <a:noFill/>
                          </a:ln>
                          <a:solidFill>
                            <a:schemeClr val="tx1"/>
                          </a:solidFill>
                          <a:effectLst/>
                          <a:latin typeface="楷体"/>
                          <a:ea typeface="楷体" pitchFamily="49" charset="-122"/>
                          <a:cs typeface="Times New Roman" pitchFamily="18" charset="0"/>
                        </a:rPr>
                        <a:t>”</a:t>
                      </a:r>
                      <a:r>
                        <a:rPr kumimoji="0" lang="zh-CN" altLang="en-US" sz="2000" b="1" i="0" u="none" strike="noStrike" cap="none" normalizeH="0" baseline="0" smtClean="0">
                          <a:ln>
                            <a:noFill/>
                          </a:ln>
                          <a:solidFill>
                            <a:schemeClr val="tx1"/>
                          </a:solidFill>
                          <a:effectLst/>
                          <a:latin typeface="Times New Roman" pitchFamily="18" charset="0"/>
                          <a:ea typeface="楷体" pitchFamily="49" charset="-122"/>
                          <a:cs typeface="Times New Roman" pitchFamily="18" charset="0"/>
                        </a:rPr>
                        <a:t>的情感表达，又有对</a:t>
                      </a:r>
                      <a:r>
                        <a:rPr kumimoji="0" lang="zh-CN" altLang="en-US" sz="2000" b="1" i="0" u="none" strike="noStrike" cap="none" normalizeH="0" baseline="0" smtClean="0">
                          <a:ln>
                            <a:noFill/>
                          </a:ln>
                          <a:solidFill>
                            <a:schemeClr val="tx1"/>
                          </a:solidFill>
                          <a:effectLst/>
                          <a:latin typeface="楷体"/>
                          <a:ea typeface="楷体" pitchFamily="49" charset="-122"/>
                          <a:cs typeface="Times New Roman" pitchFamily="18" charset="0"/>
                        </a:rPr>
                        <a:t>“</a:t>
                      </a:r>
                      <a:r>
                        <a:rPr kumimoji="0" lang="zh-CN" altLang="en-US" sz="2000" b="1" i="0" u="none" strike="noStrike" cap="none" normalizeH="0" baseline="0" smtClean="0">
                          <a:ln>
                            <a:noFill/>
                          </a:ln>
                          <a:solidFill>
                            <a:schemeClr val="tx1"/>
                          </a:solidFill>
                          <a:effectLst/>
                          <a:latin typeface="Times New Roman" pitchFamily="18" charset="0"/>
                          <a:ea typeface="楷体" pitchFamily="49" charset="-122"/>
                          <a:cs typeface="Times New Roman" pitchFamily="18" charset="0"/>
                        </a:rPr>
                        <a:t>大我</a:t>
                      </a:r>
                      <a:r>
                        <a:rPr kumimoji="0" lang="zh-CN" altLang="en-US" sz="2000" b="1" i="0" u="none" strike="noStrike" cap="none" normalizeH="0" baseline="0" smtClean="0">
                          <a:ln>
                            <a:noFill/>
                          </a:ln>
                          <a:solidFill>
                            <a:schemeClr val="tx1"/>
                          </a:solidFill>
                          <a:effectLst/>
                          <a:latin typeface="楷体"/>
                          <a:ea typeface="楷体" pitchFamily="49" charset="-122"/>
                          <a:cs typeface="Times New Roman" pitchFamily="18" charset="0"/>
                        </a:rPr>
                        <a:t>”</a:t>
                      </a:r>
                      <a:r>
                        <a:rPr kumimoji="0" lang="zh-CN" altLang="en-US" sz="2000" b="1" i="0" u="none" strike="noStrike" cap="none" normalizeH="0" baseline="0" smtClean="0">
                          <a:ln>
                            <a:noFill/>
                          </a:ln>
                          <a:solidFill>
                            <a:schemeClr val="tx1"/>
                          </a:solidFill>
                          <a:effectLst/>
                          <a:latin typeface="Times New Roman" pitchFamily="18" charset="0"/>
                          <a:ea typeface="楷体" pitchFamily="49" charset="-122"/>
                          <a:cs typeface="Times New Roman" pitchFamily="18" charset="0"/>
                        </a:rPr>
                        <a:t>的关照。）</a:t>
                      </a:r>
                      <a:endParaRPr kumimoji="0" lang="zh-CN" altLang="en-US" sz="2000" b="1" i="0" u="none" strike="noStrike" cap="none" normalizeH="0" baseline="0" smtClean="0">
                        <a:ln>
                          <a:noFill/>
                        </a:ln>
                        <a:solidFill>
                          <a:schemeClr val="tx1"/>
                        </a:solidFill>
                        <a:effectLst/>
                        <a:latin typeface="Arial" charset="0"/>
                        <a:ea typeface="楷体" pitchFamily="49"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619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楷体" pitchFamily="49" charset="-122"/>
                          <a:cs typeface="Times New Roman" pitchFamily="18" charset="0"/>
                        </a:rPr>
                        <a:t>体裁特征</a:t>
                      </a:r>
                      <a:endParaRPr kumimoji="0" lang="zh-CN" altLang="en-US" sz="2000" b="1" i="0" u="none" strike="noStrike" cap="none" normalizeH="0" baseline="0" smtClean="0">
                        <a:ln>
                          <a:noFill/>
                        </a:ln>
                        <a:solidFill>
                          <a:schemeClr val="tx1"/>
                        </a:solidFill>
                        <a:effectLst/>
                        <a:latin typeface="Arial" charset="0"/>
                        <a:ea typeface="楷体" pitchFamily="49"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楷体" pitchFamily="49" charset="-122"/>
                          <a:cs typeface="Times New Roman" pitchFamily="18" charset="0"/>
                        </a:rPr>
                        <a:t>主要是律诗，其次是词</a:t>
                      </a:r>
                      <a:endParaRPr kumimoji="0" lang="zh-CN" altLang="en-US" sz="2000" b="1" i="0" u="none" strike="noStrike" cap="none" normalizeH="0" baseline="0" smtClean="0">
                        <a:ln>
                          <a:noFill/>
                        </a:ln>
                        <a:solidFill>
                          <a:schemeClr val="tx1"/>
                        </a:solidFill>
                        <a:effectLst/>
                        <a:latin typeface="Arial" charset="0"/>
                        <a:ea typeface="楷体" pitchFamily="49"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747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楷体" pitchFamily="49" charset="-122"/>
                          <a:cs typeface="Times New Roman" pitchFamily="18" charset="0"/>
                        </a:rPr>
                        <a:t>题型特征</a:t>
                      </a:r>
                      <a:endParaRPr kumimoji="0" lang="zh-CN" altLang="en-US" sz="2000" b="1" i="0" u="none" strike="noStrike" cap="none" normalizeH="0" baseline="0" smtClean="0">
                        <a:ln>
                          <a:noFill/>
                        </a:ln>
                        <a:solidFill>
                          <a:schemeClr val="tx1"/>
                        </a:solidFill>
                        <a:effectLst/>
                        <a:latin typeface="Arial" charset="0"/>
                        <a:ea typeface="楷体" pitchFamily="49"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楷体" pitchFamily="49" charset="-122"/>
                          <a:cs typeface="Times New Roman" pitchFamily="18" charset="0"/>
                        </a:rPr>
                        <a:t>人物形象分析、情感分析、内容和手法的分析、对比阅读等</a:t>
                      </a:r>
                      <a:endParaRPr kumimoji="0" lang="zh-CN" altLang="en-US" sz="2000" b="1" i="0" u="none" strike="noStrike" cap="none" normalizeH="0" baseline="0" smtClean="0">
                        <a:ln>
                          <a:noFill/>
                        </a:ln>
                        <a:solidFill>
                          <a:schemeClr val="tx1"/>
                        </a:solidFill>
                        <a:effectLst/>
                        <a:latin typeface="Arial" charset="0"/>
                        <a:ea typeface="楷体" pitchFamily="49"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88087" name="Text Box 81"/>
          <p:cNvSpPr txBox="1">
            <a:spLocks noChangeArrowheads="1"/>
          </p:cNvSpPr>
          <p:nvPr/>
        </p:nvSpPr>
        <p:spPr bwMode="auto">
          <a:xfrm>
            <a:off x="6156325" y="260350"/>
            <a:ext cx="2376488" cy="396875"/>
          </a:xfrm>
          <a:prstGeom prst="rect">
            <a:avLst/>
          </a:prstGeom>
          <a:noFill/>
          <a:ln w="9525">
            <a:noFill/>
            <a:miter lim="800000"/>
            <a:headEnd/>
            <a:tailEnd/>
          </a:ln>
        </p:spPr>
        <p:txBody>
          <a:bodyPr>
            <a:spAutoFit/>
          </a:bodyPr>
          <a:lstStyle/>
          <a:p>
            <a:pPr>
              <a:spcBef>
                <a:spcPct val="50000"/>
              </a:spcBef>
            </a:pPr>
            <a:r>
              <a:rPr lang="zh-CN" altLang="en-US" sz="2000" b="1" i="0">
                <a:solidFill>
                  <a:srgbClr val="FFFF00"/>
                </a:solidFill>
                <a:latin typeface="仿宋" pitchFamily="49" charset="-122"/>
                <a:ea typeface="仿宋" pitchFamily="49" charset="-122"/>
              </a:rPr>
              <a:t>（</a:t>
            </a:r>
            <a:r>
              <a:rPr lang="en-US" altLang="zh-CN" sz="2000" b="1" i="0">
                <a:solidFill>
                  <a:srgbClr val="FFFF00"/>
                </a:solidFill>
                <a:latin typeface="仿宋" pitchFamily="49" charset="-122"/>
                <a:ea typeface="仿宋" pitchFamily="49" charset="-122"/>
              </a:rPr>
              <a:t>2</a:t>
            </a:r>
            <a:r>
              <a:rPr lang="zh-CN" altLang="en-US" sz="2000" b="1" i="0">
                <a:solidFill>
                  <a:srgbClr val="FFFF00"/>
                </a:solidFill>
                <a:latin typeface="仿宋" pitchFamily="49" charset="-122"/>
                <a:ea typeface="仿宋" pitchFamily="49" charset="-122"/>
              </a:rPr>
              <a:t>）古代诗文阅读</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Text Box 3"/>
          <p:cNvSpPr txBox="1">
            <a:spLocks noChangeArrowheads="1"/>
          </p:cNvSpPr>
          <p:nvPr/>
        </p:nvSpPr>
        <p:spPr bwMode="auto">
          <a:xfrm>
            <a:off x="900113" y="1916113"/>
            <a:ext cx="6551612" cy="2443162"/>
          </a:xfrm>
          <a:prstGeom prst="rect">
            <a:avLst/>
          </a:prstGeom>
          <a:noFill/>
          <a:ln w="9525">
            <a:noFill/>
            <a:miter lim="800000"/>
            <a:headEnd/>
            <a:tailEnd/>
          </a:ln>
        </p:spPr>
        <p:txBody>
          <a:bodyPr>
            <a:spAutoFit/>
          </a:bodyPr>
          <a:lstStyle/>
          <a:p>
            <a:pPr>
              <a:spcBef>
                <a:spcPct val="50000"/>
              </a:spcBef>
            </a:pPr>
            <a:r>
              <a:rPr lang="zh-CN" altLang="en-US" sz="2800" b="1" i="0">
                <a:solidFill>
                  <a:srgbClr val="000000"/>
                </a:solidFill>
                <a:latin typeface="楷体" pitchFamily="49" charset="-122"/>
                <a:ea typeface="楷体" pitchFamily="49" charset="-122"/>
              </a:rPr>
              <a:t>应对策略：</a:t>
            </a:r>
          </a:p>
          <a:p>
            <a:pPr>
              <a:spcBef>
                <a:spcPct val="50000"/>
              </a:spcBef>
            </a:pPr>
            <a:r>
              <a:rPr lang="zh-CN" altLang="en-US" sz="2800" b="1" i="0">
                <a:latin typeface="楷体" pitchFamily="49" charset="-122"/>
                <a:ea typeface="楷体" pitchFamily="49" charset="-122"/>
              </a:rPr>
              <a:t>①</a:t>
            </a:r>
            <a:r>
              <a:rPr lang="zh-CN" altLang="en-US" sz="2800" b="1" i="0">
                <a:solidFill>
                  <a:srgbClr val="000000"/>
                </a:solidFill>
                <a:latin typeface="楷体" pitchFamily="49" charset="-122"/>
                <a:ea typeface="楷体" pitchFamily="49" charset="-122"/>
              </a:rPr>
              <a:t>熟悉诗歌的</a:t>
            </a:r>
            <a:r>
              <a:rPr lang="zh-CN" altLang="en-US" sz="2800" b="1" i="0">
                <a:solidFill>
                  <a:srgbClr val="FF0000"/>
                </a:solidFill>
                <a:latin typeface="楷体" pitchFamily="49" charset="-122"/>
                <a:ea typeface="楷体" pitchFamily="49" charset="-122"/>
              </a:rPr>
              <a:t>基本内容和思想情感</a:t>
            </a:r>
          </a:p>
          <a:p>
            <a:pPr>
              <a:spcBef>
                <a:spcPct val="50000"/>
              </a:spcBef>
            </a:pPr>
            <a:r>
              <a:rPr lang="zh-CN" altLang="en-US" sz="2800" b="1" i="0">
                <a:latin typeface="楷体" pitchFamily="49" charset="-122"/>
                <a:ea typeface="楷体" pitchFamily="49" charset="-122"/>
              </a:rPr>
              <a:t>②</a:t>
            </a:r>
            <a:r>
              <a:rPr lang="zh-CN" altLang="en-US" sz="2800" b="1" i="0">
                <a:solidFill>
                  <a:srgbClr val="000000"/>
                </a:solidFill>
                <a:latin typeface="楷体" pitchFamily="49" charset="-122"/>
                <a:ea typeface="楷体" pitchFamily="49" charset="-122"/>
              </a:rPr>
              <a:t>熟悉诗歌的</a:t>
            </a:r>
            <a:r>
              <a:rPr lang="zh-CN" altLang="en-US" sz="2800" b="1" i="0">
                <a:solidFill>
                  <a:srgbClr val="FF0000"/>
                </a:solidFill>
                <a:latin typeface="楷体" pitchFamily="49" charset="-122"/>
                <a:ea typeface="楷体" pitchFamily="49" charset="-122"/>
              </a:rPr>
              <a:t>基本概念和答题思路</a:t>
            </a:r>
          </a:p>
          <a:p>
            <a:pPr>
              <a:spcBef>
                <a:spcPct val="50000"/>
              </a:spcBef>
            </a:pPr>
            <a:r>
              <a:rPr lang="zh-CN" altLang="en-US" sz="2800" b="1" i="0">
                <a:solidFill>
                  <a:srgbClr val="000000"/>
                </a:solidFill>
                <a:latin typeface="楷体" pitchFamily="49" charset="-122"/>
                <a:ea typeface="楷体" pitchFamily="49" charset="-122"/>
              </a:rPr>
              <a:t>③</a:t>
            </a:r>
            <a:r>
              <a:rPr lang="zh-CN" altLang="en-US" sz="2800" b="1" i="0">
                <a:solidFill>
                  <a:srgbClr val="FF0000"/>
                </a:solidFill>
                <a:latin typeface="楷体" pitchFamily="49" charset="-122"/>
                <a:ea typeface="楷体" pitchFamily="49" charset="-122"/>
              </a:rPr>
              <a:t>每周</a:t>
            </a:r>
            <a:r>
              <a:rPr lang="zh-CN" altLang="en-US" sz="2800" b="1" i="0">
                <a:solidFill>
                  <a:srgbClr val="000000"/>
                </a:solidFill>
                <a:latin typeface="楷体" pitchFamily="49" charset="-122"/>
                <a:ea typeface="楷体" pitchFamily="49" charset="-122"/>
              </a:rPr>
              <a:t>保持一定量的阅读</a:t>
            </a:r>
          </a:p>
        </p:txBody>
      </p:sp>
      <p:sp>
        <p:nvSpPr>
          <p:cNvPr id="89090" name="Text Box 3"/>
          <p:cNvSpPr txBox="1">
            <a:spLocks noChangeArrowheads="1"/>
          </p:cNvSpPr>
          <p:nvPr/>
        </p:nvSpPr>
        <p:spPr bwMode="auto">
          <a:xfrm>
            <a:off x="6156325" y="260350"/>
            <a:ext cx="2376488" cy="396875"/>
          </a:xfrm>
          <a:prstGeom prst="rect">
            <a:avLst/>
          </a:prstGeom>
          <a:noFill/>
          <a:ln w="9525">
            <a:noFill/>
            <a:miter lim="800000"/>
            <a:headEnd/>
            <a:tailEnd/>
          </a:ln>
        </p:spPr>
        <p:txBody>
          <a:bodyPr>
            <a:spAutoFit/>
          </a:bodyPr>
          <a:lstStyle/>
          <a:p>
            <a:pPr>
              <a:spcBef>
                <a:spcPct val="50000"/>
              </a:spcBef>
            </a:pPr>
            <a:r>
              <a:rPr lang="zh-CN" altLang="en-US" sz="2000" b="1" i="0">
                <a:solidFill>
                  <a:srgbClr val="FFFF00"/>
                </a:solidFill>
                <a:latin typeface="仿宋" pitchFamily="49" charset="-122"/>
                <a:ea typeface="仿宋" pitchFamily="49" charset="-122"/>
              </a:rPr>
              <a:t>（</a:t>
            </a:r>
            <a:r>
              <a:rPr lang="en-US" altLang="zh-CN" sz="2000" b="1" i="0">
                <a:solidFill>
                  <a:srgbClr val="FFFF00"/>
                </a:solidFill>
                <a:latin typeface="仿宋" pitchFamily="49" charset="-122"/>
                <a:ea typeface="仿宋" pitchFamily="49" charset="-122"/>
              </a:rPr>
              <a:t>2</a:t>
            </a:r>
            <a:r>
              <a:rPr lang="zh-CN" altLang="en-US" sz="2000" b="1" i="0">
                <a:solidFill>
                  <a:srgbClr val="FFFF00"/>
                </a:solidFill>
                <a:latin typeface="仿宋" pitchFamily="49" charset="-122"/>
                <a:ea typeface="仿宋" pitchFamily="49" charset="-122"/>
              </a:rPr>
              <a:t>）古代诗文阅读</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Text Box 2"/>
          <p:cNvSpPr txBox="1">
            <a:spLocks noChangeArrowheads="1"/>
          </p:cNvSpPr>
          <p:nvPr/>
        </p:nvSpPr>
        <p:spPr bwMode="auto">
          <a:xfrm>
            <a:off x="539750" y="1052513"/>
            <a:ext cx="8280400" cy="4540250"/>
          </a:xfrm>
          <a:prstGeom prst="rect">
            <a:avLst/>
          </a:prstGeom>
          <a:noFill/>
          <a:ln w="9525">
            <a:noFill/>
            <a:miter lim="800000"/>
            <a:headEnd/>
            <a:tailEnd/>
          </a:ln>
        </p:spPr>
        <p:txBody>
          <a:bodyPr>
            <a:spAutoFit/>
          </a:bodyPr>
          <a:lstStyle/>
          <a:p>
            <a:pPr algn="ctr">
              <a:spcBef>
                <a:spcPct val="50000"/>
              </a:spcBef>
            </a:pPr>
            <a:r>
              <a:rPr lang="zh-CN" altLang="en-US" sz="3600" b="1" i="0">
                <a:solidFill>
                  <a:schemeClr val="accent1"/>
                </a:solidFill>
                <a:latin typeface="楷体" pitchFamily="49" charset="-122"/>
                <a:ea typeface="楷体" pitchFamily="49" charset="-122"/>
              </a:rPr>
              <a:t>诗歌的基本鉴赏步骤</a:t>
            </a:r>
          </a:p>
          <a:p>
            <a:r>
              <a:rPr lang="en-US" altLang="zh-CN" sz="3200" b="1" i="0">
                <a:latin typeface="楷体" pitchFamily="49" charset="-122"/>
                <a:ea typeface="楷体" pitchFamily="49" charset="-122"/>
              </a:rPr>
              <a:t>1</a:t>
            </a:r>
            <a:r>
              <a:rPr lang="zh-CN" altLang="en-US" sz="3200" b="1" i="0">
                <a:latin typeface="楷体" pitchFamily="49" charset="-122"/>
                <a:ea typeface="楷体" pitchFamily="49" charset="-122"/>
              </a:rPr>
              <a:t>．看标题、作者、背景、注释；       </a:t>
            </a:r>
          </a:p>
          <a:p>
            <a:r>
              <a:rPr lang="en-US" altLang="zh-CN" sz="3200" b="1" i="0">
                <a:latin typeface="楷体" pitchFamily="49" charset="-122"/>
                <a:ea typeface="楷体" pitchFamily="49" charset="-122"/>
              </a:rPr>
              <a:t>2</a:t>
            </a:r>
            <a:r>
              <a:rPr lang="zh-CN" altLang="en-US" sz="3200" b="1" i="0">
                <a:latin typeface="楷体" pitchFamily="49" charset="-122"/>
                <a:ea typeface="楷体" pitchFamily="49" charset="-122"/>
              </a:rPr>
              <a:t>．读两遍，抓关键词、句理解诗意；</a:t>
            </a:r>
          </a:p>
          <a:p>
            <a:r>
              <a:rPr lang="en-US" altLang="zh-CN" sz="3200" b="1" i="0">
                <a:latin typeface="楷体" pitchFamily="49" charset="-122"/>
                <a:ea typeface="楷体" pitchFamily="49" charset="-122"/>
              </a:rPr>
              <a:t>3</a:t>
            </a:r>
            <a:r>
              <a:rPr lang="zh-CN" altLang="en-US" sz="3200" b="1" i="0">
                <a:latin typeface="楷体" pitchFamily="49" charset="-122"/>
                <a:ea typeface="楷体" pitchFamily="49" charset="-122"/>
              </a:rPr>
              <a:t>．抓住诗歌的意象（物），通过联想、想象 </a:t>
            </a:r>
          </a:p>
          <a:p>
            <a:r>
              <a:rPr lang="zh-CN" altLang="en-US" sz="3200" b="1" i="0">
                <a:latin typeface="楷体" pitchFamily="49" charset="-122"/>
                <a:ea typeface="楷体" pitchFamily="49" charset="-122"/>
              </a:rPr>
              <a:t>   进入诗人创设的意境（情）</a:t>
            </a:r>
          </a:p>
          <a:p>
            <a:r>
              <a:rPr lang="en-US" altLang="zh-CN" sz="3200" b="1" i="0">
                <a:latin typeface="楷体" pitchFamily="49" charset="-122"/>
                <a:ea typeface="楷体" pitchFamily="49" charset="-122"/>
              </a:rPr>
              <a:t>4</a:t>
            </a:r>
            <a:r>
              <a:rPr lang="zh-CN" altLang="en-US" sz="3200" b="1" i="0">
                <a:latin typeface="楷体" pitchFamily="49" charset="-122"/>
                <a:ea typeface="楷体" pitchFamily="49" charset="-122"/>
              </a:rPr>
              <a:t>．分析技法：表达方式、修辞手法、表现手  </a:t>
            </a:r>
          </a:p>
          <a:p>
            <a:r>
              <a:rPr lang="zh-CN" altLang="en-US" sz="3200" b="1" i="0">
                <a:latin typeface="楷体" pitchFamily="49" charset="-122"/>
                <a:ea typeface="楷体" pitchFamily="49" charset="-122"/>
              </a:rPr>
              <a:t>   法等</a:t>
            </a:r>
          </a:p>
          <a:p>
            <a:r>
              <a:rPr lang="en-US" altLang="zh-CN" sz="3200" b="1" i="0">
                <a:latin typeface="楷体" pitchFamily="49" charset="-122"/>
                <a:ea typeface="楷体" pitchFamily="49" charset="-122"/>
              </a:rPr>
              <a:t>5</a:t>
            </a:r>
            <a:r>
              <a:rPr lang="zh-CN" altLang="en-US" sz="3200" b="1" i="0">
                <a:latin typeface="楷体" pitchFamily="49" charset="-122"/>
                <a:ea typeface="楷体" pitchFamily="49" charset="-122"/>
              </a:rPr>
              <a:t>．审清题干要求，明确答题方向</a:t>
            </a:r>
          </a:p>
          <a:p>
            <a:r>
              <a:rPr lang="en-US" altLang="zh-CN" sz="3200" b="1" i="0">
                <a:latin typeface="楷体" pitchFamily="49" charset="-122"/>
                <a:ea typeface="楷体" pitchFamily="49" charset="-122"/>
              </a:rPr>
              <a:t>6</a:t>
            </a:r>
            <a:r>
              <a:rPr lang="zh-CN" altLang="en-US" sz="3200" b="1" i="0">
                <a:latin typeface="楷体" pitchFamily="49" charset="-122"/>
                <a:ea typeface="楷体" pitchFamily="49" charset="-122"/>
              </a:rPr>
              <a:t>．根据要求，结合全诗主旨组织语言表达</a:t>
            </a:r>
          </a:p>
        </p:txBody>
      </p:sp>
      <p:sp>
        <p:nvSpPr>
          <p:cNvPr id="90114" name="Text Box 3"/>
          <p:cNvSpPr txBox="1">
            <a:spLocks noChangeArrowheads="1"/>
          </p:cNvSpPr>
          <p:nvPr/>
        </p:nvSpPr>
        <p:spPr bwMode="auto">
          <a:xfrm>
            <a:off x="6156325" y="260350"/>
            <a:ext cx="2376488" cy="396875"/>
          </a:xfrm>
          <a:prstGeom prst="rect">
            <a:avLst/>
          </a:prstGeom>
          <a:noFill/>
          <a:ln w="9525">
            <a:noFill/>
            <a:miter lim="800000"/>
            <a:headEnd/>
            <a:tailEnd/>
          </a:ln>
        </p:spPr>
        <p:txBody>
          <a:bodyPr>
            <a:spAutoFit/>
          </a:bodyPr>
          <a:lstStyle/>
          <a:p>
            <a:pPr>
              <a:spcBef>
                <a:spcPct val="50000"/>
              </a:spcBef>
            </a:pPr>
            <a:r>
              <a:rPr lang="zh-CN" altLang="en-US" sz="2000" b="1" i="0">
                <a:solidFill>
                  <a:srgbClr val="FFFF00"/>
                </a:solidFill>
                <a:latin typeface="仿宋" pitchFamily="49" charset="-122"/>
                <a:ea typeface="仿宋" pitchFamily="49" charset="-122"/>
              </a:rPr>
              <a:t>（</a:t>
            </a:r>
            <a:r>
              <a:rPr lang="en-US" altLang="zh-CN" sz="2000" b="1" i="0">
                <a:solidFill>
                  <a:srgbClr val="FFFF00"/>
                </a:solidFill>
                <a:latin typeface="仿宋" pitchFamily="49" charset="-122"/>
                <a:ea typeface="仿宋" pitchFamily="49" charset="-122"/>
              </a:rPr>
              <a:t>2</a:t>
            </a:r>
            <a:r>
              <a:rPr lang="zh-CN" altLang="en-US" sz="2000" b="1" i="0">
                <a:solidFill>
                  <a:srgbClr val="FFFF00"/>
                </a:solidFill>
                <a:latin typeface="仿宋" pitchFamily="49" charset="-122"/>
                <a:ea typeface="仿宋" pitchFamily="49" charset="-122"/>
              </a:rPr>
              <a:t>）古代诗文阅读</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7" name="Picture 4"/>
          <p:cNvPicPr>
            <a:picLocks noChangeAspect="1" noChangeArrowheads="1"/>
          </p:cNvPicPr>
          <p:nvPr/>
        </p:nvPicPr>
        <p:blipFill>
          <a:blip r:embed="rId2" cstate="print"/>
          <a:srcRect/>
          <a:stretch>
            <a:fillRect/>
          </a:stretch>
        </p:blipFill>
        <p:spPr bwMode="auto">
          <a:xfrm>
            <a:off x="0" y="0"/>
            <a:ext cx="4284663" cy="6858000"/>
          </a:xfrm>
          <a:prstGeom prst="rect">
            <a:avLst/>
          </a:prstGeom>
          <a:noFill/>
          <a:ln w="9525">
            <a:noFill/>
            <a:miter lim="800000"/>
            <a:headEnd/>
            <a:tailEnd/>
          </a:ln>
        </p:spPr>
      </p:pic>
      <p:pic>
        <p:nvPicPr>
          <p:cNvPr id="91138" name="Picture 5"/>
          <p:cNvPicPr>
            <a:picLocks noChangeAspect="1" noChangeArrowheads="1"/>
          </p:cNvPicPr>
          <p:nvPr/>
        </p:nvPicPr>
        <p:blipFill>
          <a:blip r:embed="rId3" cstate="print"/>
          <a:srcRect/>
          <a:stretch>
            <a:fillRect/>
          </a:stretch>
        </p:blipFill>
        <p:spPr bwMode="auto">
          <a:xfrm>
            <a:off x="4716463" y="0"/>
            <a:ext cx="4427537"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1" name="Picture 4"/>
          <p:cNvPicPr>
            <a:picLocks noChangeAspect="1" noChangeArrowheads="1"/>
          </p:cNvPicPr>
          <p:nvPr/>
        </p:nvPicPr>
        <p:blipFill>
          <a:blip r:embed="rId2" cstate="print"/>
          <a:srcRect/>
          <a:stretch>
            <a:fillRect/>
          </a:stretch>
        </p:blipFill>
        <p:spPr bwMode="auto">
          <a:xfrm>
            <a:off x="0" y="22225"/>
            <a:ext cx="9144000" cy="67198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https://p1.ssl.qhimgs1.com/bdr/540__/t01ee75ba7750d7ce01.png"/>
          <p:cNvPicPr>
            <a:picLocks noChangeAspect="1" noChangeArrowheads="1"/>
          </p:cNvPicPr>
          <p:nvPr/>
        </p:nvPicPr>
        <p:blipFill>
          <a:blip r:embed="rId2" cstate="print"/>
          <a:srcRect/>
          <a:stretch>
            <a:fillRect/>
          </a:stretch>
        </p:blipFill>
        <p:spPr bwMode="auto">
          <a:xfrm>
            <a:off x="179388" y="981075"/>
            <a:ext cx="4392612" cy="2735263"/>
          </a:xfrm>
          <a:prstGeom prst="rect">
            <a:avLst/>
          </a:prstGeom>
          <a:noFill/>
          <a:ln w="9525">
            <a:noFill/>
            <a:miter lim="800000"/>
            <a:headEnd/>
            <a:tailEnd/>
          </a:ln>
        </p:spPr>
      </p:pic>
      <p:pic>
        <p:nvPicPr>
          <p:cNvPr id="26627" name="Picture 4" descr="http://big5.huaxia.com/xytb/xyzx/xyyw/images/20150331/645101.jpg"/>
          <p:cNvPicPr>
            <a:picLocks noChangeAspect="1" noChangeArrowheads="1"/>
          </p:cNvPicPr>
          <p:nvPr/>
        </p:nvPicPr>
        <p:blipFill>
          <a:blip r:embed="rId3" cstate="print"/>
          <a:srcRect/>
          <a:stretch>
            <a:fillRect/>
          </a:stretch>
        </p:blipFill>
        <p:spPr bwMode="auto">
          <a:xfrm>
            <a:off x="4643438" y="981075"/>
            <a:ext cx="4500562" cy="2735263"/>
          </a:xfrm>
          <a:prstGeom prst="rect">
            <a:avLst/>
          </a:prstGeom>
          <a:noFill/>
          <a:ln w="9525">
            <a:noFill/>
            <a:miter lim="800000"/>
            <a:headEnd/>
            <a:tailEnd/>
          </a:ln>
        </p:spPr>
      </p:pic>
      <p:pic>
        <p:nvPicPr>
          <p:cNvPr id="26628" name="Picture 6" descr="http://p3.ifengimg.com/cmpp/2016/10/17/06/cdee14d1-6d18-4d66-b319-c84deff8de6d_size118_w400_h263.jpg"/>
          <p:cNvPicPr>
            <a:picLocks noChangeAspect="1" noChangeArrowheads="1"/>
          </p:cNvPicPr>
          <p:nvPr/>
        </p:nvPicPr>
        <p:blipFill>
          <a:blip r:embed="rId4" cstate="print"/>
          <a:srcRect/>
          <a:stretch>
            <a:fillRect/>
          </a:stretch>
        </p:blipFill>
        <p:spPr bwMode="auto">
          <a:xfrm>
            <a:off x="179388" y="3860800"/>
            <a:ext cx="4392612" cy="2808288"/>
          </a:xfrm>
          <a:prstGeom prst="rect">
            <a:avLst/>
          </a:prstGeom>
          <a:noFill/>
          <a:ln w="9525">
            <a:noFill/>
            <a:miter lim="800000"/>
            <a:headEnd/>
            <a:tailEnd/>
          </a:ln>
        </p:spPr>
      </p:pic>
      <p:pic>
        <p:nvPicPr>
          <p:cNvPr id="26629" name="Picture 8" descr="https://ps.ssl.qhmsg.com/bdr/299__/t016d6656f5bab90677.jpg"/>
          <p:cNvPicPr>
            <a:picLocks noChangeAspect="1" noChangeArrowheads="1"/>
          </p:cNvPicPr>
          <p:nvPr/>
        </p:nvPicPr>
        <p:blipFill>
          <a:blip r:embed="rId5" cstate="print"/>
          <a:srcRect/>
          <a:stretch>
            <a:fillRect/>
          </a:stretch>
        </p:blipFill>
        <p:spPr bwMode="auto">
          <a:xfrm>
            <a:off x="4643438" y="3860800"/>
            <a:ext cx="4500562" cy="28082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Text Box 3"/>
          <p:cNvSpPr txBox="1">
            <a:spLocks noChangeArrowheads="1"/>
          </p:cNvSpPr>
          <p:nvPr/>
        </p:nvSpPr>
        <p:spPr bwMode="auto">
          <a:xfrm>
            <a:off x="468313" y="1773238"/>
            <a:ext cx="8064500" cy="4473575"/>
          </a:xfrm>
          <a:prstGeom prst="rect">
            <a:avLst/>
          </a:prstGeom>
          <a:noFill/>
          <a:ln w="9525">
            <a:noFill/>
            <a:miter lim="800000"/>
            <a:headEnd/>
            <a:tailEnd/>
          </a:ln>
        </p:spPr>
        <p:txBody>
          <a:bodyPr>
            <a:spAutoFit/>
          </a:bodyPr>
          <a:lstStyle/>
          <a:p>
            <a:r>
              <a:rPr lang="zh-CN" altLang="en-US" sz="2400" b="1" i="0">
                <a:solidFill>
                  <a:srgbClr val="000000"/>
                </a:solidFill>
                <a:latin typeface="宋体" charset="-122"/>
              </a:rPr>
              <a:t>    </a:t>
            </a:r>
            <a:r>
              <a:rPr lang="zh-CN" altLang="en-US" sz="2400" b="1" i="0">
                <a:solidFill>
                  <a:srgbClr val="000000"/>
                </a:solidFill>
                <a:latin typeface="楷体" pitchFamily="49" charset="-122"/>
                <a:ea typeface="楷体" pitchFamily="49" charset="-122"/>
              </a:rPr>
              <a:t>近五年这一题型在命题内容上对初中和高中内容的考查比例比较固定，为</a:t>
            </a:r>
            <a:r>
              <a:rPr lang="en-US" altLang="zh-CN" sz="2400" b="1" i="0">
                <a:solidFill>
                  <a:srgbClr val="000000"/>
                </a:solidFill>
                <a:latin typeface="楷体" pitchFamily="49" charset="-122"/>
                <a:ea typeface="楷体" pitchFamily="49" charset="-122"/>
              </a:rPr>
              <a:t>1</a:t>
            </a:r>
            <a:r>
              <a:rPr lang="zh-CN" altLang="en-US" sz="2400" b="1" i="0">
                <a:solidFill>
                  <a:srgbClr val="000000"/>
                </a:solidFill>
                <a:latin typeface="楷体" pitchFamily="49" charset="-122"/>
                <a:ea typeface="楷体" pitchFamily="49" charset="-122"/>
              </a:rPr>
              <a:t>：</a:t>
            </a:r>
            <a:r>
              <a:rPr lang="en-US" altLang="zh-CN" sz="2400" b="1" i="0">
                <a:solidFill>
                  <a:srgbClr val="000000"/>
                </a:solidFill>
                <a:latin typeface="楷体" pitchFamily="49" charset="-122"/>
                <a:ea typeface="楷体" pitchFamily="49" charset="-122"/>
              </a:rPr>
              <a:t>2</a:t>
            </a:r>
            <a:r>
              <a:rPr lang="zh-CN" altLang="en-US" sz="2400" b="1" i="0">
                <a:solidFill>
                  <a:srgbClr val="000000"/>
                </a:solidFill>
                <a:latin typeface="楷体" pitchFamily="49" charset="-122"/>
                <a:ea typeface="楷体" pitchFamily="49" charset="-122"/>
              </a:rPr>
              <a:t>，前两年以填写上下句的模式考查，难度不大。从</a:t>
            </a:r>
            <a:r>
              <a:rPr lang="en-US" altLang="zh-CN" sz="2400" b="1" i="0">
                <a:solidFill>
                  <a:srgbClr val="000000"/>
                </a:solidFill>
                <a:latin typeface="楷体" pitchFamily="49" charset="-122"/>
                <a:ea typeface="楷体" pitchFamily="49" charset="-122"/>
              </a:rPr>
              <a:t>2014</a:t>
            </a:r>
            <a:r>
              <a:rPr lang="zh-CN" altLang="en-US" sz="2400" b="1" i="0">
                <a:solidFill>
                  <a:srgbClr val="000000"/>
                </a:solidFill>
                <a:latin typeface="楷体" pitchFamily="49" charset="-122"/>
                <a:ea typeface="楷体" pitchFamily="49" charset="-122"/>
              </a:rPr>
              <a:t>年开始采用情境默写的形式，难度有所增加。从已考查过的名篇名句来看，能先为默写内容的句子在致为：</a:t>
            </a:r>
          </a:p>
          <a:p>
            <a:r>
              <a:rPr lang="zh-CN" altLang="en-US" sz="2400" b="1" i="0">
                <a:solidFill>
                  <a:srgbClr val="000000"/>
                </a:solidFill>
                <a:latin typeface="楷体" pitchFamily="49" charset="-122"/>
                <a:ea typeface="楷体" pitchFamily="49" charset="-122"/>
              </a:rPr>
              <a:t>   </a:t>
            </a:r>
            <a:r>
              <a:rPr lang="zh-CN" altLang="en-US" sz="2400" b="1" i="0">
                <a:solidFill>
                  <a:srgbClr val="000099"/>
                </a:solidFill>
                <a:latin typeface="楷体" pitchFamily="49" charset="-122"/>
                <a:ea typeface="楷体" pitchFamily="49" charset="-122"/>
              </a:rPr>
              <a:t> ①思想深刻的句子，主要是道德教化，弘扬正面的人格精神，侧重思想性、教育性；②写景叙事特别精妙的句子；③格式上比较工整的句子，在结构上侧重于对偶，体现审美性。</a:t>
            </a:r>
          </a:p>
          <a:p>
            <a:r>
              <a:rPr lang="zh-CN" altLang="en-US" sz="2400" b="1" i="0">
                <a:solidFill>
                  <a:srgbClr val="000000"/>
                </a:solidFill>
                <a:latin typeface="楷体" pitchFamily="49" charset="-122"/>
                <a:ea typeface="楷体" pitchFamily="49" charset="-122"/>
              </a:rPr>
              <a:t>    近五年考查的名句多出自</a:t>
            </a:r>
            <a:r>
              <a:rPr lang="zh-CN" altLang="en-US" sz="2400" b="1" i="0">
                <a:solidFill>
                  <a:srgbClr val="000099"/>
                </a:solidFill>
                <a:latin typeface="楷体" pitchFamily="49" charset="-122"/>
                <a:ea typeface="楷体" pitchFamily="49" charset="-122"/>
              </a:rPr>
              <a:t>先秦和唐宋作品</a:t>
            </a:r>
            <a:r>
              <a:rPr lang="zh-CN" altLang="en-US" sz="2400" b="1" i="0">
                <a:solidFill>
                  <a:srgbClr val="000000"/>
                </a:solidFill>
                <a:latin typeface="楷体" pitchFamily="49" charset="-122"/>
                <a:ea typeface="楷体" pitchFamily="49" charset="-122"/>
              </a:rPr>
              <a:t>，先秦是百家争鸣的时代，散文思想性强；唐宋诗词和散文俱佳。</a:t>
            </a:r>
          </a:p>
          <a:p>
            <a:r>
              <a:rPr lang="zh-CN" altLang="en-US" sz="2400" b="1" i="0">
                <a:solidFill>
                  <a:srgbClr val="000000"/>
                </a:solidFill>
                <a:latin typeface="楷体" pitchFamily="49" charset="-122"/>
                <a:ea typeface="楷体" pitchFamily="49" charset="-122"/>
              </a:rPr>
              <a:t>    </a:t>
            </a:r>
            <a:endParaRPr lang="zh-CN" altLang="en-US" sz="2400" b="1" i="0">
              <a:latin typeface="楷体" pitchFamily="49" charset="-122"/>
              <a:ea typeface="楷体" pitchFamily="49" charset="-122"/>
            </a:endParaRPr>
          </a:p>
        </p:txBody>
      </p:sp>
      <p:sp>
        <p:nvSpPr>
          <p:cNvPr id="93186" name="Text Box 4"/>
          <p:cNvSpPr txBox="1">
            <a:spLocks noChangeArrowheads="1"/>
          </p:cNvSpPr>
          <p:nvPr/>
        </p:nvSpPr>
        <p:spPr bwMode="auto">
          <a:xfrm>
            <a:off x="900113" y="1125538"/>
            <a:ext cx="6767512" cy="457200"/>
          </a:xfrm>
          <a:prstGeom prst="rect">
            <a:avLst/>
          </a:prstGeom>
          <a:noFill/>
          <a:ln w="9525">
            <a:noFill/>
            <a:miter lim="800000"/>
            <a:headEnd/>
            <a:tailEnd/>
          </a:ln>
        </p:spPr>
        <p:txBody>
          <a:bodyPr>
            <a:spAutoFit/>
          </a:bodyPr>
          <a:lstStyle/>
          <a:p>
            <a:pPr>
              <a:spcBef>
                <a:spcPct val="50000"/>
              </a:spcBef>
            </a:pPr>
            <a:r>
              <a:rPr lang="en-US" altLang="zh-CN" sz="2400" i="0">
                <a:solidFill>
                  <a:schemeClr val="accent1"/>
                </a:solidFill>
                <a:latin typeface="楷体" pitchFamily="49" charset="-122"/>
                <a:ea typeface="楷体" pitchFamily="49" charset="-122"/>
              </a:rPr>
              <a:t>  </a:t>
            </a:r>
            <a:r>
              <a:rPr lang="en-US" altLang="zh-CN" sz="2400" b="1" i="0">
                <a:solidFill>
                  <a:schemeClr val="accent1"/>
                </a:solidFill>
                <a:latin typeface="楷体" pitchFamily="49" charset="-122"/>
                <a:ea typeface="楷体" pitchFamily="49" charset="-122"/>
              </a:rPr>
              <a:t>2018</a:t>
            </a:r>
            <a:r>
              <a:rPr lang="zh-CN" altLang="en-US" sz="2400" b="1" i="0">
                <a:solidFill>
                  <a:schemeClr val="accent1"/>
                </a:solidFill>
                <a:latin typeface="楷体" pitchFamily="49" charset="-122"/>
                <a:ea typeface="楷体" pitchFamily="49" charset="-122"/>
              </a:rPr>
              <a:t>年高考语文古诗文背诵篇目仍为</a:t>
            </a:r>
            <a:r>
              <a:rPr lang="en-US" altLang="zh-CN" sz="2400" b="1" i="0">
                <a:solidFill>
                  <a:schemeClr val="accent1"/>
                </a:solidFill>
                <a:latin typeface="楷体" pitchFamily="49" charset="-122"/>
                <a:ea typeface="楷体" pitchFamily="49" charset="-122"/>
              </a:rPr>
              <a:t>64</a:t>
            </a:r>
            <a:r>
              <a:rPr lang="zh-CN" altLang="en-US" sz="2400" b="1" i="0">
                <a:solidFill>
                  <a:schemeClr val="accent1"/>
                </a:solidFill>
                <a:latin typeface="楷体" pitchFamily="49" charset="-122"/>
                <a:ea typeface="楷体" pitchFamily="49" charset="-122"/>
              </a:rPr>
              <a:t>篇</a:t>
            </a:r>
            <a:r>
              <a:rPr lang="zh-CN" altLang="en-US" sz="2400" b="1">
                <a:solidFill>
                  <a:schemeClr val="accent1"/>
                </a:solidFill>
                <a:latin typeface="楷体" pitchFamily="49" charset="-122"/>
                <a:ea typeface="楷体" pitchFamily="49" charset="-122"/>
              </a:rPr>
              <a:t> </a:t>
            </a:r>
          </a:p>
        </p:txBody>
      </p:sp>
      <p:sp>
        <p:nvSpPr>
          <p:cNvPr id="93187" name="Rectangle 5"/>
          <p:cNvSpPr>
            <a:spLocks noChangeArrowheads="1"/>
          </p:cNvSpPr>
          <p:nvPr/>
        </p:nvSpPr>
        <p:spPr bwMode="auto">
          <a:xfrm>
            <a:off x="6084888" y="217488"/>
            <a:ext cx="2808287" cy="396875"/>
          </a:xfrm>
          <a:prstGeom prst="rect">
            <a:avLst/>
          </a:prstGeom>
          <a:noFill/>
          <a:ln w="9525">
            <a:noFill/>
            <a:miter lim="800000"/>
            <a:headEnd/>
            <a:tailEnd/>
          </a:ln>
        </p:spPr>
        <p:txBody>
          <a:bodyPr>
            <a:spAutoFit/>
          </a:bodyPr>
          <a:lstStyle/>
          <a:p>
            <a:r>
              <a:rPr lang="zh-CN" altLang="en-US" sz="2000" b="1" i="0">
                <a:solidFill>
                  <a:srgbClr val="FFFF00"/>
                </a:solidFill>
                <a:latin typeface="仿宋" pitchFamily="49" charset="-122"/>
                <a:ea typeface="仿宋" pitchFamily="49" charset="-122"/>
              </a:rPr>
              <a:t>（</a:t>
            </a:r>
            <a:r>
              <a:rPr lang="en-US" altLang="zh-CN" sz="2000" b="1" i="0">
                <a:solidFill>
                  <a:srgbClr val="FFFF00"/>
                </a:solidFill>
                <a:latin typeface="仿宋" pitchFamily="49" charset="-122"/>
                <a:ea typeface="仿宋" pitchFamily="49" charset="-122"/>
              </a:rPr>
              <a:t>3</a:t>
            </a:r>
            <a:r>
              <a:rPr lang="zh-CN" altLang="en-US" sz="2000" b="1" i="0">
                <a:solidFill>
                  <a:srgbClr val="FFFF00"/>
                </a:solidFill>
                <a:latin typeface="仿宋" pitchFamily="49" charset="-122"/>
                <a:ea typeface="仿宋" pitchFamily="49" charset="-122"/>
              </a:rPr>
              <a:t>）古诗文默写</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Text Box 3"/>
          <p:cNvSpPr txBox="1">
            <a:spLocks noChangeArrowheads="1"/>
          </p:cNvSpPr>
          <p:nvPr/>
        </p:nvSpPr>
        <p:spPr bwMode="auto">
          <a:xfrm>
            <a:off x="323850" y="1341438"/>
            <a:ext cx="8496300" cy="3847207"/>
          </a:xfrm>
          <a:prstGeom prst="rect">
            <a:avLst/>
          </a:prstGeom>
          <a:noFill/>
          <a:ln w="9525">
            <a:noFill/>
            <a:miter lim="800000"/>
            <a:headEnd/>
            <a:tailEnd/>
          </a:ln>
        </p:spPr>
        <p:txBody>
          <a:bodyPr>
            <a:spAutoFit/>
          </a:bodyPr>
          <a:lstStyle/>
          <a:p>
            <a:pPr>
              <a:spcBef>
                <a:spcPct val="50000"/>
              </a:spcBef>
            </a:pPr>
            <a:r>
              <a:rPr lang="zh-CN" altLang="en-US" sz="2800" b="1" i="0" dirty="0">
                <a:latin typeface="楷体" pitchFamily="49" charset="-122"/>
                <a:ea typeface="楷体" pitchFamily="49" charset="-122"/>
              </a:rPr>
              <a:t>应对策略</a:t>
            </a:r>
            <a:r>
              <a:rPr lang="zh-CN" altLang="en-US" sz="2800" b="1" i="0" dirty="0" smtClean="0">
                <a:latin typeface="楷体" pitchFamily="49" charset="-122"/>
                <a:ea typeface="楷体" pitchFamily="49" charset="-122"/>
              </a:rPr>
              <a:t>：</a:t>
            </a:r>
            <a:r>
              <a:rPr lang="zh-CN" altLang="en-US" sz="2400" b="1" i="0" u="sng" dirty="0" smtClean="0">
                <a:latin typeface="楷体" pitchFamily="49" charset="-122"/>
                <a:ea typeface="楷体" pitchFamily="49" charset="-122"/>
              </a:rPr>
              <a:t>语文学习要先死后活，死去活来</a:t>
            </a:r>
            <a:r>
              <a:rPr lang="zh-CN" altLang="en-US" sz="2400" b="1" i="0" dirty="0" smtClean="0">
                <a:latin typeface="楷体" pitchFamily="49" charset="-122"/>
                <a:ea typeface="楷体" pitchFamily="49" charset="-122"/>
              </a:rPr>
              <a:t>。</a:t>
            </a:r>
            <a:endParaRPr lang="zh-CN" altLang="en-US" sz="2400" b="1" i="0" dirty="0">
              <a:latin typeface="楷体" pitchFamily="49" charset="-122"/>
              <a:ea typeface="楷体" pitchFamily="49" charset="-122"/>
            </a:endParaRPr>
          </a:p>
          <a:p>
            <a:pPr>
              <a:spcBef>
                <a:spcPct val="50000"/>
              </a:spcBef>
            </a:pPr>
            <a:r>
              <a:rPr lang="zh-CN" altLang="en-US" sz="2400" b="1" i="0" dirty="0">
                <a:solidFill>
                  <a:srgbClr val="000000"/>
                </a:solidFill>
                <a:latin typeface="楷体" pitchFamily="49" charset="-122"/>
                <a:ea typeface="楷体" pitchFamily="49" charset="-122"/>
              </a:rPr>
              <a:t>（</a:t>
            </a:r>
            <a:r>
              <a:rPr lang="en-US" altLang="zh-CN" sz="2400" b="1" i="0" dirty="0">
                <a:solidFill>
                  <a:srgbClr val="000000"/>
                </a:solidFill>
                <a:latin typeface="楷体" pitchFamily="49" charset="-122"/>
                <a:ea typeface="楷体" pitchFamily="49" charset="-122"/>
              </a:rPr>
              <a:t>1</a:t>
            </a:r>
            <a:r>
              <a:rPr lang="zh-CN" altLang="en-US" sz="2400" b="1" i="0" dirty="0">
                <a:solidFill>
                  <a:srgbClr val="000000"/>
                </a:solidFill>
                <a:latin typeface="楷体" pitchFamily="49" charset="-122"/>
                <a:ea typeface="楷体" pitchFamily="49" charset="-122"/>
              </a:rPr>
              <a:t>）题型仍以“</a:t>
            </a:r>
            <a:r>
              <a:rPr lang="zh-CN" altLang="en-US" sz="2400" b="1" i="0" dirty="0">
                <a:solidFill>
                  <a:srgbClr val="FF0000"/>
                </a:solidFill>
                <a:latin typeface="楷体" pitchFamily="49" charset="-122"/>
                <a:ea typeface="楷体" pitchFamily="49" charset="-122"/>
              </a:rPr>
              <a:t>理解型默写</a:t>
            </a:r>
            <a:r>
              <a:rPr lang="zh-CN" altLang="en-US" sz="2400" b="1" i="0" dirty="0">
                <a:solidFill>
                  <a:srgbClr val="000000"/>
                </a:solidFill>
                <a:latin typeface="楷体" pitchFamily="49" charset="-122"/>
                <a:ea typeface="楷体" pitchFamily="49" charset="-122"/>
              </a:rPr>
              <a:t>” 为主，</a:t>
            </a:r>
          </a:p>
          <a:p>
            <a:pPr>
              <a:spcBef>
                <a:spcPct val="50000"/>
              </a:spcBef>
            </a:pPr>
            <a:r>
              <a:rPr lang="zh-CN" altLang="en-US" sz="2400" b="1" i="0" dirty="0">
                <a:solidFill>
                  <a:srgbClr val="000000"/>
                </a:solidFill>
                <a:latin typeface="楷体" pitchFamily="49" charset="-122"/>
                <a:ea typeface="楷体" pitchFamily="49" charset="-122"/>
              </a:rPr>
              <a:t>     兼顾训练“</a:t>
            </a:r>
            <a:r>
              <a:rPr lang="zh-CN" altLang="en-US" sz="2400" b="1" i="0" dirty="0">
                <a:solidFill>
                  <a:srgbClr val="FF0000"/>
                </a:solidFill>
                <a:latin typeface="楷体" pitchFamily="49" charset="-122"/>
                <a:ea typeface="楷体" pitchFamily="49" charset="-122"/>
              </a:rPr>
              <a:t>补足型默写</a:t>
            </a:r>
            <a:r>
              <a:rPr lang="zh-CN" altLang="en-US" sz="2400" b="1" i="0" dirty="0">
                <a:solidFill>
                  <a:srgbClr val="000000"/>
                </a:solidFill>
                <a:latin typeface="楷体" pitchFamily="49" charset="-122"/>
                <a:ea typeface="楷体" pitchFamily="49" charset="-122"/>
              </a:rPr>
              <a:t>”</a:t>
            </a:r>
          </a:p>
          <a:p>
            <a:pPr>
              <a:spcBef>
                <a:spcPct val="50000"/>
              </a:spcBef>
            </a:pPr>
            <a:r>
              <a:rPr lang="zh-CN" altLang="en-US" sz="2400" b="1" i="0" dirty="0">
                <a:solidFill>
                  <a:srgbClr val="000000"/>
                </a:solidFill>
                <a:latin typeface="楷体" pitchFamily="49" charset="-122"/>
                <a:ea typeface="楷体" pitchFamily="49" charset="-122"/>
              </a:rPr>
              <a:t>（</a:t>
            </a:r>
            <a:r>
              <a:rPr lang="en-US" altLang="zh-CN" sz="2400" b="1" i="0" dirty="0">
                <a:solidFill>
                  <a:srgbClr val="000000"/>
                </a:solidFill>
                <a:latin typeface="楷体" pitchFamily="49" charset="-122"/>
                <a:ea typeface="楷体" pitchFamily="49" charset="-122"/>
              </a:rPr>
              <a:t>2</a:t>
            </a:r>
            <a:r>
              <a:rPr lang="zh-CN" altLang="en-US" sz="2400" b="1" i="0" dirty="0">
                <a:solidFill>
                  <a:srgbClr val="000000"/>
                </a:solidFill>
                <a:latin typeface="楷体" pitchFamily="49" charset="-122"/>
                <a:ea typeface="楷体" pitchFamily="49" charset="-122"/>
              </a:rPr>
              <a:t>）理解</a:t>
            </a:r>
            <a:r>
              <a:rPr lang="zh-CN" altLang="en-US" sz="2400" b="1" i="0" dirty="0">
                <a:solidFill>
                  <a:srgbClr val="FF0000"/>
                </a:solidFill>
                <a:latin typeface="楷体" pitchFamily="49" charset="-122"/>
                <a:ea typeface="楷体" pitchFamily="49" charset="-122"/>
              </a:rPr>
              <a:t>文章大意</a:t>
            </a:r>
            <a:r>
              <a:rPr lang="zh-CN" altLang="en-US" sz="2400" b="1" i="0" dirty="0">
                <a:solidFill>
                  <a:srgbClr val="000000"/>
                </a:solidFill>
                <a:latin typeface="楷体" pitchFamily="49" charset="-122"/>
                <a:ea typeface="楷体" pitchFamily="49" charset="-122"/>
              </a:rPr>
              <a:t>，切记盲目背诵</a:t>
            </a:r>
          </a:p>
          <a:p>
            <a:pPr>
              <a:spcBef>
                <a:spcPct val="50000"/>
              </a:spcBef>
            </a:pPr>
            <a:r>
              <a:rPr lang="zh-CN" altLang="en-US" sz="2400" b="1" i="0" dirty="0">
                <a:solidFill>
                  <a:srgbClr val="000000"/>
                </a:solidFill>
                <a:latin typeface="楷体" pitchFamily="49" charset="-122"/>
                <a:ea typeface="楷体" pitchFamily="49" charset="-122"/>
              </a:rPr>
              <a:t>（</a:t>
            </a:r>
            <a:r>
              <a:rPr lang="en-US" altLang="zh-CN" sz="2400" b="1" i="0" dirty="0">
                <a:solidFill>
                  <a:srgbClr val="000000"/>
                </a:solidFill>
                <a:latin typeface="楷体" pitchFamily="49" charset="-122"/>
                <a:ea typeface="楷体" pitchFamily="49" charset="-122"/>
              </a:rPr>
              <a:t>3</a:t>
            </a:r>
            <a:r>
              <a:rPr lang="zh-CN" altLang="en-US" sz="2400" b="1" i="0" dirty="0">
                <a:solidFill>
                  <a:srgbClr val="000000"/>
                </a:solidFill>
                <a:latin typeface="楷体" pitchFamily="49" charset="-122"/>
                <a:ea typeface="楷体" pitchFamily="49" charset="-122"/>
              </a:rPr>
              <a:t>）攻克生字、难字，</a:t>
            </a:r>
            <a:r>
              <a:rPr lang="zh-CN" altLang="en-US" sz="2400" b="1" i="0" dirty="0">
                <a:solidFill>
                  <a:srgbClr val="FF0000"/>
                </a:solidFill>
                <a:latin typeface="楷体" pitchFamily="49" charset="-122"/>
                <a:ea typeface="楷体" pitchFamily="49" charset="-122"/>
              </a:rPr>
              <a:t>准确书写</a:t>
            </a:r>
          </a:p>
          <a:p>
            <a:pPr>
              <a:spcBef>
                <a:spcPct val="50000"/>
              </a:spcBef>
            </a:pPr>
            <a:r>
              <a:rPr lang="zh-CN" altLang="en-US" sz="2400" b="1" i="0" dirty="0">
                <a:solidFill>
                  <a:srgbClr val="000000"/>
                </a:solidFill>
                <a:latin typeface="楷体" pitchFamily="49" charset="-122"/>
                <a:ea typeface="楷体" pitchFamily="49" charset="-122"/>
              </a:rPr>
              <a:t>（</a:t>
            </a:r>
            <a:r>
              <a:rPr lang="en-US" altLang="zh-CN" sz="2400" b="1" i="0" dirty="0">
                <a:solidFill>
                  <a:srgbClr val="000000"/>
                </a:solidFill>
                <a:latin typeface="楷体" pitchFamily="49" charset="-122"/>
                <a:ea typeface="楷体" pitchFamily="49" charset="-122"/>
              </a:rPr>
              <a:t>4</a:t>
            </a:r>
            <a:r>
              <a:rPr lang="zh-CN" altLang="en-US" sz="2400" b="1" i="0" dirty="0">
                <a:solidFill>
                  <a:srgbClr val="000000"/>
                </a:solidFill>
                <a:latin typeface="楷体" pitchFamily="49" charset="-122"/>
                <a:ea typeface="楷体" pitchFamily="49" charset="-122"/>
              </a:rPr>
              <a:t>）注意</a:t>
            </a:r>
            <a:r>
              <a:rPr lang="zh-CN" altLang="en-US" sz="2400" b="1" i="0" dirty="0">
                <a:solidFill>
                  <a:srgbClr val="FF0000"/>
                </a:solidFill>
                <a:latin typeface="楷体" pitchFamily="49" charset="-122"/>
                <a:ea typeface="楷体" pitchFamily="49" charset="-122"/>
              </a:rPr>
              <a:t>同音异形字</a:t>
            </a:r>
            <a:r>
              <a:rPr lang="zh-CN" altLang="en-US" sz="2400" b="1" i="0" dirty="0">
                <a:solidFill>
                  <a:srgbClr val="000000"/>
                </a:solidFill>
                <a:latin typeface="楷体" pitchFamily="49" charset="-122"/>
                <a:ea typeface="楷体" pitchFamily="49" charset="-122"/>
              </a:rPr>
              <a:t>，做好区别</a:t>
            </a:r>
          </a:p>
          <a:p>
            <a:pPr>
              <a:spcBef>
                <a:spcPct val="50000"/>
              </a:spcBef>
            </a:pPr>
            <a:r>
              <a:rPr lang="zh-CN" altLang="en-US" sz="2400" b="1" i="0" dirty="0">
                <a:solidFill>
                  <a:srgbClr val="000000"/>
                </a:solidFill>
                <a:latin typeface="楷体" pitchFamily="49" charset="-122"/>
                <a:ea typeface="楷体" pitchFamily="49" charset="-122"/>
              </a:rPr>
              <a:t>（</a:t>
            </a:r>
            <a:r>
              <a:rPr lang="en-US" altLang="zh-CN" sz="2400" b="1" i="0" dirty="0">
                <a:solidFill>
                  <a:srgbClr val="000000"/>
                </a:solidFill>
                <a:latin typeface="楷体" pitchFamily="49" charset="-122"/>
                <a:ea typeface="楷体" pitchFamily="49" charset="-122"/>
              </a:rPr>
              <a:t>5</a:t>
            </a:r>
            <a:r>
              <a:rPr lang="zh-CN" altLang="en-US" sz="2400" b="1" i="0" dirty="0">
                <a:solidFill>
                  <a:srgbClr val="000000"/>
                </a:solidFill>
                <a:latin typeface="楷体" pitchFamily="49" charset="-122"/>
                <a:ea typeface="楷体" pitchFamily="49" charset="-122"/>
              </a:rPr>
              <a:t>）牢记</a:t>
            </a:r>
            <a:r>
              <a:rPr lang="zh-CN" altLang="en-US" sz="2400" b="1" i="0" dirty="0">
                <a:solidFill>
                  <a:srgbClr val="FF0000"/>
                </a:solidFill>
                <a:latin typeface="楷体" pitchFamily="49" charset="-122"/>
                <a:ea typeface="楷体" pitchFamily="49" charset="-122"/>
              </a:rPr>
              <a:t>通假字</a:t>
            </a:r>
            <a:r>
              <a:rPr lang="zh-CN" altLang="en-US" sz="2400" b="1" i="0" dirty="0">
                <a:solidFill>
                  <a:srgbClr val="000000"/>
                </a:solidFill>
                <a:latin typeface="楷体" pitchFamily="49" charset="-122"/>
                <a:ea typeface="楷体" pitchFamily="49" charset="-122"/>
              </a:rPr>
              <a:t>，绝对忠实于原文</a:t>
            </a:r>
          </a:p>
        </p:txBody>
      </p:sp>
      <p:sp>
        <p:nvSpPr>
          <p:cNvPr id="94210" name="Rectangle 4"/>
          <p:cNvSpPr>
            <a:spLocks noChangeArrowheads="1"/>
          </p:cNvSpPr>
          <p:nvPr/>
        </p:nvSpPr>
        <p:spPr bwMode="auto">
          <a:xfrm>
            <a:off x="827088" y="5300663"/>
            <a:ext cx="6553200" cy="396875"/>
          </a:xfrm>
          <a:prstGeom prst="rect">
            <a:avLst/>
          </a:prstGeom>
          <a:noFill/>
          <a:ln w="9525">
            <a:noFill/>
            <a:miter lim="800000"/>
            <a:headEnd/>
            <a:tailEnd/>
          </a:ln>
        </p:spPr>
        <p:txBody>
          <a:bodyPr>
            <a:spAutoFit/>
          </a:bodyPr>
          <a:lstStyle/>
          <a:p>
            <a:r>
              <a:rPr lang="zh-CN" altLang="en-US" sz="2000" b="1" i="0">
                <a:solidFill>
                  <a:srgbClr val="000099"/>
                </a:solidFill>
              </a:rPr>
              <a:t>（平时大量做题时不纠结，尊重答案即可）</a:t>
            </a:r>
          </a:p>
        </p:txBody>
      </p:sp>
      <p:sp>
        <p:nvSpPr>
          <p:cNvPr id="94211" name="Rectangle 5"/>
          <p:cNvSpPr>
            <a:spLocks noChangeArrowheads="1"/>
          </p:cNvSpPr>
          <p:nvPr/>
        </p:nvSpPr>
        <p:spPr bwMode="auto">
          <a:xfrm>
            <a:off x="6011863" y="260350"/>
            <a:ext cx="2808287" cy="396875"/>
          </a:xfrm>
          <a:prstGeom prst="rect">
            <a:avLst/>
          </a:prstGeom>
          <a:noFill/>
          <a:ln w="9525">
            <a:noFill/>
            <a:miter lim="800000"/>
            <a:headEnd/>
            <a:tailEnd/>
          </a:ln>
        </p:spPr>
        <p:txBody>
          <a:bodyPr>
            <a:spAutoFit/>
          </a:bodyPr>
          <a:lstStyle/>
          <a:p>
            <a:r>
              <a:rPr lang="zh-CN" altLang="en-US" sz="2000" b="1" i="0">
                <a:solidFill>
                  <a:srgbClr val="FFFF00"/>
                </a:solidFill>
                <a:latin typeface="仿宋" pitchFamily="49" charset="-122"/>
                <a:ea typeface="仿宋" pitchFamily="49" charset="-122"/>
              </a:rPr>
              <a:t>（</a:t>
            </a:r>
            <a:r>
              <a:rPr lang="en-US" altLang="zh-CN" sz="2000" b="1" i="0">
                <a:solidFill>
                  <a:srgbClr val="FFFF00"/>
                </a:solidFill>
                <a:latin typeface="仿宋" pitchFamily="49" charset="-122"/>
                <a:ea typeface="仿宋" pitchFamily="49" charset="-122"/>
              </a:rPr>
              <a:t>3</a:t>
            </a:r>
            <a:r>
              <a:rPr lang="zh-CN" altLang="en-US" sz="2000" b="1" i="0">
                <a:solidFill>
                  <a:srgbClr val="FFFF00"/>
                </a:solidFill>
                <a:latin typeface="仿宋" pitchFamily="49" charset="-122"/>
                <a:ea typeface="仿宋" pitchFamily="49" charset="-122"/>
              </a:rPr>
              <a:t>）古诗文默写</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内容占位符 2"/>
          <p:cNvSpPr>
            <a:spLocks noGrp="1"/>
          </p:cNvSpPr>
          <p:nvPr>
            <p:ph sz="quarter" idx="4294967295"/>
          </p:nvPr>
        </p:nvSpPr>
        <p:spPr>
          <a:xfrm>
            <a:off x="323850" y="1773238"/>
            <a:ext cx="8137525" cy="4392612"/>
          </a:xfrm>
        </p:spPr>
        <p:txBody>
          <a:bodyPr/>
          <a:lstStyle/>
          <a:p>
            <a:pPr marL="273050" indent="-273050">
              <a:spcBef>
                <a:spcPct val="0"/>
              </a:spcBef>
              <a:buFont typeface="Wingdings" pitchFamily="2" charset="2"/>
              <a:buNone/>
            </a:pPr>
            <a:r>
              <a:rPr lang="en-US" altLang="zh-CN" b="1" smtClean="0">
                <a:solidFill>
                  <a:srgbClr val="000099"/>
                </a:solidFill>
                <a:latin typeface="楷体" pitchFamily="49" charset="-122"/>
                <a:ea typeface="楷体" pitchFamily="49" charset="-122"/>
              </a:rPr>
              <a:t>2018</a:t>
            </a:r>
            <a:r>
              <a:rPr lang="zh-CN" altLang="en-US" b="1" smtClean="0">
                <a:solidFill>
                  <a:srgbClr val="000099"/>
                </a:solidFill>
                <a:latin typeface="楷体" pitchFamily="49" charset="-122"/>
                <a:ea typeface="楷体" pitchFamily="49" charset="-122"/>
              </a:rPr>
              <a:t>年高考语言文字运用涉及知识点：</a:t>
            </a:r>
          </a:p>
          <a:p>
            <a:pPr marL="273050" indent="-273050">
              <a:spcBef>
                <a:spcPct val="0"/>
              </a:spcBef>
              <a:buFont typeface="Wingdings" pitchFamily="2" charset="2"/>
              <a:buNone/>
            </a:pPr>
            <a:r>
              <a:rPr lang="zh-CN" altLang="en-US" b="1" smtClean="0">
                <a:latin typeface="楷体" pitchFamily="49" charset="-122"/>
                <a:ea typeface="楷体" pitchFamily="49" charset="-122"/>
                <a:cs typeface="华文楷体"/>
              </a:rPr>
              <a:t>正确使用词语；辨析并修改病句；补写句子；表达得体；流程图</a:t>
            </a:r>
          </a:p>
          <a:p>
            <a:pPr marL="273050" indent="-273050">
              <a:spcBef>
                <a:spcPct val="0"/>
              </a:spcBef>
              <a:buFont typeface="Wingdings" pitchFamily="2" charset="2"/>
              <a:buNone/>
            </a:pPr>
            <a:r>
              <a:rPr lang="en-US" altLang="zh-CN" b="1" smtClean="0">
                <a:solidFill>
                  <a:srgbClr val="000099"/>
                </a:solidFill>
                <a:latin typeface="楷体" pitchFamily="49" charset="-122"/>
                <a:ea typeface="楷体" pitchFamily="49" charset="-122"/>
                <a:cs typeface="华文楷体"/>
              </a:rPr>
              <a:t>2017</a:t>
            </a:r>
            <a:r>
              <a:rPr lang="zh-CN" altLang="en-US" b="1" smtClean="0">
                <a:solidFill>
                  <a:srgbClr val="000099"/>
                </a:solidFill>
                <a:latin typeface="楷体" pitchFamily="49" charset="-122"/>
                <a:ea typeface="楷体" pitchFamily="49" charset="-122"/>
                <a:cs typeface="华文楷体"/>
              </a:rPr>
              <a:t>年</a:t>
            </a:r>
            <a:r>
              <a:rPr lang="zh-CN" altLang="en-US" b="1" smtClean="0">
                <a:solidFill>
                  <a:srgbClr val="000099"/>
                </a:solidFill>
                <a:latin typeface="楷体" pitchFamily="49" charset="-122"/>
                <a:ea typeface="楷体" pitchFamily="49" charset="-122"/>
              </a:rPr>
              <a:t>高考语言文字运用涉及知识点：</a:t>
            </a:r>
          </a:p>
          <a:p>
            <a:pPr marL="273050" indent="-273050">
              <a:spcBef>
                <a:spcPct val="0"/>
              </a:spcBef>
              <a:buFont typeface="Wingdings" pitchFamily="2" charset="2"/>
              <a:buNone/>
            </a:pPr>
            <a:r>
              <a:rPr lang="zh-CN" altLang="en-US" b="1" smtClean="0">
                <a:latin typeface="楷体" pitchFamily="49" charset="-122"/>
                <a:ea typeface="楷体" pitchFamily="49" charset="-122"/>
              </a:rPr>
              <a:t>正确使用词语；辨析并修改病句；表达得体；补写句子；逻辑推断</a:t>
            </a:r>
          </a:p>
          <a:p>
            <a:pPr marL="273050" indent="-273050">
              <a:spcBef>
                <a:spcPct val="0"/>
              </a:spcBef>
              <a:buFont typeface="Wingdings" pitchFamily="2" charset="2"/>
              <a:buNone/>
            </a:pPr>
            <a:r>
              <a:rPr lang="en-US" altLang="zh-CN" b="1" smtClean="0">
                <a:solidFill>
                  <a:srgbClr val="000099"/>
                </a:solidFill>
                <a:latin typeface="楷体" pitchFamily="49" charset="-122"/>
                <a:ea typeface="楷体" pitchFamily="49" charset="-122"/>
              </a:rPr>
              <a:t>2016</a:t>
            </a:r>
            <a:r>
              <a:rPr lang="zh-CN" altLang="en-US" b="1" smtClean="0">
                <a:solidFill>
                  <a:srgbClr val="000099"/>
                </a:solidFill>
                <a:latin typeface="楷体" pitchFamily="49" charset="-122"/>
                <a:ea typeface="楷体" pitchFamily="49" charset="-122"/>
              </a:rPr>
              <a:t>年高考语言文字运用涉及知识点：</a:t>
            </a:r>
          </a:p>
          <a:p>
            <a:pPr marL="273050" indent="-273050">
              <a:spcBef>
                <a:spcPct val="0"/>
              </a:spcBef>
              <a:buFont typeface="Wingdings" pitchFamily="2" charset="2"/>
              <a:buNone/>
            </a:pPr>
            <a:r>
              <a:rPr lang="zh-CN" altLang="en-US" b="1" smtClean="0">
                <a:latin typeface="楷体" pitchFamily="49" charset="-122"/>
                <a:ea typeface="楷体" pitchFamily="49" charset="-122"/>
              </a:rPr>
              <a:t>正确使用词语；辨析并修改病句；补写虚词；补写句子；流程图</a:t>
            </a:r>
          </a:p>
          <a:p>
            <a:pPr marL="273050" indent="-273050">
              <a:spcBef>
                <a:spcPct val="0"/>
              </a:spcBef>
              <a:buFont typeface="Wingdings" pitchFamily="2" charset="2"/>
              <a:buNone/>
            </a:pPr>
            <a:r>
              <a:rPr lang="en-US" altLang="zh-CN" b="1" smtClean="0">
                <a:solidFill>
                  <a:srgbClr val="000099"/>
                </a:solidFill>
                <a:latin typeface="楷体" pitchFamily="49" charset="-122"/>
                <a:ea typeface="楷体" pitchFamily="49" charset="-122"/>
              </a:rPr>
              <a:t>2015</a:t>
            </a:r>
            <a:r>
              <a:rPr lang="zh-CN" altLang="en-US" b="1" smtClean="0">
                <a:solidFill>
                  <a:srgbClr val="000099"/>
                </a:solidFill>
                <a:latin typeface="楷体" pitchFamily="49" charset="-122"/>
                <a:ea typeface="楷体" pitchFamily="49" charset="-122"/>
              </a:rPr>
              <a:t>年高考语言文字运用涉及知识点：</a:t>
            </a:r>
          </a:p>
          <a:p>
            <a:pPr marL="273050" indent="-273050">
              <a:spcBef>
                <a:spcPct val="0"/>
              </a:spcBef>
              <a:buFont typeface="Wingdings" pitchFamily="2" charset="2"/>
              <a:buNone/>
            </a:pPr>
            <a:r>
              <a:rPr lang="zh-CN" altLang="en-US" b="1" smtClean="0">
                <a:latin typeface="楷体" pitchFamily="49" charset="-122"/>
                <a:ea typeface="楷体" pitchFamily="49" charset="-122"/>
              </a:rPr>
              <a:t>正确使用词语；辨析并修改病句；补写句子；补写句子；图文转换</a:t>
            </a:r>
          </a:p>
          <a:p>
            <a:pPr marL="273050" indent="-273050">
              <a:spcBef>
                <a:spcPct val="0"/>
              </a:spcBef>
              <a:buFont typeface="Wingdings" pitchFamily="2" charset="2"/>
              <a:buNone/>
            </a:pPr>
            <a:r>
              <a:rPr lang="en-US" altLang="zh-CN" b="1" smtClean="0">
                <a:solidFill>
                  <a:srgbClr val="000099"/>
                </a:solidFill>
                <a:latin typeface="楷体" pitchFamily="49" charset="-122"/>
                <a:ea typeface="楷体" pitchFamily="49" charset="-122"/>
              </a:rPr>
              <a:t>2014</a:t>
            </a:r>
            <a:r>
              <a:rPr lang="zh-CN" altLang="en-US" b="1" smtClean="0">
                <a:solidFill>
                  <a:srgbClr val="000099"/>
                </a:solidFill>
                <a:latin typeface="楷体" pitchFamily="49" charset="-122"/>
                <a:ea typeface="楷体" pitchFamily="49" charset="-122"/>
              </a:rPr>
              <a:t>年高考语言文字运用涉及知识点：</a:t>
            </a:r>
          </a:p>
          <a:p>
            <a:pPr marL="273050" indent="-273050">
              <a:spcBef>
                <a:spcPct val="0"/>
              </a:spcBef>
              <a:buFont typeface="Wingdings" pitchFamily="2" charset="2"/>
              <a:buNone/>
            </a:pPr>
            <a:r>
              <a:rPr lang="zh-CN" altLang="en-US" b="1" smtClean="0">
                <a:latin typeface="楷体" pitchFamily="49" charset="-122"/>
                <a:ea typeface="楷体" pitchFamily="49" charset="-122"/>
              </a:rPr>
              <a:t>正确使用词语；辨析并修改病句；语句衔接；补写句子；流程图</a:t>
            </a:r>
          </a:p>
          <a:p>
            <a:pPr marL="273050" indent="-273050">
              <a:spcBef>
                <a:spcPct val="0"/>
              </a:spcBef>
              <a:buFont typeface="Wingdings" pitchFamily="2" charset="2"/>
              <a:buNone/>
            </a:pPr>
            <a:r>
              <a:rPr lang="en-US" altLang="zh-CN" b="1" smtClean="0">
                <a:solidFill>
                  <a:srgbClr val="000099"/>
                </a:solidFill>
                <a:latin typeface="楷体" pitchFamily="49" charset="-122"/>
                <a:ea typeface="楷体" pitchFamily="49" charset="-122"/>
              </a:rPr>
              <a:t>2013</a:t>
            </a:r>
            <a:r>
              <a:rPr lang="zh-CN" altLang="en-US" b="1" smtClean="0">
                <a:solidFill>
                  <a:srgbClr val="000099"/>
                </a:solidFill>
                <a:latin typeface="楷体" pitchFamily="49" charset="-122"/>
                <a:ea typeface="楷体" pitchFamily="49" charset="-122"/>
              </a:rPr>
              <a:t>年高考语言文字运用涉及知识点：</a:t>
            </a:r>
          </a:p>
          <a:p>
            <a:pPr marL="273050" indent="-273050">
              <a:spcBef>
                <a:spcPct val="0"/>
              </a:spcBef>
              <a:buFont typeface="Wingdings" pitchFamily="2" charset="2"/>
              <a:buNone/>
            </a:pPr>
            <a:r>
              <a:rPr lang="zh-CN" altLang="en-US" b="1" smtClean="0">
                <a:latin typeface="楷体" pitchFamily="49" charset="-122"/>
                <a:ea typeface="楷体" pitchFamily="49" charset="-122"/>
              </a:rPr>
              <a:t>正确使用词语；辨析并修改病句；语句衔接；补写句子；图文转化</a:t>
            </a:r>
          </a:p>
        </p:txBody>
      </p:sp>
      <p:sp>
        <p:nvSpPr>
          <p:cNvPr id="95234" name="Text Box 4"/>
          <p:cNvSpPr txBox="1">
            <a:spLocks noChangeArrowheads="1"/>
          </p:cNvSpPr>
          <p:nvPr/>
        </p:nvSpPr>
        <p:spPr bwMode="auto">
          <a:xfrm>
            <a:off x="6804025" y="1196975"/>
            <a:ext cx="1657350" cy="457200"/>
          </a:xfrm>
          <a:prstGeom prst="rect">
            <a:avLst/>
          </a:prstGeom>
          <a:noFill/>
          <a:ln w="9525">
            <a:noFill/>
            <a:miter lim="800000"/>
            <a:headEnd/>
            <a:tailEnd/>
          </a:ln>
        </p:spPr>
        <p:txBody>
          <a:bodyPr>
            <a:spAutoFit/>
          </a:bodyPr>
          <a:lstStyle/>
          <a:p>
            <a:pPr>
              <a:spcBef>
                <a:spcPct val="50000"/>
              </a:spcBef>
            </a:pPr>
            <a:r>
              <a:rPr lang="zh-CN" altLang="en-US" sz="2400" b="1" i="0">
                <a:solidFill>
                  <a:schemeClr val="accent1"/>
                </a:solidFill>
                <a:ea typeface="楷体" pitchFamily="49" charset="-122"/>
              </a:rPr>
              <a:t>稳中求变</a:t>
            </a:r>
          </a:p>
        </p:txBody>
      </p:sp>
      <p:sp>
        <p:nvSpPr>
          <p:cNvPr id="95235" name="Text Box 5"/>
          <p:cNvSpPr txBox="1">
            <a:spLocks noChangeArrowheads="1"/>
          </p:cNvSpPr>
          <p:nvPr/>
        </p:nvSpPr>
        <p:spPr bwMode="auto">
          <a:xfrm>
            <a:off x="1979613" y="981075"/>
            <a:ext cx="4608512" cy="641350"/>
          </a:xfrm>
          <a:prstGeom prst="rect">
            <a:avLst/>
          </a:prstGeom>
          <a:noFill/>
          <a:ln w="9525">
            <a:noFill/>
            <a:miter lim="800000"/>
            <a:headEnd/>
            <a:tailEnd/>
          </a:ln>
        </p:spPr>
        <p:txBody>
          <a:bodyPr>
            <a:spAutoFit/>
          </a:bodyPr>
          <a:lstStyle/>
          <a:p>
            <a:pPr>
              <a:spcBef>
                <a:spcPct val="50000"/>
              </a:spcBef>
            </a:pPr>
            <a:r>
              <a:rPr lang="zh-CN" altLang="en-US" sz="3600" b="1" i="0">
                <a:solidFill>
                  <a:schemeClr val="accent1"/>
                </a:solidFill>
                <a:ea typeface="仿宋" pitchFamily="49" charset="-122"/>
              </a:rPr>
              <a:t>     语言文字运用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354">
                                            <p:txEl>
                                              <p:pRg st="0" end="0"/>
                                            </p:txEl>
                                          </p:spTgt>
                                        </p:tgtEl>
                                        <p:attrNameLst>
                                          <p:attrName>style.visibility</p:attrName>
                                        </p:attrNameLst>
                                      </p:cBhvr>
                                      <p:to>
                                        <p:strVal val="visible"/>
                                      </p:to>
                                    </p:set>
                                    <p:anim calcmode="lin" valueType="num">
                                      <p:cBhvr additive="base">
                                        <p:cTn id="7" dur="500" fill="hold"/>
                                        <p:tgtEl>
                                          <p:spTgt spid="10035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35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0354">
                                            <p:txEl>
                                              <p:pRg st="1" end="1"/>
                                            </p:txEl>
                                          </p:spTgt>
                                        </p:tgtEl>
                                        <p:attrNameLst>
                                          <p:attrName>style.visibility</p:attrName>
                                        </p:attrNameLst>
                                      </p:cBhvr>
                                      <p:to>
                                        <p:strVal val="visible"/>
                                      </p:to>
                                    </p:set>
                                    <p:anim calcmode="lin" valueType="num">
                                      <p:cBhvr additive="base">
                                        <p:cTn id="13" dur="500" fill="hold"/>
                                        <p:tgtEl>
                                          <p:spTgt spid="10035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035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0354">
                                            <p:txEl>
                                              <p:pRg st="2" end="2"/>
                                            </p:txEl>
                                          </p:spTgt>
                                        </p:tgtEl>
                                        <p:attrNameLst>
                                          <p:attrName>style.visibility</p:attrName>
                                        </p:attrNameLst>
                                      </p:cBhvr>
                                      <p:to>
                                        <p:strVal val="visible"/>
                                      </p:to>
                                    </p:set>
                                    <p:anim calcmode="lin" valueType="num">
                                      <p:cBhvr additive="base">
                                        <p:cTn id="19" dur="500" fill="hold"/>
                                        <p:tgtEl>
                                          <p:spTgt spid="10035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035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0354">
                                            <p:txEl>
                                              <p:pRg st="3" end="3"/>
                                            </p:txEl>
                                          </p:spTgt>
                                        </p:tgtEl>
                                        <p:attrNameLst>
                                          <p:attrName>style.visibility</p:attrName>
                                        </p:attrNameLst>
                                      </p:cBhvr>
                                      <p:to>
                                        <p:strVal val="visible"/>
                                      </p:to>
                                    </p:set>
                                    <p:anim calcmode="lin" valueType="num">
                                      <p:cBhvr additive="base">
                                        <p:cTn id="25" dur="500" fill="hold"/>
                                        <p:tgtEl>
                                          <p:spTgt spid="10035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035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0354">
                                            <p:txEl>
                                              <p:pRg st="4" end="4"/>
                                            </p:txEl>
                                          </p:spTgt>
                                        </p:tgtEl>
                                        <p:attrNameLst>
                                          <p:attrName>style.visibility</p:attrName>
                                        </p:attrNameLst>
                                      </p:cBhvr>
                                      <p:to>
                                        <p:strVal val="visible"/>
                                      </p:to>
                                    </p:set>
                                    <p:anim calcmode="lin" valueType="num">
                                      <p:cBhvr additive="base">
                                        <p:cTn id="31" dur="500" fill="hold"/>
                                        <p:tgtEl>
                                          <p:spTgt spid="10035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035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00354">
                                            <p:txEl>
                                              <p:pRg st="5" end="5"/>
                                            </p:txEl>
                                          </p:spTgt>
                                        </p:tgtEl>
                                        <p:attrNameLst>
                                          <p:attrName>style.visibility</p:attrName>
                                        </p:attrNameLst>
                                      </p:cBhvr>
                                      <p:to>
                                        <p:strVal val="visible"/>
                                      </p:to>
                                    </p:set>
                                    <p:anim calcmode="lin" valueType="num">
                                      <p:cBhvr additive="base">
                                        <p:cTn id="37" dur="500" fill="hold"/>
                                        <p:tgtEl>
                                          <p:spTgt spid="10035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035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00354">
                                            <p:txEl>
                                              <p:pRg st="6" end="6"/>
                                            </p:txEl>
                                          </p:spTgt>
                                        </p:tgtEl>
                                        <p:attrNameLst>
                                          <p:attrName>style.visibility</p:attrName>
                                        </p:attrNameLst>
                                      </p:cBhvr>
                                      <p:to>
                                        <p:strVal val="visible"/>
                                      </p:to>
                                    </p:set>
                                    <p:anim calcmode="lin" valueType="num">
                                      <p:cBhvr additive="base">
                                        <p:cTn id="43" dur="500" fill="hold"/>
                                        <p:tgtEl>
                                          <p:spTgt spid="100354">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0035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00354">
                                            <p:txEl>
                                              <p:pRg st="7" end="7"/>
                                            </p:txEl>
                                          </p:spTgt>
                                        </p:tgtEl>
                                        <p:attrNameLst>
                                          <p:attrName>style.visibility</p:attrName>
                                        </p:attrNameLst>
                                      </p:cBhvr>
                                      <p:to>
                                        <p:strVal val="visible"/>
                                      </p:to>
                                    </p:set>
                                    <p:anim calcmode="lin" valueType="num">
                                      <p:cBhvr additive="base">
                                        <p:cTn id="49" dur="500" fill="hold"/>
                                        <p:tgtEl>
                                          <p:spTgt spid="100354">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0035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00354">
                                            <p:txEl>
                                              <p:pRg st="8" end="8"/>
                                            </p:txEl>
                                          </p:spTgt>
                                        </p:tgtEl>
                                        <p:attrNameLst>
                                          <p:attrName>style.visibility</p:attrName>
                                        </p:attrNameLst>
                                      </p:cBhvr>
                                      <p:to>
                                        <p:strVal val="visible"/>
                                      </p:to>
                                    </p:set>
                                    <p:anim calcmode="lin" valueType="num">
                                      <p:cBhvr additive="base">
                                        <p:cTn id="55" dur="500" fill="hold"/>
                                        <p:tgtEl>
                                          <p:spTgt spid="100354">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0035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100354">
                                            <p:txEl>
                                              <p:pRg st="9" end="9"/>
                                            </p:txEl>
                                          </p:spTgt>
                                        </p:tgtEl>
                                        <p:attrNameLst>
                                          <p:attrName>style.visibility</p:attrName>
                                        </p:attrNameLst>
                                      </p:cBhvr>
                                      <p:to>
                                        <p:strVal val="visible"/>
                                      </p:to>
                                    </p:set>
                                    <p:anim calcmode="lin" valueType="num">
                                      <p:cBhvr additive="base">
                                        <p:cTn id="61" dur="500" fill="hold"/>
                                        <p:tgtEl>
                                          <p:spTgt spid="100354">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00354">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100354">
                                            <p:txEl>
                                              <p:pRg st="10" end="10"/>
                                            </p:txEl>
                                          </p:spTgt>
                                        </p:tgtEl>
                                        <p:attrNameLst>
                                          <p:attrName>style.visibility</p:attrName>
                                        </p:attrNameLst>
                                      </p:cBhvr>
                                      <p:to>
                                        <p:strVal val="visible"/>
                                      </p:to>
                                    </p:set>
                                    <p:anim calcmode="lin" valueType="num">
                                      <p:cBhvr additive="base">
                                        <p:cTn id="67" dur="500" fill="hold"/>
                                        <p:tgtEl>
                                          <p:spTgt spid="100354">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100354">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100354">
                                            <p:txEl>
                                              <p:pRg st="11" end="11"/>
                                            </p:txEl>
                                          </p:spTgt>
                                        </p:tgtEl>
                                        <p:attrNameLst>
                                          <p:attrName>style.visibility</p:attrName>
                                        </p:attrNameLst>
                                      </p:cBhvr>
                                      <p:to>
                                        <p:strVal val="visible"/>
                                      </p:to>
                                    </p:set>
                                    <p:anim calcmode="lin" valueType="num">
                                      <p:cBhvr additive="base">
                                        <p:cTn id="73" dur="500" fill="hold"/>
                                        <p:tgtEl>
                                          <p:spTgt spid="100354">
                                            <p:txEl>
                                              <p:pRg st="11" end="1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100354">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标题 1"/>
          <p:cNvSpPr>
            <a:spLocks noGrp="1"/>
          </p:cNvSpPr>
          <p:nvPr>
            <p:ph type="title" idx="4294967295"/>
          </p:nvPr>
        </p:nvSpPr>
        <p:spPr>
          <a:xfrm>
            <a:off x="0" y="1052513"/>
            <a:ext cx="3816350" cy="495300"/>
          </a:xfrm>
        </p:spPr>
        <p:txBody>
          <a:bodyPr anchor="b"/>
          <a:lstStyle/>
          <a:p>
            <a:r>
              <a:rPr lang="zh-CN" altLang="en-US" sz="2800" b="1" smtClean="0">
                <a:solidFill>
                  <a:srgbClr val="FF0000"/>
                </a:solidFill>
                <a:ea typeface="仿宋" pitchFamily="49" charset="-122"/>
              </a:rPr>
              <a:t>正确使用词语</a:t>
            </a:r>
            <a:r>
              <a:rPr lang="en-US" altLang="zh-CN" sz="2800" b="1" smtClean="0">
                <a:solidFill>
                  <a:srgbClr val="FF0000"/>
                </a:solidFill>
                <a:latin typeface="仿宋" pitchFamily="49" charset="-122"/>
                <a:ea typeface="仿宋" pitchFamily="49" charset="-122"/>
              </a:rPr>
              <a:t>——</a:t>
            </a:r>
            <a:r>
              <a:rPr lang="zh-CN" altLang="en-US" sz="2800" b="1" smtClean="0">
                <a:solidFill>
                  <a:srgbClr val="FF0000"/>
                </a:solidFill>
                <a:ea typeface="仿宋" pitchFamily="49" charset="-122"/>
              </a:rPr>
              <a:t>成语</a:t>
            </a:r>
          </a:p>
        </p:txBody>
      </p:sp>
      <p:sp>
        <p:nvSpPr>
          <p:cNvPr id="101379" name="内容占位符 2"/>
          <p:cNvSpPr>
            <a:spLocks noGrp="1"/>
          </p:cNvSpPr>
          <p:nvPr>
            <p:ph sz="quarter" idx="4294967295"/>
          </p:nvPr>
        </p:nvSpPr>
        <p:spPr>
          <a:xfrm>
            <a:off x="0" y="2060575"/>
            <a:ext cx="5113338" cy="3240088"/>
          </a:xfrm>
        </p:spPr>
        <p:txBody>
          <a:bodyPr/>
          <a:lstStyle/>
          <a:p>
            <a:pPr marL="273050" indent="-273050">
              <a:spcBef>
                <a:spcPct val="0"/>
              </a:spcBef>
              <a:buFont typeface="Wingdings" pitchFamily="2" charset="2"/>
              <a:buNone/>
            </a:pPr>
            <a:r>
              <a:rPr lang="zh-CN" altLang="en-US" sz="2400" b="1" smtClean="0">
                <a:ea typeface="楷体" pitchFamily="49" charset="-122"/>
                <a:cs typeface="华文楷体"/>
              </a:rPr>
              <a:t>注意关键字词，防范</a:t>
            </a:r>
            <a:r>
              <a:rPr lang="zh-CN" altLang="en-US" sz="2400" b="1" smtClean="0">
                <a:latin typeface="楷体" pitchFamily="49" charset="-122"/>
                <a:ea typeface="楷体" pitchFamily="49" charset="-122"/>
                <a:cs typeface="华文楷体"/>
              </a:rPr>
              <a:t>“</a:t>
            </a:r>
            <a:r>
              <a:rPr lang="zh-CN" altLang="en-US" sz="2400" b="1" smtClean="0">
                <a:solidFill>
                  <a:srgbClr val="000099"/>
                </a:solidFill>
                <a:ea typeface="楷体" pitchFamily="49" charset="-122"/>
                <a:cs typeface="华文楷体"/>
              </a:rPr>
              <a:t>望文生义</a:t>
            </a:r>
            <a:r>
              <a:rPr lang="zh-CN" altLang="en-US" sz="2400" b="1" smtClean="0">
                <a:latin typeface="楷体" pitchFamily="49" charset="-122"/>
                <a:ea typeface="楷体" pitchFamily="49" charset="-122"/>
                <a:cs typeface="华文楷体"/>
              </a:rPr>
              <a:t>”</a:t>
            </a:r>
            <a:endParaRPr lang="en-US" altLang="zh-CN" sz="2400" b="1" smtClean="0">
              <a:ea typeface="楷体" pitchFamily="49" charset="-122"/>
              <a:cs typeface="华文楷体"/>
            </a:endParaRPr>
          </a:p>
          <a:p>
            <a:pPr marL="273050" indent="-273050">
              <a:spcBef>
                <a:spcPct val="0"/>
              </a:spcBef>
              <a:buFont typeface="Wingdings" pitchFamily="2" charset="2"/>
              <a:buNone/>
            </a:pPr>
            <a:r>
              <a:rPr lang="zh-CN" altLang="en-US" sz="2400" b="1" smtClean="0">
                <a:ea typeface="楷体" pitchFamily="49" charset="-122"/>
                <a:cs typeface="华文楷体"/>
              </a:rPr>
              <a:t>注意使用对象，防范</a:t>
            </a:r>
            <a:r>
              <a:rPr lang="zh-CN" altLang="en-US" sz="2400" b="1" smtClean="0">
                <a:latin typeface="楷体" pitchFamily="49" charset="-122"/>
                <a:ea typeface="楷体" pitchFamily="49" charset="-122"/>
                <a:cs typeface="华文楷体"/>
              </a:rPr>
              <a:t>“</a:t>
            </a:r>
            <a:r>
              <a:rPr lang="zh-CN" altLang="en-US" sz="2400" b="1" smtClean="0">
                <a:solidFill>
                  <a:srgbClr val="000099"/>
                </a:solidFill>
                <a:ea typeface="楷体" pitchFamily="49" charset="-122"/>
                <a:cs typeface="华文楷体"/>
              </a:rPr>
              <a:t>张冠李戴</a:t>
            </a:r>
            <a:r>
              <a:rPr lang="zh-CN" altLang="en-US" sz="2400" b="1" smtClean="0">
                <a:latin typeface="楷体" pitchFamily="49" charset="-122"/>
                <a:ea typeface="楷体" pitchFamily="49" charset="-122"/>
                <a:cs typeface="华文楷体"/>
              </a:rPr>
              <a:t>”</a:t>
            </a:r>
            <a:endParaRPr lang="en-US" altLang="zh-CN" sz="2400" b="1" smtClean="0">
              <a:ea typeface="楷体" pitchFamily="49" charset="-122"/>
              <a:cs typeface="华文楷体"/>
            </a:endParaRPr>
          </a:p>
          <a:p>
            <a:pPr marL="273050" indent="-273050">
              <a:spcBef>
                <a:spcPct val="0"/>
              </a:spcBef>
              <a:buFont typeface="Wingdings" pitchFamily="2" charset="2"/>
              <a:buNone/>
            </a:pPr>
            <a:r>
              <a:rPr lang="zh-CN" altLang="en-US" sz="2400" b="1" smtClean="0">
                <a:ea typeface="楷体" pitchFamily="49" charset="-122"/>
                <a:cs typeface="华文楷体"/>
              </a:rPr>
              <a:t>注意感情色彩，防范</a:t>
            </a:r>
            <a:r>
              <a:rPr lang="zh-CN" altLang="en-US" sz="2400" b="1" smtClean="0">
                <a:latin typeface="楷体" pitchFamily="49" charset="-122"/>
                <a:ea typeface="楷体" pitchFamily="49" charset="-122"/>
                <a:cs typeface="华文楷体"/>
              </a:rPr>
              <a:t>“</a:t>
            </a:r>
            <a:r>
              <a:rPr lang="zh-CN" altLang="en-US" sz="2400" b="1" smtClean="0">
                <a:solidFill>
                  <a:srgbClr val="000099"/>
                </a:solidFill>
                <a:ea typeface="楷体" pitchFamily="49" charset="-122"/>
                <a:cs typeface="华文楷体"/>
              </a:rPr>
              <a:t>褒贬误用</a:t>
            </a:r>
            <a:r>
              <a:rPr lang="zh-CN" altLang="en-US" sz="2400" b="1" smtClean="0">
                <a:latin typeface="楷体" pitchFamily="49" charset="-122"/>
                <a:ea typeface="楷体" pitchFamily="49" charset="-122"/>
                <a:cs typeface="华文楷体"/>
              </a:rPr>
              <a:t>”</a:t>
            </a:r>
            <a:endParaRPr lang="en-US" altLang="zh-CN" sz="2400" b="1" smtClean="0">
              <a:ea typeface="楷体" pitchFamily="49" charset="-122"/>
              <a:cs typeface="华文楷体"/>
            </a:endParaRPr>
          </a:p>
          <a:p>
            <a:pPr marL="273050" indent="-273050">
              <a:spcBef>
                <a:spcPct val="0"/>
              </a:spcBef>
              <a:buFont typeface="Wingdings" pitchFamily="2" charset="2"/>
              <a:buNone/>
            </a:pPr>
            <a:r>
              <a:rPr lang="zh-CN" altLang="en-US" sz="2400" b="1" smtClean="0">
                <a:ea typeface="楷体" pitchFamily="49" charset="-122"/>
                <a:cs typeface="华文楷体"/>
              </a:rPr>
              <a:t>注意用语得体，防范</a:t>
            </a:r>
            <a:r>
              <a:rPr lang="zh-CN" altLang="en-US" sz="2400" b="1" smtClean="0">
                <a:latin typeface="楷体" pitchFamily="49" charset="-122"/>
                <a:ea typeface="楷体" pitchFamily="49" charset="-122"/>
                <a:cs typeface="华文楷体"/>
              </a:rPr>
              <a:t>“</a:t>
            </a:r>
            <a:r>
              <a:rPr lang="zh-CN" altLang="en-US" sz="2400" b="1" smtClean="0">
                <a:solidFill>
                  <a:srgbClr val="000099"/>
                </a:solidFill>
                <a:ea typeface="楷体" pitchFamily="49" charset="-122"/>
                <a:cs typeface="华文楷体"/>
              </a:rPr>
              <a:t>谦敬错位</a:t>
            </a:r>
            <a:r>
              <a:rPr lang="zh-CN" altLang="en-US" sz="2400" b="1" smtClean="0">
                <a:latin typeface="楷体" pitchFamily="49" charset="-122"/>
                <a:ea typeface="楷体" pitchFamily="49" charset="-122"/>
                <a:cs typeface="华文楷体"/>
              </a:rPr>
              <a:t>”</a:t>
            </a:r>
            <a:endParaRPr lang="en-US" altLang="zh-CN" sz="2400" b="1" smtClean="0">
              <a:ea typeface="楷体" pitchFamily="49" charset="-122"/>
              <a:cs typeface="华文楷体"/>
            </a:endParaRPr>
          </a:p>
          <a:p>
            <a:pPr marL="273050" indent="-273050">
              <a:spcBef>
                <a:spcPct val="0"/>
              </a:spcBef>
              <a:buFont typeface="Wingdings" pitchFamily="2" charset="2"/>
              <a:buNone/>
            </a:pPr>
            <a:r>
              <a:rPr lang="zh-CN" altLang="en-US" sz="2400" b="1" smtClean="0">
                <a:ea typeface="楷体" pitchFamily="49" charset="-122"/>
                <a:cs typeface="华文楷体"/>
              </a:rPr>
              <a:t>注意准确简洁，防范</a:t>
            </a:r>
            <a:r>
              <a:rPr lang="zh-CN" altLang="en-US" sz="2400" b="1" smtClean="0">
                <a:latin typeface="楷体" pitchFamily="49" charset="-122"/>
                <a:ea typeface="楷体" pitchFamily="49" charset="-122"/>
                <a:cs typeface="华文楷体"/>
              </a:rPr>
              <a:t>“</a:t>
            </a:r>
            <a:r>
              <a:rPr lang="zh-CN" altLang="en-US" sz="2400" b="1" smtClean="0">
                <a:solidFill>
                  <a:srgbClr val="000099"/>
                </a:solidFill>
                <a:ea typeface="楷体" pitchFamily="49" charset="-122"/>
                <a:cs typeface="华文楷体"/>
              </a:rPr>
              <a:t>重复累赘</a:t>
            </a:r>
            <a:r>
              <a:rPr lang="zh-CN" altLang="en-US" sz="2400" b="1" smtClean="0">
                <a:latin typeface="楷体" pitchFamily="49" charset="-122"/>
                <a:ea typeface="楷体" pitchFamily="49" charset="-122"/>
                <a:cs typeface="华文楷体"/>
              </a:rPr>
              <a:t>”</a:t>
            </a:r>
            <a:endParaRPr lang="en-US" altLang="zh-CN" sz="2400" b="1" smtClean="0">
              <a:ea typeface="楷体" pitchFamily="49" charset="-122"/>
              <a:cs typeface="华文楷体"/>
            </a:endParaRPr>
          </a:p>
          <a:p>
            <a:pPr marL="273050" indent="-273050">
              <a:spcBef>
                <a:spcPct val="0"/>
              </a:spcBef>
              <a:buFont typeface="Wingdings" pitchFamily="2" charset="2"/>
              <a:buNone/>
            </a:pPr>
            <a:r>
              <a:rPr lang="zh-CN" altLang="en-US" sz="2400" b="1" smtClean="0">
                <a:ea typeface="楷体" pitchFamily="49" charset="-122"/>
                <a:cs typeface="华文楷体"/>
              </a:rPr>
              <a:t>注意语法功能，防范</a:t>
            </a:r>
            <a:r>
              <a:rPr lang="zh-CN" altLang="en-US" sz="2400" b="1" smtClean="0">
                <a:latin typeface="楷体" pitchFamily="49" charset="-122"/>
                <a:ea typeface="楷体" pitchFamily="49" charset="-122"/>
                <a:cs typeface="华文楷体"/>
              </a:rPr>
              <a:t>“</a:t>
            </a:r>
            <a:r>
              <a:rPr lang="zh-CN" altLang="en-US" sz="2400" b="1" smtClean="0">
                <a:solidFill>
                  <a:srgbClr val="000099"/>
                </a:solidFill>
                <a:ea typeface="楷体" pitchFamily="49" charset="-122"/>
                <a:cs typeface="华文楷体"/>
              </a:rPr>
              <a:t>搭配不当</a:t>
            </a:r>
            <a:r>
              <a:rPr lang="zh-CN" altLang="en-US" sz="2400" b="1" smtClean="0">
                <a:latin typeface="楷体" pitchFamily="49" charset="-122"/>
                <a:ea typeface="楷体" pitchFamily="49" charset="-122"/>
                <a:cs typeface="华文楷体"/>
              </a:rPr>
              <a:t>”</a:t>
            </a:r>
            <a:endParaRPr lang="en-US" altLang="zh-CN" sz="2400" b="1" smtClean="0">
              <a:ea typeface="楷体" pitchFamily="49" charset="-122"/>
              <a:cs typeface="华文楷体"/>
            </a:endParaRPr>
          </a:p>
          <a:p>
            <a:pPr marL="273050" indent="-273050">
              <a:spcBef>
                <a:spcPct val="0"/>
              </a:spcBef>
              <a:buFont typeface="Wingdings" pitchFamily="2" charset="2"/>
              <a:buNone/>
            </a:pPr>
            <a:r>
              <a:rPr lang="zh-CN" altLang="en-US" sz="2400" b="1" smtClean="0">
                <a:ea typeface="楷体" pitchFamily="49" charset="-122"/>
                <a:cs typeface="华文楷体"/>
              </a:rPr>
              <a:t>注意词语程度，防范</a:t>
            </a:r>
            <a:r>
              <a:rPr lang="zh-CN" altLang="en-US" sz="2400" b="1" smtClean="0">
                <a:latin typeface="楷体" pitchFamily="49" charset="-122"/>
                <a:ea typeface="楷体" pitchFamily="49" charset="-122"/>
                <a:cs typeface="华文楷体"/>
              </a:rPr>
              <a:t>“</a:t>
            </a:r>
            <a:r>
              <a:rPr lang="zh-CN" altLang="en-US" sz="2400" b="1" smtClean="0">
                <a:solidFill>
                  <a:srgbClr val="000099"/>
                </a:solidFill>
                <a:ea typeface="楷体" pitchFamily="49" charset="-122"/>
                <a:cs typeface="华文楷体"/>
              </a:rPr>
              <a:t>轻重不分</a:t>
            </a:r>
            <a:r>
              <a:rPr lang="zh-CN" altLang="en-US" sz="2400" b="1" smtClean="0">
                <a:latin typeface="楷体" pitchFamily="49" charset="-122"/>
                <a:ea typeface="楷体" pitchFamily="49" charset="-122"/>
                <a:cs typeface="华文楷体"/>
              </a:rPr>
              <a:t>”</a:t>
            </a:r>
            <a:endParaRPr lang="en-US" altLang="zh-CN" sz="2400" b="1" smtClean="0">
              <a:ea typeface="楷体" pitchFamily="49" charset="-122"/>
              <a:cs typeface="华文楷体"/>
            </a:endParaRPr>
          </a:p>
          <a:p>
            <a:pPr marL="273050" indent="-273050">
              <a:spcBef>
                <a:spcPct val="0"/>
              </a:spcBef>
              <a:buFont typeface="Wingdings" pitchFamily="2" charset="2"/>
              <a:buNone/>
            </a:pPr>
            <a:r>
              <a:rPr lang="zh-CN" altLang="en-US" sz="2400" b="1" smtClean="0">
                <a:ea typeface="楷体" pitchFamily="49" charset="-122"/>
                <a:cs typeface="华文楷体"/>
              </a:rPr>
              <a:t>注意细微差别，防范</a:t>
            </a:r>
            <a:r>
              <a:rPr lang="zh-CN" altLang="en-US" sz="2400" b="1" smtClean="0">
                <a:latin typeface="楷体" pitchFamily="49" charset="-122"/>
                <a:ea typeface="楷体" pitchFamily="49" charset="-122"/>
                <a:cs typeface="华文楷体"/>
              </a:rPr>
              <a:t>“</a:t>
            </a:r>
            <a:r>
              <a:rPr lang="zh-CN" altLang="en-US" sz="2400" b="1" smtClean="0">
                <a:solidFill>
                  <a:srgbClr val="000099"/>
                </a:solidFill>
                <a:ea typeface="楷体" pitchFamily="49" charset="-122"/>
                <a:cs typeface="华文楷体"/>
              </a:rPr>
              <a:t>近义误用</a:t>
            </a:r>
            <a:r>
              <a:rPr lang="zh-CN" altLang="en-US" sz="2400" b="1" smtClean="0">
                <a:latin typeface="楷体" pitchFamily="49" charset="-122"/>
                <a:ea typeface="楷体" pitchFamily="49" charset="-122"/>
                <a:cs typeface="华文楷体"/>
              </a:rPr>
              <a:t>”</a:t>
            </a:r>
            <a:endParaRPr lang="zh-CN" altLang="en-US" sz="2400" b="1" smtClean="0">
              <a:ea typeface="楷体" pitchFamily="49" charset="-122"/>
              <a:cs typeface="华文楷体"/>
            </a:endParaRPr>
          </a:p>
        </p:txBody>
      </p:sp>
      <p:sp>
        <p:nvSpPr>
          <p:cNvPr id="96259" name="标题 1"/>
          <p:cNvSpPr>
            <a:spLocks/>
          </p:cNvSpPr>
          <p:nvPr/>
        </p:nvSpPr>
        <p:spPr bwMode="auto">
          <a:xfrm>
            <a:off x="6011863" y="1052513"/>
            <a:ext cx="2919412" cy="495300"/>
          </a:xfrm>
          <a:prstGeom prst="rect">
            <a:avLst/>
          </a:prstGeom>
          <a:noFill/>
          <a:ln w="9525">
            <a:noFill/>
            <a:miter lim="800000"/>
            <a:headEnd/>
            <a:tailEnd/>
          </a:ln>
        </p:spPr>
        <p:txBody>
          <a:bodyPr anchor="b"/>
          <a:lstStyle/>
          <a:p>
            <a:pPr algn="ctr" eaLnBrk="0" hangingPunct="0"/>
            <a:r>
              <a:rPr lang="zh-CN" altLang="en-US" sz="2800" b="1" i="0">
                <a:solidFill>
                  <a:srgbClr val="FF0000"/>
                </a:solidFill>
                <a:ea typeface="仿宋" pitchFamily="49" charset="-122"/>
              </a:rPr>
              <a:t>辨析并修改病句</a:t>
            </a:r>
          </a:p>
        </p:txBody>
      </p:sp>
      <p:sp>
        <p:nvSpPr>
          <p:cNvPr id="96260" name="Text Box 5"/>
          <p:cNvSpPr txBox="1">
            <a:spLocks noChangeArrowheads="1"/>
          </p:cNvSpPr>
          <p:nvPr/>
        </p:nvSpPr>
        <p:spPr bwMode="auto">
          <a:xfrm>
            <a:off x="6156325" y="2133600"/>
            <a:ext cx="2519363" cy="2830513"/>
          </a:xfrm>
          <a:prstGeom prst="rect">
            <a:avLst/>
          </a:prstGeom>
          <a:noFill/>
          <a:ln w="9525">
            <a:noFill/>
            <a:miter lim="800000"/>
            <a:headEnd/>
            <a:tailEnd/>
          </a:ln>
        </p:spPr>
        <p:txBody>
          <a:bodyPr>
            <a:spAutoFit/>
          </a:bodyPr>
          <a:lstStyle/>
          <a:p>
            <a:r>
              <a:rPr lang="zh-CN" altLang="en-US" sz="2400" b="1" i="0">
                <a:ea typeface="楷体" pitchFamily="49" charset="-122"/>
              </a:rPr>
              <a:t>语序不当</a:t>
            </a:r>
            <a:endParaRPr lang="en-US" altLang="zh-CN" sz="2400" b="1" i="0">
              <a:ea typeface="楷体" pitchFamily="49" charset="-122"/>
            </a:endParaRPr>
          </a:p>
          <a:p>
            <a:r>
              <a:rPr lang="zh-CN" altLang="en-US" sz="2400" b="1" i="0">
                <a:ea typeface="楷体" pitchFamily="49" charset="-122"/>
              </a:rPr>
              <a:t>搭配不当</a:t>
            </a:r>
            <a:endParaRPr lang="en-US" altLang="zh-CN" sz="2400" b="1" i="0">
              <a:ea typeface="楷体" pitchFamily="49" charset="-122"/>
            </a:endParaRPr>
          </a:p>
          <a:p>
            <a:r>
              <a:rPr lang="zh-CN" altLang="en-US" sz="2400" b="1" i="0">
                <a:ea typeface="楷体" pitchFamily="49" charset="-122"/>
              </a:rPr>
              <a:t>成分残缺或赘余</a:t>
            </a:r>
            <a:endParaRPr lang="en-US" altLang="zh-CN" sz="2400" b="1" i="0">
              <a:ea typeface="楷体" pitchFamily="49" charset="-122"/>
            </a:endParaRPr>
          </a:p>
          <a:p>
            <a:r>
              <a:rPr lang="zh-CN" altLang="en-US" sz="2400" b="1" i="0">
                <a:ea typeface="楷体" pitchFamily="49" charset="-122"/>
              </a:rPr>
              <a:t>结构混乱</a:t>
            </a:r>
            <a:endParaRPr lang="en-US" altLang="zh-CN" sz="2400" b="1" i="0">
              <a:ea typeface="楷体" pitchFamily="49" charset="-122"/>
            </a:endParaRPr>
          </a:p>
          <a:p>
            <a:r>
              <a:rPr lang="zh-CN" altLang="en-US" sz="2400" b="1" i="0">
                <a:ea typeface="楷体" pitchFamily="49" charset="-122"/>
              </a:rPr>
              <a:t>表意不明</a:t>
            </a:r>
            <a:endParaRPr lang="en-US" altLang="zh-CN" sz="2400" b="1" i="0">
              <a:ea typeface="楷体" pitchFamily="49" charset="-122"/>
            </a:endParaRPr>
          </a:p>
          <a:p>
            <a:r>
              <a:rPr lang="zh-CN" altLang="en-US" sz="2400" b="1" i="0">
                <a:ea typeface="楷体" pitchFamily="49" charset="-122"/>
              </a:rPr>
              <a:t>不合逻辑</a:t>
            </a:r>
          </a:p>
          <a:p>
            <a:pPr>
              <a:spcBef>
                <a:spcPct val="50000"/>
              </a:spcBef>
            </a:pPr>
            <a:endParaRPr lang="zh-CN" altLang="en-US" sz="2400">
              <a:ea typeface="楷体" pitchFamily="49" charset="-122"/>
            </a:endParaRPr>
          </a:p>
        </p:txBody>
      </p:sp>
      <p:sp>
        <p:nvSpPr>
          <p:cNvPr id="96261" name="Text Box 6"/>
          <p:cNvSpPr txBox="1">
            <a:spLocks noChangeArrowheads="1"/>
          </p:cNvSpPr>
          <p:nvPr/>
        </p:nvSpPr>
        <p:spPr bwMode="auto">
          <a:xfrm>
            <a:off x="5867400" y="188913"/>
            <a:ext cx="2952750" cy="396875"/>
          </a:xfrm>
          <a:prstGeom prst="rect">
            <a:avLst/>
          </a:prstGeom>
          <a:noFill/>
          <a:ln w="9525">
            <a:noFill/>
            <a:miter lim="800000"/>
            <a:headEnd/>
            <a:tailEnd/>
          </a:ln>
        </p:spPr>
        <p:txBody>
          <a:bodyPr>
            <a:spAutoFit/>
          </a:bodyPr>
          <a:lstStyle/>
          <a:p>
            <a:pPr>
              <a:spcBef>
                <a:spcPct val="50000"/>
              </a:spcBef>
            </a:pPr>
            <a:r>
              <a:rPr lang="zh-CN" altLang="en-US" sz="2000" b="1" i="0">
                <a:solidFill>
                  <a:srgbClr val="FFFF00"/>
                </a:solidFill>
                <a:ea typeface="仿宋" pitchFamily="49" charset="-122"/>
              </a:rPr>
              <a:t>       语言文字运用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1379">
                                            <p:txEl>
                                              <p:pRg st="0" end="0"/>
                                            </p:txEl>
                                          </p:spTgt>
                                        </p:tgtEl>
                                        <p:attrNameLst>
                                          <p:attrName>style.visibility</p:attrName>
                                        </p:attrNameLst>
                                      </p:cBhvr>
                                      <p:to>
                                        <p:strVal val="visible"/>
                                      </p:to>
                                    </p:set>
                                    <p:anim calcmode="lin" valueType="num">
                                      <p:cBhvr additive="base">
                                        <p:cTn id="7" dur="500" fill="hold"/>
                                        <p:tgtEl>
                                          <p:spTgt spid="10137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13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1379">
                                            <p:txEl>
                                              <p:pRg st="1" end="1"/>
                                            </p:txEl>
                                          </p:spTgt>
                                        </p:tgtEl>
                                        <p:attrNameLst>
                                          <p:attrName>style.visibility</p:attrName>
                                        </p:attrNameLst>
                                      </p:cBhvr>
                                      <p:to>
                                        <p:strVal val="visible"/>
                                      </p:to>
                                    </p:set>
                                    <p:anim calcmode="lin" valueType="num">
                                      <p:cBhvr additive="base">
                                        <p:cTn id="13" dur="500" fill="hold"/>
                                        <p:tgtEl>
                                          <p:spTgt spid="10137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137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1379">
                                            <p:txEl>
                                              <p:pRg st="2" end="2"/>
                                            </p:txEl>
                                          </p:spTgt>
                                        </p:tgtEl>
                                        <p:attrNameLst>
                                          <p:attrName>style.visibility</p:attrName>
                                        </p:attrNameLst>
                                      </p:cBhvr>
                                      <p:to>
                                        <p:strVal val="visible"/>
                                      </p:to>
                                    </p:set>
                                    <p:anim calcmode="lin" valueType="num">
                                      <p:cBhvr additive="base">
                                        <p:cTn id="19" dur="500" fill="hold"/>
                                        <p:tgtEl>
                                          <p:spTgt spid="10137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137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1379">
                                            <p:txEl>
                                              <p:pRg st="3" end="3"/>
                                            </p:txEl>
                                          </p:spTgt>
                                        </p:tgtEl>
                                        <p:attrNameLst>
                                          <p:attrName>style.visibility</p:attrName>
                                        </p:attrNameLst>
                                      </p:cBhvr>
                                      <p:to>
                                        <p:strVal val="visible"/>
                                      </p:to>
                                    </p:set>
                                    <p:anim calcmode="lin" valueType="num">
                                      <p:cBhvr additive="base">
                                        <p:cTn id="25" dur="500" fill="hold"/>
                                        <p:tgtEl>
                                          <p:spTgt spid="10137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137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1379">
                                            <p:txEl>
                                              <p:pRg st="4" end="4"/>
                                            </p:txEl>
                                          </p:spTgt>
                                        </p:tgtEl>
                                        <p:attrNameLst>
                                          <p:attrName>style.visibility</p:attrName>
                                        </p:attrNameLst>
                                      </p:cBhvr>
                                      <p:to>
                                        <p:strVal val="visible"/>
                                      </p:to>
                                    </p:set>
                                    <p:anim calcmode="lin" valueType="num">
                                      <p:cBhvr additive="base">
                                        <p:cTn id="31" dur="500" fill="hold"/>
                                        <p:tgtEl>
                                          <p:spTgt spid="101379">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137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01379">
                                            <p:txEl>
                                              <p:pRg st="5" end="5"/>
                                            </p:txEl>
                                          </p:spTgt>
                                        </p:tgtEl>
                                        <p:attrNameLst>
                                          <p:attrName>style.visibility</p:attrName>
                                        </p:attrNameLst>
                                      </p:cBhvr>
                                      <p:to>
                                        <p:strVal val="visible"/>
                                      </p:to>
                                    </p:set>
                                    <p:anim calcmode="lin" valueType="num">
                                      <p:cBhvr additive="base">
                                        <p:cTn id="37" dur="500" fill="hold"/>
                                        <p:tgtEl>
                                          <p:spTgt spid="101379">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137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01379">
                                            <p:txEl>
                                              <p:pRg st="6" end="6"/>
                                            </p:txEl>
                                          </p:spTgt>
                                        </p:tgtEl>
                                        <p:attrNameLst>
                                          <p:attrName>style.visibility</p:attrName>
                                        </p:attrNameLst>
                                      </p:cBhvr>
                                      <p:to>
                                        <p:strVal val="visible"/>
                                      </p:to>
                                    </p:set>
                                    <p:anim calcmode="lin" valueType="num">
                                      <p:cBhvr additive="base">
                                        <p:cTn id="43" dur="500" fill="hold"/>
                                        <p:tgtEl>
                                          <p:spTgt spid="101379">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0137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01379">
                                            <p:txEl>
                                              <p:pRg st="7" end="7"/>
                                            </p:txEl>
                                          </p:spTgt>
                                        </p:tgtEl>
                                        <p:attrNameLst>
                                          <p:attrName>style.visibility</p:attrName>
                                        </p:attrNameLst>
                                      </p:cBhvr>
                                      <p:to>
                                        <p:strVal val="visible"/>
                                      </p:to>
                                    </p:set>
                                    <p:anim calcmode="lin" valueType="num">
                                      <p:cBhvr additive="base">
                                        <p:cTn id="49" dur="500" fill="hold"/>
                                        <p:tgtEl>
                                          <p:spTgt spid="101379">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01379">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文本框 5122"/>
          <p:cNvSpPr txBox="1">
            <a:spLocks noChangeArrowheads="1"/>
          </p:cNvSpPr>
          <p:nvPr/>
        </p:nvSpPr>
        <p:spPr bwMode="auto">
          <a:xfrm>
            <a:off x="250825" y="1628775"/>
            <a:ext cx="2160588" cy="579438"/>
          </a:xfrm>
          <a:prstGeom prst="rect">
            <a:avLst/>
          </a:prstGeom>
          <a:noFill/>
          <a:ln w="9525">
            <a:noFill/>
            <a:miter lim="800000"/>
            <a:headEnd/>
            <a:tailEnd/>
          </a:ln>
        </p:spPr>
        <p:txBody>
          <a:bodyPr>
            <a:spAutoFit/>
          </a:bodyPr>
          <a:lstStyle/>
          <a:p>
            <a:pPr>
              <a:spcBef>
                <a:spcPct val="50000"/>
              </a:spcBef>
              <a:buFont typeface="Arial" charset="0"/>
              <a:buNone/>
            </a:pPr>
            <a:r>
              <a:rPr lang="zh-CN" altLang="en-US" sz="3200" b="1" i="0">
                <a:latin typeface="楷体" pitchFamily="49" charset="-122"/>
                <a:ea typeface="楷体" pitchFamily="49" charset="-122"/>
              </a:rPr>
              <a:t>语言连贯</a:t>
            </a:r>
          </a:p>
        </p:txBody>
      </p:sp>
      <p:sp>
        <p:nvSpPr>
          <p:cNvPr id="97282" name="Rectangle 8"/>
          <p:cNvSpPr>
            <a:spLocks noChangeArrowheads="1"/>
          </p:cNvSpPr>
          <p:nvPr/>
        </p:nvSpPr>
        <p:spPr bwMode="auto">
          <a:xfrm>
            <a:off x="2555875" y="1125538"/>
            <a:ext cx="1871663" cy="1373187"/>
          </a:xfrm>
          <a:prstGeom prst="rect">
            <a:avLst/>
          </a:prstGeom>
          <a:noFill/>
          <a:ln w="9525">
            <a:noFill/>
            <a:miter lim="800000"/>
            <a:headEnd/>
            <a:tailEnd/>
          </a:ln>
        </p:spPr>
        <p:txBody>
          <a:bodyPr>
            <a:spAutoFit/>
          </a:bodyPr>
          <a:lstStyle/>
          <a:p>
            <a:r>
              <a:rPr lang="zh-CN" altLang="en-US" sz="2800" b="1" i="0">
                <a:solidFill>
                  <a:srgbClr val="000099"/>
                </a:solidFill>
                <a:ea typeface="楷体" pitchFamily="49" charset="-122"/>
              </a:rPr>
              <a:t>语句复位</a:t>
            </a:r>
            <a:endParaRPr lang="en-US" altLang="zh-CN" sz="2800" b="1" i="0">
              <a:solidFill>
                <a:srgbClr val="000099"/>
              </a:solidFill>
              <a:ea typeface="楷体" pitchFamily="49" charset="-122"/>
            </a:endParaRPr>
          </a:p>
          <a:p>
            <a:r>
              <a:rPr lang="zh-CN" altLang="en-US" sz="2800" b="1" i="0">
                <a:solidFill>
                  <a:srgbClr val="000099"/>
                </a:solidFill>
                <a:ea typeface="楷体" pitchFamily="49" charset="-122"/>
              </a:rPr>
              <a:t>语句排序</a:t>
            </a:r>
            <a:endParaRPr lang="en-US" altLang="zh-CN" sz="2800" b="1" i="0">
              <a:solidFill>
                <a:srgbClr val="000099"/>
              </a:solidFill>
              <a:ea typeface="楷体" pitchFamily="49" charset="-122"/>
            </a:endParaRPr>
          </a:p>
          <a:p>
            <a:r>
              <a:rPr lang="zh-CN" altLang="en-US" sz="2800" b="1" i="0">
                <a:solidFill>
                  <a:srgbClr val="000099"/>
                </a:solidFill>
                <a:ea typeface="楷体" pitchFamily="49" charset="-122"/>
              </a:rPr>
              <a:t>语句补空</a:t>
            </a:r>
          </a:p>
        </p:txBody>
      </p:sp>
      <p:sp>
        <p:nvSpPr>
          <p:cNvPr id="97283" name="AutoShape 9"/>
          <p:cNvSpPr>
            <a:spLocks/>
          </p:cNvSpPr>
          <p:nvPr/>
        </p:nvSpPr>
        <p:spPr bwMode="auto">
          <a:xfrm>
            <a:off x="2268538" y="1341438"/>
            <a:ext cx="215900" cy="1150937"/>
          </a:xfrm>
          <a:prstGeom prst="leftBrace">
            <a:avLst>
              <a:gd name="adj1" fmla="val 44424"/>
              <a:gd name="adj2" fmla="val 50000"/>
            </a:avLst>
          </a:prstGeom>
          <a:noFill/>
          <a:ln w="9525">
            <a:solidFill>
              <a:schemeClr val="tx1"/>
            </a:solidFill>
            <a:round/>
            <a:headEnd/>
            <a:tailEnd/>
          </a:ln>
        </p:spPr>
        <p:txBody>
          <a:bodyPr wrap="none" anchor="ctr"/>
          <a:lstStyle/>
          <a:p>
            <a:endParaRPr lang="zh-CN" altLang="en-US" sz="2400">
              <a:ea typeface="华文细黑"/>
              <a:cs typeface="华文细黑"/>
            </a:endParaRPr>
          </a:p>
        </p:txBody>
      </p:sp>
      <p:sp>
        <p:nvSpPr>
          <p:cNvPr id="82954" name="文本框 6149"/>
          <p:cNvSpPr txBox="1">
            <a:spLocks noChangeArrowheads="1"/>
          </p:cNvSpPr>
          <p:nvPr/>
        </p:nvSpPr>
        <p:spPr bwMode="auto">
          <a:xfrm>
            <a:off x="323850" y="4221163"/>
            <a:ext cx="8526463" cy="1919287"/>
          </a:xfrm>
          <a:prstGeom prst="rect">
            <a:avLst/>
          </a:prstGeom>
          <a:noFill/>
          <a:ln w="9525">
            <a:noFill/>
            <a:miter lim="800000"/>
            <a:headEnd/>
            <a:tailEnd/>
          </a:ln>
        </p:spPr>
        <p:txBody>
          <a:bodyPr>
            <a:spAutoFit/>
          </a:bodyPr>
          <a:lstStyle/>
          <a:p>
            <a:pPr>
              <a:spcBef>
                <a:spcPct val="50000"/>
              </a:spcBef>
              <a:buFont typeface="Arial" charset="0"/>
              <a:buNone/>
            </a:pPr>
            <a:r>
              <a:rPr lang="en-US" altLang="zh-CN" sz="3600" b="1" i="0">
                <a:latin typeface="楷体_GB2312" pitchFamily="49" charset="-122"/>
                <a:ea typeface="楷体_GB2312" pitchFamily="49" charset="-122"/>
              </a:rPr>
              <a:t>  </a:t>
            </a:r>
            <a:r>
              <a:rPr lang="zh-CN" altLang="en-US" sz="2400" b="1" i="0">
                <a:latin typeface="楷体" pitchFamily="49" charset="-122"/>
                <a:ea typeface="楷体" pitchFamily="49" charset="-122"/>
              </a:rPr>
              <a:t>从时间顺序、空间顺序和逻辑顺序等方面去分析和思考，力求做到在思想内容方面事理通达，在表达形式方面文理顺畅。</a:t>
            </a:r>
          </a:p>
          <a:p>
            <a:pPr>
              <a:spcBef>
                <a:spcPct val="50000"/>
              </a:spcBef>
              <a:buFont typeface="Arial" charset="0"/>
              <a:buNone/>
            </a:pPr>
            <a:r>
              <a:rPr lang="zh-CN" altLang="en-US" sz="2400" b="1" i="0">
                <a:latin typeface="楷体" pitchFamily="49" charset="-122"/>
                <a:ea typeface="楷体" pitchFamily="49" charset="-122"/>
              </a:rPr>
              <a:t>   话题统一、意境协调、前后照应、重点突出、句式一致、音节和谐、合乎逻辑、承启恰当。</a:t>
            </a:r>
            <a:r>
              <a:rPr lang="zh-CN" altLang="en-US" sz="2400" b="1">
                <a:latin typeface="楷体" pitchFamily="49" charset="-122"/>
                <a:ea typeface="楷体" pitchFamily="49" charset="-122"/>
              </a:rPr>
              <a:t> </a:t>
            </a:r>
            <a:r>
              <a:rPr lang="zh-CN" altLang="en-US" sz="2400" b="1" i="0">
                <a:latin typeface="楷体" pitchFamily="49" charset="-122"/>
                <a:ea typeface="楷体" pitchFamily="49" charset="-122"/>
              </a:rPr>
              <a:t> </a:t>
            </a:r>
          </a:p>
        </p:txBody>
      </p:sp>
      <p:sp>
        <p:nvSpPr>
          <p:cNvPr id="97285" name="Text Box 11"/>
          <p:cNvSpPr txBox="1">
            <a:spLocks noChangeArrowheads="1"/>
          </p:cNvSpPr>
          <p:nvPr/>
        </p:nvSpPr>
        <p:spPr bwMode="auto">
          <a:xfrm>
            <a:off x="2627313" y="2997200"/>
            <a:ext cx="3744912" cy="457200"/>
          </a:xfrm>
          <a:prstGeom prst="rect">
            <a:avLst/>
          </a:prstGeom>
          <a:noFill/>
          <a:ln w="9525">
            <a:noFill/>
            <a:miter lim="800000"/>
            <a:headEnd/>
            <a:tailEnd/>
          </a:ln>
        </p:spPr>
        <p:txBody>
          <a:bodyPr>
            <a:spAutoFit/>
          </a:bodyPr>
          <a:lstStyle/>
          <a:p>
            <a:pPr>
              <a:spcBef>
                <a:spcPct val="50000"/>
              </a:spcBef>
            </a:pPr>
            <a:r>
              <a:rPr lang="zh-CN" altLang="en-US" sz="2400" b="1" i="0">
                <a:solidFill>
                  <a:schemeClr val="accent1"/>
                </a:solidFill>
                <a:latin typeface="楷体" pitchFamily="49" charset="-122"/>
                <a:ea typeface="楷体" pitchFamily="49" charset="-122"/>
              </a:rPr>
              <a:t>瞻前顾后    上串下联</a:t>
            </a:r>
          </a:p>
        </p:txBody>
      </p:sp>
      <p:sp>
        <p:nvSpPr>
          <p:cNvPr id="97286" name="AutoShape 12"/>
          <p:cNvSpPr>
            <a:spLocks noChangeArrowheads="1"/>
          </p:cNvSpPr>
          <p:nvPr/>
        </p:nvSpPr>
        <p:spPr bwMode="auto">
          <a:xfrm>
            <a:off x="4140200" y="3500438"/>
            <a:ext cx="287338" cy="720725"/>
          </a:xfrm>
          <a:prstGeom prst="downArrow">
            <a:avLst>
              <a:gd name="adj1" fmla="val 50000"/>
              <a:gd name="adj2" fmla="val 62707"/>
            </a:avLst>
          </a:prstGeom>
          <a:solidFill>
            <a:schemeClr val="tx1"/>
          </a:solidFill>
          <a:ln w="9525">
            <a:solidFill>
              <a:schemeClr val="tx1"/>
            </a:solidFill>
            <a:miter lim="800000"/>
            <a:headEnd/>
            <a:tailEnd/>
          </a:ln>
        </p:spPr>
        <p:txBody>
          <a:bodyPr vert="eaVert" wrap="none" anchor="ctr"/>
          <a:lstStyle/>
          <a:p>
            <a:endParaRPr lang="zh-CN" altLang="en-US" sz="2400">
              <a:ea typeface="华文细黑"/>
              <a:cs typeface="华文细黑"/>
            </a:endParaRPr>
          </a:p>
        </p:txBody>
      </p:sp>
      <p:sp>
        <p:nvSpPr>
          <p:cNvPr id="97287" name="Text Box 13"/>
          <p:cNvSpPr txBox="1">
            <a:spLocks noChangeArrowheads="1"/>
          </p:cNvSpPr>
          <p:nvPr/>
        </p:nvSpPr>
        <p:spPr bwMode="auto">
          <a:xfrm>
            <a:off x="5867400" y="188913"/>
            <a:ext cx="2952750" cy="396875"/>
          </a:xfrm>
          <a:prstGeom prst="rect">
            <a:avLst/>
          </a:prstGeom>
          <a:noFill/>
          <a:ln w="9525">
            <a:noFill/>
            <a:miter lim="800000"/>
            <a:headEnd/>
            <a:tailEnd/>
          </a:ln>
        </p:spPr>
        <p:txBody>
          <a:bodyPr>
            <a:spAutoFit/>
          </a:bodyPr>
          <a:lstStyle/>
          <a:p>
            <a:pPr>
              <a:spcBef>
                <a:spcPct val="50000"/>
              </a:spcBef>
            </a:pPr>
            <a:r>
              <a:rPr lang="zh-CN" altLang="en-US" sz="2000" b="1" i="0">
                <a:solidFill>
                  <a:srgbClr val="FFFF00"/>
                </a:solidFill>
                <a:ea typeface="仿宋" pitchFamily="49" charset="-122"/>
              </a:rPr>
              <a:t>       语言文字运用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2954"/>
                                        </p:tgtEl>
                                        <p:attrNameLst>
                                          <p:attrName>style.visibility</p:attrName>
                                        </p:attrNameLst>
                                      </p:cBhvr>
                                      <p:to>
                                        <p:strVal val="visible"/>
                                      </p:to>
                                    </p:set>
                                    <p:animEffect transition="in" filter="checkerboard(across)">
                                      <p:cBhvr>
                                        <p:cTn id="7" dur="500"/>
                                        <p:tgtEl>
                                          <p:spTgt spid="829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54"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Text Box 4"/>
          <p:cNvSpPr txBox="1">
            <a:spLocks noChangeArrowheads="1"/>
          </p:cNvSpPr>
          <p:nvPr/>
        </p:nvSpPr>
        <p:spPr bwMode="auto">
          <a:xfrm>
            <a:off x="250825" y="1484313"/>
            <a:ext cx="2735263" cy="519112"/>
          </a:xfrm>
          <a:prstGeom prst="rect">
            <a:avLst/>
          </a:prstGeom>
          <a:noFill/>
          <a:ln w="9525">
            <a:noFill/>
            <a:miter lim="800000"/>
            <a:headEnd/>
            <a:tailEnd/>
          </a:ln>
        </p:spPr>
        <p:txBody>
          <a:bodyPr>
            <a:spAutoFit/>
          </a:bodyPr>
          <a:lstStyle/>
          <a:p>
            <a:pPr eaLnBrk="0" hangingPunct="0">
              <a:spcBef>
                <a:spcPct val="20000"/>
              </a:spcBef>
              <a:buClr>
                <a:schemeClr val="accent1"/>
              </a:buClr>
              <a:buFont typeface="Wingdings" pitchFamily="2" charset="2"/>
              <a:buNone/>
            </a:pPr>
            <a:r>
              <a:rPr lang="zh-CN" altLang="en-US" sz="2800" b="1" i="0">
                <a:ea typeface="楷体" pitchFamily="49" charset="-122"/>
              </a:rPr>
              <a:t>语言得体</a:t>
            </a:r>
            <a:endParaRPr lang="zh-CN" altLang="en-US" sz="2800" b="1">
              <a:ea typeface="楷体" pitchFamily="49" charset="-122"/>
            </a:endParaRPr>
          </a:p>
        </p:txBody>
      </p:sp>
      <p:sp>
        <p:nvSpPr>
          <p:cNvPr id="98306" name="Rectangle 5"/>
          <p:cNvSpPr>
            <a:spLocks noChangeArrowheads="1"/>
          </p:cNvSpPr>
          <p:nvPr/>
        </p:nvSpPr>
        <p:spPr bwMode="auto">
          <a:xfrm>
            <a:off x="2339975" y="908050"/>
            <a:ext cx="4032250" cy="1917700"/>
          </a:xfrm>
          <a:prstGeom prst="rect">
            <a:avLst/>
          </a:prstGeom>
          <a:noFill/>
          <a:ln w="9525">
            <a:noFill/>
            <a:miter lim="800000"/>
            <a:headEnd/>
            <a:tailEnd/>
          </a:ln>
        </p:spPr>
        <p:txBody>
          <a:bodyPr>
            <a:spAutoFit/>
          </a:bodyPr>
          <a:lstStyle/>
          <a:p>
            <a:r>
              <a:rPr kumimoji="1" lang="zh-CN" altLang="en-US" sz="2400" b="1" i="0">
                <a:solidFill>
                  <a:srgbClr val="000099"/>
                </a:solidFill>
                <a:latin typeface="楷体" pitchFamily="49" charset="-122"/>
                <a:ea typeface="楷体" pitchFamily="49" charset="-122"/>
              </a:rPr>
              <a:t>判断选择</a:t>
            </a:r>
          </a:p>
          <a:p>
            <a:r>
              <a:rPr kumimoji="1" lang="zh-CN" altLang="en-US" sz="2400" b="1" i="0">
                <a:solidFill>
                  <a:srgbClr val="000099"/>
                </a:solidFill>
                <a:latin typeface="楷体" pitchFamily="49" charset="-122"/>
                <a:ea typeface="楷体" pitchFamily="49" charset="-122"/>
              </a:rPr>
              <a:t>判断并修改　</a:t>
            </a:r>
          </a:p>
          <a:p>
            <a:r>
              <a:rPr kumimoji="1" lang="zh-CN" altLang="en-US" sz="2400" b="1" i="0">
                <a:solidFill>
                  <a:srgbClr val="000099"/>
                </a:solidFill>
                <a:latin typeface="楷体" pitchFamily="49" charset="-122"/>
                <a:ea typeface="楷体" pitchFamily="49" charset="-122"/>
              </a:rPr>
              <a:t>转述</a:t>
            </a:r>
          </a:p>
          <a:p>
            <a:r>
              <a:rPr kumimoji="1" lang="zh-CN" altLang="en-US" sz="2400" b="1" i="0">
                <a:solidFill>
                  <a:srgbClr val="000099"/>
                </a:solidFill>
                <a:latin typeface="楷体" pitchFamily="49" charset="-122"/>
                <a:ea typeface="楷体" pitchFamily="49" charset="-122"/>
              </a:rPr>
              <a:t>情境对话与设置</a:t>
            </a:r>
          </a:p>
          <a:p>
            <a:r>
              <a:rPr kumimoji="1" lang="zh-CN" altLang="en-US" sz="2400" b="1" i="0">
                <a:solidFill>
                  <a:srgbClr val="000099"/>
                </a:solidFill>
                <a:latin typeface="楷体" pitchFamily="49" charset="-122"/>
                <a:ea typeface="楷体" pitchFamily="49" charset="-122"/>
              </a:rPr>
              <a:t>应用文写作（请柬、通知等）</a:t>
            </a:r>
          </a:p>
        </p:txBody>
      </p:sp>
      <p:sp>
        <p:nvSpPr>
          <p:cNvPr id="98307" name="AutoShape 6"/>
          <p:cNvSpPr>
            <a:spLocks/>
          </p:cNvSpPr>
          <p:nvPr/>
        </p:nvSpPr>
        <p:spPr bwMode="auto">
          <a:xfrm>
            <a:off x="1908175" y="1125538"/>
            <a:ext cx="215900" cy="1511300"/>
          </a:xfrm>
          <a:prstGeom prst="leftBrace">
            <a:avLst>
              <a:gd name="adj1" fmla="val 58333"/>
              <a:gd name="adj2" fmla="val 50000"/>
            </a:avLst>
          </a:prstGeom>
          <a:noFill/>
          <a:ln w="9525">
            <a:solidFill>
              <a:schemeClr val="tx1"/>
            </a:solidFill>
            <a:round/>
            <a:headEnd/>
            <a:tailEnd/>
          </a:ln>
        </p:spPr>
        <p:txBody>
          <a:bodyPr wrap="none" anchor="ctr"/>
          <a:lstStyle/>
          <a:p>
            <a:endParaRPr lang="zh-CN" altLang="en-US" sz="2400">
              <a:ea typeface="华文细黑"/>
              <a:cs typeface="华文细黑"/>
            </a:endParaRPr>
          </a:p>
        </p:txBody>
      </p:sp>
      <p:sp>
        <p:nvSpPr>
          <p:cNvPr id="98308" name="Rectangle 7"/>
          <p:cNvSpPr>
            <a:spLocks noChangeArrowheads="1"/>
          </p:cNvSpPr>
          <p:nvPr/>
        </p:nvSpPr>
        <p:spPr bwMode="auto">
          <a:xfrm>
            <a:off x="107950" y="3141663"/>
            <a:ext cx="8526463" cy="2282825"/>
          </a:xfrm>
          <a:prstGeom prst="rect">
            <a:avLst/>
          </a:prstGeom>
          <a:noFill/>
          <a:ln w="9525">
            <a:noFill/>
            <a:miter lim="800000"/>
            <a:headEnd/>
            <a:tailEnd/>
          </a:ln>
        </p:spPr>
        <p:txBody>
          <a:bodyPr>
            <a:spAutoFit/>
          </a:bodyPr>
          <a:lstStyle/>
          <a:p>
            <a:r>
              <a:rPr lang="zh-CN" altLang="en-US" sz="2400" b="1" i="0">
                <a:latin typeface="楷体" pitchFamily="49" charset="-122"/>
                <a:ea typeface="楷体" pitchFamily="49" charset="-122"/>
              </a:rPr>
              <a:t>一是符合语境（大语境，即外部语境）要求；</a:t>
            </a:r>
            <a:r>
              <a:rPr lang="en-US" altLang="zh-CN" sz="2400" b="1" i="0">
                <a:latin typeface="楷体" pitchFamily="49" charset="-122"/>
                <a:ea typeface="楷体" pitchFamily="49" charset="-122"/>
              </a:rPr>
              <a:t>                                                                    </a:t>
            </a:r>
          </a:p>
          <a:p>
            <a:r>
              <a:rPr lang="en-US" altLang="zh-CN" sz="2400" b="1" i="0">
                <a:latin typeface="楷体" pitchFamily="49" charset="-122"/>
                <a:ea typeface="楷体" pitchFamily="49" charset="-122"/>
              </a:rPr>
              <a:t>                               </a:t>
            </a:r>
            <a:r>
              <a:rPr kumimoji="1" lang="en-US" altLang="zh-CN" sz="2400" b="1" i="0">
                <a:solidFill>
                  <a:schemeClr val="accent1"/>
                </a:solidFill>
                <a:latin typeface="楷体" pitchFamily="49" charset="-122"/>
                <a:ea typeface="楷体" pitchFamily="49" charset="-122"/>
              </a:rPr>
              <a:t>(</a:t>
            </a:r>
            <a:r>
              <a:rPr kumimoji="1" lang="zh-CN" altLang="en-US" sz="2400" b="1" i="0">
                <a:solidFill>
                  <a:schemeClr val="accent1"/>
                </a:solidFill>
                <a:latin typeface="楷体" pitchFamily="49" charset="-122"/>
                <a:ea typeface="楷体" pitchFamily="49" charset="-122"/>
              </a:rPr>
              <a:t>对象、场合、目的等</a:t>
            </a:r>
            <a:r>
              <a:rPr kumimoji="1" lang="en-US" altLang="zh-CN" sz="2400" b="1" i="0">
                <a:solidFill>
                  <a:schemeClr val="accent1"/>
                </a:solidFill>
                <a:latin typeface="楷体" pitchFamily="49" charset="-122"/>
                <a:ea typeface="楷体" pitchFamily="49" charset="-122"/>
              </a:rPr>
              <a:t>)</a:t>
            </a:r>
          </a:p>
          <a:p>
            <a:endParaRPr kumimoji="1" lang="zh-CN" altLang="en-US" sz="2400" b="1" i="0">
              <a:solidFill>
                <a:schemeClr val="accent1"/>
              </a:solidFill>
              <a:latin typeface="楷体" pitchFamily="49" charset="-122"/>
              <a:ea typeface="楷体" pitchFamily="49" charset="-122"/>
            </a:endParaRPr>
          </a:p>
          <a:p>
            <a:r>
              <a:rPr lang="zh-CN" altLang="en-US" sz="2400" b="1" i="0">
                <a:latin typeface="楷体" pitchFamily="49" charset="-122"/>
                <a:ea typeface="楷体" pitchFamily="49" charset="-122"/>
              </a:rPr>
              <a:t>二是符合语体要求。 </a:t>
            </a:r>
          </a:p>
          <a:p>
            <a:r>
              <a:rPr lang="zh-CN" altLang="en-US" sz="2400" b="1" i="0">
                <a:latin typeface="楷体" pitchFamily="49" charset="-122"/>
                <a:ea typeface="楷体" pitchFamily="49" charset="-122"/>
              </a:rPr>
              <a:t>            </a:t>
            </a:r>
            <a:r>
              <a:rPr lang="en-US" altLang="zh-CN" sz="2400" b="1" i="0">
                <a:solidFill>
                  <a:schemeClr val="accent1"/>
                </a:solidFill>
                <a:latin typeface="楷体" pitchFamily="49" charset="-122"/>
                <a:ea typeface="楷体" pitchFamily="49" charset="-122"/>
              </a:rPr>
              <a:t>(</a:t>
            </a:r>
            <a:r>
              <a:rPr kumimoji="1" lang="zh-CN" altLang="en-US" sz="2400" b="1" i="0">
                <a:solidFill>
                  <a:schemeClr val="accent1"/>
                </a:solidFill>
                <a:latin typeface="楷体" pitchFamily="49" charset="-122"/>
                <a:ea typeface="楷体" pitchFamily="49" charset="-122"/>
              </a:rPr>
              <a:t>口头语体、书面语体）</a:t>
            </a:r>
          </a:p>
          <a:p>
            <a:endParaRPr kumimoji="1" lang="zh-CN" altLang="en-US" sz="2400" b="1" i="0">
              <a:solidFill>
                <a:schemeClr val="accent1"/>
              </a:solidFill>
              <a:latin typeface="楷体" pitchFamily="49" charset="-122"/>
              <a:ea typeface="楷体" pitchFamily="49" charset="-122"/>
            </a:endParaRPr>
          </a:p>
        </p:txBody>
      </p:sp>
      <p:sp>
        <p:nvSpPr>
          <p:cNvPr id="98309" name="Text Box 8"/>
          <p:cNvSpPr txBox="1">
            <a:spLocks noChangeArrowheads="1"/>
          </p:cNvSpPr>
          <p:nvPr/>
        </p:nvSpPr>
        <p:spPr bwMode="auto">
          <a:xfrm>
            <a:off x="5867400" y="188913"/>
            <a:ext cx="2952750" cy="396875"/>
          </a:xfrm>
          <a:prstGeom prst="rect">
            <a:avLst/>
          </a:prstGeom>
          <a:noFill/>
          <a:ln w="9525">
            <a:noFill/>
            <a:miter lim="800000"/>
            <a:headEnd/>
            <a:tailEnd/>
          </a:ln>
        </p:spPr>
        <p:txBody>
          <a:bodyPr>
            <a:spAutoFit/>
          </a:bodyPr>
          <a:lstStyle/>
          <a:p>
            <a:pPr>
              <a:spcBef>
                <a:spcPct val="50000"/>
              </a:spcBef>
            </a:pPr>
            <a:r>
              <a:rPr lang="zh-CN" altLang="en-US" sz="2000" b="1" i="0">
                <a:solidFill>
                  <a:srgbClr val="FFFF00"/>
                </a:solidFill>
                <a:ea typeface="仿宋" pitchFamily="49" charset="-122"/>
              </a:rPr>
              <a:t>        语言文字运用</a:t>
            </a:r>
          </a:p>
        </p:txBody>
      </p:sp>
      <p:sp>
        <p:nvSpPr>
          <p:cNvPr id="80905" name="Text Box 5"/>
          <p:cNvSpPr txBox="1">
            <a:spLocks noChangeArrowheads="1"/>
          </p:cNvSpPr>
          <p:nvPr/>
        </p:nvSpPr>
        <p:spPr bwMode="auto">
          <a:xfrm>
            <a:off x="250825" y="5229225"/>
            <a:ext cx="8424863" cy="822325"/>
          </a:xfrm>
          <a:prstGeom prst="rect">
            <a:avLst/>
          </a:prstGeom>
          <a:noFill/>
          <a:ln w="9525">
            <a:noFill/>
            <a:miter lim="800000"/>
            <a:headEnd/>
            <a:tailEnd/>
          </a:ln>
        </p:spPr>
        <p:txBody>
          <a:bodyPr>
            <a:spAutoFit/>
          </a:bodyPr>
          <a:lstStyle/>
          <a:p>
            <a:pPr>
              <a:spcBef>
                <a:spcPct val="50000"/>
              </a:spcBef>
            </a:pPr>
            <a:r>
              <a:rPr lang="zh-CN" altLang="en-US" sz="2400" b="1" i="0">
                <a:ea typeface="楷体" pitchFamily="49" charset="-122"/>
              </a:rPr>
              <a:t>     看准对象，掌握分寸；分清场合，巧妙用语；明确目的，有的放矢；注重语体，符合要求；注意遣词、谦敬得当</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0905">
                                            <p:txEl>
                                              <p:pRg st="0" end="0"/>
                                            </p:txEl>
                                          </p:spTgt>
                                        </p:tgtEl>
                                        <p:attrNameLst>
                                          <p:attrName>style.visibility</p:attrName>
                                        </p:attrNameLst>
                                      </p:cBhvr>
                                      <p:to>
                                        <p:strVal val="visible"/>
                                      </p:to>
                                    </p:set>
                                    <p:anim calcmode="lin" valueType="num">
                                      <p:cBhvr additive="base">
                                        <p:cTn id="7" dur="500" fill="hold"/>
                                        <p:tgtEl>
                                          <p:spTgt spid="8090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80905">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2"/>
          <p:cNvSpPr>
            <a:spLocks noGrp="1"/>
          </p:cNvSpPr>
          <p:nvPr>
            <p:ph type="body" idx="4294967295"/>
          </p:nvPr>
        </p:nvSpPr>
        <p:spPr>
          <a:xfrm>
            <a:off x="755650" y="1484313"/>
            <a:ext cx="7488238" cy="3886200"/>
          </a:xfrm>
        </p:spPr>
        <p:txBody>
          <a:bodyPr/>
          <a:lstStyle/>
          <a:p>
            <a:pPr>
              <a:buFont typeface="Wingdings" pitchFamily="2" charset="2"/>
              <a:buNone/>
            </a:pPr>
            <a:r>
              <a:rPr lang="zh-CN" altLang="en-US" sz="2400" b="1" smtClean="0"/>
              <a:t>①</a:t>
            </a:r>
            <a:r>
              <a:rPr lang="zh-CN" altLang="en-US" sz="2800" b="1" smtClean="0">
                <a:solidFill>
                  <a:srgbClr val="000000"/>
                </a:solidFill>
                <a:latin typeface="楷体" pitchFamily="49" charset="-122"/>
                <a:ea typeface="楷体" pitchFamily="49" charset="-122"/>
              </a:rPr>
              <a:t>接触新题型，要镇定不乱，万变不离其宗，透过形式表层，把握考题的本质要求。</a:t>
            </a:r>
          </a:p>
          <a:p>
            <a:pPr>
              <a:buFont typeface="Wingdings" pitchFamily="2" charset="2"/>
              <a:buNone/>
            </a:pPr>
            <a:r>
              <a:rPr lang="zh-CN" altLang="en-US" sz="2400" b="1" smtClean="0"/>
              <a:t>②</a:t>
            </a:r>
            <a:r>
              <a:rPr lang="zh-CN" altLang="en-US" sz="2800" b="1" smtClean="0">
                <a:solidFill>
                  <a:srgbClr val="000000"/>
                </a:solidFill>
                <a:latin typeface="楷体" pitchFamily="49" charset="-122"/>
                <a:ea typeface="楷体" pitchFamily="49" charset="-122"/>
              </a:rPr>
              <a:t>加强审题，采集题干信息，揣摩命题意图，明确答案指向。</a:t>
            </a:r>
          </a:p>
          <a:p>
            <a:pPr>
              <a:buFont typeface="Wingdings" pitchFamily="2" charset="2"/>
              <a:buNone/>
            </a:pPr>
            <a:r>
              <a:rPr lang="zh-CN" altLang="en-US" sz="2400" b="1" smtClean="0"/>
              <a:t>③</a:t>
            </a:r>
            <a:r>
              <a:rPr lang="zh-CN" altLang="en-US" sz="2800" b="1" smtClean="0">
                <a:solidFill>
                  <a:srgbClr val="000000"/>
                </a:solidFill>
                <a:latin typeface="楷体" pitchFamily="49" charset="-122"/>
                <a:ea typeface="楷体" pitchFamily="49" charset="-122"/>
              </a:rPr>
              <a:t>表述准确规范，通顺连贯，切忌语病。</a:t>
            </a:r>
          </a:p>
        </p:txBody>
      </p:sp>
      <p:sp>
        <p:nvSpPr>
          <p:cNvPr id="99330" name="Text Box 3"/>
          <p:cNvSpPr txBox="1">
            <a:spLocks noChangeArrowheads="1"/>
          </p:cNvSpPr>
          <p:nvPr/>
        </p:nvSpPr>
        <p:spPr bwMode="auto">
          <a:xfrm>
            <a:off x="2916238" y="836613"/>
            <a:ext cx="3024187" cy="641350"/>
          </a:xfrm>
          <a:prstGeom prst="rect">
            <a:avLst/>
          </a:prstGeom>
          <a:noFill/>
          <a:ln w="9525">
            <a:noFill/>
            <a:miter lim="800000"/>
            <a:headEnd/>
            <a:tailEnd/>
          </a:ln>
        </p:spPr>
        <p:txBody>
          <a:bodyPr>
            <a:spAutoFit/>
          </a:bodyPr>
          <a:lstStyle/>
          <a:p>
            <a:pPr>
              <a:spcBef>
                <a:spcPct val="50000"/>
              </a:spcBef>
            </a:pPr>
            <a:r>
              <a:rPr lang="zh-CN" altLang="en-US" sz="3600" b="1" i="0">
                <a:solidFill>
                  <a:schemeClr val="accent1"/>
                </a:solidFill>
                <a:ea typeface="仿宋" pitchFamily="49" charset="-122"/>
              </a:rPr>
              <a:t>新题型的出现</a:t>
            </a:r>
          </a:p>
        </p:txBody>
      </p:sp>
      <p:sp>
        <p:nvSpPr>
          <p:cNvPr id="99331" name="Text Box 4"/>
          <p:cNvSpPr txBox="1">
            <a:spLocks noChangeArrowheads="1"/>
          </p:cNvSpPr>
          <p:nvPr/>
        </p:nvSpPr>
        <p:spPr bwMode="auto">
          <a:xfrm>
            <a:off x="5867400" y="188913"/>
            <a:ext cx="2952750" cy="396875"/>
          </a:xfrm>
          <a:prstGeom prst="rect">
            <a:avLst/>
          </a:prstGeom>
          <a:noFill/>
          <a:ln w="9525">
            <a:noFill/>
            <a:miter lim="800000"/>
            <a:headEnd/>
            <a:tailEnd/>
          </a:ln>
        </p:spPr>
        <p:txBody>
          <a:bodyPr>
            <a:spAutoFit/>
          </a:bodyPr>
          <a:lstStyle/>
          <a:p>
            <a:pPr>
              <a:spcBef>
                <a:spcPct val="50000"/>
              </a:spcBef>
            </a:pPr>
            <a:r>
              <a:rPr lang="zh-CN" altLang="en-US" sz="2000" b="1" i="0">
                <a:solidFill>
                  <a:srgbClr val="FFFF00"/>
                </a:solidFill>
                <a:ea typeface="仿宋" pitchFamily="49" charset="-122"/>
              </a:rPr>
              <a:t>        语言文字运用</a:t>
            </a:r>
          </a:p>
        </p:txBody>
      </p:sp>
      <p:sp>
        <p:nvSpPr>
          <p:cNvPr id="99332" name="Text Box 5"/>
          <p:cNvSpPr txBox="1">
            <a:spLocks noChangeArrowheads="1"/>
          </p:cNvSpPr>
          <p:nvPr/>
        </p:nvSpPr>
        <p:spPr bwMode="auto">
          <a:xfrm>
            <a:off x="684213" y="4076700"/>
            <a:ext cx="7345362" cy="2587625"/>
          </a:xfrm>
          <a:prstGeom prst="rect">
            <a:avLst/>
          </a:prstGeom>
          <a:noFill/>
          <a:ln w="9525">
            <a:noFill/>
            <a:miter lim="800000"/>
            <a:headEnd/>
            <a:tailEnd/>
          </a:ln>
        </p:spPr>
        <p:txBody>
          <a:bodyPr>
            <a:spAutoFit/>
          </a:bodyPr>
          <a:lstStyle/>
          <a:p>
            <a:r>
              <a:rPr lang="zh-CN" altLang="en-US" sz="3200" b="1" i="0">
                <a:ea typeface="楷体" pitchFamily="49" charset="-122"/>
              </a:rPr>
              <a:t>应对策略：</a:t>
            </a:r>
          </a:p>
          <a:p>
            <a:r>
              <a:rPr lang="zh-CN" altLang="en-US" sz="2400" b="1" i="0">
                <a:ea typeface="楷体" pitchFamily="49" charset="-122"/>
              </a:rPr>
              <a:t>        </a:t>
            </a:r>
            <a:r>
              <a:rPr lang="zh-CN" altLang="en-US" sz="2400" b="1" i="0">
                <a:solidFill>
                  <a:srgbClr val="000099"/>
                </a:solidFill>
                <a:ea typeface="楷体" pitchFamily="49" charset="-122"/>
              </a:rPr>
              <a:t>成语、语病、语言表达连贯、得体、衔接、扩写、补写、情境回答、填虚词、修改文稿、图文转换</a:t>
            </a:r>
            <a:r>
              <a:rPr lang="en-US" altLang="zh-CN" sz="2400" b="1" i="0">
                <a:solidFill>
                  <a:srgbClr val="000099"/>
                </a:solidFill>
                <a:latin typeface="楷体" pitchFamily="49" charset="-122"/>
                <a:ea typeface="楷体" pitchFamily="49" charset="-122"/>
              </a:rPr>
              <a:t>……</a:t>
            </a:r>
            <a:endParaRPr lang="en-US" altLang="zh-CN" sz="2400" b="1" i="0">
              <a:solidFill>
                <a:srgbClr val="000099"/>
              </a:solidFill>
              <a:ea typeface="楷体" pitchFamily="49" charset="-122"/>
            </a:endParaRPr>
          </a:p>
          <a:p>
            <a:r>
              <a:rPr lang="zh-CN" altLang="en-US" sz="2400" b="1" i="0">
                <a:solidFill>
                  <a:srgbClr val="000099"/>
                </a:solidFill>
                <a:ea typeface="楷体" pitchFamily="49" charset="-122"/>
              </a:rPr>
              <a:t>      </a:t>
            </a:r>
          </a:p>
          <a:p>
            <a:pPr algn="ctr"/>
            <a:r>
              <a:rPr lang="zh-CN" altLang="en-US" sz="2400" b="1" i="0">
                <a:ea typeface="楷体" pitchFamily="49" charset="-122"/>
              </a:rPr>
              <a:t>        </a:t>
            </a:r>
            <a:r>
              <a:rPr lang="zh-CN" altLang="en-US" sz="2400" b="1" i="0">
                <a:solidFill>
                  <a:schemeClr val="accent1"/>
                </a:solidFill>
                <a:ea typeface="楷体" pitchFamily="49" charset="-122"/>
              </a:rPr>
              <a:t>平时训练全方位覆盖，不留死点</a:t>
            </a:r>
          </a:p>
          <a:p>
            <a:pPr>
              <a:spcBef>
                <a:spcPct val="50000"/>
              </a:spcBef>
            </a:pPr>
            <a:endParaRPr lang="zh-CN" altLang="en-US" sz="2400" b="1" i="0">
              <a:solidFill>
                <a:schemeClr val="accent1"/>
              </a:solidFill>
              <a:ea typeface="楷体" pitchFamily="49" charset="-122"/>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Text Box 5"/>
          <p:cNvSpPr txBox="1">
            <a:spLocks noChangeArrowheads="1"/>
          </p:cNvSpPr>
          <p:nvPr/>
        </p:nvSpPr>
        <p:spPr bwMode="auto">
          <a:xfrm>
            <a:off x="468313" y="1052513"/>
            <a:ext cx="7343775" cy="5386387"/>
          </a:xfrm>
          <a:prstGeom prst="rect">
            <a:avLst/>
          </a:prstGeom>
          <a:noFill/>
          <a:ln w="9525">
            <a:noFill/>
            <a:miter lim="800000"/>
            <a:headEnd/>
            <a:tailEnd/>
          </a:ln>
        </p:spPr>
        <p:txBody>
          <a:bodyPr>
            <a:spAutoFit/>
          </a:bodyPr>
          <a:lstStyle/>
          <a:p>
            <a:pPr>
              <a:spcBef>
                <a:spcPct val="50000"/>
              </a:spcBef>
            </a:pPr>
            <a:r>
              <a:rPr lang="zh-CN" altLang="en-US" sz="2400" b="1" i="0">
                <a:solidFill>
                  <a:schemeClr val="accent1"/>
                </a:solidFill>
                <a:latin typeface="楷体" pitchFamily="49" charset="-122"/>
                <a:ea typeface="楷体" pitchFamily="49" charset="-122"/>
              </a:rPr>
              <a:t>为什么选择题做不好？</a:t>
            </a:r>
          </a:p>
          <a:p>
            <a:pPr>
              <a:spcBef>
                <a:spcPct val="50000"/>
              </a:spcBef>
            </a:pPr>
            <a:r>
              <a:rPr lang="en-US" altLang="zh-CN" sz="2400" b="1" i="0">
                <a:solidFill>
                  <a:schemeClr val="accent1"/>
                </a:solidFill>
                <a:latin typeface="楷体" pitchFamily="49" charset="-122"/>
                <a:ea typeface="楷体" pitchFamily="49" charset="-122"/>
              </a:rPr>
              <a:t>                       ——“</a:t>
            </a:r>
            <a:r>
              <a:rPr lang="zh-CN" altLang="en-US" sz="2400" b="1" i="0">
                <a:solidFill>
                  <a:schemeClr val="accent1"/>
                </a:solidFill>
                <a:latin typeface="楷体" pitchFamily="49" charset="-122"/>
                <a:ea typeface="楷体" pitchFamily="49" charset="-122"/>
              </a:rPr>
              <a:t>抓大顾小”</a:t>
            </a:r>
          </a:p>
          <a:p>
            <a:pPr>
              <a:spcBef>
                <a:spcPct val="50000"/>
              </a:spcBef>
            </a:pPr>
            <a:r>
              <a:rPr lang="zh-CN" altLang="en-US" sz="2400" b="1" i="0">
                <a:solidFill>
                  <a:srgbClr val="000099"/>
                </a:solidFill>
                <a:latin typeface="楷体" pitchFamily="49" charset="-122"/>
                <a:ea typeface="楷体" pitchFamily="49" charset="-122"/>
              </a:rPr>
              <a:t>大：选项内在的逻辑推理</a:t>
            </a:r>
          </a:p>
          <a:p>
            <a:pPr>
              <a:spcBef>
                <a:spcPct val="50000"/>
              </a:spcBef>
            </a:pPr>
            <a:r>
              <a:rPr lang="zh-CN" altLang="en-US" sz="2400" b="1" i="0">
                <a:solidFill>
                  <a:srgbClr val="000099"/>
                </a:solidFill>
                <a:latin typeface="楷体" pitchFamily="49" charset="-122"/>
                <a:ea typeface="楷体" pitchFamily="49" charset="-122"/>
              </a:rPr>
              <a:t>小：选项里部分词语的表述</a:t>
            </a:r>
          </a:p>
          <a:p>
            <a:pPr>
              <a:spcBef>
                <a:spcPct val="50000"/>
              </a:spcBef>
            </a:pPr>
            <a:endParaRPr lang="zh-CN" altLang="en-US" sz="2400" b="1" i="0">
              <a:solidFill>
                <a:srgbClr val="000099"/>
              </a:solidFill>
              <a:latin typeface="楷体" pitchFamily="49" charset="-122"/>
              <a:ea typeface="楷体" pitchFamily="49" charset="-122"/>
            </a:endParaRPr>
          </a:p>
          <a:p>
            <a:pPr>
              <a:spcBef>
                <a:spcPct val="50000"/>
              </a:spcBef>
            </a:pPr>
            <a:r>
              <a:rPr lang="zh-CN" altLang="en-US" sz="2400" b="1" i="0">
                <a:solidFill>
                  <a:schemeClr val="accent1"/>
                </a:solidFill>
                <a:latin typeface="楷体" pitchFamily="49" charset="-122"/>
                <a:ea typeface="楷体" pitchFamily="49" charset="-122"/>
              </a:rPr>
              <a:t>为什么主观题做不好？</a:t>
            </a:r>
          </a:p>
          <a:p>
            <a:pPr>
              <a:spcBef>
                <a:spcPct val="50000"/>
              </a:spcBef>
            </a:pPr>
            <a:r>
              <a:rPr lang="zh-CN" altLang="en-US" sz="2400" b="1" i="0">
                <a:solidFill>
                  <a:schemeClr val="accent1"/>
                </a:solidFill>
                <a:latin typeface="楷体" pitchFamily="49" charset="-122"/>
                <a:ea typeface="楷体" pitchFamily="49" charset="-122"/>
              </a:rPr>
              <a:t>                       </a:t>
            </a:r>
            <a:r>
              <a:rPr lang="en-US" altLang="zh-CN" sz="2400" b="1" i="0">
                <a:solidFill>
                  <a:schemeClr val="accent1"/>
                </a:solidFill>
                <a:latin typeface="楷体" pitchFamily="49" charset="-122"/>
                <a:ea typeface="楷体" pitchFamily="49" charset="-122"/>
              </a:rPr>
              <a:t>——“</a:t>
            </a:r>
            <a:r>
              <a:rPr lang="zh-CN" altLang="en-US" sz="2400" b="1" i="0">
                <a:solidFill>
                  <a:schemeClr val="accent1"/>
                </a:solidFill>
                <a:latin typeface="楷体" pitchFamily="49" charset="-122"/>
                <a:ea typeface="楷体" pitchFamily="49" charset="-122"/>
              </a:rPr>
              <a:t>既宽又窄”</a:t>
            </a:r>
          </a:p>
          <a:p>
            <a:pPr>
              <a:spcBef>
                <a:spcPct val="50000"/>
              </a:spcBef>
            </a:pPr>
            <a:r>
              <a:rPr lang="zh-CN" altLang="en-US" sz="2400" b="1" i="0">
                <a:solidFill>
                  <a:srgbClr val="000099"/>
                </a:solidFill>
                <a:latin typeface="楷体" pitchFamily="49" charset="-122"/>
                <a:ea typeface="楷体" pitchFamily="49" charset="-122"/>
              </a:rPr>
              <a:t>宽：对文本的深入理解（思维）</a:t>
            </a:r>
          </a:p>
          <a:p>
            <a:pPr>
              <a:spcBef>
                <a:spcPct val="50000"/>
              </a:spcBef>
            </a:pPr>
            <a:r>
              <a:rPr lang="zh-CN" altLang="en-US" sz="2400" b="1" i="0">
                <a:solidFill>
                  <a:srgbClr val="000099"/>
                </a:solidFill>
                <a:latin typeface="楷体" pitchFamily="49" charset="-122"/>
                <a:ea typeface="楷体" pitchFamily="49" charset="-122"/>
              </a:rPr>
              <a:t>窄：答题规范明确（技巧）</a:t>
            </a:r>
          </a:p>
          <a:p>
            <a:pPr>
              <a:spcBef>
                <a:spcPct val="50000"/>
              </a:spcBef>
            </a:pPr>
            <a:r>
              <a:rPr lang="zh-CN" altLang="en-US" sz="2400" b="1" i="0">
                <a:latin typeface="楷体" pitchFamily="49" charset="-122"/>
                <a:ea typeface="楷体" pitchFamily="49" charset="-122"/>
              </a:rPr>
              <a:t>        </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Text Box 4"/>
          <p:cNvSpPr txBox="1">
            <a:spLocks noChangeArrowheads="1"/>
          </p:cNvSpPr>
          <p:nvPr/>
        </p:nvSpPr>
        <p:spPr bwMode="auto">
          <a:xfrm>
            <a:off x="5003800" y="1052513"/>
            <a:ext cx="3673475" cy="457200"/>
          </a:xfrm>
          <a:prstGeom prst="rect">
            <a:avLst/>
          </a:prstGeom>
          <a:noFill/>
          <a:ln w="9525">
            <a:noFill/>
            <a:miter lim="800000"/>
            <a:headEnd/>
            <a:tailEnd/>
          </a:ln>
        </p:spPr>
        <p:txBody>
          <a:bodyPr>
            <a:spAutoFit/>
          </a:bodyPr>
          <a:lstStyle/>
          <a:p>
            <a:pPr>
              <a:spcBef>
                <a:spcPct val="50000"/>
              </a:spcBef>
            </a:pPr>
            <a:r>
              <a:rPr lang="zh-CN" altLang="en-US" sz="2400" b="1" i="0">
                <a:solidFill>
                  <a:schemeClr val="accent1"/>
                </a:solidFill>
                <a:ea typeface="仿宋" pitchFamily="49" charset="-122"/>
              </a:rPr>
              <a:t>学生答题思维的提升</a:t>
            </a:r>
          </a:p>
        </p:txBody>
      </p:sp>
      <p:pic>
        <p:nvPicPr>
          <p:cNvPr id="101378" name="Picture 5" descr="微信图片_20170709092318"/>
          <p:cNvPicPr>
            <a:picLocks noChangeAspect="1" noChangeArrowheads="1"/>
          </p:cNvPicPr>
          <p:nvPr/>
        </p:nvPicPr>
        <p:blipFill>
          <a:blip r:embed="rId2" cstate="print"/>
          <a:srcRect/>
          <a:stretch>
            <a:fillRect/>
          </a:stretch>
        </p:blipFill>
        <p:spPr bwMode="auto">
          <a:xfrm>
            <a:off x="0" y="760413"/>
            <a:ext cx="4573588" cy="6097587"/>
          </a:xfrm>
          <a:prstGeom prst="rect">
            <a:avLst/>
          </a:prstGeom>
          <a:noFill/>
          <a:ln w="9525">
            <a:noFill/>
            <a:miter lim="800000"/>
            <a:headEnd/>
            <a:tailEnd/>
          </a:ln>
        </p:spPr>
      </p:pic>
      <p:sp>
        <p:nvSpPr>
          <p:cNvPr id="101379" name="Text Box 6"/>
          <p:cNvSpPr txBox="1">
            <a:spLocks noChangeArrowheads="1"/>
          </p:cNvSpPr>
          <p:nvPr/>
        </p:nvSpPr>
        <p:spPr bwMode="auto">
          <a:xfrm>
            <a:off x="4932363" y="1989138"/>
            <a:ext cx="3600450" cy="3046988"/>
          </a:xfrm>
          <a:prstGeom prst="rect">
            <a:avLst/>
          </a:prstGeom>
          <a:noFill/>
          <a:ln w="9525">
            <a:noFill/>
            <a:miter lim="800000"/>
            <a:headEnd/>
            <a:tailEnd/>
          </a:ln>
        </p:spPr>
        <p:txBody>
          <a:bodyPr>
            <a:spAutoFit/>
          </a:bodyPr>
          <a:lstStyle/>
          <a:p>
            <a:pPr>
              <a:spcBef>
                <a:spcPct val="50000"/>
              </a:spcBef>
            </a:pPr>
            <a:r>
              <a:rPr lang="zh-CN" altLang="en-US" sz="2400" b="1" i="0" dirty="0">
                <a:solidFill>
                  <a:srgbClr val="000099"/>
                </a:solidFill>
                <a:ea typeface="楷体" pitchFamily="49" charset="-122"/>
              </a:rPr>
              <a:t>       每次练习考试后，除了基础的知识落实外，最重要的是修正思维。结合老师的评讲，让学生自己思考自己的做题思维到底哪出错了，然后改正、积累、提升</a:t>
            </a:r>
            <a:r>
              <a:rPr lang="zh-CN" altLang="en-US" sz="2400" b="1" i="0" dirty="0" smtClean="0">
                <a:solidFill>
                  <a:srgbClr val="000099"/>
                </a:solidFill>
                <a:ea typeface="楷体" pitchFamily="49" charset="-122"/>
              </a:rPr>
              <a:t>！</a:t>
            </a:r>
            <a:r>
              <a:rPr lang="zh-CN" altLang="en-US" sz="2400" b="1" i="0" u="sng" dirty="0" smtClean="0">
                <a:solidFill>
                  <a:srgbClr val="000099"/>
                </a:solidFill>
                <a:ea typeface="楷体" pitchFamily="49" charset="-122"/>
              </a:rPr>
              <a:t>（入乎其里，出乎其外）</a:t>
            </a:r>
            <a:endParaRPr lang="zh-CN" altLang="en-US" sz="2400" b="1" i="0" u="sng" dirty="0">
              <a:solidFill>
                <a:srgbClr val="000099"/>
              </a:solidFill>
              <a:ea typeface="楷体" pitchFamily="49" charset="-122"/>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Text Box 4"/>
          <p:cNvSpPr txBox="1">
            <a:spLocks noChangeArrowheads="1"/>
          </p:cNvSpPr>
          <p:nvPr/>
        </p:nvSpPr>
        <p:spPr bwMode="auto">
          <a:xfrm>
            <a:off x="5508625" y="1196975"/>
            <a:ext cx="2735263" cy="457200"/>
          </a:xfrm>
          <a:prstGeom prst="rect">
            <a:avLst/>
          </a:prstGeom>
          <a:noFill/>
          <a:ln w="9525">
            <a:noFill/>
            <a:miter lim="800000"/>
            <a:headEnd/>
            <a:tailEnd/>
          </a:ln>
        </p:spPr>
        <p:txBody>
          <a:bodyPr>
            <a:spAutoFit/>
          </a:bodyPr>
          <a:lstStyle/>
          <a:p>
            <a:pPr>
              <a:spcBef>
                <a:spcPct val="50000"/>
              </a:spcBef>
            </a:pPr>
            <a:endParaRPr lang="zh-CN" altLang="en-US" sz="2400">
              <a:ea typeface="华文细黑"/>
              <a:cs typeface="华文细黑"/>
            </a:endParaRPr>
          </a:p>
        </p:txBody>
      </p:sp>
      <p:sp>
        <p:nvSpPr>
          <p:cNvPr id="102402" name="Text Box 5"/>
          <p:cNvSpPr txBox="1">
            <a:spLocks noChangeArrowheads="1"/>
          </p:cNvSpPr>
          <p:nvPr/>
        </p:nvSpPr>
        <p:spPr bwMode="auto">
          <a:xfrm>
            <a:off x="4643438" y="981075"/>
            <a:ext cx="3960812" cy="519113"/>
          </a:xfrm>
          <a:prstGeom prst="rect">
            <a:avLst/>
          </a:prstGeom>
          <a:noFill/>
          <a:ln w="9525">
            <a:noFill/>
            <a:miter lim="800000"/>
            <a:headEnd/>
            <a:tailEnd/>
          </a:ln>
        </p:spPr>
        <p:txBody>
          <a:bodyPr>
            <a:spAutoFit/>
          </a:bodyPr>
          <a:lstStyle/>
          <a:p>
            <a:pPr>
              <a:spcBef>
                <a:spcPct val="50000"/>
              </a:spcBef>
            </a:pPr>
            <a:r>
              <a:rPr lang="zh-CN" altLang="en-US" sz="2400" b="1" i="0">
                <a:solidFill>
                  <a:schemeClr val="accent1"/>
                </a:solidFill>
                <a:ea typeface="楷体" pitchFamily="49" charset="-122"/>
              </a:rPr>
              <a:t>   </a:t>
            </a:r>
            <a:r>
              <a:rPr lang="zh-CN" altLang="en-US" sz="2800" b="1" i="0">
                <a:solidFill>
                  <a:schemeClr val="accent1"/>
                </a:solidFill>
                <a:ea typeface="仿宋" pitchFamily="49" charset="-122"/>
              </a:rPr>
              <a:t>学生答题技巧的规范</a:t>
            </a:r>
          </a:p>
        </p:txBody>
      </p:sp>
      <p:pic>
        <p:nvPicPr>
          <p:cNvPr id="102403" name="Picture 8"/>
          <p:cNvPicPr>
            <a:picLocks noChangeAspect="1" noChangeArrowheads="1"/>
          </p:cNvPicPr>
          <p:nvPr/>
        </p:nvPicPr>
        <p:blipFill>
          <a:blip r:embed="rId2" cstate="print"/>
          <a:srcRect/>
          <a:stretch>
            <a:fillRect/>
          </a:stretch>
        </p:blipFill>
        <p:spPr bwMode="auto">
          <a:xfrm>
            <a:off x="0" y="765175"/>
            <a:ext cx="4643438" cy="6092825"/>
          </a:xfrm>
          <a:prstGeom prst="rect">
            <a:avLst/>
          </a:prstGeom>
          <a:noFill/>
          <a:ln w="9525">
            <a:noFill/>
            <a:miter lim="800000"/>
            <a:headEnd/>
            <a:tailEnd/>
          </a:ln>
        </p:spPr>
      </p:pic>
      <p:sp>
        <p:nvSpPr>
          <p:cNvPr id="102404" name="Text Box 5"/>
          <p:cNvSpPr txBox="1">
            <a:spLocks noChangeArrowheads="1"/>
          </p:cNvSpPr>
          <p:nvPr/>
        </p:nvSpPr>
        <p:spPr bwMode="auto">
          <a:xfrm>
            <a:off x="5292725" y="2420938"/>
            <a:ext cx="2951163" cy="457200"/>
          </a:xfrm>
          <a:prstGeom prst="rect">
            <a:avLst/>
          </a:prstGeom>
          <a:noFill/>
          <a:ln w="9525">
            <a:noFill/>
            <a:miter lim="800000"/>
            <a:headEnd/>
            <a:tailEnd/>
          </a:ln>
        </p:spPr>
        <p:txBody>
          <a:bodyPr>
            <a:spAutoFit/>
          </a:bodyPr>
          <a:lstStyle/>
          <a:p>
            <a:pPr>
              <a:spcBef>
                <a:spcPct val="50000"/>
              </a:spcBef>
            </a:pPr>
            <a:endParaRPr lang="zh-CN" altLang="en-US" sz="2400">
              <a:ea typeface="华文细黑"/>
              <a:cs typeface="华文细黑"/>
            </a:endParaRPr>
          </a:p>
        </p:txBody>
      </p:sp>
      <p:sp>
        <p:nvSpPr>
          <p:cNvPr id="102405" name="Text Box 6"/>
          <p:cNvSpPr txBox="1">
            <a:spLocks noChangeArrowheads="1"/>
          </p:cNvSpPr>
          <p:nvPr/>
        </p:nvSpPr>
        <p:spPr bwMode="auto">
          <a:xfrm>
            <a:off x="5148263" y="2349500"/>
            <a:ext cx="3311525" cy="822325"/>
          </a:xfrm>
          <a:prstGeom prst="rect">
            <a:avLst/>
          </a:prstGeom>
          <a:noFill/>
          <a:ln w="9525">
            <a:noFill/>
            <a:miter lim="800000"/>
            <a:headEnd/>
            <a:tailEnd/>
          </a:ln>
        </p:spPr>
        <p:txBody>
          <a:bodyPr>
            <a:spAutoFit/>
          </a:bodyPr>
          <a:lstStyle/>
          <a:p>
            <a:pPr>
              <a:spcBef>
                <a:spcPct val="50000"/>
              </a:spcBef>
            </a:pPr>
            <a:r>
              <a:rPr lang="zh-CN" altLang="en-US" sz="2400" b="1" i="0">
                <a:solidFill>
                  <a:srgbClr val="000099"/>
                </a:solidFill>
                <a:ea typeface="楷体" pitchFamily="49" charset="-122"/>
              </a:rPr>
              <a:t>     分类整理、背诵各种题型的答题技巧</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ext Box 4"/>
          <p:cNvSpPr txBox="1">
            <a:spLocks noChangeArrowheads="1"/>
          </p:cNvSpPr>
          <p:nvPr/>
        </p:nvSpPr>
        <p:spPr bwMode="auto">
          <a:xfrm>
            <a:off x="1042988" y="2205038"/>
            <a:ext cx="6337300" cy="2805112"/>
          </a:xfrm>
          <a:prstGeom prst="rect">
            <a:avLst/>
          </a:prstGeom>
          <a:noFill/>
          <a:ln w="9525">
            <a:noFill/>
            <a:miter lim="800000"/>
            <a:headEnd/>
            <a:tailEnd/>
          </a:ln>
        </p:spPr>
        <p:txBody>
          <a:bodyPr>
            <a:spAutoFit/>
          </a:bodyPr>
          <a:lstStyle/>
          <a:p>
            <a:r>
              <a:rPr lang="zh-CN" altLang="en-US" sz="4000" b="1" i="0">
                <a:solidFill>
                  <a:srgbClr val="000099"/>
                </a:solidFill>
                <a:ea typeface="仿宋" pitchFamily="49" charset="-122"/>
              </a:rPr>
              <a:t>一、理论方向的精准指导</a:t>
            </a:r>
          </a:p>
          <a:p>
            <a:pPr>
              <a:spcBef>
                <a:spcPct val="50000"/>
              </a:spcBef>
            </a:pPr>
            <a:r>
              <a:rPr lang="zh-CN" altLang="en-US" sz="4000" b="1" i="0">
                <a:solidFill>
                  <a:srgbClr val="000099"/>
                </a:solidFill>
                <a:ea typeface="仿宋" pitchFamily="49" charset="-122"/>
              </a:rPr>
              <a:t>二、备考策略的具体实施</a:t>
            </a:r>
          </a:p>
          <a:p>
            <a:pPr>
              <a:spcBef>
                <a:spcPct val="50000"/>
              </a:spcBef>
            </a:pPr>
            <a:r>
              <a:rPr lang="zh-CN" altLang="en-US" sz="4000" b="1" i="0">
                <a:solidFill>
                  <a:srgbClr val="000099"/>
                </a:solidFill>
                <a:ea typeface="仿宋" pitchFamily="49" charset="-122"/>
              </a:rPr>
              <a:t>三、板块复习的细化讲解</a:t>
            </a:r>
          </a:p>
          <a:p>
            <a:endParaRPr lang="zh-CN" altLang="en-US">
              <a:ea typeface="华文细黑"/>
              <a:cs typeface="华文细黑"/>
            </a:endParaRPr>
          </a:p>
        </p:txBody>
      </p:sp>
      <p:sp>
        <p:nvSpPr>
          <p:cNvPr id="29698" name="Text Box 15"/>
          <p:cNvSpPr txBox="1">
            <a:spLocks noChangeArrowheads="1"/>
          </p:cNvSpPr>
          <p:nvPr/>
        </p:nvSpPr>
        <p:spPr bwMode="auto">
          <a:xfrm>
            <a:off x="827088" y="1052513"/>
            <a:ext cx="7632700" cy="701675"/>
          </a:xfrm>
          <a:prstGeom prst="rect">
            <a:avLst/>
          </a:prstGeom>
          <a:noFill/>
          <a:ln w="9525">
            <a:noFill/>
            <a:miter lim="800000"/>
            <a:headEnd/>
            <a:tailEnd/>
          </a:ln>
        </p:spPr>
        <p:txBody>
          <a:bodyPr>
            <a:spAutoFit/>
          </a:bodyPr>
          <a:lstStyle/>
          <a:p>
            <a:pPr algn="ctr">
              <a:buFont typeface="Arial" charset="0"/>
              <a:buNone/>
            </a:pPr>
            <a:r>
              <a:rPr lang="en-US" altLang="zh-CN" sz="4000" b="1" i="0">
                <a:solidFill>
                  <a:schemeClr val="accent1"/>
                </a:solidFill>
                <a:latin typeface="仿宋" pitchFamily="49" charset="-122"/>
                <a:ea typeface="仿宋" pitchFamily="49" charset="-122"/>
              </a:rPr>
              <a:t>2019</a:t>
            </a:r>
            <a:r>
              <a:rPr lang="zh-CN" altLang="en-US" sz="4000" b="1" i="0">
                <a:solidFill>
                  <a:schemeClr val="accent1"/>
                </a:solidFill>
                <a:latin typeface="仿宋" pitchFamily="49" charset="-122"/>
                <a:ea typeface="仿宋" pitchFamily="49" charset="-122"/>
              </a:rPr>
              <a:t>届高三语文备考策略</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ChangeArrowheads="1"/>
          </p:cNvSpPr>
          <p:nvPr>
            <p:ph type="title" idx="4294967295"/>
          </p:nvPr>
        </p:nvSpPr>
        <p:spPr>
          <a:xfrm>
            <a:off x="468313" y="836613"/>
            <a:ext cx="5832475" cy="720725"/>
          </a:xfrm>
        </p:spPr>
        <p:txBody>
          <a:bodyPr/>
          <a:lstStyle/>
          <a:p>
            <a:r>
              <a:rPr lang="zh-CN" altLang="en-US" sz="3200" b="1" dirty="0" smtClean="0">
                <a:solidFill>
                  <a:schemeClr val="accent2"/>
                </a:solidFill>
              </a:rPr>
              <a:t>答题规范</a:t>
            </a:r>
          </a:p>
        </p:txBody>
      </p:sp>
      <p:sp>
        <p:nvSpPr>
          <p:cNvPr id="77827" name="Rectangle 3"/>
          <p:cNvSpPr>
            <a:spLocks noChangeArrowheads="1"/>
          </p:cNvSpPr>
          <p:nvPr>
            <p:ph type="body" idx="4294967295"/>
          </p:nvPr>
        </p:nvSpPr>
        <p:spPr>
          <a:xfrm>
            <a:off x="468313" y="1628775"/>
            <a:ext cx="8207375" cy="3816449"/>
          </a:xfrm>
        </p:spPr>
        <p:txBody>
          <a:bodyPr/>
          <a:lstStyle/>
          <a:p>
            <a:pPr>
              <a:lnSpc>
                <a:spcPct val="160000"/>
              </a:lnSpc>
            </a:pPr>
            <a:r>
              <a:rPr lang="zh-CN" altLang="en-US" sz="2800" b="1" dirty="0" smtClean="0"/>
              <a:t>分条意识要牢记</a:t>
            </a:r>
          </a:p>
          <a:p>
            <a:pPr>
              <a:lnSpc>
                <a:spcPct val="160000"/>
              </a:lnSpc>
            </a:pPr>
            <a:r>
              <a:rPr lang="zh-CN" altLang="en-US" sz="2800" b="1" dirty="0" smtClean="0"/>
              <a:t>分条序号要醒目</a:t>
            </a:r>
          </a:p>
          <a:p>
            <a:pPr>
              <a:lnSpc>
                <a:spcPct val="160000"/>
              </a:lnSpc>
            </a:pPr>
            <a:r>
              <a:rPr lang="zh-CN" altLang="en-US" sz="2800" b="1" dirty="0" smtClean="0"/>
              <a:t>得分要点需放前</a:t>
            </a:r>
          </a:p>
          <a:p>
            <a:pPr>
              <a:lnSpc>
                <a:spcPct val="160000"/>
              </a:lnSpc>
            </a:pPr>
            <a:r>
              <a:rPr lang="zh-CN" altLang="en-US" sz="2800" b="1" dirty="0" smtClean="0"/>
              <a:t>忌自创答题空间</a:t>
            </a:r>
          </a:p>
          <a:p>
            <a:pPr>
              <a:lnSpc>
                <a:spcPct val="160000"/>
              </a:lnSpc>
            </a:pPr>
            <a:endParaRPr lang="zh-CN" altLang="en-US" sz="4000" b="1" dirty="0" smtClean="0"/>
          </a:p>
        </p:txBody>
      </p:sp>
    </p:spTree>
  </p:cSld>
  <p:clrMapOvr>
    <a:masterClrMapping/>
  </p:clrMapOvr>
  <p:transition advClick="0"/>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Text Box 4"/>
          <p:cNvSpPr txBox="1">
            <a:spLocks noChangeArrowheads="1"/>
          </p:cNvSpPr>
          <p:nvPr/>
        </p:nvSpPr>
        <p:spPr bwMode="auto">
          <a:xfrm>
            <a:off x="755650" y="1052513"/>
            <a:ext cx="6913563" cy="641350"/>
          </a:xfrm>
          <a:prstGeom prst="rect">
            <a:avLst/>
          </a:prstGeom>
          <a:noFill/>
          <a:ln w="9525">
            <a:noFill/>
            <a:miter lim="800000"/>
            <a:headEnd/>
            <a:tailEnd/>
          </a:ln>
        </p:spPr>
        <p:txBody>
          <a:bodyPr>
            <a:spAutoFit/>
          </a:bodyPr>
          <a:lstStyle/>
          <a:p>
            <a:pPr algn="ctr">
              <a:spcBef>
                <a:spcPct val="50000"/>
              </a:spcBef>
            </a:pPr>
            <a:r>
              <a:rPr lang="zh-CN" altLang="en-US" sz="3600" b="1" i="0">
                <a:solidFill>
                  <a:schemeClr val="accent1"/>
                </a:solidFill>
                <a:ea typeface="仿宋" pitchFamily="49" charset="-122"/>
              </a:rPr>
              <a:t>阅读与写作</a:t>
            </a:r>
          </a:p>
        </p:txBody>
      </p:sp>
      <p:sp>
        <p:nvSpPr>
          <p:cNvPr id="103426" name="Rectangle 5"/>
          <p:cNvSpPr>
            <a:spLocks noGrp="1" noChangeArrowheads="1"/>
          </p:cNvSpPr>
          <p:nvPr>
            <p:custDataLst>
              <p:tags r:id="rId1"/>
            </p:custDataLst>
          </p:nvPr>
        </p:nvSpPr>
        <p:spPr bwMode="auto">
          <a:xfrm>
            <a:off x="2195513" y="1989138"/>
            <a:ext cx="5256212" cy="3600450"/>
          </a:xfrm>
          <a:prstGeom prst="rect">
            <a:avLst/>
          </a:prstGeom>
          <a:noFill/>
          <a:ln w="9525">
            <a:noFill/>
            <a:miter lim="800000"/>
            <a:headEnd/>
            <a:tailEnd/>
          </a:ln>
        </p:spPr>
        <p:txBody>
          <a:bodyPr/>
          <a:lstStyle/>
          <a:p>
            <a:pPr marL="342900" indent="-342900">
              <a:lnSpc>
                <a:spcPct val="130000"/>
              </a:lnSpc>
              <a:spcBef>
                <a:spcPct val="20000"/>
              </a:spcBef>
              <a:buFont typeface="Arial" charset="0"/>
              <a:buNone/>
            </a:pPr>
            <a:r>
              <a:rPr lang="zh-CN" altLang="en-US" sz="3600" b="1" i="0">
                <a:latin typeface="楷体" pitchFamily="49" charset="-122"/>
                <a:ea typeface="楷体" pitchFamily="49" charset="-122"/>
                <a:sym typeface="Arial" charset="0"/>
              </a:rPr>
              <a:t>以读启思，视野开阔</a:t>
            </a:r>
          </a:p>
          <a:p>
            <a:pPr marL="342900" indent="-342900">
              <a:lnSpc>
                <a:spcPct val="130000"/>
              </a:lnSpc>
              <a:spcBef>
                <a:spcPct val="20000"/>
              </a:spcBef>
              <a:buFont typeface="Arial" charset="0"/>
              <a:buNone/>
            </a:pPr>
            <a:r>
              <a:rPr lang="zh-CN" altLang="en-US" sz="3600" b="1" i="0">
                <a:latin typeface="楷体" pitchFamily="49" charset="-122"/>
                <a:ea typeface="楷体" pitchFamily="49" charset="-122"/>
                <a:sym typeface="Arial" charset="0"/>
              </a:rPr>
              <a:t>以读促写，读后即写</a:t>
            </a:r>
          </a:p>
          <a:p>
            <a:pPr marL="342900" indent="-342900">
              <a:lnSpc>
                <a:spcPct val="130000"/>
              </a:lnSpc>
              <a:spcBef>
                <a:spcPct val="20000"/>
              </a:spcBef>
              <a:buFont typeface="Arial" charset="0"/>
              <a:buNone/>
            </a:pPr>
            <a:r>
              <a:rPr lang="zh-CN" altLang="en-US" sz="3600" b="1" i="0">
                <a:latin typeface="楷体" pitchFamily="49" charset="-122"/>
                <a:ea typeface="楷体" pitchFamily="49" charset="-122"/>
                <a:sym typeface="Arial" charset="0"/>
              </a:rPr>
              <a:t>以写带读，深刻领悟</a:t>
            </a:r>
          </a:p>
          <a:p>
            <a:pPr marL="342900" indent="-342900">
              <a:lnSpc>
                <a:spcPct val="130000"/>
              </a:lnSpc>
              <a:spcBef>
                <a:spcPct val="20000"/>
              </a:spcBef>
              <a:buFont typeface="Arial" charset="0"/>
              <a:buNone/>
            </a:pPr>
            <a:r>
              <a:rPr lang="zh-CN" altLang="en-US" sz="3600" b="1" i="0">
                <a:latin typeface="楷体" pitchFamily="49" charset="-122"/>
                <a:ea typeface="楷体" pitchFamily="49" charset="-122"/>
                <a:sym typeface="Arial" charset="0"/>
              </a:rPr>
              <a:t>读写结合，文章鲜活</a:t>
            </a:r>
          </a:p>
        </p:txBody>
      </p:sp>
      <p:sp>
        <p:nvSpPr>
          <p:cNvPr id="103427" name="Text Box 4"/>
          <p:cNvSpPr txBox="1">
            <a:spLocks noChangeArrowheads="1"/>
          </p:cNvSpPr>
          <p:nvPr/>
        </p:nvSpPr>
        <p:spPr bwMode="auto">
          <a:xfrm>
            <a:off x="6516688" y="260350"/>
            <a:ext cx="1943100" cy="396875"/>
          </a:xfrm>
          <a:prstGeom prst="rect">
            <a:avLst/>
          </a:prstGeom>
          <a:noFill/>
          <a:ln w="9525">
            <a:noFill/>
            <a:miter lim="800000"/>
            <a:headEnd/>
            <a:tailEnd/>
          </a:ln>
        </p:spPr>
        <p:txBody>
          <a:bodyPr>
            <a:spAutoFit/>
          </a:bodyPr>
          <a:lstStyle/>
          <a:p>
            <a:pPr>
              <a:spcBef>
                <a:spcPct val="50000"/>
              </a:spcBef>
            </a:pPr>
            <a:r>
              <a:rPr lang="zh-CN" altLang="en-US" sz="2000" b="1" i="0">
                <a:solidFill>
                  <a:srgbClr val="FFFF00"/>
                </a:solidFill>
                <a:ea typeface="仿宋" pitchFamily="49" charset="-122"/>
              </a:rPr>
              <a:t>阅读与写作</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Text Box 7"/>
          <p:cNvSpPr txBox="1">
            <a:spLocks noChangeArrowheads="1"/>
          </p:cNvSpPr>
          <p:nvPr/>
        </p:nvSpPr>
        <p:spPr bwMode="auto">
          <a:xfrm>
            <a:off x="1258888" y="3500438"/>
            <a:ext cx="5688012" cy="641350"/>
          </a:xfrm>
          <a:prstGeom prst="rect">
            <a:avLst/>
          </a:prstGeom>
          <a:noFill/>
          <a:ln w="9525">
            <a:noFill/>
            <a:miter lim="800000"/>
            <a:headEnd/>
            <a:tailEnd/>
          </a:ln>
        </p:spPr>
        <p:txBody>
          <a:bodyPr>
            <a:spAutoFit/>
          </a:bodyPr>
          <a:lstStyle/>
          <a:p>
            <a:pPr>
              <a:spcBef>
                <a:spcPct val="50000"/>
              </a:spcBef>
            </a:pPr>
            <a:endParaRPr lang="zh-CN" altLang="zh-CN" sz="3600" i="0">
              <a:ea typeface="黑体" pitchFamily="49" charset="-122"/>
            </a:endParaRPr>
          </a:p>
        </p:txBody>
      </p:sp>
      <p:sp>
        <p:nvSpPr>
          <p:cNvPr id="104450" name="Text Box 8"/>
          <p:cNvSpPr txBox="1">
            <a:spLocks noChangeArrowheads="1"/>
          </p:cNvSpPr>
          <p:nvPr/>
        </p:nvSpPr>
        <p:spPr bwMode="auto">
          <a:xfrm>
            <a:off x="539750" y="908050"/>
            <a:ext cx="7345363" cy="641350"/>
          </a:xfrm>
          <a:prstGeom prst="rect">
            <a:avLst/>
          </a:prstGeom>
          <a:noFill/>
          <a:ln w="9525">
            <a:noFill/>
            <a:miter lim="800000"/>
            <a:headEnd/>
            <a:tailEnd/>
          </a:ln>
        </p:spPr>
        <p:txBody>
          <a:bodyPr>
            <a:spAutoFit/>
          </a:bodyPr>
          <a:lstStyle/>
          <a:p>
            <a:pPr>
              <a:spcBef>
                <a:spcPct val="50000"/>
              </a:spcBef>
            </a:pPr>
            <a:r>
              <a:rPr lang="zh-CN" altLang="en-US" sz="3600" b="1" i="0">
                <a:solidFill>
                  <a:schemeClr val="accent1"/>
                </a:solidFill>
                <a:ea typeface="仿宋" pitchFamily="49" charset="-122"/>
              </a:rPr>
              <a:t>我们的阅读课</a:t>
            </a:r>
          </a:p>
        </p:txBody>
      </p:sp>
      <p:sp>
        <p:nvSpPr>
          <p:cNvPr id="104451" name="Text Box 9"/>
          <p:cNvSpPr txBox="1">
            <a:spLocks noChangeArrowheads="1"/>
          </p:cNvSpPr>
          <p:nvPr/>
        </p:nvSpPr>
        <p:spPr bwMode="auto">
          <a:xfrm>
            <a:off x="539750" y="1844675"/>
            <a:ext cx="7848600" cy="3937000"/>
          </a:xfrm>
          <a:prstGeom prst="rect">
            <a:avLst/>
          </a:prstGeom>
          <a:noFill/>
          <a:ln w="9525">
            <a:noFill/>
            <a:miter lim="800000"/>
            <a:headEnd/>
            <a:tailEnd/>
          </a:ln>
        </p:spPr>
        <p:txBody>
          <a:bodyPr>
            <a:spAutoFit/>
          </a:bodyPr>
          <a:lstStyle/>
          <a:p>
            <a:pPr>
              <a:spcBef>
                <a:spcPct val="50000"/>
              </a:spcBef>
            </a:pPr>
            <a:r>
              <a:rPr lang="zh-CN" altLang="en-US" sz="2800" b="1" i="0">
                <a:solidFill>
                  <a:srgbClr val="000099"/>
                </a:solidFill>
                <a:latin typeface="楷体" pitchFamily="49" charset="-122"/>
                <a:ea typeface="楷体" pitchFamily="49" charset="-122"/>
              </a:rPr>
              <a:t>时间：</a:t>
            </a:r>
            <a:r>
              <a:rPr lang="zh-CN" altLang="en-US" sz="2800" b="1" i="0">
                <a:latin typeface="楷体" pitchFamily="49" charset="-122"/>
                <a:ea typeface="楷体" pitchFamily="49" charset="-122"/>
              </a:rPr>
              <a:t>每周固定一节阅读课</a:t>
            </a:r>
          </a:p>
          <a:p>
            <a:pPr>
              <a:spcBef>
                <a:spcPct val="50000"/>
              </a:spcBef>
            </a:pPr>
            <a:r>
              <a:rPr lang="zh-CN" altLang="en-US" sz="2800" b="1" i="0">
                <a:solidFill>
                  <a:srgbClr val="000099"/>
                </a:solidFill>
                <a:latin typeface="楷体" pitchFamily="49" charset="-122"/>
                <a:ea typeface="楷体" pitchFamily="49" charset="-122"/>
              </a:rPr>
              <a:t>内容：</a:t>
            </a:r>
            <a:r>
              <a:rPr lang="en-US" altLang="zh-CN" sz="2800" b="1" i="0">
                <a:latin typeface="楷体" pitchFamily="49" charset="-122"/>
                <a:ea typeface="楷体" pitchFamily="49" charset="-122"/>
              </a:rPr>
              <a:t>8k</a:t>
            </a:r>
            <a:r>
              <a:rPr lang="zh-CN" altLang="en-US" sz="2800" b="1" i="0">
                <a:latin typeface="楷体" pitchFamily="49" charset="-122"/>
                <a:ea typeface="楷体" pitchFamily="49" charset="-122"/>
              </a:rPr>
              <a:t>纸三张正反，以“时事评论”为主，</a:t>
            </a:r>
            <a:r>
              <a:rPr lang="zh-CN" altLang="en-US" sz="2800" b="1" i="0">
                <a:latin typeface="楷体" pitchFamily="49" charset="-122"/>
                <a:ea typeface="楷体" pitchFamily="49" charset="-122"/>
                <a:sym typeface="Arial" charset="0"/>
              </a:rPr>
              <a:t>所  选文章涉及政治经济、军事科技、文化体育、社会万象、人生百态等领域。</a:t>
            </a:r>
            <a:endParaRPr lang="zh-CN" altLang="en-US" sz="2800" b="1" i="0">
              <a:latin typeface="楷体" pitchFamily="49" charset="-122"/>
              <a:ea typeface="楷体" pitchFamily="49" charset="-122"/>
            </a:endParaRPr>
          </a:p>
          <a:p>
            <a:pPr>
              <a:spcBef>
                <a:spcPct val="50000"/>
              </a:spcBef>
            </a:pPr>
            <a:r>
              <a:rPr lang="zh-CN" altLang="en-US" sz="2800" b="1" i="0">
                <a:solidFill>
                  <a:srgbClr val="000099"/>
                </a:solidFill>
                <a:latin typeface="楷体" pitchFamily="49" charset="-122"/>
                <a:ea typeface="楷体" pitchFamily="49" charset="-122"/>
              </a:rPr>
              <a:t>理念：</a:t>
            </a:r>
            <a:r>
              <a:rPr lang="zh-CN" altLang="en-US" sz="2800" b="1" i="0">
                <a:latin typeface="楷体" pitchFamily="49" charset="-122"/>
                <a:ea typeface="楷体" pitchFamily="49" charset="-122"/>
              </a:rPr>
              <a:t>国际视野、传统文化、家国情怀、</a:t>
            </a:r>
          </a:p>
          <a:p>
            <a:r>
              <a:rPr lang="zh-CN" altLang="en-US" sz="2800" b="1" i="0">
                <a:latin typeface="楷体" pitchFamily="49" charset="-122"/>
                <a:ea typeface="楷体" pitchFamily="49" charset="-122"/>
              </a:rPr>
              <a:t>      向内自省、思辨能力、开拓创新</a:t>
            </a:r>
          </a:p>
          <a:p>
            <a:r>
              <a:rPr lang="zh-CN" altLang="en-US" sz="2800" b="1" i="0">
                <a:solidFill>
                  <a:srgbClr val="000099"/>
                </a:solidFill>
                <a:latin typeface="楷体" pitchFamily="49" charset="-122"/>
                <a:ea typeface="楷体" pitchFamily="49" charset="-122"/>
              </a:rPr>
              <a:t>目的：</a:t>
            </a:r>
            <a:r>
              <a:rPr lang="zh-CN" altLang="en-US" sz="2800" b="1" i="0">
                <a:latin typeface="楷体" pitchFamily="49" charset="-122"/>
                <a:ea typeface="楷体" pitchFamily="49" charset="-122"/>
              </a:rPr>
              <a:t>材料配合作文写作</a:t>
            </a:r>
          </a:p>
          <a:p>
            <a:endParaRPr lang="zh-CN" altLang="en-US" sz="2800" b="1" i="0">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Text Box 4"/>
          <p:cNvSpPr txBox="1">
            <a:spLocks noChangeArrowheads="1"/>
          </p:cNvSpPr>
          <p:nvPr/>
        </p:nvSpPr>
        <p:spPr bwMode="auto">
          <a:xfrm>
            <a:off x="539750" y="1341438"/>
            <a:ext cx="5400675" cy="457200"/>
          </a:xfrm>
          <a:prstGeom prst="rect">
            <a:avLst/>
          </a:prstGeom>
          <a:noFill/>
          <a:ln w="9525">
            <a:noFill/>
            <a:miter lim="800000"/>
            <a:headEnd/>
            <a:tailEnd/>
          </a:ln>
        </p:spPr>
        <p:txBody>
          <a:bodyPr>
            <a:spAutoFit/>
          </a:bodyPr>
          <a:lstStyle/>
          <a:p>
            <a:pPr>
              <a:spcBef>
                <a:spcPct val="50000"/>
              </a:spcBef>
            </a:pPr>
            <a:endParaRPr lang="zh-CN" altLang="en-US" sz="2400">
              <a:ea typeface="华文细黑"/>
              <a:cs typeface="华文细黑"/>
            </a:endParaRPr>
          </a:p>
        </p:txBody>
      </p:sp>
      <p:pic>
        <p:nvPicPr>
          <p:cNvPr id="105474" name="Picture 6"/>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7" name="Picture 4"/>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1" name="Picture 2"/>
          <p:cNvPicPr>
            <a:picLocks noChangeAspect="1" noChangeArrowheads="1"/>
          </p:cNvPicPr>
          <p:nvPr/>
        </p:nvPicPr>
        <p:blipFill>
          <a:blip r:embed="rId2" cstate="print"/>
          <a:srcRect/>
          <a:stretch>
            <a:fillRect/>
          </a:stretch>
        </p:blipFill>
        <p:spPr bwMode="auto">
          <a:xfrm>
            <a:off x="0" y="1125538"/>
            <a:ext cx="4067175" cy="5111750"/>
          </a:xfrm>
          <a:prstGeom prst="rect">
            <a:avLst/>
          </a:prstGeom>
          <a:noFill/>
          <a:ln w="9525">
            <a:noFill/>
            <a:miter lim="800000"/>
            <a:headEnd/>
            <a:tailEnd/>
          </a:ln>
        </p:spPr>
      </p:pic>
      <p:pic>
        <p:nvPicPr>
          <p:cNvPr id="107522" name="Picture 3"/>
          <p:cNvPicPr>
            <a:picLocks noChangeAspect="1" noChangeArrowheads="1"/>
          </p:cNvPicPr>
          <p:nvPr/>
        </p:nvPicPr>
        <p:blipFill>
          <a:blip r:embed="rId3" cstate="print"/>
          <a:srcRect/>
          <a:stretch>
            <a:fillRect/>
          </a:stretch>
        </p:blipFill>
        <p:spPr bwMode="auto">
          <a:xfrm>
            <a:off x="4211638" y="1125538"/>
            <a:ext cx="4618037" cy="4895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Text Box 4"/>
          <p:cNvSpPr txBox="1">
            <a:spLocks noChangeArrowheads="1"/>
          </p:cNvSpPr>
          <p:nvPr/>
        </p:nvSpPr>
        <p:spPr bwMode="auto">
          <a:xfrm>
            <a:off x="684213" y="1196975"/>
            <a:ext cx="3240087" cy="641350"/>
          </a:xfrm>
          <a:prstGeom prst="rect">
            <a:avLst/>
          </a:prstGeom>
          <a:noFill/>
          <a:ln w="9525">
            <a:noFill/>
            <a:miter lim="800000"/>
            <a:headEnd/>
            <a:tailEnd/>
          </a:ln>
        </p:spPr>
        <p:txBody>
          <a:bodyPr>
            <a:spAutoFit/>
          </a:bodyPr>
          <a:lstStyle/>
          <a:p>
            <a:pPr>
              <a:spcBef>
                <a:spcPct val="50000"/>
              </a:spcBef>
            </a:pPr>
            <a:r>
              <a:rPr lang="zh-CN" altLang="en-US" sz="3600" b="1" i="0">
                <a:solidFill>
                  <a:schemeClr val="accent1"/>
                </a:solidFill>
                <a:ea typeface="仿宋" pitchFamily="49" charset="-122"/>
              </a:rPr>
              <a:t>我们的作文课</a:t>
            </a:r>
          </a:p>
        </p:txBody>
      </p:sp>
      <p:sp>
        <p:nvSpPr>
          <p:cNvPr id="108546" name="Rectangle 5"/>
          <p:cNvSpPr>
            <a:spLocks noChangeArrowheads="1"/>
          </p:cNvSpPr>
          <p:nvPr/>
        </p:nvSpPr>
        <p:spPr bwMode="auto">
          <a:xfrm>
            <a:off x="2195513" y="2349500"/>
            <a:ext cx="4608512" cy="1717675"/>
          </a:xfrm>
          <a:prstGeom prst="rect">
            <a:avLst/>
          </a:prstGeom>
          <a:noFill/>
          <a:ln w="9525">
            <a:noFill/>
            <a:miter lim="800000"/>
            <a:headEnd/>
            <a:tailEnd/>
          </a:ln>
        </p:spPr>
        <p:txBody>
          <a:bodyPr anchor="b"/>
          <a:lstStyle/>
          <a:p>
            <a:pPr eaLnBrk="0" hangingPunct="0"/>
            <a:r>
              <a:rPr lang="zh-CN" altLang="en-US" sz="3600" b="1" i="0">
                <a:ea typeface="楷体" pitchFamily="49" charset="-122"/>
              </a:rPr>
              <a:t>写前作文写作指导</a:t>
            </a:r>
            <a:br>
              <a:rPr lang="zh-CN" altLang="en-US" sz="3600" b="1" i="0">
                <a:ea typeface="楷体" pitchFamily="49" charset="-122"/>
              </a:rPr>
            </a:br>
            <a:r>
              <a:rPr lang="zh-CN" altLang="en-US" sz="3600" b="1" i="0">
                <a:ea typeface="楷体" pitchFamily="49" charset="-122"/>
              </a:rPr>
              <a:t>写后作文评讲提纲</a:t>
            </a:r>
            <a:br>
              <a:rPr lang="zh-CN" altLang="en-US" sz="3600" b="1" i="0">
                <a:ea typeface="楷体" pitchFamily="49" charset="-122"/>
              </a:rPr>
            </a:br>
            <a:r>
              <a:rPr lang="zh-CN" altLang="en-US" sz="3600" b="1" i="0">
                <a:ea typeface="楷体" pitchFamily="49" charset="-122"/>
              </a:rPr>
              <a:t>穿插作文专项训练</a:t>
            </a:r>
          </a:p>
        </p:txBody>
      </p:sp>
      <p:sp>
        <p:nvSpPr>
          <p:cNvPr id="108547" name="Text Box 4"/>
          <p:cNvSpPr txBox="1">
            <a:spLocks noChangeArrowheads="1"/>
          </p:cNvSpPr>
          <p:nvPr/>
        </p:nvSpPr>
        <p:spPr bwMode="auto">
          <a:xfrm>
            <a:off x="6516688" y="260350"/>
            <a:ext cx="1943100" cy="396875"/>
          </a:xfrm>
          <a:prstGeom prst="rect">
            <a:avLst/>
          </a:prstGeom>
          <a:noFill/>
          <a:ln w="9525">
            <a:noFill/>
            <a:miter lim="800000"/>
            <a:headEnd/>
            <a:tailEnd/>
          </a:ln>
        </p:spPr>
        <p:txBody>
          <a:bodyPr>
            <a:spAutoFit/>
          </a:bodyPr>
          <a:lstStyle/>
          <a:p>
            <a:pPr>
              <a:spcBef>
                <a:spcPct val="50000"/>
              </a:spcBef>
            </a:pPr>
            <a:r>
              <a:rPr lang="zh-CN" altLang="en-US" sz="2000" b="1" i="0">
                <a:solidFill>
                  <a:srgbClr val="FFFF00"/>
                </a:solidFill>
                <a:ea typeface="仿宋" pitchFamily="49" charset="-122"/>
              </a:rPr>
              <a:t>阅读与写作</a:t>
            </a: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69" name="Picture 2"/>
          <p:cNvPicPr>
            <a:picLocks noChangeAspect="1" noChangeArrowheads="1"/>
          </p:cNvPicPr>
          <p:nvPr/>
        </p:nvPicPr>
        <p:blipFill>
          <a:blip r:embed="rId2" cstate="print"/>
          <a:srcRect/>
          <a:stretch>
            <a:fillRect/>
          </a:stretch>
        </p:blipFill>
        <p:spPr bwMode="auto">
          <a:xfrm>
            <a:off x="0" y="0"/>
            <a:ext cx="9144000" cy="6524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Rectangle 2"/>
          <p:cNvSpPr>
            <a:spLocks noGrp="1"/>
          </p:cNvSpPr>
          <p:nvPr>
            <p:ph type="title" idx="4294967295"/>
          </p:nvPr>
        </p:nvSpPr>
        <p:spPr/>
        <p:txBody>
          <a:bodyPr/>
          <a:lstStyle/>
          <a:p>
            <a:endParaRPr lang="zh-CN" altLang="en-US" smtClean="0"/>
          </a:p>
        </p:txBody>
      </p:sp>
      <p:sp>
        <p:nvSpPr>
          <p:cNvPr id="110594" name="Rectangle 3"/>
          <p:cNvSpPr>
            <a:spLocks noGrp="1"/>
          </p:cNvSpPr>
          <p:nvPr>
            <p:ph type="body" idx="4294967295"/>
          </p:nvPr>
        </p:nvSpPr>
        <p:spPr/>
        <p:txBody>
          <a:bodyPr/>
          <a:lstStyle/>
          <a:p>
            <a:endParaRPr lang="zh-CN" altLang="en-US" smtClean="0"/>
          </a:p>
        </p:txBody>
      </p:sp>
      <p:pic>
        <p:nvPicPr>
          <p:cNvPr id="110595" name="Picture 4"/>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7" name="Picture 4"/>
          <p:cNvPicPr>
            <a:picLocks noChangeAspect="1" noChangeArrowheads="1"/>
          </p:cNvPicPr>
          <p:nvPr/>
        </p:nvPicPr>
        <p:blipFill>
          <a:blip r:embed="rId2" cstate="print"/>
          <a:srcRect/>
          <a:stretch>
            <a:fillRect/>
          </a:stretch>
        </p:blipFill>
        <p:spPr bwMode="auto">
          <a:xfrm>
            <a:off x="0" y="0"/>
            <a:ext cx="9144000" cy="67135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4"/>
          <p:cNvSpPr>
            <a:spLocks noChangeArrowheads="1"/>
          </p:cNvSpPr>
          <p:nvPr/>
        </p:nvSpPr>
        <p:spPr bwMode="auto">
          <a:xfrm>
            <a:off x="755650" y="1196975"/>
            <a:ext cx="6337300" cy="641350"/>
          </a:xfrm>
          <a:prstGeom prst="rect">
            <a:avLst/>
          </a:prstGeom>
          <a:noFill/>
          <a:ln w="9525">
            <a:noFill/>
            <a:miter lim="800000"/>
            <a:headEnd/>
            <a:tailEnd/>
          </a:ln>
        </p:spPr>
        <p:txBody>
          <a:bodyPr>
            <a:spAutoFit/>
          </a:bodyPr>
          <a:lstStyle/>
          <a:p>
            <a:r>
              <a:rPr lang="zh-CN" altLang="en-US" sz="3600" b="1" i="0">
                <a:solidFill>
                  <a:srgbClr val="FF0000"/>
                </a:solidFill>
                <a:ea typeface="仿宋" pitchFamily="49" charset="-122"/>
              </a:rPr>
              <a:t>一、精准的理论方向指导</a:t>
            </a:r>
          </a:p>
        </p:txBody>
      </p:sp>
      <p:sp>
        <p:nvSpPr>
          <p:cNvPr id="30722" name="Text Box 5"/>
          <p:cNvSpPr txBox="1">
            <a:spLocks noChangeArrowheads="1"/>
          </p:cNvSpPr>
          <p:nvPr/>
        </p:nvSpPr>
        <p:spPr bwMode="auto">
          <a:xfrm>
            <a:off x="468313" y="2060575"/>
            <a:ext cx="8675687" cy="3205163"/>
          </a:xfrm>
          <a:prstGeom prst="rect">
            <a:avLst/>
          </a:prstGeom>
          <a:noFill/>
          <a:ln w="9525">
            <a:noFill/>
            <a:miter lim="800000"/>
            <a:headEnd/>
            <a:tailEnd/>
          </a:ln>
        </p:spPr>
        <p:txBody>
          <a:bodyPr>
            <a:spAutoFit/>
          </a:bodyPr>
          <a:lstStyle/>
          <a:p>
            <a:pPr>
              <a:spcBef>
                <a:spcPct val="50000"/>
              </a:spcBef>
            </a:pPr>
            <a:r>
              <a:rPr lang="en-US" altLang="zh-CN" sz="3600" b="1" i="0" dirty="0">
                <a:latin typeface="楷体" pitchFamily="49" charset="-122"/>
                <a:ea typeface="楷体" pitchFamily="49" charset="-122"/>
              </a:rPr>
              <a:t>1.</a:t>
            </a:r>
            <a:r>
              <a:rPr lang="zh-CN" altLang="en-US" sz="3600" b="1" i="0" dirty="0">
                <a:latin typeface="楷体" pitchFamily="49" charset="-122"/>
                <a:ea typeface="楷体" pitchFamily="49" charset="-122"/>
              </a:rPr>
              <a:t>深入领会</a:t>
            </a:r>
            <a:r>
              <a:rPr lang="en-US" altLang="zh-CN" sz="3600" b="1" i="0" dirty="0">
                <a:latin typeface="楷体" pitchFamily="49" charset="-122"/>
                <a:ea typeface="楷体" pitchFamily="49" charset="-122"/>
              </a:rPr>
              <a:t>2019</a:t>
            </a:r>
            <a:r>
              <a:rPr lang="zh-CN" altLang="en-US" sz="3600" b="1" i="0" dirty="0">
                <a:latin typeface="楷体" pitchFamily="49" charset="-122"/>
                <a:ea typeface="楷体" pitchFamily="49" charset="-122"/>
              </a:rPr>
              <a:t>年</a:t>
            </a:r>
            <a:r>
              <a:rPr lang="en-US" altLang="zh-CN" sz="3600" b="1" i="0" dirty="0">
                <a:latin typeface="楷体" pitchFamily="49" charset="-122"/>
                <a:ea typeface="楷体" pitchFamily="49" charset="-122"/>
              </a:rPr>
              <a:t>《</a:t>
            </a:r>
            <a:r>
              <a:rPr lang="zh-CN" altLang="en-US" sz="3600" b="1" i="0" dirty="0">
                <a:latin typeface="楷体" pitchFamily="49" charset="-122"/>
                <a:ea typeface="楷体" pitchFamily="49" charset="-122"/>
              </a:rPr>
              <a:t>考试说明</a:t>
            </a:r>
            <a:r>
              <a:rPr lang="en-US" altLang="zh-CN" sz="3600" b="1" i="0" dirty="0">
                <a:latin typeface="楷体" pitchFamily="49" charset="-122"/>
                <a:ea typeface="楷体" pitchFamily="49" charset="-122"/>
              </a:rPr>
              <a:t>》</a:t>
            </a:r>
            <a:r>
              <a:rPr lang="zh-CN" altLang="en-US" sz="3600" b="1" i="0" dirty="0">
                <a:latin typeface="楷体" pitchFamily="49" charset="-122"/>
                <a:ea typeface="楷体" pitchFamily="49" charset="-122"/>
              </a:rPr>
              <a:t>精神</a:t>
            </a:r>
          </a:p>
          <a:p>
            <a:pPr>
              <a:spcBef>
                <a:spcPct val="50000"/>
              </a:spcBef>
            </a:pPr>
            <a:r>
              <a:rPr lang="en-US" altLang="zh-CN" sz="3600" b="1" i="0" dirty="0">
                <a:latin typeface="楷体" pitchFamily="49" charset="-122"/>
                <a:ea typeface="楷体" pitchFamily="49" charset="-122"/>
              </a:rPr>
              <a:t>2.</a:t>
            </a:r>
            <a:r>
              <a:rPr lang="zh-CN" altLang="en-US" sz="3600" b="1" i="0" dirty="0">
                <a:latin typeface="楷体" pitchFamily="49" charset="-122"/>
                <a:ea typeface="楷体" pitchFamily="49" charset="-122"/>
              </a:rPr>
              <a:t>认真思考</a:t>
            </a:r>
            <a:r>
              <a:rPr lang="zh-CN" altLang="en-US" sz="3600" b="1" i="0" dirty="0" smtClean="0">
                <a:latin typeface="楷体" pitchFamily="49" charset="-122"/>
                <a:ea typeface="楷体" pitchFamily="49" charset="-122"/>
              </a:rPr>
              <a:t>重要、关键人物</a:t>
            </a:r>
            <a:r>
              <a:rPr lang="zh-CN" altLang="en-US" sz="3600" b="1" i="0" dirty="0">
                <a:latin typeface="楷体" pitchFamily="49" charset="-122"/>
                <a:ea typeface="楷体" pitchFamily="49" charset="-122"/>
              </a:rPr>
              <a:t>讲话</a:t>
            </a:r>
          </a:p>
          <a:p>
            <a:pPr>
              <a:spcBef>
                <a:spcPct val="50000"/>
              </a:spcBef>
            </a:pPr>
            <a:r>
              <a:rPr lang="en-US" altLang="zh-CN" sz="3600" b="1" i="0" dirty="0">
                <a:latin typeface="楷体" pitchFamily="49" charset="-122"/>
                <a:ea typeface="楷体" pitchFamily="49" charset="-122"/>
              </a:rPr>
              <a:t>3.</a:t>
            </a:r>
            <a:r>
              <a:rPr lang="zh-CN" altLang="en-US" sz="3600" b="1" i="0" dirty="0">
                <a:latin typeface="楷体" pitchFamily="49" charset="-122"/>
                <a:ea typeface="楷体" pitchFamily="49" charset="-122"/>
              </a:rPr>
              <a:t>反复</a:t>
            </a:r>
            <a:r>
              <a:rPr lang="zh-CN" altLang="en-US" sz="3600" b="1" i="0" u="sng" dirty="0">
                <a:latin typeface="楷体" pitchFamily="49" charset="-122"/>
                <a:ea typeface="楷体" pitchFamily="49" charset="-122"/>
              </a:rPr>
              <a:t>品</a:t>
            </a:r>
            <a:r>
              <a:rPr lang="zh-CN" altLang="en-US" sz="3600" b="1" i="0" u="sng" dirty="0" smtClean="0">
                <a:latin typeface="楷体" pitchFamily="49" charset="-122"/>
                <a:ea typeface="楷体" pitchFamily="49" charset="-122"/>
              </a:rPr>
              <a:t>读、研究</a:t>
            </a:r>
            <a:r>
              <a:rPr lang="zh-CN" altLang="en-US" sz="3600" b="1" i="0" dirty="0" smtClean="0">
                <a:latin typeface="楷体" pitchFamily="49" charset="-122"/>
                <a:ea typeface="楷体" pitchFamily="49" charset="-122"/>
              </a:rPr>
              <a:t>近</a:t>
            </a:r>
            <a:r>
              <a:rPr lang="zh-CN" altLang="en-US" sz="3600" b="1" i="0" dirty="0">
                <a:latin typeface="楷体" pitchFamily="49" charset="-122"/>
                <a:ea typeface="楷体" pitchFamily="49" charset="-122"/>
              </a:rPr>
              <a:t>三年高考真题</a:t>
            </a:r>
            <a:r>
              <a:rPr lang="zh-CN" altLang="en-US" sz="3800" b="1" i="0" dirty="0">
                <a:latin typeface="楷体" pitchFamily="49" charset="-122"/>
                <a:ea typeface="楷体" pitchFamily="49" charset="-122"/>
              </a:rPr>
              <a:t>      </a:t>
            </a:r>
          </a:p>
          <a:p>
            <a:pPr>
              <a:spcBef>
                <a:spcPct val="50000"/>
              </a:spcBef>
            </a:pPr>
            <a:r>
              <a:rPr lang="zh-CN" altLang="en-US" sz="3800" b="1" i="0" dirty="0">
                <a:latin typeface="楷体" pitchFamily="49" charset="-122"/>
                <a:ea typeface="楷体" pitchFamily="49" charset="-122"/>
              </a:rPr>
              <a:t>                  </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Rectangle 5"/>
          <p:cNvSpPr>
            <a:spLocks noGrp="1" noChangeArrowheads="1"/>
          </p:cNvSpPr>
          <p:nvPr>
            <p:custDataLst>
              <p:tags r:id="rId2"/>
            </p:custDataLst>
          </p:nvPr>
        </p:nvSpPr>
        <p:spPr bwMode="auto">
          <a:xfrm>
            <a:off x="971550" y="2205038"/>
            <a:ext cx="7129463" cy="3600450"/>
          </a:xfrm>
          <a:prstGeom prst="rect">
            <a:avLst/>
          </a:prstGeom>
          <a:noFill/>
          <a:ln w="9525">
            <a:noFill/>
            <a:miter lim="800000"/>
            <a:headEnd/>
            <a:tailEnd/>
          </a:ln>
        </p:spPr>
        <p:txBody>
          <a:bodyPr/>
          <a:lstStyle/>
          <a:p>
            <a:pPr marL="342900" indent="-342900">
              <a:lnSpc>
                <a:spcPct val="110000"/>
              </a:lnSpc>
              <a:spcBef>
                <a:spcPct val="18000"/>
              </a:spcBef>
              <a:buFont typeface="Arial" charset="0"/>
              <a:buChar char="•"/>
            </a:pPr>
            <a:r>
              <a:rPr lang="zh-CN" altLang="en-US" sz="3200" b="1" i="0">
                <a:solidFill>
                  <a:srgbClr val="000099"/>
                </a:solidFill>
                <a:latin typeface="楷体" pitchFamily="49" charset="-122"/>
                <a:ea typeface="楷体" pitchFamily="49" charset="-122"/>
                <a:sym typeface="Arial" charset="0"/>
              </a:rPr>
              <a:t>一定是任务驱动型作文。</a:t>
            </a:r>
            <a:r>
              <a:rPr lang="zh-CN" altLang="en-US" sz="3200" b="1" i="0">
                <a:solidFill>
                  <a:srgbClr val="000000"/>
                </a:solidFill>
                <a:latin typeface="楷体" pitchFamily="49" charset="-122"/>
                <a:ea typeface="楷体" pitchFamily="49" charset="-122"/>
                <a:sym typeface="Arial" charset="0"/>
              </a:rPr>
              <a:t>任务驱动作文的目的是反宿构、套作、无病呻吟“心灵鸡汤”之类的作文。</a:t>
            </a:r>
          </a:p>
          <a:p>
            <a:pPr marL="342900" indent="-342900">
              <a:lnSpc>
                <a:spcPct val="110000"/>
              </a:lnSpc>
              <a:spcBef>
                <a:spcPct val="18000"/>
              </a:spcBef>
              <a:buFont typeface="Arial" charset="0"/>
              <a:buChar char="•"/>
            </a:pPr>
            <a:r>
              <a:rPr lang="zh-CN" altLang="en-US" sz="3200" b="1" i="0">
                <a:solidFill>
                  <a:srgbClr val="000099"/>
                </a:solidFill>
                <a:latin typeface="楷体" pitchFamily="49" charset="-122"/>
                <a:ea typeface="楷体" pitchFamily="49" charset="-122"/>
                <a:sym typeface="Arial" charset="0"/>
              </a:rPr>
              <a:t>延续前两年的写作主题，</a:t>
            </a:r>
            <a:r>
              <a:rPr lang="zh-CN" altLang="en-US" sz="3200" b="1" i="0">
                <a:solidFill>
                  <a:srgbClr val="000000"/>
                </a:solidFill>
                <a:latin typeface="楷体" pitchFamily="49" charset="-122"/>
                <a:ea typeface="楷体" pitchFamily="49" charset="-122"/>
                <a:sym typeface="Arial" charset="0"/>
              </a:rPr>
              <a:t>讲好“中国故事”。</a:t>
            </a:r>
          </a:p>
          <a:p>
            <a:pPr marL="342900" indent="-342900">
              <a:lnSpc>
                <a:spcPct val="110000"/>
              </a:lnSpc>
              <a:spcBef>
                <a:spcPct val="18000"/>
              </a:spcBef>
              <a:buFont typeface="Arial" charset="0"/>
              <a:buChar char="•"/>
            </a:pPr>
            <a:endParaRPr lang="zh-CN" altLang="en-US" sz="3200" b="1" i="0">
              <a:solidFill>
                <a:srgbClr val="000000"/>
              </a:solidFill>
              <a:latin typeface="楷体" pitchFamily="49" charset="-122"/>
              <a:ea typeface="楷体" pitchFamily="49" charset="-122"/>
              <a:sym typeface="Arial" charset="0"/>
            </a:endParaRPr>
          </a:p>
        </p:txBody>
      </p:sp>
      <p:sp>
        <p:nvSpPr>
          <p:cNvPr id="112642" name="Text Box 3"/>
          <p:cNvSpPr txBox="1">
            <a:spLocks noChangeArrowheads="1"/>
          </p:cNvSpPr>
          <p:nvPr/>
        </p:nvSpPr>
        <p:spPr bwMode="auto">
          <a:xfrm>
            <a:off x="1908175" y="1052513"/>
            <a:ext cx="4537075" cy="914400"/>
          </a:xfrm>
          <a:prstGeom prst="rect">
            <a:avLst/>
          </a:prstGeom>
          <a:noFill/>
          <a:ln w="9525">
            <a:noFill/>
            <a:miter lim="800000"/>
            <a:headEnd/>
            <a:tailEnd/>
          </a:ln>
        </p:spPr>
        <p:txBody>
          <a:bodyPr>
            <a:spAutoFit/>
          </a:bodyPr>
          <a:lstStyle/>
          <a:p>
            <a:pPr>
              <a:spcBef>
                <a:spcPct val="50000"/>
              </a:spcBef>
            </a:pPr>
            <a:r>
              <a:rPr lang="zh-CN" altLang="en-US" sz="5400" b="1" i="0">
                <a:solidFill>
                  <a:schemeClr val="folHlink"/>
                </a:solidFill>
                <a:latin typeface="Comic Sans MS" pitchFamily="66" charset="0"/>
                <a:ea typeface="楷体" pitchFamily="49" charset="-122"/>
              </a:rPr>
              <a:t>高考作文备考</a:t>
            </a:r>
          </a:p>
        </p:txBody>
      </p:sp>
      <p:sp>
        <p:nvSpPr>
          <p:cNvPr id="112643" name="Text Box 4"/>
          <p:cNvSpPr txBox="1">
            <a:spLocks noChangeArrowheads="1"/>
          </p:cNvSpPr>
          <p:nvPr/>
        </p:nvSpPr>
        <p:spPr bwMode="auto">
          <a:xfrm>
            <a:off x="6516688" y="260350"/>
            <a:ext cx="1943100" cy="396875"/>
          </a:xfrm>
          <a:prstGeom prst="rect">
            <a:avLst/>
          </a:prstGeom>
          <a:noFill/>
          <a:ln w="9525">
            <a:noFill/>
            <a:miter lim="800000"/>
            <a:headEnd/>
            <a:tailEnd/>
          </a:ln>
        </p:spPr>
        <p:txBody>
          <a:bodyPr>
            <a:spAutoFit/>
          </a:bodyPr>
          <a:lstStyle/>
          <a:p>
            <a:pPr>
              <a:spcBef>
                <a:spcPct val="50000"/>
              </a:spcBef>
            </a:pPr>
            <a:r>
              <a:rPr lang="zh-CN" altLang="en-US" sz="2000" b="1" i="0">
                <a:solidFill>
                  <a:srgbClr val="FFFF00"/>
                </a:solidFill>
                <a:ea typeface="仿宋" pitchFamily="49" charset="-122"/>
              </a:rPr>
              <a:t>阅读与写作</a:t>
            </a:r>
          </a:p>
        </p:txBody>
      </p:sp>
    </p:spTree>
    <p:custDataLst>
      <p:tags r:id="rId1"/>
    </p:custDataLst>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标题 1"/>
          <p:cNvSpPr>
            <a:spLocks noGrp="1"/>
          </p:cNvSpPr>
          <p:nvPr>
            <p:ph type="title" idx="4294967295"/>
          </p:nvPr>
        </p:nvSpPr>
        <p:spPr>
          <a:xfrm>
            <a:off x="827088" y="1196975"/>
            <a:ext cx="7561262" cy="576263"/>
          </a:xfrm>
        </p:spPr>
        <p:txBody>
          <a:bodyPr anchor="t"/>
          <a:lstStyle/>
          <a:p>
            <a:r>
              <a:rPr lang="zh-CN" altLang="en-US" sz="3200" b="1" smtClean="0">
                <a:solidFill>
                  <a:schemeClr val="accent1"/>
                </a:solidFill>
                <a:ea typeface="仿宋" pitchFamily="49" charset="-122"/>
              </a:rPr>
              <a:t>近几年的全国卷高考作文题</a:t>
            </a:r>
            <a:r>
              <a:rPr lang="zh-CN" altLang="zh-CN" sz="3200" b="1" smtClean="0">
                <a:solidFill>
                  <a:schemeClr val="accent1"/>
                </a:solidFill>
                <a:latin typeface="华文隶书"/>
                <a:ea typeface="仿宋" pitchFamily="49" charset="-122"/>
                <a:cs typeface="华文隶书"/>
              </a:rPr>
              <a:t>命题特点透视</a:t>
            </a:r>
            <a:endParaRPr lang="zh-CN" altLang="en-US" sz="3200" b="1" smtClean="0">
              <a:solidFill>
                <a:schemeClr val="accent1"/>
              </a:solidFill>
              <a:latin typeface="华文隶书"/>
              <a:ea typeface="仿宋" pitchFamily="49" charset="-122"/>
              <a:cs typeface="华文隶书"/>
            </a:endParaRPr>
          </a:p>
        </p:txBody>
      </p:sp>
      <p:pic>
        <p:nvPicPr>
          <p:cNvPr id="113666" name="内容占位符 3"/>
          <p:cNvPicPr>
            <a:picLocks noGrp="1" noChangeAspect="1"/>
          </p:cNvPicPr>
          <p:nvPr>
            <p:ph idx="4294967295"/>
          </p:nvPr>
        </p:nvPicPr>
        <p:blipFill>
          <a:blip r:embed="rId2" cstate="print"/>
          <a:srcRect/>
          <a:stretch>
            <a:fillRect/>
          </a:stretch>
        </p:blipFill>
        <p:spPr>
          <a:xfrm>
            <a:off x="539750" y="1844675"/>
            <a:ext cx="7858125" cy="3548063"/>
          </a:xfrm>
        </p:spPr>
      </p:pic>
      <p:sp>
        <p:nvSpPr>
          <p:cNvPr id="113667" name="Text Box 4"/>
          <p:cNvSpPr txBox="1">
            <a:spLocks noChangeArrowheads="1"/>
          </p:cNvSpPr>
          <p:nvPr/>
        </p:nvSpPr>
        <p:spPr bwMode="auto">
          <a:xfrm>
            <a:off x="6516688" y="260350"/>
            <a:ext cx="1943100" cy="396875"/>
          </a:xfrm>
          <a:prstGeom prst="rect">
            <a:avLst/>
          </a:prstGeom>
          <a:noFill/>
          <a:ln w="9525">
            <a:noFill/>
            <a:miter lim="800000"/>
            <a:headEnd/>
            <a:tailEnd/>
          </a:ln>
        </p:spPr>
        <p:txBody>
          <a:bodyPr>
            <a:spAutoFit/>
          </a:bodyPr>
          <a:lstStyle/>
          <a:p>
            <a:pPr>
              <a:spcBef>
                <a:spcPct val="50000"/>
              </a:spcBef>
            </a:pPr>
            <a:r>
              <a:rPr lang="zh-CN" altLang="en-US" sz="2000" b="1" i="0">
                <a:solidFill>
                  <a:srgbClr val="FFFF00"/>
                </a:solidFill>
                <a:ea typeface="仿宋" pitchFamily="49" charset="-122"/>
              </a:rPr>
              <a:t>阅读与写作</a:t>
            </a:r>
          </a:p>
        </p:txBody>
      </p:sp>
    </p:spTree>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内容占位符 1"/>
          <p:cNvSpPr>
            <a:spLocks noGrp="1"/>
          </p:cNvSpPr>
          <p:nvPr>
            <p:ph idx="4294967295"/>
          </p:nvPr>
        </p:nvSpPr>
        <p:spPr>
          <a:xfrm>
            <a:off x="1763713" y="908050"/>
            <a:ext cx="5399087" cy="647700"/>
          </a:xfrm>
        </p:spPr>
        <p:txBody>
          <a:bodyPr/>
          <a:lstStyle/>
          <a:p>
            <a:pPr algn="ctr">
              <a:buFont typeface="Wingdings" pitchFamily="2" charset="2"/>
              <a:buNone/>
            </a:pPr>
            <a:r>
              <a:rPr lang="zh-CN" altLang="en-US" sz="3200" b="1" smtClean="0">
                <a:solidFill>
                  <a:schemeClr val="folHlink"/>
                </a:solidFill>
                <a:ea typeface="仿宋" pitchFamily="49" charset="-122"/>
              </a:rPr>
              <a:t>高考作文备考建议</a:t>
            </a:r>
          </a:p>
        </p:txBody>
      </p:sp>
      <p:sp>
        <p:nvSpPr>
          <p:cNvPr id="114690" name="内容占位符 1"/>
          <p:cNvSpPr>
            <a:spLocks/>
          </p:cNvSpPr>
          <p:nvPr/>
        </p:nvSpPr>
        <p:spPr bwMode="auto">
          <a:xfrm>
            <a:off x="827088" y="1601788"/>
            <a:ext cx="7921625" cy="4851400"/>
          </a:xfrm>
          <a:prstGeom prst="rect">
            <a:avLst/>
          </a:prstGeom>
          <a:noFill/>
          <a:ln w="9525">
            <a:noFill/>
            <a:miter lim="800000"/>
            <a:headEnd/>
            <a:tailEnd/>
          </a:ln>
        </p:spPr>
        <p:txBody>
          <a:bodyPr/>
          <a:lstStyle/>
          <a:p>
            <a:pPr marL="342900" indent="-342900" eaLnBrk="0" hangingPunct="0">
              <a:spcBef>
                <a:spcPct val="20000"/>
              </a:spcBef>
              <a:buClr>
                <a:schemeClr val="accent1"/>
              </a:buClr>
              <a:buFont typeface="Wingdings" pitchFamily="2" charset="2"/>
              <a:buNone/>
            </a:pPr>
            <a:r>
              <a:rPr lang="zh-CN" altLang="en-US" sz="2400" b="1" i="0">
                <a:solidFill>
                  <a:srgbClr val="000000"/>
                </a:solidFill>
                <a:latin typeface="楷体" pitchFamily="49" charset="-122"/>
                <a:ea typeface="楷体" pitchFamily="49" charset="-122"/>
              </a:rPr>
              <a:t>（</a:t>
            </a:r>
            <a:r>
              <a:rPr lang="en-US" altLang="zh-CN" sz="2400" b="1" i="0">
                <a:solidFill>
                  <a:srgbClr val="000000"/>
                </a:solidFill>
                <a:latin typeface="楷体" pitchFamily="49" charset="-122"/>
                <a:ea typeface="楷体" pitchFamily="49" charset="-122"/>
              </a:rPr>
              <a:t>1</a:t>
            </a:r>
            <a:r>
              <a:rPr lang="zh-CN" altLang="en-US" sz="2400" b="1" i="0">
                <a:solidFill>
                  <a:srgbClr val="000000"/>
                </a:solidFill>
                <a:latin typeface="楷体" pitchFamily="49" charset="-122"/>
                <a:ea typeface="楷体" pitchFamily="49" charset="-122"/>
              </a:rPr>
              <a:t>）全国卷，</a:t>
            </a:r>
            <a:r>
              <a:rPr lang="zh-CN" altLang="en-US" sz="2400" b="1" i="0">
                <a:solidFill>
                  <a:srgbClr val="000099"/>
                </a:solidFill>
                <a:latin typeface="楷体" pitchFamily="49" charset="-122"/>
                <a:ea typeface="楷体" pitchFamily="49" charset="-122"/>
              </a:rPr>
              <a:t>紧贴社会时代热点，呼应社会关切</a:t>
            </a:r>
            <a:r>
              <a:rPr lang="zh-CN" altLang="en-US" sz="2400" b="1" i="0">
                <a:solidFill>
                  <a:schemeClr val="tx2"/>
                </a:solidFill>
                <a:latin typeface="楷体" pitchFamily="49" charset="-122"/>
                <a:ea typeface="楷体" pitchFamily="49" charset="-122"/>
              </a:rPr>
              <a:t>；</a:t>
            </a:r>
            <a:r>
              <a:rPr lang="zh-CN" altLang="en-US" sz="2400" b="1" i="0">
                <a:solidFill>
                  <a:srgbClr val="000000"/>
                </a:solidFill>
                <a:latin typeface="楷体" pitchFamily="49" charset="-122"/>
                <a:ea typeface="楷体" pitchFamily="49" charset="-122"/>
              </a:rPr>
              <a:t>我们语文老师的观念要跟着变；</a:t>
            </a:r>
          </a:p>
          <a:p>
            <a:pPr marL="342900" indent="-342900" eaLnBrk="0" hangingPunct="0">
              <a:spcBef>
                <a:spcPct val="20000"/>
              </a:spcBef>
              <a:buClr>
                <a:schemeClr val="accent1"/>
              </a:buClr>
              <a:buFont typeface="Wingdings" pitchFamily="2" charset="2"/>
              <a:buNone/>
            </a:pPr>
            <a:r>
              <a:rPr lang="zh-CN" altLang="en-US" sz="2400" b="1" i="0">
                <a:solidFill>
                  <a:srgbClr val="000000"/>
                </a:solidFill>
                <a:latin typeface="楷体" pitchFamily="49" charset="-122"/>
                <a:ea typeface="楷体" pitchFamily="49" charset="-122"/>
              </a:rPr>
              <a:t>（</a:t>
            </a:r>
            <a:r>
              <a:rPr lang="en-US" altLang="zh-CN" sz="2400" b="1" i="0">
                <a:solidFill>
                  <a:srgbClr val="000000"/>
                </a:solidFill>
                <a:latin typeface="楷体" pitchFamily="49" charset="-122"/>
                <a:ea typeface="楷体" pitchFamily="49" charset="-122"/>
              </a:rPr>
              <a:t>2</a:t>
            </a:r>
            <a:r>
              <a:rPr lang="zh-CN" altLang="en-US" sz="2400" b="1" i="0">
                <a:solidFill>
                  <a:srgbClr val="000000"/>
                </a:solidFill>
                <a:latin typeface="楷体" pitchFamily="49" charset="-122"/>
                <a:ea typeface="楷体" pitchFamily="49" charset="-122"/>
              </a:rPr>
              <a:t>）梳理热点、重点，分类整理相关素材：</a:t>
            </a:r>
          </a:p>
          <a:p>
            <a:pPr marL="342900" indent="-342900" eaLnBrk="0" hangingPunct="0">
              <a:spcBef>
                <a:spcPct val="20000"/>
              </a:spcBef>
              <a:buClr>
                <a:schemeClr val="accent1"/>
              </a:buClr>
              <a:buFont typeface="Wingdings" pitchFamily="2" charset="2"/>
              <a:buNone/>
            </a:pPr>
            <a:r>
              <a:rPr lang="zh-CN" altLang="en-US" sz="2400" b="1" i="0">
                <a:solidFill>
                  <a:schemeClr val="tx2"/>
                </a:solidFill>
                <a:latin typeface="楷体" pitchFamily="49" charset="-122"/>
                <a:ea typeface="楷体" pitchFamily="49" charset="-122"/>
              </a:rPr>
              <a:t>   </a:t>
            </a:r>
            <a:r>
              <a:rPr lang="zh-CN" altLang="zh-CN" sz="2400" b="1" i="0">
                <a:solidFill>
                  <a:srgbClr val="000099"/>
                </a:solidFill>
                <a:latin typeface="楷体" pitchFamily="49" charset="-122"/>
                <a:ea typeface="楷体" pitchFamily="49" charset="-122"/>
              </a:rPr>
              <a:t>十九大精神的具体内容</a:t>
            </a:r>
            <a:r>
              <a:rPr lang="zh-CN" altLang="en-US" sz="2400" b="1" i="0">
                <a:solidFill>
                  <a:srgbClr val="000099"/>
                </a:solidFill>
                <a:latin typeface="楷体" pitchFamily="49" charset="-122"/>
                <a:ea typeface="楷体" pitchFamily="49" charset="-122"/>
              </a:rPr>
              <a:t>概括</a:t>
            </a:r>
            <a:r>
              <a:rPr lang="zh-CN" altLang="zh-CN" sz="2400" b="1" i="0">
                <a:solidFill>
                  <a:srgbClr val="000099"/>
                </a:solidFill>
                <a:latin typeface="楷体" pitchFamily="49" charset="-122"/>
                <a:ea typeface="楷体" pitchFamily="49" charset="-122"/>
              </a:rPr>
              <a:t>、</a:t>
            </a:r>
            <a:r>
              <a:rPr lang="zh-CN" altLang="en-US" sz="2400" b="1" i="0">
                <a:solidFill>
                  <a:srgbClr val="000099"/>
                </a:solidFill>
                <a:latin typeface="楷体" pitchFamily="49" charset="-122"/>
                <a:ea typeface="楷体" pitchFamily="49" charset="-122"/>
              </a:rPr>
              <a:t>习总书记的</a:t>
            </a:r>
            <a:r>
              <a:rPr lang="zh-CN" altLang="zh-CN" sz="2400" b="1" i="0">
                <a:solidFill>
                  <a:srgbClr val="000099"/>
                </a:solidFill>
                <a:latin typeface="楷体" pitchFamily="49" charset="-122"/>
                <a:ea typeface="楷体" pitchFamily="49" charset="-122"/>
              </a:rPr>
              <a:t>金句；</a:t>
            </a:r>
            <a:endParaRPr lang="zh-CN" altLang="en-US" sz="2400" b="1" i="0">
              <a:solidFill>
                <a:srgbClr val="000099"/>
              </a:solidFill>
              <a:latin typeface="楷体" pitchFamily="49" charset="-122"/>
              <a:ea typeface="楷体" pitchFamily="49" charset="-122"/>
            </a:endParaRPr>
          </a:p>
          <a:p>
            <a:pPr marL="342900" indent="-342900" eaLnBrk="0" hangingPunct="0">
              <a:spcBef>
                <a:spcPct val="20000"/>
              </a:spcBef>
              <a:buClr>
                <a:schemeClr val="accent1"/>
              </a:buClr>
              <a:buFont typeface="Wingdings" pitchFamily="2" charset="2"/>
              <a:buNone/>
            </a:pPr>
            <a:r>
              <a:rPr lang="zh-CN" altLang="en-US" sz="2400" b="1" i="0">
                <a:solidFill>
                  <a:srgbClr val="000099"/>
                </a:solidFill>
                <a:latin typeface="楷体" pitchFamily="49" charset="-122"/>
                <a:ea typeface="楷体" pitchFamily="49" charset="-122"/>
              </a:rPr>
              <a:t>   习总书记的新年</a:t>
            </a:r>
            <a:r>
              <a:rPr lang="zh-CN" altLang="zh-CN" sz="2400" b="1" i="0">
                <a:solidFill>
                  <a:srgbClr val="000099"/>
                </a:solidFill>
                <a:latin typeface="楷体" pitchFamily="49" charset="-122"/>
                <a:ea typeface="楷体" pitchFamily="49" charset="-122"/>
              </a:rPr>
              <a:t>献词；</a:t>
            </a:r>
            <a:endParaRPr lang="zh-CN" altLang="en-US" sz="2400" b="1" i="0">
              <a:solidFill>
                <a:srgbClr val="000099"/>
              </a:solidFill>
              <a:latin typeface="楷体" pitchFamily="49" charset="-122"/>
              <a:ea typeface="楷体" pitchFamily="49" charset="-122"/>
            </a:endParaRPr>
          </a:p>
          <a:p>
            <a:pPr marL="342900" indent="-342900" eaLnBrk="0" hangingPunct="0">
              <a:spcBef>
                <a:spcPct val="20000"/>
              </a:spcBef>
              <a:buClr>
                <a:schemeClr val="accent1"/>
              </a:buClr>
              <a:buFont typeface="Wingdings" pitchFamily="2" charset="2"/>
              <a:buNone/>
            </a:pPr>
            <a:r>
              <a:rPr lang="zh-CN" altLang="en-US" sz="2400" b="1" i="0">
                <a:solidFill>
                  <a:srgbClr val="000099"/>
                </a:solidFill>
                <a:latin typeface="楷体" pitchFamily="49" charset="-122"/>
                <a:ea typeface="楷体" pitchFamily="49" charset="-122"/>
              </a:rPr>
              <a:t>   </a:t>
            </a:r>
            <a:r>
              <a:rPr lang="zh-CN" altLang="zh-CN" sz="2400" b="1" i="0">
                <a:solidFill>
                  <a:srgbClr val="000099"/>
                </a:solidFill>
                <a:latin typeface="楷体" pitchFamily="49" charset="-122"/>
                <a:ea typeface="楷体" pitchFamily="49" charset="-122"/>
              </a:rPr>
              <a:t>两会</a:t>
            </a:r>
            <a:r>
              <a:rPr lang="zh-CN" altLang="en-US" sz="2400" b="1" i="0">
                <a:solidFill>
                  <a:srgbClr val="000099"/>
                </a:solidFill>
                <a:latin typeface="楷体" pitchFamily="49" charset="-122"/>
                <a:ea typeface="楷体" pitchFamily="49" charset="-122"/>
              </a:rPr>
              <a:t>的核心内容</a:t>
            </a:r>
            <a:r>
              <a:rPr lang="zh-CN" altLang="zh-CN" sz="2400" b="1" i="0">
                <a:solidFill>
                  <a:srgbClr val="000099"/>
                </a:solidFill>
                <a:latin typeface="楷体" pitchFamily="49" charset="-122"/>
                <a:ea typeface="楷体" pitchFamily="49" charset="-122"/>
              </a:rPr>
              <a:t>，宪法修正案、监察委的成立</a:t>
            </a:r>
            <a:r>
              <a:rPr lang="zh-CN" altLang="en-US" sz="2400" b="1" i="0">
                <a:solidFill>
                  <a:srgbClr val="000099"/>
                </a:solidFill>
                <a:latin typeface="楷体" pitchFamily="49" charset="-122"/>
                <a:ea typeface="楷体" pitchFamily="49" charset="-122"/>
              </a:rPr>
              <a:t>；</a:t>
            </a:r>
          </a:p>
          <a:p>
            <a:pPr marL="342900" indent="-342900" eaLnBrk="0" hangingPunct="0">
              <a:spcBef>
                <a:spcPct val="20000"/>
              </a:spcBef>
              <a:buClr>
                <a:schemeClr val="accent1"/>
              </a:buClr>
              <a:buFont typeface="Wingdings" pitchFamily="2" charset="2"/>
              <a:buNone/>
            </a:pPr>
            <a:r>
              <a:rPr lang="zh-CN" altLang="en-US" sz="2400" b="1" i="0">
                <a:solidFill>
                  <a:srgbClr val="000099"/>
                </a:solidFill>
                <a:latin typeface="楷体" pitchFamily="49" charset="-122"/>
                <a:ea typeface="楷体" pitchFamily="49" charset="-122"/>
              </a:rPr>
              <a:t>   </a:t>
            </a:r>
            <a:r>
              <a:rPr lang="zh-CN" altLang="zh-CN" sz="2400" b="1" i="0">
                <a:solidFill>
                  <a:srgbClr val="000099"/>
                </a:solidFill>
                <a:latin typeface="楷体" pitchFamily="49" charset="-122"/>
                <a:ea typeface="楷体" pitchFamily="49" charset="-122"/>
              </a:rPr>
              <a:t>两会期间习总书记几场座谈会讲话内容</a:t>
            </a:r>
            <a:r>
              <a:rPr lang="zh-CN" altLang="en-US" sz="2400" b="1" i="0">
                <a:solidFill>
                  <a:srgbClr val="000099"/>
                </a:solidFill>
                <a:latin typeface="楷体" pitchFamily="49" charset="-122"/>
                <a:ea typeface="楷体" pitchFamily="49" charset="-122"/>
              </a:rPr>
              <a:t>概括；</a:t>
            </a:r>
          </a:p>
          <a:p>
            <a:pPr marL="342900" indent="-342900" eaLnBrk="0" hangingPunct="0">
              <a:spcBef>
                <a:spcPct val="20000"/>
              </a:spcBef>
              <a:buClr>
                <a:schemeClr val="accent1"/>
              </a:buClr>
              <a:buFont typeface="Wingdings" pitchFamily="2" charset="2"/>
              <a:buNone/>
            </a:pPr>
            <a:r>
              <a:rPr lang="zh-CN" altLang="en-US" sz="2400" b="1" i="0">
                <a:solidFill>
                  <a:srgbClr val="000099"/>
                </a:solidFill>
                <a:latin typeface="楷体" pitchFamily="49" charset="-122"/>
                <a:ea typeface="楷体" pitchFamily="49" charset="-122"/>
              </a:rPr>
              <a:t>   </a:t>
            </a:r>
            <a:r>
              <a:rPr lang="zh-CN" altLang="zh-CN" sz="2400" b="1" i="0">
                <a:solidFill>
                  <a:srgbClr val="000099"/>
                </a:solidFill>
                <a:latin typeface="楷体" pitchFamily="49" charset="-122"/>
                <a:ea typeface="楷体" pitchFamily="49" charset="-122"/>
              </a:rPr>
              <a:t>纪念改革开放四十周年</a:t>
            </a:r>
            <a:r>
              <a:rPr lang="zh-CN" altLang="en-US" sz="2400" b="1" i="0">
                <a:solidFill>
                  <a:srgbClr val="000099"/>
                </a:solidFill>
                <a:latin typeface="楷体" pitchFamily="49" charset="-122"/>
                <a:ea typeface="楷体" pitchFamily="49" charset="-122"/>
              </a:rPr>
              <a:t>的相关内容；</a:t>
            </a:r>
          </a:p>
          <a:p>
            <a:pPr marL="342900" indent="-342900" eaLnBrk="0" hangingPunct="0">
              <a:spcBef>
                <a:spcPct val="20000"/>
              </a:spcBef>
              <a:buClr>
                <a:schemeClr val="accent1"/>
              </a:buClr>
              <a:buFont typeface="Wingdings" pitchFamily="2" charset="2"/>
              <a:buNone/>
            </a:pPr>
            <a:r>
              <a:rPr lang="zh-CN" altLang="en-US" sz="2400" b="1" i="0">
                <a:solidFill>
                  <a:srgbClr val="000099"/>
                </a:solidFill>
                <a:latin typeface="楷体" pitchFamily="49" charset="-122"/>
                <a:ea typeface="楷体" pitchFamily="49" charset="-122"/>
              </a:rPr>
              <a:t>   社会主义核心价值观、弘扬优秀传统文化；</a:t>
            </a:r>
          </a:p>
          <a:p>
            <a:pPr marL="342900" indent="-342900" eaLnBrk="0" hangingPunct="0">
              <a:spcBef>
                <a:spcPct val="20000"/>
              </a:spcBef>
              <a:buClr>
                <a:schemeClr val="accent1"/>
              </a:buClr>
              <a:buFont typeface="Wingdings" pitchFamily="2" charset="2"/>
              <a:buNone/>
            </a:pPr>
            <a:r>
              <a:rPr lang="zh-CN" altLang="en-US" sz="2400" b="1" i="0">
                <a:solidFill>
                  <a:srgbClr val="000099"/>
                </a:solidFill>
                <a:latin typeface="楷体" pitchFamily="49" charset="-122"/>
                <a:ea typeface="楷体" pitchFamily="49" charset="-122"/>
              </a:rPr>
              <a:t>   四个自信、五大发展理念、乡村振兴战略，红船精神等等。</a:t>
            </a:r>
            <a:endParaRPr lang="zh-CN" altLang="zh-CN" sz="2400" b="1" i="0">
              <a:solidFill>
                <a:srgbClr val="000099"/>
              </a:solidFill>
              <a:latin typeface="楷体" pitchFamily="49" charset="-122"/>
              <a:ea typeface="楷体" pitchFamily="49" charset="-122"/>
            </a:endParaRPr>
          </a:p>
          <a:p>
            <a:pPr marL="342900" indent="-342900" eaLnBrk="0" hangingPunct="0">
              <a:spcBef>
                <a:spcPct val="20000"/>
              </a:spcBef>
              <a:buClr>
                <a:schemeClr val="accent1"/>
              </a:buClr>
              <a:buFont typeface="Wingdings" pitchFamily="2" charset="2"/>
              <a:buNone/>
            </a:pPr>
            <a:endParaRPr lang="zh-CN" altLang="en-US" sz="2400" i="0">
              <a:solidFill>
                <a:srgbClr val="000099"/>
              </a:solidFill>
              <a:latin typeface="楷体" pitchFamily="49" charset="-122"/>
              <a:ea typeface="楷体" pitchFamily="49" charset="-122"/>
            </a:endParaRPr>
          </a:p>
        </p:txBody>
      </p:sp>
      <p:sp>
        <p:nvSpPr>
          <p:cNvPr id="114691" name="Text Box 4"/>
          <p:cNvSpPr txBox="1">
            <a:spLocks noChangeArrowheads="1"/>
          </p:cNvSpPr>
          <p:nvPr/>
        </p:nvSpPr>
        <p:spPr bwMode="auto">
          <a:xfrm>
            <a:off x="6516688" y="260350"/>
            <a:ext cx="1943100" cy="396875"/>
          </a:xfrm>
          <a:prstGeom prst="rect">
            <a:avLst/>
          </a:prstGeom>
          <a:noFill/>
          <a:ln w="9525">
            <a:noFill/>
            <a:miter lim="800000"/>
            <a:headEnd/>
            <a:tailEnd/>
          </a:ln>
        </p:spPr>
        <p:txBody>
          <a:bodyPr>
            <a:spAutoFit/>
          </a:bodyPr>
          <a:lstStyle/>
          <a:p>
            <a:pPr>
              <a:spcBef>
                <a:spcPct val="50000"/>
              </a:spcBef>
            </a:pPr>
            <a:r>
              <a:rPr lang="zh-CN" altLang="en-US" sz="2000" b="1" i="0">
                <a:solidFill>
                  <a:srgbClr val="FFFF00"/>
                </a:solidFill>
                <a:ea typeface="仿宋" pitchFamily="49" charset="-122"/>
              </a:rPr>
              <a:t>阅读与写作</a:t>
            </a:r>
          </a:p>
        </p:txBody>
      </p:sp>
    </p:spTree>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Text Box 4"/>
          <p:cNvSpPr txBox="1">
            <a:spLocks noChangeArrowheads="1"/>
          </p:cNvSpPr>
          <p:nvPr/>
        </p:nvSpPr>
        <p:spPr bwMode="auto">
          <a:xfrm>
            <a:off x="468313" y="1412875"/>
            <a:ext cx="8424862" cy="3106738"/>
          </a:xfrm>
          <a:prstGeom prst="rect">
            <a:avLst/>
          </a:prstGeom>
          <a:noFill/>
          <a:ln w="9525">
            <a:noFill/>
            <a:miter lim="800000"/>
            <a:headEnd/>
            <a:tailEnd/>
          </a:ln>
        </p:spPr>
        <p:txBody>
          <a:bodyPr>
            <a:spAutoFit/>
          </a:bodyPr>
          <a:lstStyle/>
          <a:p>
            <a:r>
              <a:rPr lang="zh-CN" altLang="en-US" sz="2200" b="1" i="0">
                <a:latin typeface="楷体" pitchFamily="49" charset="-122"/>
                <a:ea typeface="楷体" pitchFamily="49" charset="-122"/>
              </a:rPr>
              <a:t>关注时代热点，学会把握时代。</a:t>
            </a:r>
          </a:p>
          <a:p>
            <a:r>
              <a:rPr lang="en-US" altLang="zh-CN" sz="2200" b="1" i="0">
                <a:latin typeface="楷体" pitchFamily="49" charset="-122"/>
                <a:ea typeface="楷体" pitchFamily="49" charset="-122"/>
              </a:rPr>
              <a:t>     </a:t>
            </a:r>
            <a:r>
              <a:rPr lang="en-US" altLang="zh-CN" sz="2200" b="1" i="0">
                <a:solidFill>
                  <a:srgbClr val="000099"/>
                </a:solidFill>
                <a:latin typeface="楷体" pitchFamily="49" charset="-122"/>
                <a:ea typeface="楷体" pitchFamily="49" charset="-122"/>
              </a:rPr>
              <a:t>——</a:t>
            </a:r>
            <a:r>
              <a:rPr lang="zh-CN" altLang="en-US" sz="2200" b="1" i="0">
                <a:solidFill>
                  <a:srgbClr val="000099"/>
                </a:solidFill>
                <a:latin typeface="楷体" pitchFamily="49" charset="-122"/>
                <a:ea typeface="楷体" pitchFamily="49" charset="-122"/>
              </a:rPr>
              <a:t>梳理一年来的热点事件，如十九大“新时代”、港珠澳大桥、中国精神、中美贸易战、中非合作论坛北京峰会、改革开放</a:t>
            </a:r>
            <a:r>
              <a:rPr lang="en-US" altLang="zh-CN" sz="2200" b="1" i="0">
                <a:solidFill>
                  <a:srgbClr val="000099"/>
                </a:solidFill>
                <a:latin typeface="楷体" pitchFamily="49" charset="-122"/>
                <a:ea typeface="楷体" pitchFamily="49" charset="-122"/>
              </a:rPr>
              <a:t>40</a:t>
            </a:r>
            <a:r>
              <a:rPr lang="zh-CN" altLang="en-US" sz="2200" b="1" i="0">
                <a:solidFill>
                  <a:srgbClr val="000099"/>
                </a:solidFill>
                <a:latin typeface="楷体" pitchFamily="49" charset="-122"/>
                <a:ea typeface="楷体" pitchFamily="49" charset="-122"/>
              </a:rPr>
              <a:t>周年、一带一路、人工智能、新高考改革的思考、打好蓝天保卫战，上海首届进博会等。</a:t>
            </a:r>
          </a:p>
          <a:p>
            <a:r>
              <a:rPr lang="en-US" altLang="zh-CN" sz="2200" b="1" i="0">
                <a:solidFill>
                  <a:srgbClr val="000099"/>
                </a:solidFill>
                <a:latin typeface="楷体" pitchFamily="49" charset="-122"/>
                <a:ea typeface="楷体" pitchFamily="49" charset="-122"/>
              </a:rPr>
              <a:t>     ——</a:t>
            </a:r>
            <a:r>
              <a:rPr lang="zh-CN" altLang="en-US" sz="2200" b="1" i="0">
                <a:solidFill>
                  <a:srgbClr val="000099"/>
                </a:solidFill>
                <a:latin typeface="楷体" pitchFamily="49" charset="-122"/>
                <a:ea typeface="楷体" pitchFamily="49" charset="-122"/>
              </a:rPr>
              <a:t>梳理</a:t>
            </a:r>
            <a:r>
              <a:rPr lang="en-US" altLang="zh-CN" sz="2200" b="1" i="0">
                <a:solidFill>
                  <a:srgbClr val="000099"/>
                </a:solidFill>
                <a:latin typeface="楷体" pitchFamily="49" charset="-122"/>
                <a:ea typeface="楷体" pitchFamily="49" charset="-122"/>
              </a:rPr>
              <a:t>2018</a:t>
            </a:r>
            <a:r>
              <a:rPr lang="zh-CN" altLang="en-US" sz="2200" b="1" i="0">
                <a:solidFill>
                  <a:srgbClr val="000099"/>
                </a:solidFill>
                <a:latin typeface="楷体" pitchFamily="49" charset="-122"/>
                <a:ea typeface="楷体" pitchFamily="49" charset="-122"/>
              </a:rPr>
              <a:t>年到</a:t>
            </a:r>
            <a:r>
              <a:rPr lang="en-US" altLang="zh-CN" sz="2200" b="1" i="0">
                <a:solidFill>
                  <a:srgbClr val="000099"/>
                </a:solidFill>
                <a:latin typeface="楷体" pitchFamily="49" charset="-122"/>
                <a:ea typeface="楷体" pitchFamily="49" charset="-122"/>
              </a:rPr>
              <a:t>2019</a:t>
            </a:r>
            <a:r>
              <a:rPr lang="zh-CN" altLang="en-US" sz="2200" b="1" i="0">
                <a:solidFill>
                  <a:srgbClr val="000099"/>
                </a:solidFill>
                <a:latin typeface="楷体" pitchFamily="49" charset="-122"/>
                <a:ea typeface="楷体" pitchFamily="49" charset="-122"/>
              </a:rPr>
              <a:t>年</a:t>
            </a:r>
            <a:r>
              <a:rPr lang="en-US" altLang="zh-CN" sz="2200" b="1" i="0">
                <a:solidFill>
                  <a:srgbClr val="000099"/>
                </a:solidFill>
                <a:latin typeface="楷体" pitchFamily="49" charset="-122"/>
                <a:ea typeface="楷体" pitchFamily="49" charset="-122"/>
              </a:rPr>
              <a:t>6</a:t>
            </a:r>
            <a:r>
              <a:rPr lang="zh-CN" altLang="en-US" sz="2200" b="1" i="0">
                <a:solidFill>
                  <a:srgbClr val="000099"/>
                </a:solidFill>
                <a:latin typeface="楷体" pitchFamily="49" charset="-122"/>
                <a:ea typeface="楷体" pitchFamily="49" charset="-122"/>
              </a:rPr>
              <a:t>月以来的纪念性历史事件，改革开放</a:t>
            </a:r>
            <a:r>
              <a:rPr lang="en-US" altLang="zh-CN" sz="2200" b="1" i="0">
                <a:solidFill>
                  <a:srgbClr val="000099"/>
                </a:solidFill>
                <a:latin typeface="楷体" pitchFamily="49" charset="-122"/>
                <a:ea typeface="楷体" pitchFamily="49" charset="-122"/>
              </a:rPr>
              <a:t>40</a:t>
            </a:r>
            <a:r>
              <a:rPr lang="zh-CN" altLang="en-US" sz="2200" b="1" i="0">
                <a:solidFill>
                  <a:srgbClr val="000099"/>
                </a:solidFill>
                <a:latin typeface="楷体" pitchFamily="49" charset="-122"/>
                <a:ea typeface="楷体" pitchFamily="49" charset="-122"/>
              </a:rPr>
              <a:t>周年，五四运动一百周年，建国七十周年，互联网诞生五十周年，中美建交四十周年，亚太经合组织成立三十周年，澳门回归</a:t>
            </a:r>
            <a:r>
              <a:rPr lang="en-US" altLang="zh-CN" sz="2200" b="1" i="0">
                <a:solidFill>
                  <a:srgbClr val="000099"/>
                </a:solidFill>
                <a:latin typeface="楷体" pitchFamily="49" charset="-122"/>
                <a:ea typeface="楷体" pitchFamily="49" charset="-122"/>
              </a:rPr>
              <a:t>20</a:t>
            </a:r>
            <a:r>
              <a:rPr lang="zh-CN" altLang="en-US" sz="2200" b="1" i="0">
                <a:solidFill>
                  <a:srgbClr val="000099"/>
                </a:solidFill>
                <a:latin typeface="楷体" pitchFamily="49" charset="-122"/>
                <a:ea typeface="楷体" pitchFamily="49" charset="-122"/>
              </a:rPr>
              <a:t>周年，戊戌变法</a:t>
            </a:r>
            <a:r>
              <a:rPr lang="en-US" altLang="zh-CN" sz="2200" b="1" i="0">
                <a:solidFill>
                  <a:srgbClr val="000099"/>
                </a:solidFill>
                <a:latin typeface="楷体" pitchFamily="49" charset="-122"/>
                <a:ea typeface="楷体" pitchFamily="49" charset="-122"/>
              </a:rPr>
              <a:t>120</a:t>
            </a:r>
            <a:r>
              <a:rPr lang="zh-CN" altLang="en-US" sz="2200" b="1" i="0">
                <a:solidFill>
                  <a:srgbClr val="000099"/>
                </a:solidFill>
                <a:latin typeface="楷体" pitchFamily="49" charset="-122"/>
                <a:ea typeface="楷体" pitchFamily="49" charset="-122"/>
              </a:rPr>
              <a:t>周年，甚至</a:t>
            </a:r>
            <a:r>
              <a:rPr lang="en-US" altLang="zh-CN" sz="2200" b="1" i="0">
                <a:solidFill>
                  <a:srgbClr val="000099"/>
                </a:solidFill>
                <a:latin typeface="楷体" pitchFamily="49" charset="-122"/>
                <a:ea typeface="楷体" pitchFamily="49" charset="-122"/>
              </a:rPr>
              <a:t>2019</a:t>
            </a:r>
            <a:r>
              <a:rPr lang="zh-CN" altLang="en-US" sz="2200" b="1" i="0">
                <a:solidFill>
                  <a:srgbClr val="000099"/>
                </a:solidFill>
                <a:latin typeface="楷体" pitchFamily="49" charset="-122"/>
                <a:ea typeface="楷体" pitchFamily="49" charset="-122"/>
              </a:rPr>
              <a:t>年</a:t>
            </a:r>
            <a:r>
              <a:rPr lang="en-US" altLang="zh-CN" sz="2200" b="1" i="0">
                <a:solidFill>
                  <a:srgbClr val="000099"/>
                </a:solidFill>
                <a:latin typeface="楷体" pitchFamily="49" charset="-122"/>
                <a:ea typeface="楷体" pitchFamily="49" charset="-122"/>
              </a:rPr>
              <a:t>6</a:t>
            </a:r>
            <a:r>
              <a:rPr lang="zh-CN" altLang="en-US" sz="2200" b="1" i="0">
                <a:solidFill>
                  <a:srgbClr val="000099"/>
                </a:solidFill>
                <a:latin typeface="楷体" pitchFamily="49" charset="-122"/>
                <a:ea typeface="楷体" pitchFamily="49" charset="-122"/>
              </a:rPr>
              <a:t>月</a:t>
            </a:r>
            <a:r>
              <a:rPr lang="en-US" altLang="zh-CN" sz="2200" b="1" i="0">
                <a:solidFill>
                  <a:srgbClr val="000099"/>
                </a:solidFill>
                <a:latin typeface="楷体" pitchFamily="49" charset="-122"/>
                <a:ea typeface="楷体" pitchFamily="49" charset="-122"/>
              </a:rPr>
              <a:t>7</a:t>
            </a:r>
            <a:r>
              <a:rPr lang="zh-CN" altLang="en-US" sz="2200" b="1" i="0">
                <a:solidFill>
                  <a:srgbClr val="000099"/>
                </a:solidFill>
                <a:latin typeface="楷体" pitchFamily="49" charset="-122"/>
                <a:ea typeface="楷体" pitchFamily="49" charset="-122"/>
              </a:rPr>
              <a:t>日的高考首日是端午节。</a:t>
            </a:r>
          </a:p>
        </p:txBody>
      </p:sp>
      <p:sp>
        <p:nvSpPr>
          <p:cNvPr id="115714" name="Text Box 4"/>
          <p:cNvSpPr txBox="1">
            <a:spLocks noChangeArrowheads="1"/>
          </p:cNvSpPr>
          <p:nvPr/>
        </p:nvSpPr>
        <p:spPr bwMode="auto">
          <a:xfrm>
            <a:off x="6516688" y="260350"/>
            <a:ext cx="1943100" cy="396875"/>
          </a:xfrm>
          <a:prstGeom prst="rect">
            <a:avLst/>
          </a:prstGeom>
          <a:noFill/>
          <a:ln w="9525">
            <a:noFill/>
            <a:miter lim="800000"/>
            <a:headEnd/>
            <a:tailEnd/>
          </a:ln>
        </p:spPr>
        <p:txBody>
          <a:bodyPr>
            <a:spAutoFit/>
          </a:bodyPr>
          <a:lstStyle/>
          <a:p>
            <a:pPr>
              <a:spcBef>
                <a:spcPct val="50000"/>
              </a:spcBef>
            </a:pPr>
            <a:r>
              <a:rPr lang="zh-CN" altLang="en-US" sz="2000" b="1" i="0">
                <a:solidFill>
                  <a:srgbClr val="FFFF00"/>
                </a:solidFill>
                <a:ea typeface="仿宋" pitchFamily="49" charset="-122"/>
              </a:rPr>
              <a:t>阅读与写作</a:t>
            </a: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042988" y="2997200"/>
            <a:ext cx="1985962" cy="1677988"/>
          </a:xfrm>
          <a:prstGeom prst="ellipse">
            <a:avLst/>
          </a:prstGeom>
          <a:solidFill>
            <a:schemeClr val="bg1"/>
          </a:soli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i="0"/>
          </a:p>
        </p:txBody>
      </p:sp>
      <p:sp>
        <p:nvSpPr>
          <p:cNvPr id="116738" name="矩形 2"/>
          <p:cNvSpPr>
            <a:spLocks noChangeArrowheads="1"/>
          </p:cNvSpPr>
          <p:nvPr/>
        </p:nvSpPr>
        <p:spPr bwMode="auto">
          <a:xfrm>
            <a:off x="1187450" y="3284538"/>
            <a:ext cx="1708150" cy="1006475"/>
          </a:xfrm>
          <a:prstGeom prst="rect">
            <a:avLst/>
          </a:prstGeom>
          <a:noFill/>
          <a:ln w="9525">
            <a:noFill/>
            <a:miter lim="800000"/>
            <a:headEnd/>
            <a:tailEnd/>
          </a:ln>
        </p:spPr>
        <p:txBody>
          <a:bodyPr wrap="none">
            <a:spAutoFit/>
          </a:bodyPr>
          <a:lstStyle/>
          <a:p>
            <a:r>
              <a:rPr lang="zh-CN" altLang="en-US" sz="6000" b="1" i="0">
                <a:solidFill>
                  <a:srgbClr val="000099"/>
                </a:solidFill>
                <a:latin typeface="Calibri" pitchFamily="34" charset="0"/>
                <a:ea typeface="华文楷体"/>
                <a:cs typeface="华文楷体"/>
              </a:rPr>
              <a:t>规范</a:t>
            </a:r>
            <a:endParaRPr lang="zh-CN" altLang="en-US" sz="6000" b="1" i="0">
              <a:solidFill>
                <a:srgbClr val="000099"/>
              </a:solidFill>
              <a:latin typeface="华文隶书"/>
              <a:ea typeface="华文隶书"/>
              <a:cs typeface="华文隶书"/>
            </a:endParaRPr>
          </a:p>
        </p:txBody>
      </p:sp>
      <p:cxnSp>
        <p:nvCxnSpPr>
          <p:cNvPr id="116739" name="直接箭头连接符 6"/>
          <p:cNvCxnSpPr>
            <a:cxnSpLocks noChangeShapeType="1"/>
          </p:cNvCxnSpPr>
          <p:nvPr/>
        </p:nvCxnSpPr>
        <p:spPr bwMode="auto">
          <a:xfrm flipV="1">
            <a:off x="2916238" y="2852738"/>
            <a:ext cx="1541462" cy="544512"/>
          </a:xfrm>
          <a:prstGeom prst="straightConnector1">
            <a:avLst/>
          </a:prstGeom>
          <a:noFill/>
          <a:ln w="28575" algn="ctr">
            <a:solidFill>
              <a:srgbClr val="00CC66"/>
            </a:solidFill>
            <a:miter lim="800000"/>
            <a:headEnd/>
            <a:tailEnd type="arrow" w="med" len="med"/>
          </a:ln>
        </p:spPr>
      </p:cxnSp>
      <p:sp>
        <p:nvSpPr>
          <p:cNvPr id="116740" name="TextBox 7"/>
          <p:cNvSpPr txBox="1">
            <a:spLocks noChangeArrowheads="1"/>
          </p:cNvSpPr>
          <p:nvPr/>
        </p:nvSpPr>
        <p:spPr bwMode="auto">
          <a:xfrm>
            <a:off x="4643438" y="3357563"/>
            <a:ext cx="2881312" cy="698500"/>
          </a:xfrm>
          <a:prstGeom prst="rect">
            <a:avLst/>
          </a:prstGeom>
          <a:solidFill>
            <a:schemeClr val="bg1"/>
          </a:solidFill>
          <a:ln w="57150">
            <a:solidFill>
              <a:srgbClr val="00B050"/>
            </a:solidFill>
            <a:miter lim="800000"/>
            <a:headEnd/>
            <a:tailEnd/>
          </a:ln>
        </p:spPr>
        <p:txBody>
          <a:bodyPr>
            <a:spAutoFit/>
          </a:bodyPr>
          <a:lstStyle/>
          <a:p>
            <a:r>
              <a:rPr lang="zh-CN" altLang="zh-CN" sz="3600" b="1" i="0">
                <a:latin typeface="Calibri" pitchFamily="34" charset="0"/>
                <a:ea typeface="华文楷体"/>
                <a:cs typeface="华文楷体"/>
              </a:rPr>
              <a:t>明晰的结构</a:t>
            </a:r>
            <a:endParaRPr lang="zh-CN" altLang="en-US" sz="3600" b="1" i="0">
              <a:latin typeface="楷体" pitchFamily="49" charset="-122"/>
              <a:ea typeface="华文楷体"/>
              <a:cs typeface="华文楷体"/>
            </a:endParaRPr>
          </a:p>
        </p:txBody>
      </p:sp>
      <p:cxnSp>
        <p:nvCxnSpPr>
          <p:cNvPr id="116741" name="直接箭头连接符 8"/>
          <p:cNvCxnSpPr>
            <a:cxnSpLocks noChangeShapeType="1"/>
          </p:cNvCxnSpPr>
          <p:nvPr/>
        </p:nvCxnSpPr>
        <p:spPr bwMode="auto">
          <a:xfrm>
            <a:off x="3059113" y="4076700"/>
            <a:ext cx="1484312" cy="530225"/>
          </a:xfrm>
          <a:prstGeom prst="straightConnector1">
            <a:avLst/>
          </a:prstGeom>
          <a:noFill/>
          <a:ln w="28575" algn="ctr">
            <a:solidFill>
              <a:srgbClr val="00CC66"/>
            </a:solidFill>
            <a:miter lim="800000"/>
            <a:headEnd/>
            <a:tailEnd type="arrow" w="med" len="med"/>
          </a:ln>
        </p:spPr>
      </p:cxnSp>
      <p:sp>
        <p:nvSpPr>
          <p:cNvPr id="116742" name="TextBox 11"/>
          <p:cNvSpPr txBox="1">
            <a:spLocks noChangeArrowheads="1"/>
          </p:cNvSpPr>
          <p:nvPr/>
        </p:nvSpPr>
        <p:spPr bwMode="auto">
          <a:xfrm>
            <a:off x="4643438" y="2420938"/>
            <a:ext cx="2879725" cy="698500"/>
          </a:xfrm>
          <a:prstGeom prst="rect">
            <a:avLst/>
          </a:prstGeom>
          <a:solidFill>
            <a:schemeClr val="bg1"/>
          </a:solidFill>
          <a:ln w="57150">
            <a:solidFill>
              <a:srgbClr val="00B050"/>
            </a:solidFill>
            <a:miter lim="800000"/>
            <a:headEnd/>
            <a:tailEnd/>
          </a:ln>
        </p:spPr>
        <p:txBody>
          <a:bodyPr>
            <a:spAutoFit/>
          </a:bodyPr>
          <a:lstStyle/>
          <a:p>
            <a:r>
              <a:rPr lang="zh-CN" altLang="en-US" sz="3600" b="1" i="0">
                <a:latin typeface="Calibri" pitchFamily="34" charset="0"/>
                <a:ea typeface="华文楷体"/>
                <a:cs typeface="华文楷体"/>
              </a:rPr>
              <a:t>鲜活的</a:t>
            </a:r>
            <a:r>
              <a:rPr lang="zh-CN" altLang="zh-CN" sz="3600" b="1" i="0">
                <a:latin typeface="Calibri" pitchFamily="34" charset="0"/>
                <a:ea typeface="华文楷体"/>
                <a:cs typeface="华文楷体"/>
              </a:rPr>
              <a:t>论据</a:t>
            </a:r>
            <a:endParaRPr lang="zh-CN" altLang="en-US" sz="3200" b="1" i="0">
              <a:solidFill>
                <a:srgbClr val="FF0000"/>
              </a:solidFill>
              <a:latin typeface="楷体" pitchFamily="49" charset="-122"/>
              <a:ea typeface="华文楷体"/>
              <a:cs typeface="华文楷体"/>
            </a:endParaRPr>
          </a:p>
        </p:txBody>
      </p:sp>
      <p:sp>
        <p:nvSpPr>
          <p:cNvPr id="116743" name="TextBox 7"/>
          <p:cNvSpPr txBox="1">
            <a:spLocks noChangeArrowheads="1"/>
          </p:cNvSpPr>
          <p:nvPr/>
        </p:nvSpPr>
        <p:spPr bwMode="auto">
          <a:xfrm>
            <a:off x="4643438" y="4292600"/>
            <a:ext cx="2881312" cy="698500"/>
          </a:xfrm>
          <a:prstGeom prst="rect">
            <a:avLst/>
          </a:prstGeom>
          <a:solidFill>
            <a:schemeClr val="bg1"/>
          </a:solidFill>
          <a:ln w="57150">
            <a:solidFill>
              <a:srgbClr val="00B050"/>
            </a:solidFill>
            <a:miter lim="800000"/>
            <a:headEnd/>
            <a:tailEnd/>
          </a:ln>
        </p:spPr>
        <p:txBody>
          <a:bodyPr>
            <a:spAutoFit/>
          </a:bodyPr>
          <a:lstStyle/>
          <a:p>
            <a:r>
              <a:rPr lang="zh-CN" altLang="zh-CN" sz="3600" b="1" i="0">
                <a:latin typeface="Calibri" pitchFamily="34" charset="0"/>
                <a:ea typeface="华文楷体"/>
                <a:cs typeface="华文楷体"/>
              </a:rPr>
              <a:t>有效的论证</a:t>
            </a:r>
            <a:endParaRPr lang="zh-CN" altLang="en-US" sz="3600" b="1" i="0">
              <a:latin typeface="楷体" pitchFamily="49" charset="-122"/>
              <a:ea typeface="华文楷体"/>
              <a:cs typeface="华文楷体"/>
            </a:endParaRPr>
          </a:p>
        </p:txBody>
      </p:sp>
      <p:sp>
        <p:nvSpPr>
          <p:cNvPr id="116744" name="TextBox 7"/>
          <p:cNvSpPr txBox="1">
            <a:spLocks noChangeArrowheads="1"/>
          </p:cNvSpPr>
          <p:nvPr/>
        </p:nvSpPr>
        <p:spPr bwMode="auto">
          <a:xfrm>
            <a:off x="4643438" y="1484313"/>
            <a:ext cx="2879725" cy="698500"/>
          </a:xfrm>
          <a:prstGeom prst="rect">
            <a:avLst/>
          </a:prstGeom>
          <a:solidFill>
            <a:schemeClr val="bg1"/>
          </a:solidFill>
          <a:ln w="57150">
            <a:solidFill>
              <a:srgbClr val="00B050"/>
            </a:solidFill>
            <a:miter lim="800000"/>
            <a:headEnd/>
            <a:tailEnd/>
          </a:ln>
        </p:spPr>
        <p:txBody>
          <a:bodyPr>
            <a:spAutoFit/>
          </a:bodyPr>
          <a:lstStyle/>
          <a:p>
            <a:r>
              <a:rPr lang="zh-CN" altLang="zh-CN" sz="3600" b="1" i="0">
                <a:latin typeface="Calibri" pitchFamily="34" charset="0"/>
                <a:ea typeface="华文楷体"/>
                <a:cs typeface="华文楷体"/>
              </a:rPr>
              <a:t>鲜明的观点</a:t>
            </a:r>
            <a:endParaRPr lang="zh-CN" altLang="en-US" sz="3600" b="1" i="0">
              <a:latin typeface="楷体" pitchFamily="49" charset="-122"/>
              <a:ea typeface="华文楷体"/>
              <a:cs typeface="华文楷体"/>
            </a:endParaRPr>
          </a:p>
        </p:txBody>
      </p:sp>
      <p:sp>
        <p:nvSpPr>
          <p:cNvPr id="116745" name="TextBox 7"/>
          <p:cNvSpPr txBox="1">
            <a:spLocks noChangeArrowheads="1"/>
          </p:cNvSpPr>
          <p:nvPr/>
        </p:nvSpPr>
        <p:spPr bwMode="auto">
          <a:xfrm>
            <a:off x="4643438" y="5229225"/>
            <a:ext cx="2881312" cy="698500"/>
          </a:xfrm>
          <a:prstGeom prst="rect">
            <a:avLst/>
          </a:prstGeom>
          <a:solidFill>
            <a:schemeClr val="bg1"/>
          </a:solidFill>
          <a:ln w="57150">
            <a:solidFill>
              <a:srgbClr val="00B050"/>
            </a:solidFill>
            <a:miter lim="800000"/>
            <a:headEnd/>
            <a:tailEnd/>
          </a:ln>
        </p:spPr>
        <p:txBody>
          <a:bodyPr>
            <a:spAutoFit/>
          </a:bodyPr>
          <a:lstStyle/>
          <a:p>
            <a:r>
              <a:rPr lang="zh-CN" altLang="zh-CN" sz="3600" b="1" i="0">
                <a:latin typeface="Calibri" pitchFamily="34" charset="0"/>
                <a:ea typeface="华文楷体"/>
                <a:cs typeface="华文楷体"/>
              </a:rPr>
              <a:t>语言与情感</a:t>
            </a:r>
            <a:endParaRPr lang="zh-CN" altLang="en-US" sz="3600" b="1" i="0">
              <a:latin typeface="楷体" pitchFamily="49" charset="-122"/>
              <a:ea typeface="华文楷体"/>
              <a:cs typeface="华文楷体"/>
            </a:endParaRPr>
          </a:p>
        </p:txBody>
      </p:sp>
      <p:cxnSp>
        <p:nvCxnSpPr>
          <p:cNvPr id="116746" name="直接箭头连接符 13"/>
          <p:cNvCxnSpPr>
            <a:cxnSpLocks noChangeShapeType="1"/>
          </p:cNvCxnSpPr>
          <p:nvPr/>
        </p:nvCxnSpPr>
        <p:spPr bwMode="auto">
          <a:xfrm flipV="1">
            <a:off x="2771775" y="1844675"/>
            <a:ext cx="1731963" cy="1308100"/>
          </a:xfrm>
          <a:prstGeom prst="straightConnector1">
            <a:avLst/>
          </a:prstGeom>
          <a:noFill/>
          <a:ln w="28575" algn="ctr">
            <a:solidFill>
              <a:srgbClr val="00CC66"/>
            </a:solidFill>
            <a:miter lim="800000"/>
            <a:headEnd/>
            <a:tailEnd type="arrow" w="med" len="med"/>
          </a:ln>
        </p:spPr>
      </p:cxnSp>
      <p:cxnSp>
        <p:nvCxnSpPr>
          <p:cNvPr id="116747" name="直接箭头连接符 14"/>
          <p:cNvCxnSpPr>
            <a:cxnSpLocks noChangeShapeType="1"/>
          </p:cNvCxnSpPr>
          <p:nvPr/>
        </p:nvCxnSpPr>
        <p:spPr bwMode="auto">
          <a:xfrm>
            <a:off x="2916238" y="4221163"/>
            <a:ext cx="1600200" cy="1189037"/>
          </a:xfrm>
          <a:prstGeom prst="straightConnector1">
            <a:avLst/>
          </a:prstGeom>
          <a:noFill/>
          <a:ln w="28575" algn="ctr">
            <a:solidFill>
              <a:srgbClr val="00CC66"/>
            </a:solidFill>
            <a:miter lim="800000"/>
            <a:headEnd/>
            <a:tailEnd type="arrow" w="med" len="med"/>
          </a:ln>
        </p:spPr>
      </p:cxnSp>
      <p:cxnSp>
        <p:nvCxnSpPr>
          <p:cNvPr id="116748" name="直接箭头连接符 15"/>
          <p:cNvCxnSpPr>
            <a:cxnSpLocks noChangeShapeType="1"/>
            <a:stCxn id="5" idx="6"/>
          </p:cNvCxnSpPr>
          <p:nvPr/>
        </p:nvCxnSpPr>
        <p:spPr bwMode="auto">
          <a:xfrm flipV="1">
            <a:off x="3028950" y="3789363"/>
            <a:ext cx="1311275" cy="47625"/>
          </a:xfrm>
          <a:prstGeom prst="straightConnector1">
            <a:avLst/>
          </a:prstGeom>
          <a:noFill/>
          <a:ln w="28575" algn="ctr">
            <a:solidFill>
              <a:srgbClr val="00CC66"/>
            </a:solidFill>
            <a:miter lim="800000"/>
            <a:headEnd/>
            <a:tailEnd type="arrow" w="med" len="med"/>
          </a:ln>
        </p:spPr>
      </p:cxnSp>
      <p:sp>
        <p:nvSpPr>
          <p:cNvPr id="116749" name="内容占位符 1"/>
          <p:cNvSpPr>
            <a:spLocks/>
          </p:cNvSpPr>
          <p:nvPr/>
        </p:nvSpPr>
        <p:spPr bwMode="auto">
          <a:xfrm>
            <a:off x="179388" y="981075"/>
            <a:ext cx="4464050" cy="647700"/>
          </a:xfrm>
          <a:prstGeom prst="rect">
            <a:avLst/>
          </a:prstGeom>
          <a:noFill/>
          <a:ln w="9525">
            <a:noFill/>
            <a:miter lim="800000"/>
            <a:headEnd/>
            <a:tailEnd/>
          </a:ln>
        </p:spPr>
        <p:txBody>
          <a:bodyPr/>
          <a:lstStyle/>
          <a:p>
            <a:pPr marL="342900" indent="-342900" eaLnBrk="0" hangingPunct="0">
              <a:spcBef>
                <a:spcPct val="20000"/>
              </a:spcBef>
              <a:buClr>
                <a:schemeClr val="accent1"/>
              </a:buClr>
              <a:buFont typeface="Wingdings" pitchFamily="2" charset="2"/>
              <a:buNone/>
            </a:pPr>
            <a:r>
              <a:rPr lang="zh-CN" altLang="en-US" sz="2800" b="1" i="0">
                <a:solidFill>
                  <a:schemeClr val="accent1"/>
                </a:solidFill>
                <a:latin typeface="仿宋" pitchFamily="49" charset="-122"/>
                <a:ea typeface="仿宋" pitchFamily="49" charset="-122"/>
              </a:rPr>
              <a:t>①探讨作文的呈现形式</a:t>
            </a:r>
          </a:p>
          <a:p>
            <a:pPr marL="342900" indent="-342900" eaLnBrk="0" hangingPunct="0">
              <a:spcBef>
                <a:spcPct val="20000"/>
              </a:spcBef>
              <a:buClr>
                <a:schemeClr val="accent1"/>
              </a:buClr>
              <a:buFont typeface="Wingdings" pitchFamily="2" charset="2"/>
              <a:buNone/>
            </a:pPr>
            <a:r>
              <a:rPr lang="zh-CN" altLang="en-US" sz="2000" b="1" i="0">
                <a:solidFill>
                  <a:srgbClr val="000000"/>
                </a:solidFill>
                <a:ea typeface="华文细黑"/>
                <a:cs typeface="华文细黑"/>
              </a:rPr>
              <a:t>                      </a:t>
            </a:r>
            <a:endParaRPr lang="zh-CN" altLang="en-US" sz="1600" b="1" i="0">
              <a:ea typeface="华文细黑"/>
              <a:cs typeface="华文细黑"/>
            </a:endParaRPr>
          </a:p>
          <a:p>
            <a:pPr marL="342900" indent="-342900" eaLnBrk="0" hangingPunct="0">
              <a:spcBef>
                <a:spcPct val="20000"/>
              </a:spcBef>
              <a:buClr>
                <a:schemeClr val="accent1"/>
              </a:buClr>
              <a:buFont typeface="Wingdings" pitchFamily="2" charset="2"/>
              <a:buChar char="n"/>
            </a:pPr>
            <a:endParaRPr lang="zh-CN" altLang="en-US" sz="1600" i="0">
              <a:ea typeface="华文细黑"/>
              <a:cs typeface="华文细黑"/>
            </a:endParaRPr>
          </a:p>
        </p:txBody>
      </p:sp>
      <p:sp>
        <p:nvSpPr>
          <p:cNvPr id="116750" name="Text Box 15"/>
          <p:cNvSpPr txBox="1">
            <a:spLocks noChangeArrowheads="1"/>
          </p:cNvSpPr>
          <p:nvPr/>
        </p:nvSpPr>
        <p:spPr bwMode="auto">
          <a:xfrm>
            <a:off x="6372225" y="6491288"/>
            <a:ext cx="2447925" cy="366712"/>
          </a:xfrm>
          <a:prstGeom prst="rect">
            <a:avLst/>
          </a:prstGeom>
          <a:noFill/>
          <a:ln w="9525">
            <a:noFill/>
            <a:miter lim="800000"/>
            <a:headEnd/>
            <a:tailEnd/>
          </a:ln>
        </p:spPr>
        <p:txBody>
          <a:bodyPr>
            <a:spAutoFit/>
          </a:bodyPr>
          <a:lstStyle/>
          <a:p>
            <a:pPr>
              <a:spcBef>
                <a:spcPct val="50000"/>
              </a:spcBef>
            </a:pPr>
            <a:endParaRPr lang="zh-CN" altLang="en-US" i="0"/>
          </a:p>
        </p:txBody>
      </p:sp>
      <p:sp>
        <p:nvSpPr>
          <p:cNvPr id="116751" name="Text Box 16"/>
          <p:cNvSpPr txBox="1">
            <a:spLocks noChangeArrowheads="1"/>
          </p:cNvSpPr>
          <p:nvPr/>
        </p:nvSpPr>
        <p:spPr bwMode="auto">
          <a:xfrm>
            <a:off x="6516688" y="260350"/>
            <a:ext cx="1943100" cy="396875"/>
          </a:xfrm>
          <a:prstGeom prst="rect">
            <a:avLst/>
          </a:prstGeom>
          <a:noFill/>
          <a:ln w="9525">
            <a:noFill/>
            <a:miter lim="800000"/>
            <a:headEnd/>
            <a:tailEnd/>
          </a:ln>
        </p:spPr>
        <p:txBody>
          <a:bodyPr>
            <a:spAutoFit/>
          </a:bodyPr>
          <a:lstStyle/>
          <a:p>
            <a:pPr>
              <a:spcBef>
                <a:spcPct val="50000"/>
              </a:spcBef>
            </a:pPr>
            <a:r>
              <a:rPr lang="zh-CN" altLang="en-US" sz="2000" b="1" i="0">
                <a:solidFill>
                  <a:srgbClr val="FFFF00"/>
                </a:solidFill>
                <a:ea typeface="仿宋" pitchFamily="49" charset="-122"/>
              </a:rPr>
              <a:t>阅读与写作</a:t>
            </a:r>
          </a:p>
        </p:txBody>
      </p:sp>
    </p:spTree>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Rectangle 2"/>
          <p:cNvSpPr>
            <a:spLocks noGrp="1"/>
          </p:cNvSpPr>
          <p:nvPr>
            <p:ph type="body" idx="4294967295"/>
          </p:nvPr>
        </p:nvSpPr>
        <p:spPr>
          <a:xfrm>
            <a:off x="611188" y="1916113"/>
            <a:ext cx="7696200" cy="3657600"/>
          </a:xfrm>
        </p:spPr>
        <p:txBody>
          <a:bodyPr/>
          <a:lstStyle/>
          <a:p>
            <a:pPr>
              <a:buFont typeface="Wingdings" pitchFamily="2" charset="2"/>
              <a:buNone/>
            </a:pPr>
            <a:r>
              <a:rPr lang="zh-CN" altLang="en-US" sz="2900" b="1" smtClean="0">
                <a:latin typeface="黑体" pitchFamily="49" charset="-122"/>
                <a:ea typeface="黑体" pitchFamily="49" charset="-122"/>
              </a:rPr>
              <a:t>     </a:t>
            </a:r>
            <a:r>
              <a:rPr lang="zh-CN" altLang="en-US" sz="2900" b="1" smtClean="0">
                <a:latin typeface="楷体" pitchFamily="49" charset="-122"/>
                <a:ea typeface="楷体" pitchFamily="49" charset="-122"/>
              </a:rPr>
              <a:t>万变不离其宗，还是要每一种形式都练到，否则学生会很陌生。</a:t>
            </a:r>
          </a:p>
          <a:p>
            <a:pPr>
              <a:buFont typeface="Wingdings" pitchFamily="2" charset="2"/>
              <a:buNone/>
            </a:pPr>
            <a:r>
              <a:rPr lang="zh-CN" altLang="en-US" sz="2900" b="1" smtClean="0">
                <a:latin typeface="楷体" pitchFamily="49" charset="-122"/>
                <a:ea typeface="楷体" pitchFamily="49" charset="-122"/>
              </a:rPr>
              <a:t>     </a:t>
            </a:r>
            <a:r>
              <a:rPr lang="zh-CN" altLang="en-US" sz="2900" b="1" smtClean="0">
                <a:solidFill>
                  <a:srgbClr val="000099"/>
                </a:solidFill>
                <a:latin typeface="楷体" pitchFamily="49" charset="-122"/>
                <a:ea typeface="楷体" pitchFamily="49" charset="-122"/>
              </a:rPr>
              <a:t>命题作文、半命题作文、漫画作文、图表作文、材料作文等</a:t>
            </a:r>
          </a:p>
        </p:txBody>
      </p:sp>
      <p:sp>
        <p:nvSpPr>
          <p:cNvPr id="117762" name="Text Box 3"/>
          <p:cNvSpPr txBox="1">
            <a:spLocks noChangeArrowheads="1"/>
          </p:cNvSpPr>
          <p:nvPr/>
        </p:nvSpPr>
        <p:spPr bwMode="auto">
          <a:xfrm>
            <a:off x="611188" y="981075"/>
            <a:ext cx="5688012" cy="579438"/>
          </a:xfrm>
          <a:prstGeom prst="rect">
            <a:avLst/>
          </a:prstGeom>
          <a:noFill/>
          <a:ln w="9525">
            <a:noFill/>
            <a:miter lim="800000"/>
            <a:headEnd/>
            <a:tailEnd/>
          </a:ln>
        </p:spPr>
        <p:txBody>
          <a:bodyPr>
            <a:spAutoFit/>
          </a:bodyPr>
          <a:lstStyle/>
          <a:p>
            <a:pPr>
              <a:spcBef>
                <a:spcPct val="50000"/>
              </a:spcBef>
            </a:pPr>
            <a:r>
              <a:rPr lang="zh-CN" altLang="en-US" sz="3200" b="1" i="0">
                <a:solidFill>
                  <a:schemeClr val="folHlink"/>
                </a:solidFill>
                <a:latin typeface="楷体" pitchFamily="49" charset="-122"/>
                <a:ea typeface="楷体" pitchFamily="49" charset="-122"/>
              </a:rPr>
              <a:t>②作文呈现形式的覆盖面：</a:t>
            </a:r>
          </a:p>
        </p:txBody>
      </p:sp>
      <p:sp>
        <p:nvSpPr>
          <p:cNvPr id="117763" name="Text Box 4"/>
          <p:cNvSpPr txBox="1">
            <a:spLocks noChangeArrowheads="1"/>
          </p:cNvSpPr>
          <p:nvPr/>
        </p:nvSpPr>
        <p:spPr bwMode="auto">
          <a:xfrm>
            <a:off x="6516688" y="260350"/>
            <a:ext cx="1943100" cy="396875"/>
          </a:xfrm>
          <a:prstGeom prst="rect">
            <a:avLst/>
          </a:prstGeom>
          <a:noFill/>
          <a:ln w="9525">
            <a:noFill/>
            <a:miter lim="800000"/>
            <a:headEnd/>
            <a:tailEnd/>
          </a:ln>
        </p:spPr>
        <p:txBody>
          <a:bodyPr>
            <a:spAutoFit/>
          </a:bodyPr>
          <a:lstStyle/>
          <a:p>
            <a:pPr>
              <a:spcBef>
                <a:spcPct val="50000"/>
              </a:spcBef>
            </a:pPr>
            <a:r>
              <a:rPr lang="zh-CN" altLang="en-US" sz="2000" b="1" i="0">
                <a:solidFill>
                  <a:srgbClr val="FFFF00"/>
                </a:solidFill>
                <a:ea typeface="仿宋" pitchFamily="49" charset="-122"/>
              </a:rPr>
              <a:t>阅读与写作</a:t>
            </a:r>
          </a:p>
        </p:txBody>
      </p:sp>
    </p:spTree>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文本框 15"/>
          <p:cNvSpPr txBox="1">
            <a:spLocks noChangeArrowheads="1"/>
          </p:cNvSpPr>
          <p:nvPr>
            <p:custDataLst>
              <p:tags r:id="rId2"/>
            </p:custDataLst>
          </p:nvPr>
        </p:nvSpPr>
        <p:spPr bwMode="auto">
          <a:xfrm>
            <a:off x="250825" y="1844675"/>
            <a:ext cx="8497888" cy="4641850"/>
          </a:xfrm>
          <a:prstGeom prst="rect">
            <a:avLst/>
          </a:prstGeom>
          <a:noFill/>
          <a:ln w="9525">
            <a:noFill/>
            <a:miter lim="800000"/>
            <a:headEnd/>
            <a:tailEnd/>
          </a:ln>
        </p:spPr>
        <p:txBody>
          <a:bodyPr/>
          <a:lstStyle/>
          <a:p>
            <a:pPr marL="342900" indent="-342900">
              <a:spcBef>
                <a:spcPts val="700"/>
              </a:spcBef>
              <a:buFont typeface="Arial" charset="0"/>
              <a:buNone/>
            </a:pPr>
            <a:r>
              <a:rPr lang="zh-CN" altLang="en-US" sz="3200" b="1" i="0"/>
              <a:t>       </a:t>
            </a:r>
          </a:p>
          <a:p>
            <a:pPr marL="342900" indent="-342900"/>
            <a:r>
              <a:rPr lang="zh-CN" altLang="en-US" sz="3200" b="1" i="0">
                <a:solidFill>
                  <a:srgbClr val="000000"/>
                </a:solidFill>
              </a:rPr>
              <a:t>           </a:t>
            </a:r>
            <a:r>
              <a:rPr lang="zh-CN" altLang="en-US" sz="2800" b="1" i="0">
                <a:solidFill>
                  <a:srgbClr val="000099"/>
                </a:solidFill>
                <a:latin typeface="楷体" pitchFamily="49" charset="-122"/>
                <a:ea typeface="楷体" pitchFamily="49" charset="-122"/>
              </a:rPr>
              <a:t>第一，发展批判质疑能力。</a:t>
            </a:r>
          </a:p>
          <a:p>
            <a:pPr marL="342900" indent="-342900"/>
            <a:r>
              <a:rPr lang="zh-CN" altLang="en-US" sz="2800" b="1" i="0">
                <a:solidFill>
                  <a:srgbClr val="000099"/>
                </a:solidFill>
                <a:latin typeface="楷体" pitchFamily="49" charset="-122"/>
                <a:ea typeface="楷体" pitchFamily="49" charset="-122"/>
              </a:rPr>
              <a:t>     </a:t>
            </a:r>
          </a:p>
          <a:p>
            <a:pPr marL="342900" indent="-342900"/>
            <a:r>
              <a:rPr lang="zh-CN" altLang="en-US" sz="2800" b="1" i="0">
                <a:solidFill>
                  <a:srgbClr val="000099"/>
                </a:solidFill>
                <a:latin typeface="楷体" pitchFamily="49" charset="-122"/>
                <a:ea typeface="楷体" pitchFamily="49" charset="-122"/>
              </a:rPr>
              <a:t>       第二，发展理性思维能力。</a:t>
            </a:r>
          </a:p>
          <a:p>
            <a:pPr marL="342900" indent="-342900"/>
            <a:r>
              <a:rPr lang="zh-CN" altLang="en-US" sz="2800" b="1" i="0">
                <a:solidFill>
                  <a:srgbClr val="000099"/>
                </a:solidFill>
                <a:latin typeface="楷体" pitchFamily="49" charset="-122"/>
                <a:ea typeface="楷体" pitchFamily="49" charset="-122"/>
              </a:rPr>
              <a:t>      </a:t>
            </a:r>
          </a:p>
          <a:p>
            <a:pPr marL="342900" indent="-342900"/>
            <a:r>
              <a:rPr lang="zh-CN" altLang="en-US" sz="2800" b="1" i="0">
                <a:solidFill>
                  <a:srgbClr val="000099"/>
                </a:solidFill>
                <a:latin typeface="楷体" pitchFamily="49" charset="-122"/>
                <a:ea typeface="楷体" pitchFamily="49" charset="-122"/>
              </a:rPr>
              <a:t>       第三，发展审美感悟能力。</a:t>
            </a:r>
          </a:p>
          <a:p>
            <a:pPr marL="342900" indent="-342900"/>
            <a:r>
              <a:rPr lang="zh-CN" altLang="en-US" sz="2800" b="1" i="0">
                <a:solidFill>
                  <a:srgbClr val="000099"/>
                </a:solidFill>
                <a:latin typeface="楷体" pitchFamily="49" charset="-122"/>
                <a:ea typeface="楷体" pitchFamily="49" charset="-122"/>
              </a:rPr>
              <a:t>      </a:t>
            </a:r>
          </a:p>
          <a:p>
            <a:pPr marL="342900" indent="-342900"/>
            <a:r>
              <a:rPr lang="zh-CN" altLang="en-US" sz="2800" b="1" i="0">
                <a:solidFill>
                  <a:srgbClr val="000099"/>
                </a:solidFill>
                <a:latin typeface="楷体" pitchFamily="49" charset="-122"/>
                <a:ea typeface="楷体" pitchFamily="49" charset="-122"/>
              </a:rPr>
              <a:t>       第四，发展创新表达能力。</a:t>
            </a:r>
          </a:p>
          <a:p>
            <a:pPr marL="342900" indent="-342900">
              <a:lnSpc>
                <a:spcPct val="90000"/>
              </a:lnSpc>
              <a:spcBef>
                <a:spcPts val="750"/>
              </a:spcBef>
              <a:buFont typeface="Arial" charset="0"/>
              <a:buChar char="•"/>
            </a:pPr>
            <a:endParaRPr lang="zh-CN" altLang="en-US" sz="2800" b="1" i="0">
              <a:solidFill>
                <a:srgbClr val="000099"/>
              </a:solidFill>
              <a:latin typeface="楷体" pitchFamily="49" charset="-122"/>
              <a:ea typeface="楷体" pitchFamily="49" charset="-122"/>
            </a:endParaRPr>
          </a:p>
        </p:txBody>
      </p:sp>
      <p:sp>
        <p:nvSpPr>
          <p:cNvPr id="118786" name="Text Box 3"/>
          <p:cNvSpPr txBox="1">
            <a:spLocks noChangeArrowheads="1"/>
          </p:cNvSpPr>
          <p:nvPr/>
        </p:nvSpPr>
        <p:spPr bwMode="auto">
          <a:xfrm>
            <a:off x="611188" y="836613"/>
            <a:ext cx="7343775" cy="1311275"/>
          </a:xfrm>
          <a:prstGeom prst="rect">
            <a:avLst/>
          </a:prstGeom>
          <a:noFill/>
          <a:ln w="9525">
            <a:noFill/>
            <a:miter lim="800000"/>
            <a:headEnd/>
            <a:tailEnd/>
          </a:ln>
        </p:spPr>
        <p:txBody>
          <a:bodyPr>
            <a:spAutoFit/>
          </a:bodyPr>
          <a:lstStyle/>
          <a:p>
            <a:pPr>
              <a:spcBef>
                <a:spcPct val="50000"/>
              </a:spcBef>
            </a:pPr>
            <a:r>
              <a:rPr lang="zh-CN" altLang="en-US" sz="3200" b="1" i="0">
                <a:solidFill>
                  <a:schemeClr val="folHlink"/>
                </a:solidFill>
                <a:latin typeface="楷体" pitchFamily="49" charset="-122"/>
                <a:ea typeface="楷体" pitchFamily="49" charset="-122"/>
              </a:rPr>
              <a:t>③学生作文中具备的能力</a:t>
            </a:r>
          </a:p>
          <a:p>
            <a:pPr>
              <a:spcBef>
                <a:spcPct val="50000"/>
              </a:spcBef>
            </a:pPr>
            <a:r>
              <a:rPr lang="zh-CN" altLang="en-US" sz="3200" b="1" i="0">
                <a:solidFill>
                  <a:schemeClr val="folHlink"/>
                </a:solidFill>
                <a:latin typeface="楷体" pitchFamily="49" charset="-122"/>
                <a:ea typeface="楷体" pitchFamily="49" charset="-122"/>
              </a:rPr>
              <a:t>             </a:t>
            </a:r>
            <a:r>
              <a:rPr lang="en-US" altLang="zh-CN" sz="3200" b="1" i="0">
                <a:solidFill>
                  <a:schemeClr val="tx2"/>
                </a:solidFill>
                <a:latin typeface="楷体" pitchFamily="49" charset="-122"/>
                <a:ea typeface="楷体" pitchFamily="49" charset="-122"/>
              </a:rPr>
              <a:t>——</a:t>
            </a:r>
            <a:r>
              <a:rPr lang="zh-CN" altLang="en-US" sz="2800" b="1" i="0">
                <a:solidFill>
                  <a:schemeClr val="tx2"/>
                </a:solidFill>
                <a:latin typeface="Comic Sans MS" pitchFamily="66" charset="0"/>
                <a:ea typeface="楷体" pitchFamily="49" charset="-122"/>
              </a:rPr>
              <a:t>引导学生发展核心素养</a:t>
            </a:r>
          </a:p>
        </p:txBody>
      </p:sp>
      <p:sp>
        <p:nvSpPr>
          <p:cNvPr id="118787" name="Text Box 4"/>
          <p:cNvSpPr txBox="1">
            <a:spLocks noChangeArrowheads="1"/>
          </p:cNvSpPr>
          <p:nvPr/>
        </p:nvSpPr>
        <p:spPr bwMode="auto">
          <a:xfrm>
            <a:off x="6516688" y="260350"/>
            <a:ext cx="1943100" cy="396875"/>
          </a:xfrm>
          <a:prstGeom prst="rect">
            <a:avLst/>
          </a:prstGeom>
          <a:noFill/>
          <a:ln w="9525">
            <a:noFill/>
            <a:miter lim="800000"/>
            <a:headEnd/>
            <a:tailEnd/>
          </a:ln>
        </p:spPr>
        <p:txBody>
          <a:bodyPr>
            <a:spAutoFit/>
          </a:bodyPr>
          <a:lstStyle/>
          <a:p>
            <a:pPr>
              <a:spcBef>
                <a:spcPct val="50000"/>
              </a:spcBef>
            </a:pPr>
            <a:r>
              <a:rPr lang="zh-CN" altLang="en-US" sz="2000" b="1" i="0">
                <a:solidFill>
                  <a:srgbClr val="FFFF00"/>
                </a:solidFill>
                <a:ea typeface="仿宋" pitchFamily="49" charset="-122"/>
              </a:rPr>
              <a:t>阅读与写作</a:t>
            </a:r>
          </a:p>
        </p:txBody>
      </p:sp>
    </p:spTree>
    <p:custDataLst>
      <p:tags r:id="rId1"/>
    </p:custDataLst>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椭圆 4"/>
          <p:cNvSpPr>
            <a:spLocks noChangeArrowheads="1"/>
          </p:cNvSpPr>
          <p:nvPr/>
        </p:nvSpPr>
        <p:spPr bwMode="auto">
          <a:xfrm>
            <a:off x="250825" y="2133600"/>
            <a:ext cx="1728788" cy="1223963"/>
          </a:xfrm>
          <a:prstGeom prst="ellipse">
            <a:avLst/>
          </a:prstGeom>
          <a:solidFill>
            <a:schemeClr val="bg1"/>
          </a:solidFill>
          <a:ln w="57150" algn="ctr">
            <a:solidFill>
              <a:schemeClr val="tx1"/>
            </a:solidFill>
            <a:miter lim="800000"/>
            <a:headEnd/>
            <a:tailEnd/>
          </a:ln>
        </p:spPr>
        <p:txBody>
          <a:bodyPr anchor="ctr"/>
          <a:lstStyle/>
          <a:p>
            <a:pPr algn="ctr"/>
            <a:endParaRPr lang="zh-CN" altLang="en-US" i="0">
              <a:solidFill>
                <a:srgbClr val="FFFFFF"/>
              </a:solidFill>
              <a:latin typeface="Calibri" pitchFamily="34" charset="0"/>
              <a:ea typeface="华文楷体"/>
              <a:cs typeface="华文楷体"/>
            </a:endParaRPr>
          </a:p>
        </p:txBody>
      </p:sp>
      <p:sp>
        <p:nvSpPr>
          <p:cNvPr id="119810" name="矩形 2"/>
          <p:cNvSpPr>
            <a:spLocks noChangeArrowheads="1"/>
          </p:cNvSpPr>
          <p:nvPr/>
        </p:nvSpPr>
        <p:spPr bwMode="auto">
          <a:xfrm>
            <a:off x="468313" y="2276475"/>
            <a:ext cx="1409700" cy="823913"/>
          </a:xfrm>
          <a:prstGeom prst="rect">
            <a:avLst/>
          </a:prstGeom>
          <a:noFill/>
          <a:ln w="9525">
            <a:noFill/>
            <a:miter lim="800000"/>
            <a:headEnd/>
            <a:tailEnd/>
          </a:ln>
        </p:spPr>
        <p:txBody>
          <a:bodyPr wrap="none">
            <a:spAutoFit/>
          </a:bodyPr>
          <a:lstStyle/>
          <a:p>
            <a:r>
              <a:rPr lang="zh-CN" altLang="en-US" sz="4800" b="1" i="0">
                <a:solidFill>
                  <a:srgbClr val="000099"/>
                </a:solidFill>
                <a:latin typeface="楷体" pitchFamily="49" charset="-122"/>
                <a:ea typeface="华文隶书"/>
                <a:cs typeface="华文隶书"/>
              </a:rPr>
              <a:t>思辨</a:t>
            </a:r>
          </a:p>
        </p:txBody>
      </p:sp>
      <p:cxnSp>
        <p:nvCxnSpPr>
          <p:cNvPr id="119811" name="直接箭头连接符 8"/>
          <p:cNvCxnSpPr>
            <a:cxnSpLocks noChangeShapeType="1"/>
          </p:cNvCxnSpPr>
          <p:nvPr/>
        </p:nvCxnSpPr>
        <p:spPr bwMode="auto">
          <a:xfrm>
            <a:off x="1619250" y="3284538"/>
            <a:ext cx="1081088" cy="431800"/>
          </a:xfrm>
          <a:prstGeom prst="straightConnector1">
            <a:avLst/>
          </a:prstGeom>
          <a:noFill/>
          <a:ln w="28575" algn="ctr">
            <a:solidFill>
              <a:schemeClr val="tx1"/>
            </a:solidFill>
            <a:miter lim="800000"/>
            <a:headEnd/>
            <a:tailEnd type="arrow" w="med" len="med"/>
          </a:ln>
        </p:spPr>
      </p:cxnSp>
      <p:cxnSp>
        <p:nvCxnSpPr>
          <p:cNvPr id="119812" name="直接箭头连接符 12"/>
          <p:cNvCxnSpPr>
            <a:cxnSpLocks noChangeShapeType="1"/>
          </p:cNvCxnSpPr>
          <p:nvPr/>
        </p:nvCxnSpPr>
        <p:spPr bwMode="auto">
          <a:xfrm flipV="1">
            <a:off x="1979613" y="1916113"/>
            <a:ext cx="647700" cy="407987"/>
          </a:xfrm>
          <a:prstGeom prst="straightConnector1">
            <a:avLst/>
          </a:prstGeom>
          <a:noFill/>
          <a:ln w="28575" algn="ctr">
            <a:solidFill>
              <a:schemeClr val="tx1"/>
            </a:solidFill>
            <a:miter lim="800000"/>
            <a:headEnd/>
            <a:tailEnd type="arrow" w="med" len="med"/>
          </a:ln>
        </p:spPr>
      </p:cxnSp>
      <p:cxnSp>
        <p:nvCxnSpPr>
          <p:cNvPr id="119813" name="直接箭头连接符 13"/>
          <p:cNvCxnSpPr>
            <a:cxnSpLocks noChangeShapeType="1"/>
          </p:cNvCxnSpPr>
          <p:nvPr/>
        </p:nvCxnSpPr>
        <p:spPr bwMode="auto">
          <a:xfrm>
            <a:off x="1908175" y="2997200"/>
            <a:ext cx="792163" cy="71438"/>
          </a:xfrm>
          <a:prstGeom prst="straightConnector1">
            <a:avLst/>
          </a:prstGeom>
          <a:noFill/>
          <a:ln w="28575" algn="ctr">
            <a:solidFill>
              <a:schemeClr val="tx1"/>
            </a:solidFill>
            <a:miter lim="800000"/>
            <a:headEnd/>
            <a:tailEnd type="arrow" w="med" len="med"/>
          </a:ln>
        </p:spPr>
      </p:cxnSp>
      <p:cxnSp>
        <p:nvCxnSpPr>
          <p:cNvPr id="119814" name="直接箭头连接符 8"/>
          <p:cNvCxnSpPr>
            <a:cxnSpLocks noChangeShapeType="1"/>
          </p:cNvCxnSpPr>
          <p:nvPr/>
        </p:nvCxnSpPr>
        <p:spPr bwMode="auto">
          <a:xfrm flipV="1">
            <a:off x="2051050" y="2492375"/>
            <a:ext cx="692150" cy="180975"/>
          </a:xfrm>
          <a:prstGeom prst="straightConnector1">
            <a:avLst/>
          </a:prstGeom>
          <a:noFill/>
          <a:ln w="28575" algn="ctr">
            <a:solidFill>
              <a:schemeClr val="tx1"/>
            </a:solidFill>
            <a:miter lim="800000"/>
            <a:headEnd/>
            <a:tailEnd type="arrow" w="med" len="med"/>
          </a:ln>
        </p:spPr>
      </p:cxnSp>
      <p:sp>
        <p:nvSpPr>
          <p:cNvPr id="119815" name="Rectangle 13"/>
          <p:cNvSpPr>
            <a:spLocks noRot="1" noChangeArrowheads="1"/>
          </p:cNvSpPr>
          <p:nvPr/>
        </p:nvSpPr>
        <p:spPr bwMode="auto">
          <a:xfrm>
            <a:off x="323850" y="5013325"/>
            <a:ext cx="4535488" cy="865188"/>
          </a:xfrm>
          <a:prstGeom prst="rect">
            <a:avLst/>
          </a:prstGeom>
          <a:noFill/>
          <a:ln w="9525">
            <a:noFill/>
            <a:miter lim="800000"/>
            <a:headEnd/>
            <a:tailEnd/>
          </a:ln>
        </p:spPr>
        <p:txBody>
          <a:bodyPr anchor="ctr"/>
          <a:lstStyle/>
          <a:p>
            <a:pPr eaLnBrk="0" hangingPunct="0"/>
            <a:r>
              <a:rPr lang="zh-CN" altLang="en-US" sz="2400" b="1" i="0">
                <a:solidFill>
                  <a:srgbClr val="FF0000"/>
                </a:solidFill>
                <a:ea typeface="仿宋" pitchFamily="49" charset="-122"/>
              </a:rPr>
              <a:t>训练学生的思辨性越来越重要</a:t>
            </a:r>
          </a:p>
        </p:txBody>
      </p:sp>
      <p:sp>
        <p:nvSpPr>
          <p:cNvPr id="119816" name="Rectangle 15"/>
          <p:cNvSpPr>
            <a:spLocks noChangeArrowheads="1"/>
          </p:cNvSpPr>
          <p:nvPr/>
        </p:nvSpPr>
        <p:spPr bwMode="auto">
          <a:xfrm>
            <a:off x="2771775" y="1557338"/>
            <a:ext cx="3398838" cy="519112"/>
          </a:xfrm>
          <a:prstGeom prst="rect">
            <a:avLst/>
          </a:prstGeom>
          <a:noFill/>
          <a:ln w="9525">
            <a:noFill/>
            <a:miter lim="800000"/>
            <a:headEnd/>
            <a:tailEnd/>
          </a:ln>
        </p:spPr>
        <p:txBody>
          <a:bodyPr wrap="none">
            <a:spAutoFit/>
          </a:bodyPr>
          <a:lstStyle/>
          <a:p>
            <a:r>
              <a:rPr lang="zh-CN" altLang="zh-CN" sz="2800" b="1" i="0">
                <a:solidFill>
                  <a:srgbClr val="000099"/>
                </a:solidFill>
                <a:ea typeface="楷体" pitchFamily="49" charset="-122"/>
              </a:rPr>
              <a:t>概念阐述的片断练习</a:t>
            </a:r>
            <a:endParaRPr lang="zh-CN" altLang="en-US" sz="2800" b="1" i="0">
              <a:solidFill>
                <a:srgbClr val="000099"/>
              </a:solidFill>
              <a:ea typeface="楷体" pitchFamily="49" charset="-122"/>
            </a:endParaRPr>
          </a:p>
        </p:txBody>
      </p:sp>
      <p:sp>
        <p:nvSpPr>
          <p:cNvPr id="119817" name="Rectangle 16"/>
          <p:cNvSpPr>
            <a:spLocks noChangeArrowheads="1"/>
          </p:cNvSpPr>
          <p:nvPr/>
        </p:nvSpPr>
        <p:spPr bwMode="auto">
          <a:xfrm>
            <a:off x="2771775" y="2205038"/>
            <a:ext cx="3398838" cy="519112"/>
          </a:xfrm>
          <a:prstGeom prst="rect">
            <a:avLst/>
          </a:prstGeom>
          <a:noFill/>
          <a:ln w="9525">
            <a:noFill/>
            <a:miter lim="800000"/>
            <a:headEnd/>
            <a:tailEnd/>
          </a:ln>
        </p:spPr>
        <p:txBody>
          <a:bodyPr wrap="none">
            <a:spAutoFit/>
          </a:bodyPr>
          <a:lstStyle/>
          <a:p>
            <a:r>
              <a:rPr lang="zh-CN" altLang="zh-CN" sz="2800" b="1" i="0">
                <a:solidFill>
                  <a:srgbClr val="000099"/>
                </a:solidFill>
                <a:ea typeface="楷体" pitchFamily="49" charset="-122"/>
              </a:rPr>
              <a:t>矛盾的观点对比分析</a:t>
            </a:r>
            <a:endParaRPr lang="zh-CN" altLang="en-US" sz="2800" b="1" i="0">
              <a:solidFill>
                <a:srgbClr val="000099"/>
              </a:solidFill>
              <a:ea typeface="楷体" pitchFamily="49" charset="-122"/>
            </a:endParaRPr>
          </a:p>
        </p:txBody>
      </p:sp>
      <p:sp>
        <p:nvSpPr>
          <p:cNvPr id="119818" name="Rectangle 17"/>
          <p:cNvSpPr>
            <a:spLocks noChangeArrowheads="1"/>
          </p:cNvSpPr>
          <p:nvPr/>
        </p:nvSpPr>
        <p:spPr bwMode="auto">
          <a:xfrm>
            <a:off x="2771775" y="2781300"/>
            <a:ext cx="3398838" cy="519113"/>
          </a:xfrm>
          <a:prstGeom prst="rect">
            <a:avLst/>
          </a:prstGeom>
          <a:noFill/>
          <a:ln w="9525">
            <a:noFill/>
            <a:miter lim="800000"/>
            <a:headEnd/>
            <a:tailEnd/>
          </a:ln>
        </p:spPr>
        <p:txBody>
          <a:bodyPr wrap="none">
            <a:spAutoFit/>
          </a:bodyPr>
          <a:lstStyle/>
          <a:p>
            <a:r>
              <a:rPr lang="zh-CN" altLang="zh-CN" sz="2800" b="1" i="0">
                <a:solidFill>
                  <a:srgbClr val="000099"/>
                </a:solidFill>
                <a:ea typeface="楷体" pitchFamily="49" charset="-122"/>
              </a:rPr>
              <a:t>成语典故的内涵简析</a:t>
            </a:r>
            <a:endParaRPr lang="zh-CN" altLang="en-US" sz="2800" b="1" i="0">
              <a:solidFill>
                <a:srgbClr val="000099"/>
              </a:solidFill>
              <a:ea typeface="楷体" pitchFamily="49" charset="-122"/>
            </a:endParaRPr>
          </a:p>
        </p:txBody>
      </p:sp>
      <p:sp>
        <p:nvSpPr>
          <p:cNvPr id="119819" name="Rectangle 18"/>
          <p:cNvSpPr>
            <a:spLocks noChangeArrowheads="1"/>
          </p:cNvSpPr>
          <p:nvPr/>
        </p:nvSpPr>
        <p:spPr bwMode="auto">
          <a:xfrm>
            <a:off x="2771775" y="3429000"/>
            <a:ext cx="3398838" cy="519113"/>
          </a:xfrm>
          <a:prstGeom prst="rect">
            <a:avLst/>
          </a:prstGeom>
          <a:noFill/>
          <a:ln w="9525">
            <a:noFill/>
            <a:miter lim="800000"/>
            <a:headEnd/>
            <a:tailEnd/>
          </a:ln>
        </p:spPr>
        <p:txBody>
          <a:bodyPr wrap="none">
            <a:spAutoFit/>
          </a:bodyPr>
          <a:lstStyle/>
          <a:p>
            <a:r>
              <a:rPr lang="zh-CN" altLang="zh-CN" sz="2800" b="1" i="0">
                <a:solidFill>
                  <a:srgbClr val="000099"/>
                </a:solidFill>
                <a:ea typeface="楷体" pitchFamily="49" charset="-122"/>
              </a:rPr>
              <a:t>提供范例的语段仿写</a:t>
            </a:r>
            <a:endParaRPr lang="zh-CN" altLang="en-US" sz="2800" b="1" i="0">
              <a:solidFill>
                <a:srgbClr val="000099"/>
              </a:solidFill>
              <a:ea typeface="楷体" pitchFamily="49" charset="-122"/>
            </a:endParaRPr>
          </a:p>
        </p:txBody>
      </p:sp>
      <p:pic>
        <p:nvPicPr>
          <p:cNvPr id="119820" name="Picture 20"/>
          <p:cNvPicPr>
            <a:picLocks noChangeAspect="1" noChangeArrowheads="1"/>
          </p:cNvPicPr>
          <p:nvPr/>
        </p:nvPicPr>
        <p:blipFill>
          <a:blip r:embed="rId2" cstate="print"/>
          <a:srcRect/>
          <a:stretch>
            <a:fillRect/>
          </a:stretch>
        </p:blipFill>
        <p:spPr bwMode="auto">
          <a:xfrm>
            <a:off x="6227763" y="765175"/>
            <a:ext cx="2695575" cy="5470525"/>
          </a:xfrm>
          <a:prstGeom prst="rect">
            <a:avLst/>
          </a:prstGeom>
          <a:noFill/>
          <a:ln w="9525">
            <a:noFill/>
            <a:miter lim="800000"/>
            <a:headEnd/>
            <a:tailEnd/>
          </a:ln>
        </p:spPr>
      </p:pic>
      <p:sp>
        <p:nvSpPr>
          <p:cNvPr id="119821" name="Text Box 14"/>
          <p:cNvSpPr txBox="1">
            <a:spLocks noChangeArrowheads="1"/>
          </p:cNvSpPr>
          <p:nvPr/>
        </p:nvSpPr>
        <p:spPr bwMode="auto">
          <a:xfrm>
            <a:off x="6516688" y="260350"/>
            <a:ext cx="1943100" cy="396875"/>
          </a:xfrm>
          <a:prstGeom prst="rect">
            <a:avLst/>
          </a:prstGeom>
          <a:noFill/>
          <a:ln w="9525">
            <a:noFill/>
            <a:miter lim="800000"/>
            <a:headEnd/>
            <a:tailEnd/>
          </a:ln>
        </p:spPr>
        <p:txBody>
          <a:bodyPr>
            <a:spAutoFit/>
          </a:bodyPr>
          <a:lstStyle/>
          <a:p>
            <a:pPr>
              <a:spcBef>
                <a:spcPct val="50000"/>
              </a:spcBef>
            </a:pPr>
            <a:r>
              <a:rPr lang="zh-CN" altLang="en-US" sz="2000" b="1" i="0">
                <a:solidFill>
                  <a:srgbClr val="FFFF00"/>
                </a:solidFill>
                <a:ea typeface="仿宋" pitchFamily="49" charset="-122"/>
              </a:rPr>
              <a:t>阅读与写作</a:t>
            </a:r>
          </a:p>
        </p:txBody>
      </p:sp>
    </p:spTree>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2"/>
          <p:cNvSpPr>
            <a:spLocks noGrp="1"/>
          </p:cNvSpPr>
          <p:nvPr>
            <p:ph type="title" idx="4294967295"/>
          </p:nvPr>
        </p:nvSpPr>
        <p:spPr/>
        <p:txBody>
          <a:bodyPr/>
          <a:lstStyle/>
          <a:p>
            <a:endParaRPr lang="zh-CN" altLang="en-US" smtClean="0"/>
          </a:p>
        </p:txBody>
      </p:sp>
      <p:sp>
        <p:nvSpPr>
          <p:cNvPr id="120834" name="Rectangle 3"/>
          <p:cNvSpPr>
            <a:spLocks noGrp="1"/>
          </p:cNvSpPr>
          <p:nvPr>
            <p:ph type="body" idx="4294967295"/>
          </p:nvPr>
        </p:nvSpPr>
        <p:spPr/>
        <p:txBody>
          <a:bodyPr/>
          <a:lstStyle/>
          <a:p>
            <a:endParaRPr lang="zh-CN" altLang="en-US" smtClean="0"/>
          </a:p>
        </p:txBody>
      </p:sp>
      <p:pic>
        <p:nvPicPr>
          <p:cNvPr id="120835" name="Picture 4"/>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2"/>
          <p:cNvSpPr>
            <a:spLocks noGrp="1"/>
          </p:cNvSpPr>
          <p:nvPr>
            <p:ph type="title" idx="4294967295"/>
          </p:nvPr>
        </p:nvSpPr>
        <p:spPr>
          <a:xfrm>
            <a:off x="4894263" y="692150"/>
            <a:ext cx="4249737" cy="1143000"/>
          </a:xfrm>
        </p:spPr>
        <p:txBody>
          <a:bodyPr/>
          <a:lstStyle/>
          <a:p>
            <a:r>
              <a:rPr lang="zh-CN" altLang="en-US" sz="2800" b="1" smtClean="0">
                <a:solidFill>
                  <a:schemeClr val="folHlink"/>
                </a:solidFill>
                <a:ea typeface="仿宋" pitchFamily="49" charset="-122"/>
              </a:rPr>
              <a:t>学生写作思维的提升</a:t>
            </a:r>
          </a:p>
        </p:txBody>
      </p:sp>
      <p:sp>
        <p:nvSpPr>
          <p:cNvPr id="121858" name="Text Box 4"/>
          <p:cNvSpPr txBox="1">
            <a:spLocks noChangeArrowheads="1"/>
          </p:cNvSpPr>
          <p:nvPr/>
        </p:nvSpPr>
        <p:spPr bwMode="auto">
          <a:xfrm>
            <a:off x="5435600" y="2205038"/>
            <a:ext cx="3313113" cy="3508375"/>
          </a:xfrm>
          <a:prstGeom prst="rect">
            <a:avLst/>
          </a:prstGeom>
          <a:noFill/>
          <a:ln w="9525">
            <a:noFill/>
            <a:miter lim="800000"/>
            <a:headEnd/>
            <a:tailEnd/>
          </a:ln>
        </p:spPr>
        <p:txBody>
          <a:bodyPr>
            <a:spAutoFit/>
          </a:bodyPr>
          <a:lstStyle/>
          <a:p>
            <a:pPr>
              <a:spcBef>
                <a:spcPct val="50000"/>
              </a:spcBef>
            </a:pPr>
            <a:r>
              <a:rPr lang="zh-CN" altLang="en-US" i="0">
                <a:latin typeface="Comic Sans MS" pitchFamily="66" charset="0"/>
              </a:rPr>
              <a:t>     </a:t>
            </a:r>
            <a:r>
              <a:rPr lang="zh-CN" altLang="en-US" sz="2800" b="1" i="0">
                <a:solidFill>
                  <a:srgbClr val="000099"/>
                </a:solidFill>
                <a:latin typeface="Comic Sans MS" pitchFamily="66" charset="0"/>
                <a:ea typeface="楷体" pitchFamily="49" charset="-122"/>
              </a:rPr>
              <a:t>每次优秀作文印发后，选取一篇你最喜欢的，剪贴到积累本上，经常翻阅，学习模仿别人的文章，将别人的思维转换为自己的思维。</a:t>
            </a:r>
          </a:p>
        </p:txBody>
      </p:sp>
      <p:sp>
        <p:nvSpPr>
          <p:cNvPr id="121859" name="Text Box 5"/>
          <p:cNvSpPr txBox="1">
            <a:spLocks noChangeArrowheads="1"/>
          </p:cNvSpPr>
          <p:nvPr/>
        </p:nvSpPr>
        <p:spPr bwMode="auto">
          <a:xfrm>
            <a:off x="6516688" y="260350"/>
            <a:ext cx="1943100" cy="396875"/>
          </a:xfrm>
          <a:prstGeom prst="rect">
            <a:avLst/>
          </a:prstGeom>
          <a:noFill/>
          <a:ln w="9525">
            <a:noFill/>
            <a:miter lim="800000"/>
            <a:headEnd/>
            <a:tailEnd/>
          </a:ln>
        </p:spPr>
        <p:txBody>
          <a:bodyPr>
            <a:spAutoFit/>
          </a:bodyPr>
          <a:lstStyle/>
          <a:p>
            <a:pPr>
              <a:spcBef>
                <a:spcPct val="50000"/>
              </a:spcBef>
            </a:pPr>
            <a:r>
              <a:rPr lang="zh-CN" altLang="en-US" sz="2000" b="1" i="0">
                <a:solidFill>
                  <a:srgbClr val="FFFF00"/>
                </a:solidFill>
                <a:ea typeface="仿宋" pitchFamily="49" charset="-122"/>
              </a:rPr>
              <a:t>阅读与写作</a:t>
            </a:r>
          </a:p>
        </p:txBody>
      </p:sp>
      <p:pic>
        <p:nvPicPr>
          <p:cNvPr id="121860" name="Picture 6"/>
          <p:cNvPicPr>
            <a:picLocks noChangeAspect="1" noChangeArrowheads="1"/>
          </p:cNvPicPr>
          <p:nvPr/>
        </p:nvPicPr>
        <p:blipFill>
          <a:blip r:embed="rId2" cstate="print"/>
          <a:srcRect/>
          <a:stretch>
            <a:fillRect/>
          </a:stretch>
        </p:blipFill>
        <p:spPr bwMode="auto">
          <a:xfrm>
            <a:off x="0" y="620713"/>
            <a:ext cx="4641850" cy="623728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SLIDE_MODEL_TYPE" val="cover"/>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3"/>
  <p:tag name="KSO_WM_UNIT_TYPE" val="f"/>
  <p:tag name="KSO_WM_UNIT_INDEX" val="1"/>
  <p:tag name="KSO_WM_UNIT_CLEAR" val="1"/>
  <p:tag name="KSO_WM_UNIT_LAYERLEVEL" val="1"/>
  <p:tag name="KSO_WM_UNIT_VALUE" val="112"/>
  <p:tag name="KSO_WM_UNIT_HIGHLIGHT" val="0"/>
  <p:tag name="KSO_WM_UNIT_COMPATIBLE" val="0"/>
  <p:tag name="KSO_WM_UNIT_ID" val="custom3_6*f*1"/>
  <p:tag name="KSO_WM_UNIT_PRESET_TEXT_INDEX" val="6"/>
  <p:tag name="KSO_WM_UNIT_PRESET_TEXT_LEN" val="50"/>
</p:tagLst>
</file>

<file path=ppt/tags/tag3.xml><?xml version="1.0" encoding="utf-8"?>
<p:tagLst xmlns:a="http://schemas.openxmlformats.org/drawingml/2006/main" xmlns:r="http://schemas.openxmlformats.org/officeDocument/2006/relationships" xmlns:p="http://schemas.openxmlformats.org/presentationml/2006/main">
  <p:tag name="KSO_WM_SLIDE_ID" val="custom3_6"/>
  <p:tag name="KSO_WM_SLIDE_INDEX" val="6"/>
  <p:tag name="KSO_WM_SLIDE_LAYOUT" val="a_f"/>
  <p:tag name="KSO_WM_SLIDE_LAYOUT_CNT" val="1_1"/>
  <p:tag name="KSO_WM_SLIDE_TYPE" val="text"/>
  <p:tag name="KSO_WM_BEAUTIFY_FLAG" val="#wm#"/>
  <p:tag name="KSO_WM_SLIDE_ITEM_CNT" val="1"/>
  <p:tag name="KSO_WM_TEMPLATE_CATEGORY" val="custom"/>
  <p:tag name="KSO_WM_TEMPLATE_INDEX" val="3"/>
  <p:tag name="KSO_WM_TAG_VERSION" val="1.0"/>
  <p:tag name="KSO_WM_SLIDE_POSITION" val="179*162"/>
  <p:tag name="KSO_WM_SLIDE_SIZE" val="374*329"/>
</p:tagLst>
</file>

<file path=ppt/tags/tag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3"/>
  <p:tag name="KSO_WM_UNIT_TYPE" val="f"/>
  <p:tag name="KSO_WM_UNIT_INDEX" val="1"/>
  <p:tag name="KSO_WM_UNIT_CLEAR" val="1"/>
  <p:tag name="KSO_WM_UNIT_LAYERLEVEL" val="1"/>
  <p:tag name="KSO_WM_UNIT_VALUE" val="112"/>
  <p:tag name="KSO_WM_UNIT_HIGHLIGHT" val="0"/>
  <p:tag name="KSO_WM_UNIT_COMPATIBLE" val="0"/>
  <p:tag name="KSO_WM_UNIT_ID" val="custom3_6*f*1"/>
  <p:tag name="KSO_WM_UNIT_PRESET_TEXT_INDEX" val="6"/>
  <p:tag name="KSO_WM_UNIT_PRESET_TEXT_LEN" val="50"/>
</p:tagLst>
</file>

<file path=ppt/tags/tag5.xml><?xml version="1.0" encoding="utf-8"?>
<p:tagLst xmlns:a="http://schemas.openxmlformats.org/drawingml/2006/main" xmlns:r="http://schemas.openxmlformats.org/officeDocument/2006/relationships" xmlns:p="http://schemas.openxmlformats.org/presentationml/2006/main">
  <p:tag name="KSO_WM_SLIDE_ID" val="custom3_2"/>
  <p:tag name="KSO_WM_SLIDE_INDEX" val="2"/>
  <p:tag name="KSO_WM_SLIDE_LAYOUT" val="a_f"/>
  <p:tag name="KSO_WM_SLIDE_LAYOUT_CNT" val="1_1"/>
  <p:tag name="KSO_WM_SLIDE_TYPE" val="text"/>
  <p:tag name="KSO_WM_BEAUTIFY_FLAG" val="#wm#"/>
  <p:tag name="KSO_WM_SLIDE_POSITION" val="72*144"/>
  <p:tag name="KSO_WM_SLIDE_SIZE" val="577*343"/>
  <p:tag name="KSO_WM_SLIDE_ITEM_CNT" val="6"/>
  <p:tag name="KSO_WM_TEMPLATE_CATEGORY" val="custom"/>
  <p:tag name="KSO_WM_TEMPLATE_INDEX" val="3"/>
  <p:tag name="KSO_WM_TAG_VERSION" val="1.0"/>
</p:tagLst>
</file>

<file path=ppt/tags/tag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3"/>
  <p:tag name="KSO_WM_UNIT_TYPE" val="f"/>
  <p:tag name="KSO_WM_UNIT_INDEX" val="1"/>
  <p:tag name="KSO_WM_UNIT_ID" val="custom3_2*f*1"/>
  <p:tag name="KSO_WM_UNIT_CLEAR" val="1"/>
  <p:tag name="KSO_WM_UNIT_LAYERLEVEL" val="1"/>
  <p:tag name="KSO_WM_UNIT_VALUE" val="364"/>
  <p:tag name="KSO_WM_UNIT_HIGHLIGHT" val="0"/>
  <p:tag name="KSO_WM_UNIT_COMPATIBLE" val="0"/>
  <p:tag name="KSO_WM_UNIT_PRESET_TEXT_INDEX" val="2"/>
  <p:tag name="KSO_WM_UNIT_PRESET_TEXT_LEN" val="60"/>
</p:tagLst>
</file>

<file path=ppt/theme/theme1.xml><?xml version="1.0" encoding="utf-8"?>
<a:theme xmlns:a="http://schemas.openxmlformats.org/drawingml/2006/main" name="演示设计">
  <a:themeElements>
    <a:clrScheme name="演示设计 6">
      <a:dk1>
        <a:srgbClr val="000000"/>
      </a:dk1>
      <a:lt1>
        <a:srgbClr val="FFFFFF"/>
      </a:lt1>
      <a:dk2>
        <a:srgbClr val="000000"/>
      </a:dk2>
      <a:lt2>
        <a:srgbClr val="B2B2B2"/>
      </a:lt2>
      <a:accent1>
        <a:srgbClr val="FF0517"/>
      </a:accent1>
      <a:accent2>
        <a:srgbClr val="BC000D"/>
      </a:accent2>
      <a:accent3>
        <a:srgbClr val="FFFFFF"/>
      </a:accent3>
      <a:accent4>
        <a:srgbClr val="000000"/>
      </a:accent4>
      <a:accent5>
        <a:srgbClr val="FFAAAB"/>
      </a:accent5>
      <a:accent6>
        <a:srgbClr val="AA000B"/>
      </a:accent6>
      <a:hlink>
        <a:srgbClr val="3A0004"/>
      </a:hlink>
      <a:folHlink>
        <a:srgbClr val="FF3B3B"/>
      </a:folHlink>
    </a:clrScheme>
    <a:fontScheme name="演示设计">
      <a:majorFont>
        <a:latin typeface="Arial"/>
        <a:ea typeface="华文细黑"/>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spcBef>
            <a:spcPct val="0"/>
          </a:spcBef>
          <a:spcAft>
            <a:spcPct val="0"/>
          </a:spcAft>
          <a:buClrTx/>
          <a:buSzTx/>
          <a:buFontTx/>
          <a:buNone/>
          <a:defRPr kumimoji="0" lang="zh-CN" sz="1800" b="0" i="1"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spcBef>
            <a:spcPct val="0"/>
          </a:spcBef>
          <a:spcAft>
            <a:spcPct val="0"/>
          </a:spcAft>
          <a:buClrTx/>
          <a:buSzTx/>
          <a:buFontTx/>
          <a:buNone/>
          <a:defRPr kumimoji="0" lang="zh-CN" sz="1800" b="0" i="1"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lnDef>
  </a:objectDefaults>
  <a:extraClrSchemeLst>
    <a:extraClrScheme>
      <a:clrScheme name="演示设计 1">
        <a:dk1>
          <a:srgbClr val="000000"/>
        </a:dk1>
        <a:lt1>
          <a:srgbClr val="FFFFFF"/>
        </a:lt1>
        <a:dk2>
          <a:srgbClr val="000000"/>
        </a:dk2>
        <a:lt2>
          <a:srgbClr val="808080"/>
        </a:lt2>
        <a:accent1>
          <a:srgbClr val="FFCC00"/>
        </a:accent1>
        <a:accent2>
          <a:srgbClr val="FF9933"/>
        </a:accent2>
        <a:accent3>
          <a:srgbClr val="FFFFFF"/>
        </a:accent3>
        <a:accent4>
          <a:srgbClr val="000000"/>
        </a:accent4>
        <a:accent5>
          <a:srgbClr val="FFE2AA"/>
        </a:accent5>
        <a:accent6>
          <a:srgbClr val="E78A2D"/>
        </a:accent6>
        <a:hlink>
          <a:srgbClr val="463900"/>
        </a:hlink>
        <a:folHlink>
          <a:srgbClr val="FFE67D"/>
        </a:folHlink>
      </a:clrScheme>
      <a:clrMap bg1="lt1" tx1="dk1" bg2="lt2" tx2="dk2" accent1="accent1" accent2="accent2" accent3="accent3" accent4="accent4" accent5="accent5" accent6="accent6" hlink="hlink" folHlink="folHlink"/>
    </a:extraClrScheme>
    <a:extraClrScheme>
      <a:clrScheme name="演示设计 2">
        <a:dk1>
          <a:srgbClr val="000000"/>
        </a:dk1>
        <a:lt1>
          <a:srgbClr val="FFFFFF"/>
        </a:lt1>
        <a:dk2>
          <a:srgbClr val="000000"/>
        </a:dk2>
        <a:lt2>
          <a:srgbClr val="808080"/>
        </a:lt2>
        <a:accent1>
          <a:srgbClr val="FF9021"/>
        </a:accent1>
        <a:accent2>
          <a:srgbClr val="DA5800"/>
        </a:accent2>
        <a:accent3>
          <a:srgbClr val="FFFFFF"/>
        </a:accent3>
        <a:accent4>
          <a:srgbClr val="000000"/>
        </a:accent4>
        <a:accent5>
          <a:srgbClr val="FFC6AB"/>
        </a:accent5>
        <a:accent6>
          <a:srgbClr val="C54F00"/>
        </a:accent6>
        <a:hlink>
          <a:srgbClr val="963D00"/>
        </a:hlink>
        <a:folHlink>
          <a:srgbClr val="FFAD5B"/>
        </a:folHlink>
      </a:clrScheme>
      <a:clrMap bg1="lt1" tx1="dk1" bg2="lt2" tx2="dk2" accent1="accent1" accent2="accent2" accent3="accent3" accent4="accent4" accent5="accent5" accent6="accent6" hlink="hlink" folHlink="folHlink"/>
    </a:extraClrScheme>
    <a:extraClrScheme>
      <a:clrScheme name="演示设计 3">
        <a:dk1>
          <a:srgbClr val="000000"/>
        </a:dk1>
        <a:lt1>
          <a:srgbClr val="FFFFFF"/>
        </a:lt1>
        <a:dk2>
          <a:srgbClr val="000000"/>
        </a:dk2>
        <a:lt2>
          <a:srgbClr val="C0C0C0"/>
        </a:lt2>
        <a:accent1>
          <a:srgbClr val="5B8CC1"/>
        </a:accent1>
        <a:accent2>
          <a:srgbClr val="2A5682"/>
        </a:accent2>
        <a:accent3>
          <a:srgbClr val="FFFFFF"/>
        </a:accent3>
        <a:accent4>
          <a:srgbClr val="000000"/>
        </a:accent4>
        <a:accent5>
          <a:srgbClr val="B5C5DD"/>
        </a:accent5>
        <a:accent6>
          <a:srgbClr val="254D75"/>
        </a:accent6>
        <a:hlink>
          <a:srgbClr val="002850"/>
        </a:hlink>
        <a:folHlink>
          <a:srgbClr val="2A94FE"/>
        </a:folHlink>
      </a:clrScheme>
      <a:clrMap bg1="lt1" tx1="dk1" bg2="lt2" tx2="dk2" accent1="accent1" accent2="accent2" accent3="accent3" accent4="accent4" accent5="accent5" accent6="accent6" hlink="hlink" folHlink="folHlink"/>
    </a:extraClrScheme>
    <a:extraClrScheme>
      <a:clrScheme name="演示设计 4">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C0C0C0"/>
        </a:folHlink>
      </a:clrScheme>
      <a:clrMap bg1="lt1" tx1="dk1" bg2="lt2" tx2="dk2" accent1="accent1" accent2="accent2" accent3="accent3" accent4="accent4" accent5="accent5" accent6="accent6" hlink="hlink" folHlink="folHlink"/>
    </a:extraClrScheme>
    <a:extraClrScheme>
      <a:clrScheme name="演示设计 5">
        <a:dk1>
          <a:srgbClr val="000000"/>
        </a:dk1>
        <a:lt1>
          <a:srgbClr val="FFFFFF"/>
        </a:lt1>
        <a:dk2>
          <a:srgbClr val="000000"/>
        </a:dk2>
        <a:lt2>
          <a:srgbClr val="B2B2B2"/>
        </a:lt2>
        <a:accent1>
          <a:srgbClr val="BF59B8"/>
        </a:accent1>
        <a:accent2>
          <a:srgbClr val="884183"/>
        </a:accent2>
        <a:accent3>
          <a:srgbClr val="FFFFFF"/>
        </a:accent3>
        <a:accent4>
          <a:srgbClr val="000000"/>
        </a:accent4>
        <a:accent5>
          <a:srgbClr val="DCB5D8"/>
        </a:accent5>
        <a:accent6>
          <a:srgbClr val="7B3A76"/>
        </a:accent6>
        <a:hlink>
          <a:srgbClr val="371535"/>
        </a:hlink>
        <a:folHlink>
          <a:srgbClr val="C468BD"/>
        </a:folHlink>
      </a:clrScheme>
      <a:clrMap bg1="lt1" tx1="dk1" bg2="lt2" tx2="dk2" accent1="accent1" accent2="accent2" accent3="accent3" accent4="accent4" accent5="accent5" accent6="accent6" hlink="hlink" folHlink="folHlink"/>
    </a:extraClrScheme>
    <a:extraClrScheme>
      <a:clrScheme name="演示设计 6">
        <a:dk1>
          <a:srgbClr val="000000"/>
        </a:dk1>
        <a:lt1>
          <a:srgbClr val="FFFFFF"/>
        </a:lt1>
        <a:dk2>
          <a:srgbClr val="000000"/>
        </a:dk2>
        <a:lt2>
          <a:srgbClr val="B2B2B2"/>
        </a:lt2>
        <a:accent1>
          <a:srgbClr val="FF0517"/>
        </a:accent1>
        <a:accent2>
          <a:srgbClr val="BC000D"/>
        </a:accent2>
        <a:accent3>
          <a:srgbClr val="FFFFFF"/>
        </a:accent3>
        <a:accent4>
          <a:srgbClr val="000000"/>
        </a:accent4>
        <a:accent5>
          <a:srgbClr val="FFAAAB"/>
        </a:accent5>
        <a:accent6>
          <a:srgbClr val="AA000B"/>
        </a:accent6>
        <a:hlink>
          <a:srgbClr val="3A0004"/>
        </a:hlink>
        <a:folHlink>
          <a:srgbClr val="FF3B3B"/>
        </a:folHlink>
      </a:clrScheme>
      <a:clrMap bg1="lt1" tx1="dk1" bg2="lt2" tx2="dk2" accent1="accent1" accent2="accent2" accent3="accent3" accent4="accent4" accent5="accent5" accent6="accent6" hlink="hlink" folHlink="folHlink"/>
    </a:extraClrScheme>
    <a:extraClrScheme>
      <a:clrScheme name="演示设计 7">
        <a:dk1>
          <a:srgbClr val="000000"/>
        </a:dk1>
        <a:lt1>
          <a:srgbClr val="FFFFFF"/>
        </a:lt1>
        <a:dk2>
          <a:srgbClr val="000000"/>
        </a:dk2>
        <a:lt2>
          <a:srgbClr val="C0C0C0"/>
        </a:lt2>
        <a:accent1>
          <a:srgbClr val="DFE0BE"/>
        </a:accent1>
        <a:accent2>
          <a:srgbClr val="D1D46B"/>
        </a:accent2>
        <a:accent3>
          <a:srgbClr val="FFFFFF"/>
        </a:accent3>
        <a:accent4>
          <a:srgbClr val="000000"/>
        </a:accent4>
        <a:accent5>
          <a:srgbClr val="ECEDDB"/>
        </a:accent5>
        <a:accent6>
          <a:srgbClr val="BDC060"/>
        </a:accent6>
        <a:hlink>
          <a:srgbClr val="3A3B11"/>
        </a:hlink>
        <a:folHlink>
          <a:srgbClr val="DDDF91"/>
        </a:folHlink>
      </a:clrScheme>
      <a:clrMap bg1="lt1" tx1="dk1" bg2="lt2" tx2="dk2" accent1="accent1" accent2="accent2" accent3="accent3" accent4="accent4" accent5="accent5" accent6="accent6" hlink="hlink" folHlink="folHlink"/>
    </a:extraClrScheme>
    <a:extraClrScheme>
      <a:clrScheme name="演示设计 8">
        <a:dk1>
          <a:srgbClr val="000000"/>
        </a:dk1>
        <a:lt1>
          <a:srgbClr val="FFFFFF"/>
        </a:lt1>
        <a:dk2>
          <a:srgbClr val="000000"/>
        </a:dk2>
        <a:lt2>
          <a:srgbClr val="C0C0C0"/>
        </a:lt2>
        <a:accent1>
          <a:srgbClr val="6FC01E"/>
        </a:accent1>
        <a:accent2>
          <a:srgbClr val="4F7913"/>
        </a:accent2>
        <a:accent3>
          <a:srgbClr val="FFFFFF"/>
        </a:accent3>
        <a:accent4>
          <a:srgbClr val="000000"/>
        </a:accent4>
        <a:accent5>
          <a:srgbClr val="BBDCAB"/>
        </a:accent5>
        <a:accent6>
          <a:srgbClr val="476D10"/>
        </a:accent6>
        <a:hlink>
          <a:srgbClr val="26420A"/>
        </a:hlink>
        <a:folHlink>
          <a:srgbClr val="7BD52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A000120140530A99PPBG">
  <a:themeElements>
    <a:clrScheme name="自定义 563">
      <a:dk1>
        <a:srgbClr val="5F5F5F"/>
      </a:dk1>
      <a:lt1>
        <a:sysClr val="window" lastClr="FFFFFF"/>
      </a:lt1>
      <a:dk2>
        <a:srgbClr val="5F5F5F"/>
      </a:dk2>
      <a:lt2>
        <a:srgbClr val="FFFFFF"/>
      </a:lt2>
      <a:accent1>
        <a:srgbClr val="E74E3E"/>
      </a:accent1>
      <a:accent2>
        <a:srgbClr val="E0642C"/>
      </a:accent2>
      <a:accent3>
        <a:srgbClr val="E042A3"/>
      </a:accent3>
      <a:accent4>
        <a:srgbClr val="7866C0"/>
      </a:accent4>
      <a:accent5>
        <a:srgbClr val="00C0F0"/>
      </a:accent5>
      <a:accent6>
        <a:srgbClr val="00B050"/>
      </a:accent6>
      <a:hlink>
        <a:srgbClr val="00B0F0"/>
      </a:hlink>
      <a:folHlink>
        <a:srgbClr val="7F7F7F"/>
      </a:folHlink>
    </a:clrScheme>
    <a:fontScheme name="KSO主题7">
      <a:majorFont>
        <a:latin typeface="Times New Roman"/>
        <a:ea typeface="华文中宋"/>
        <a:cs typeface=""/>
      </a:majorFont>
      <a:minorFont>
        <a:latin typeface="Times New Roman"/>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2_演示设计">
  <a:themeElements>
    <a:clrScheme name="2_演示设计 6">
      <a:dk1>
        <a:srgbClr val="000000"/>
      </a:dk1>
      <a:lt1>
        <a:srgbClr val="FFFFFF"/>
      </a:lt1>
      <a:dk2>
        <a:srgbClr val="000000"/>
      </a:dk2>
      <a:lt2>
        <a:srgbClr val="B2B2B2"/>
      </a:lt2>
      <a:accent1>
        <a:srgbClr val="FF0517"/>
      </a:accent1>
      <a:accent2>
        <a:srgbClr val="BC000D"/>
      </a:accent2>
      <a:accent3>
        <a:srgbClr val="FFFFFF"/>
      </a:accent3>
      <a:accent4>
        <a:srgbClr val="000000"/>
      </a:accent4>
      <a:accent5>
        <a:srgbClr val="FFAAAB"/>
      </a:accent5>
      <a:accent6>
        <a:srgbClr val="AA000B"/>
      </a:accent6>
      <a:hlink>
        <a:srgbClr val="3A0004"/>
      </a:hlink>
      <a:folHlink>
        <a:srgbClr val="FF3B3B"/>
      </a:folHlink>
    </a:clrScheme>
    <a:fontScheme name="2_演示设计">
      <a:majorFont>
        <a:latin typeface="Arial"/>
        <a:ea typeface="华文细黑"/>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1" u="none" strike="noStrike" cap="none" normalizeH="0" baseline="0" smtClean="0">
            <a:ln>
              <a:noFill/>
            </a:ln>
            <a:solidFill>
              <a:schemeClr val="tx1"/>
            </a:solidFill>
            <a:effectLst/>
            <a:latin typeface="Arial" pitchFamily="34" charset="0"/>
            <a:ea typeface="华文细黑"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1" u="none" strike="noStrike" cap="none" normalizeH="0" baseline="0" smtClean="0">
            <a:ln>
              <a:noFill/>
            </a:ln>
            <a:solidFill>
              <a:schemeClr val="tx1"/>
            </a:solidFill>
            <a:effectLst/>
            <a:latin typeface="Arial" pitchFamily="34" charset="0"/>
            <a:ea typeface="华文细黑" pitchFamily="2" charset="-122"/>
          </a:defRPr>
        </a:defPPr>
      </a:lstStyle>
    </a:lnDef>
  </a:objectDefaults>
  <a:extraClrSchemeLst>
    <a:extraClrScheme>
      <a:clrScheme name="2_演示设计 1">
        <a:dk1>
          <a:srgbClr val="000000"/>
        </a:dk1>
        <a:lt1>
          <a:srgbClr val="FFFFFF"/>
        </a:lt1>
        <a:dk2>
          <a:srgbClr val="000000"/>
        </a:dk2>
        <a:lt2>
          <a:srgbClr val="808080"/>
        </a:lt2>
        <a:accent1>
          <a:srgbClr val="FFCC00"/>
        </a:accent1>
        <a:accent2>
          <a:srgbClr val="FF9933"/>
        </a:accent2>
        <a:accent3>
          <a:srgbClr val="FFFFFF"/>
        </a:accent3>
        <a:accent4>
          <a:srgbClr val="000000"/>
        </a:accent4>
        <a:accent5>
          <a:srgbClr val="FFE2AA"/>
        </a:accent5>
        <a:accent6>
          <a:srgbClr val="E78A2D"/>
        </a:accent6>
        <a:hlink>
          <a:srgbClr val="463900"/>
        </a:hlink>
        <a:folHlink>
          <a:srgbClr val="FFE67D"/>
        </a:folHlink>
      </a:clrScheme>
      <a:clrMap bg1="lt1" tx1="dk1" bg2="lt2" tx2="dk2" accent1="accent1" accent2="accent2" accent3="accent3" accent4="accent4" accent5="accent5" accent6="accent6" hlink="hlink" folHlink="folHlink"/>
    </a:extraClrScheme>
    <a:extraClrScheme>
      <a:clrScheme name="2_演示设计 2">
        <a:dk1>
          <a:srgbClr val="000000"/>
        </a:dk1>
        <a:lt1>
          <a:srgbClr val="FFFFFF"/>
        </a:lt1>
        <a:dk2>
          <a:srgbClr val="000000"/>
        </a:dk2>
        <a:lt2>
          <a:srgbClr val="808080"/>
        </a:lt2>
        <a:accent1>
          <a:srgbClr val="FF9021"/>
        </a:accent1>
        <a:accent2>
          <a:srgbClr val="DA5800"/>
        </a:accent2>
        <a:accent3>
          <a:srgbClr val="FFFFFF"/>
        </a:accent3>
        <a:accent4>
          <a:srgbClr val="000000"/>
        </a:accent4>
        <a:accent5>
          <a:srgbClr val="FFC6AB"/>
        </a:accent5>
        <a:accent6>
          <a:srgbClr val="C54F00"/>
        </a:accent6>
        <a:hlink>
          <a:srgbClr val="963D00"/>
        </a:hlink>
        <a:folHlink>
          <a:srgbClr val="FFAD5B"/>
        </a:folHlink>
      </a:clrScheme>
      <a:clrMap bg1="lt1" tx1="dk1" bg2="lt2" tx2="dk2" accent1="accent1" accent2="accent2" accent3="accent3" accent4="accent4" accent5="accent5" accent6="accent6" hlink="hlink" folHlink="folHlink"/>
    </a:extraClrScheme>
    <a:extraClrScheme>
      <a:clrScheme name="2_演示设计 3">
        <a:dk1>
          <a:srgbClr val="000000"/>
        </a:dk1>
        <a:lt1>
          <a:srgbClr val="FFFFFF"/>
        </a:lt1>
        <a:dk2>
          <a:srgbClr val="000000"/>
        </a:dk2>
        <a:lt2>
          <a:srgbClr val="C0C0C0"/>
        </a:lt2>
        <a:accent1>
          <a:srgbClr val="5B8CC1"/>
        </a:accent1>
        <a:accent2>
          <a:srgbClr val="2A5682"/>
        </a:accent2>
        <a:accent3>
          <a:srgbClr val="FFFFFF"/>
        </a:accent3>
        <a:accent4>
          <a:srgbClr val="000000"/>
        </a:accent4>
        <a:accent5>
          <a:srgbClr val="B5C5DD"/>
        </a:accent5>
        <a:accent6>
          <a:srgbClr val="254D75"/>
        </a:accent6>
        <a:hlink>
          <a:srgbClr val="002850"/>
        </a:hlink>
        <a:folHlink>
          <a:srgbClr val="2A94FE"/>
        </a:folHlink>
      </a:clrScheme>
      <a:clrMap bg1="lt1" tx1="dk1" bg2="lt2" tx2="dk2" accent1="accent1" accent2="accent2" accent3="accent3" accent4="accent4" accent5="accent5" accent6="accent6" hlink="hlink" folHlink="folHlink"/>
    </a:extraClrScheme>
    <a:extraClrScheme>
      <a:clrScheme name="2_演示设计 4">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C0C0C0"/>
        </a:folHlink>
      </a:clrScheme>
      <a:clrMap bg1="lt1" tx1="dk1" bg2="lt2" tx2="dk2" accent1="accent1" accent2="accent2" accent3="accent3" accent4="accent4" accent5="accent5" accent6="accent6" hlink="hlink" folHlink="folHlink"/>
    </a:extraClrScheme>
    <a:extraClrScheme>
      <a:clrScheme name="2_演示设计 5">
        <a:dk1>
          <a:srgbClr val="000000"/>
        </a:dk1>
        <a:lt1>
          <a:srgbClr val="FFFFFF"/>
        </a:lt1>
        <a:dk2>
          <a:srgbClr val="000000"/>
        </a:dk2>
        <a:lt2>
          <a:srgbClr val="B2B2B2"/>
        </a:lt2>
        <a:accent1>
          <a:srgbClr val="BF59B8"/>
        </a:accent1>
        <a:accent2>
          <a:srgbClr val="884183"/>
        </a:accent2>
        <a:accent3>
          <a:srgbClr val="FFFFFF"/>
        </a:accent3>
        <a:accent4>
          <a:srgbClr val="000000"/>
        </a:accent4>
        <a:accent5>
          <a:srgbClr val="DCB5D8"/>
        </a:accent5>
        <a:accent6>
          <a:srgbClr val="7B3A76"/>
        </a:accent6>
        <a:hlink>
          <a:srgbClr val="371535"/>
        </a:hlink>
        <a:folHlink>
          <a:srgbClr val="C468BD"/>
        </a:folHlink>
      </a:clrScheme>
      <a:clrMap bg1="lt1" tx1="dk1" bg2="lt2" tx2="dk2" accent1="accent1" accent2="accent2" accent3="accent3" accent4="accent4" accent5="accent5" accent6="accent6" hlink="hlink" folHlink="folHlink"/>
    </a:extraClrScheme>
    <a:extraClrScheme>
      <a:clrScheme name="2_演示设计 6">
        <a:dk1>
          <a:srgbClr val="000000"/>
        </a:dk1>
        <a:lt1>
          <a:srgbClr val="FFFFFF"/>
        </a:lt1>
        <a:dk2>
          <a:srgbClr val="000000"/>
        </a:dk2>
        <a:lt2>
          <a:srgbClr val="B2B2B2"/>
        </a:lt2>
        <a:accent1>
          <a:srgbClr val="FF0517"/>
        </a:accent1>
        <a:accent2>
          <a:srgbClr val="BC000D"/>
        </a:accent2>
        <a:accent3>
          <a:srgbClr val="FFFFFF"/>
        </a:accent3>
        <a:accent4>
          <a:srgbClr val="000000"/>
        </a:accent4>
        <a:accent5>
          <a:srgbClr val="FFAAAB"/>
        </a:accent5>
        <a:accent6>
          <a:srgbClr val="AA000B"/>
        </a:accent6>
        <a:hlink>
          <a:srgbClr val="3A0004"/>
        </a:hlink>
        <a:folHlink>
          <a:srgbClr val="FF3B3B"/>
        </a:folHlink>
      </a:clrScheme>
      <a:clrMap bg1="lt1" tx1="dk1" bg2="lt2" tx2="dk2" accent1="accent1" accent2="accent2" accent3="accent3" accent4="accent4" accent5="accent5" accent6="accent6" hlink="hlink" folHlink="folHlink"/>
    </a:extraClrScheme>
    <a:extraClrScheme>
      <a:clrScheme name="2_演示设计 7">
        <a:dk1>
          <a:srgbClr val="000000"/>
        </a:dk1>
        <a:lt1>
          <a:srgbClr val="FFFFFF"/>
        </a:lt1>
        <a:dk2>
          <a:srgbClr val="000000"/>
        </a:dk2>
        <a:lt2>
          <a:srgbClr val="C0C0C0"/>
        </a:lt2>
        <a:accent1>
          <a:srgbClr val="DFE0BE"/>
        </a:accent1>
        <a:accent2>
          <a:srgbClr val="D1D46B"/>
        </a:accent2>
        <a:accent3>
          <a:srgbClr val="FFFFFF"/>
        </a:accent3>
        <a:accent4>
          <a:srgbClr val="000000"/>
        </a:accent4>
        <a:accent5>
          <a:srgbClr val="ECEDDB"/>
        </a:accent5>
        <a:accent6>
          <a:srgbClr val="BDC060"/>
        </a:accent6>
        <a:hlink>
          <a:srgbClr val="3A3B11"/>
        </a:hlink>
        <a:folHlink>
          <a:srgbClr val="DDDF91"/>
        </a:folHlink>
      </a:clrScheme>
      <a:clrMap bg1="lt1" tx1="dk1" bg2="lt2" tx2="dk2" accent1="accent1" accent2="accent2" accent3="accent3" accent4="accent4" accent5="accent5" accent6="accent6" hlink="hlink" folHlink="folHlink"/>
    </a:extraClrScheme>
    <a:extraClrScheme>
      <a:clrScheme name="2_演示设计 8">
        <a:dk1>
          <a:srgbClr val="000000"/>
        </a:dk1>
        <a:lt1>
          <a:srgbClr val="FFFFFF"/>
        </a:lt1>
        <a:dk2>
          <a:srgbClr val="000000"/>
        </a:dk2>
        <a:lt2>
          <a:srgbClr val="C0C0C0"/>
        </a:lt2>
        <a:accent1>
          <a:srgbClr val="6FC01E"/>
        </a:accent1>
        <a:accent2>
          <a:srgbClr val="4F7913"/>
        </a:accent2>
        <a:accent3>
          <a:srgbClr val="FFFFFF"/>
        </a:accent3>
        <a:accent4>
          <a:srgbClr val="000000"/>
        </a:accent4>
        <a:accent5>
          <a:srgbClr val="BBDCAB"/>
        </a:accent5>
        <a:accent6>
          <a:srgbClr val="476D10"/>
        </a:accent6>
        <a:hlink>
          <a:srgbClr val="26420A"/>
        </a:hlink>
        <a:folHlink>
          <a:srgbClr val="7BD52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演示设计">
  <a:themeElements>
    <a:clrScheme name="2_演示设计 6">
      <a:dk1>
        <a:srgbClr val="000000"/>
      </a:dk1>
      <a:lt1>
        <a:srgbClr val="FFFFFF"/>
      </a:lt1>
      <a:dk2>
        <a:srgbClr val="000000"/>
      </a:dk2>
      <a:lt2>
        <a:srgbClr val="B2B2B2"/>
      </a:lt2>
      <a:accent1>
        <a:srgbClr val="FF0517"/>
      </a:accent1>
      <a:accent2>
        <a:srgbClr val="BC000D"/>
      </a:accent2>
      <a:accent3>
        <a:srgbClr val="FFFFFF"/>
      </a:accent3>
      <a:accent4>
        <a:srgbClr val="000000"/>
      </a:accent4>
      <a:accent5>
        <a:srgbClr val="FFAAAB"/>
      </a:accent5>
      <a:accent6>
        <a:srgbClr val="AA000B"/>
      </a:accent6>
      <a:hlink>
        <a:srgbClr val="3A0004"/>
      </a:hlink>
      <a:folHlink>
        <a:srgbClr val="FF3B3B"/>
      </a:folHlink>
    </a:clrScheme>
    <a:fontScheme name="2_演示设计">
      <a:majorFont>
        <a:latin typeface="Arial"/>
        <a:ea typeface="华文细黑"/>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1" u="none" strike="noStrike" cap="none" normalizeH="0" baseline="0" smtClean="0">
            <a:ln>
              <a:noFill/>
            </a:ln>
            <a:solidFill>
              <a:schemeClr val="tx1"/>
            </a:solidFill>
            <a:effectLst/>
            <a:latin typeface="Arial" pitchFamily="34" charset="0"/>
            <a:ea typeface="华文细黑"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1" u="none" strike="noStrike" cap="none" normalizeH="0" baseline="0" smtClean="0">
            <a:ln>
              <a:noFill/>
            </a:ln>
            <a:solidFill>
              <a:schemeClr val="tx1"/>
            </a:solidFill>
            <a:effectLst/>
            <a:latin typeface="Arial" pitchFamily="34" charset="0"/>
            <a:ea typeface="华文细黑" pitchFamily="2" charset="-122"/>
          </a:defRPr>
        </a:defPPr>
      </a:lstStyle>
    </a:lnDef>
  </a:objectDefaults>
  <a:extraClrSchemeLst>
    <a:extraClrScheme>
      <a:clrScheme name="2_演示设计 1">
        <a:dk1>
          <a:srgbClr val="000000"/>
        </a:dk1>
        <a:lt1>
          <a:srgbClr val="FFFFFF"/>
        </a:lt1>
        <a:dk2>
          <a:srgbClr val="000000"/>
        </a:dk2>
        <a:lt2>
          <a:srgbClr val="808080"/>
        </a:lt2>
        <a:accent1>
          <a:srgbClr val="FFCC00"/>
        </a:accent1>
        <a:accent2>
          <a:srgbClr val="FF9933"/>
        </a:accent2>
        <a:accent3>
          <a:srgbClr val="FFFFFF"/>
        </a:accent3>
        <a:accent4>
          <a:srgbClr val="000000"/>
        </a:accent4>
        <a:accent5>
          <a:srgbClr val="FFE2AA"/>
        </a:accent5>
        <a:accent6>
          <a:srgbClr val="E78A2D"/>
        </a:accent6>
        <a:hlink>
          <a:srgbClr val="463900"/>
        </a:hlink>
        <a:folHlink>
          <a:srgbClr val="FFE67D"/>
        </a:folHlink>
      </a:clrScheme>
      <a:clrMap bg1="lt1" tx1="dk1" bg2="lt2" tx2="dk2" accent1="accent1" accent2="accent2" accent3="accent3" accent4="accent4" accent5="accent5" accent6="accent6" hlink="hlink" folHlink="folHlink"/>
    </a:extraClrScheme>
    <a:extraClrScheme>
      <a:clrScheme name="2_演示设计 2">
        <a:dk1>
          <a:srgbClr val="000000"/>
        </a:dk1>
        <a:lt1>
          <a:srgbClr val="FFFFFF"/>
        </a:lt1>
        <a:dk2>
          <a:srgbClr val="000000"/>
        </a:dk2>
        <a:lt2>
          <a:srgbClr val="808080"/>
        </a:lt2>
        <a:accent1>
          <a:srgbClr val="FF9021"/>
        </a:accent1>
        <a:accent2>
          <a:srgbClr val="DA5800"/>
        </a:accent2>
        <a:accent3>
          <a:srgbClr val="FFFFFF"/>
        </a:accent3>
        <a:accent4>
          <a:srgbClr val="000000"/>
        </a:accent4>
        <a:accent5>
          <a:srgbClr val="FFC6AB"/>
        </a:accent5>
        <a:accent6>
          <a:srgbClr val="C54F00"/>
        </a:accent6>
        <a:hlink>
          <a:srgbClr val="963D00"/>
        </a:hlink>
        <a:folHlink>
          <a:srgbClr val="FFAD5B"/>
        </a:folHlink>
      </a:clrScheme>
      <a:clrMap bg1="lt1" tx1="dk1" bg2="lt2" tx2="dk2" accent1="accent1" accent2="accent2" accent3="accent3" accent4="accent4" accent5="accent5" accent6="accent6" hlink="hlink" folHlink="folHlink"/>
    </a:extraClrScheme>
    <a:extraClrScheme>
      <a:clrScheme name="2_演示设计 3">
        <a:dk1>
          <a:srgbClr val="000000"/>
        </a:dk1>
        <a:lt1>
          <a:srgbClr val="FFFFFF"/>
        </a:lt1>
        <a:dk2>
          <a:srgbClr val="000000"/>
        </a:dk2>
        <a:lt2>
          <a:srgbClr val="C0C0C0"/>
        </a:lt2>
        <a:accent1>
          <a:srgbClr val="5B8CC1"/>
        </a:accent1>
        <a:accent2>
          <a:srgbClr val="2A5682"/>
        </a:accent2>
        <a:accent3>
          <a:srgbClr val="FFFFFF"/>
        </a:accent3>
        <a:accent4>
          <a:srgbClr val="000000"/>
        </a:accent4>
        <a:accent5>
          <a:srgbClr val="B5C5DD"/>
        </a:accent5>
        <a:accent6>
          <a:srgbClr val="254D75"/>
        </a:accent6>
        <a:hlink>
          <a:srgbClr val="002850"/>
        </a:hlink>
        <a:folHlink>
          <a:srgbClr val="2A94FE"/>
        </a:folHlink>
      </a:clrScheme>
      <a:clrMap bg1="lt1" tx1="dk1" bg2="lt2" tx2="dk2" accent1="accent1" accent2="accent2" accent3="accent3" accent4="accent4" accent5="accent5" accent6="accent6" hlink="hlink" folHlink="folHlink"/>
    </a:extraClrScheme>
    <a:extraClrScheme>
      <a:clrScheme name="2_演示设计 4">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C0C0C0"/>
        </a:folHlink>
      </a:clrScheme>
      <a:clrMap bg1="lt1" tx1="dk1" bg2="lt2" tx2="dk2" accent1="accent1" accent2="accent2" accent3="accent3" accent4="accent4" accent5="accent5" accent6="accent6" hlink="hlink" folHlink="folHlink"/>
    </a:extraClrScheme>
    <a:extraClrScheme>
      <a:clrScheme name="2_演示设计 5">
        <a:dk1>
          <a:srgbClr val="000000"/>
        </a:dk1>
        <a:lt1>
          <a:srgbClr val="FFFFFF"/>
        </a:lt1>
        <a:dk2>
          <a:srgbClr val="000000"/>
        </a:dk2>
        <a:lt2>
          <a:srgbClr val="B2B2B2"/>
        </a:lt2>
        <a:accent1>
          <a:srgbClr val="BF59B8"/>
        </a:accent1>
        <a:accent2>
          <a:srgbClr val="884183"/>
        </a:accent2>
        <a:accent3>
          <a:srgbClr val="FFFFFF"/>
        </a:accent3>
        <a:accent4>
          <a:srgbClr val="000000"/>
        </a:accent4>
        <a:accent5>
          <a:srgbClr val="DCB5D8"/>
        </a:accent5>
        <a:accent6>
          <a:srgbClr val="7B3A76"/>
        </a:accent6>
        <a:hlink>
          <a:srgbClr val="371535"/>
        </a:hlink>
        <a:folHlink>
          <a:srgbClr val="C468BD"/>
        </a:folHlink>
      </a:clrScheme>
      <a:clrMap bg1="lt1" tx1="dk1" bg2="lt2" tx2="dk2" accent1="accent1" accent2="accent2" accent3="accent3" accent4="accent4" accent5="accent5" accent6="accent6" hlink="hlink" folHlink="folHlink"/>
    </a:extraClrScheme>
    <a:extraClrScheme>
      <a:clrScheme name="2_演示设计 6">
        <a:dk1>
          <a:srgbClr val="000000"/>
        </a:dk1>
        <a:lt1>
          <a:srgbClr val="FFFFFF"/>
        </a:lt1>
        <a:dk2>
          <a:srgbClr val="000000"/>
        </a:dk2>
        <a:lt2>
          <a:srgbClr val="B2B2B2"/>
        </a:lt2>
        <a:accent1>
          <a:srgbClr val="FF0517"/>
        </a:accent1>
        <a:accent2>
          <a:srgbClr val="BC000D"/>
        </a:accent2>
        <a:accent3>
          <a:srgbClr val="FFFFFF"/>
        </a:accent3>
        <a:accent4>
          <a:srgbClr val="000000"/>
        </a:accent4>
        <a:accent5>
          <a:srgbClr val="FFAAAB"/>
        </a:accent5>
        <a:accent6>
          <a:srgbClr val="AA000B"/>
        </a:accent6>
        <a:hlink>
          <a:srgbClr val="3A0004"/>
        </a:hlink>
        <a:folHlink>
          <a:srgbClr val="FF3B3B"/>
        </a:folHlink>
      </a:clrScheme>
      <a:clrMap bg1="lt1" tx1="dk1" bg2="lt2" tx2="dk2" accent1="accent1" accent2="accent2" accent3="accent3" accent4="accent4" accent5="accent5" accent6="accent6" hlink="hlink" folHlink="folHlink"/>
    </a:extraClrScheme>
    <a:extraClrScheme>
      <a:clrScheme name="2_演示设计 7">
        <a:dk1>
          <a:srgbClr val="000000"/>
        </a:dk1>
        <a:lt1>
          <a:srgbClr val="FFFFFF"/>
        </a:lt1>
        <a:dk2>
          <a:srgbClr val="000000"/>
        </a:dk2>
        <a:lt2>
          <a:srgbClr val="C0C0C0"/>
        </a:lt2>
        <a:accent1>
          <a:srgbClr val="DFE0BE"/>
        </a:accent1>
        <a:accent2>
          <a:srgbClr val="D1D46B"/>
        </a:accent2>
        <a:accent3>
          <a:srgbClr val="FFFFFF"/>
        </a:accent3>
        <a:accent4>
          <a:srgbClr val="000000"/>
        </a:accent4>
        <a:accent5>
          <a:srgbClr val="ECEDDB"/>
        </a:accent5>
        <a:accent6>
          <a:srgbClr val="BDC060"/>
        </a:accent6>
        <a:hlink>
          <a:srgbClr val="3A3B11"/>
        </a:hlink>
        <a:folHlink>
          <a:srgbClr val="DDDF91"/>
        </a:folHlink>
      </a:clrScheme>
      <a:clrMap bg1="lt1" tx1="dk1" bg2="lt2" tx2="dk2" accent1="accent1" accent2="accent2" accent3="accent3" accent4="accent4" accent5="accent5" accent6="accent6" hlink="hlink" folHlink="folHlink"/>
    </a:extraClrScheme>
    <a:extraClrScheme>
      <a:clrScheme name="2_演示设计 8">
        <a:dk1>
          <a:srgbClr val="000000"/>
        </a:dk1>
        <a:lt1>
          <a:srgbClr val="FFFFFF"/>
        </a:lt1>
        <a:dk2>
          <a:srgbClr val="000000"/>
        </a:dk2>
        <a:lt2>
          <a:srgbClr val="C0C0C0"/>
        </a:lt2>
        <a:accent1>
          <a:srgbClr val="6FC01E"/>
        </a:accent1>
        <a:accent2>
          <a:srgbClr val="4F7913"/>
        </a:accent2>
        <a:accent3>
          <a:srgbClr val="FFFFFF"/>
        </a:accent3>
        <a:accent4>
          <a:srgbClr val="000000"/>
        </a:accent4>
        <a:accent5>
          <a:srgbClr val="BBDCAB"/>
        </a:accent5>
        <a:accent6>
          <a:srgbClr val="476D10"/>
        </a:accent6>
        <a:hlink>
          <a:srgbClr val="26420A"/>
        </a:hlink>
        <a:folHlink>
          <a:srgbClr val="7BD52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演示设计 6">
    <a:dk1>
      <a:srgbClr val="000000"/>
    </a:dk1>
    <a:lt1>
      <a:srgbClr val="FFFFFF"/>
    </a:lt1>
    <a:dk2>
      <a:srgbClr val="000000"/>
    </a:dk2>
    <a:lt2>
      <a:srgbClr val="B2B2B2"/>
    </a:lt2>
    <a:accent1>
      <a:srgbClr val="FF0517"/>
    </a:accent1>
    <a:accent2>
      <a:srgbClr val="BC000D"/>
    </a:accent2>
    <a:accent3>
      <a:srgbClr val="FFFFFF"/>
    </a:accent3>
    <a:accent4>
      <a:srgbClr val="000000"/>
    </a:accent4>
    <a:accent5>
      <a:srgbClr val="FFAAAB"/>
    </a:accent5>
    <a:accent6>
      <a:srgbClr val="AA000B"/>
    </a:accent6>
    <a:hlink>
      <a:srgbClr val="3A0004"/>
    </a:hlink>
    <a:folHlink>
      <a:srgbClr val="FF3B3B"/>
    </a:folHlink>
  </a:clrScheme>
</a:themeOverride>
</file>

<file path=docProps/app.xml><?xml version="1.0" encoding="utf-8"?>
<Properties xmlns="http://schemas.openxmlformats.org/officeDocument/2006/extended-properties" xmlns:vt="http://schemas.openxmlformats.org/officeDocument/2006/docPropsVTypes">
  <TotalTime>1037</TotalTime>
  <Words>6872</Words>
  <Application>Microsoft Office PowerPoint</Application>
  <PresentationFormat>全屏显示(4:3)</PresentationFormat>
  <Paragraphs>647</Paragraphs>
  <Slides>103</Slides>
  <Notes>0</Notes>
  <HiddenSlides>0</HiddenSlides>
  <MMClips>0</MMClips>
  <ScaleCrop>false</ScaleCrop>
  <HeadingPairs>
    <vt:vector size="4" baseType="variant">
      <vt:variant>
        <vt:lpstr>主题</vt:lpstr>
      </vt:variant>
      <vt:variant>
        <vt:i4>4</vt:i4>
      </vt:variant>
      <vt:variant>
        <vt:lpstr>幻灯片标题</vt:lpstr>
      </vt:variant>
      <vt:variant>
        <vt:i4>103</vt:i4>
      </vt:variant>
    </vt:vector>
  </HeadingPairs>
  <TitlesOfParts>
    <vt:vector size="107" baseType="lpstr">
      <vt:lpstr>演示设计</vt:lpstr>
      <vt:lpstr>A000120140530A99PPBG</vt:lpstr>
      <vt:lpstr>2_演示设计</vt:lpstr>
      <vt:lpstr>3_演示设计</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激发潜能——不断突破瓶颈</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正确使用词语——成语</vt:lpstr>
      <vt:lpstr>幻灯片 74</vt:lpstr>
      <vt:lpstr>幻灯片 75</vt:lpstr>
      <vt:lpstr>幻灯片 76</vt:lpstr>
      <vt:lpstr>幻灯片 77</vt:lpstr>
      <vt:lpstr>幻灯片 78</vt:lpstr>
      <vt:lpstr>幻灯片 79</vt:lpstr>
      <vt:lpstr>答题规范</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近几年的全国卷高考作文题命题特点透视</vt:lpstr>
      <vt:lpstr>幻灯片 92</vt:lpstr>
      <vt:lpstr>幻灯片 93</vt:lpstr>
      <vt:lpstr>幻灯片 94</vt:lpstr>
      <vt:lpstr>幻灯片 95</vt:lpstr>
      <vt:lpstr>幻灯片 96</vt:lpstr>
      <vt:lpstr>幻灯片 97</vt:lpstr>
      <vt:lpstr>幻灯片 98</vt:lpstr>
      <vt:lpstr>学生写作思维的提升</vt:lpstr>
      <vt:lpstr>幻灯片 100</vt:lpstr>
      <vt:lpstr>幻灯片 101</vt:lpstr>
      <vt:lpstr>幻灯片 102</vt:lpstr>
      <vt:lpstr>幻灯片 103</vt:lpstr>
    </vt:vector>
  </TitlesOfParts>
  <Company>NordriDesign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微软用户</cp:lastModifiedBy>
  <cp:revision>613</cp:revision>
  <dcterms:created xsi:type="dcterms:W3CDTF">2008-05-06T01:42:58Z</dcterms:created>
  <dcterms:modified xsi:type="dcterms:W3CDTF">2019-03-14T03:52:52Z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2052-11.1.0.8203</vt:lpwstr>
  </property>
  <property fmtid="{D5CDD505-2E9C-101B-9397-08002B2CF9AE}" pid="3" name="KSORubyTemplateID">
    <vt:lpwstr>13</vt:lpwstr>
  </property>
</Properties>
</file>