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</p:sldMasterIdLst>
  <p:sldIdLst>
    <p:sldId id="257" r:id="rId21"/>
    <p:sldId id="260" r:id="rId22"/>
    <p:sldId id="262" r:id="rId23"/>
    <p:sldId id="263" r:id="rId24"/>
    <p:sldId id="265" r:id="rId25"/>
    <p:sldId id="289" r:id="rId26"/>
    <p:sldId id="290" r:id="rId27"/>
    <p:sldId id="291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6" r:id="rId37"/>
    <p:sldId id="274" r:id="rId38"/>
    <p:sldId id="275" r:id="rId39"/>
    <p:sldId id="277" r:id="rId40"/>
    <p:sldId id="292" r:id="rId41"/>
    <p:sldId id="278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" y="186"/>
      </p:cViewPr>
      <p:guideLst>
        <p:guide orient="horz" pos="2160"/>
        <p:guide pos="382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slideMaster" Target="slideMasters/slideMaster11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slideMaster" Target="slideMasters/slideMaster16.xml" /><Relationship Id="rId17" Type="http://schemas.openxmlformats.org/officeDocument/2006/relationships/slideMaster" Target="slideMasters/slideMaster17.xml" /><Relationship Id="rId18" Type="http://schemas.openxmlformats.org/officeDocument/2006/relationships/slideMaster" Target="slideMasters/slideMaster18.xml" /><Relationship Id="rId19" Type="http://schemas.openxmlformats.org/officeDocument/2006/relationships/slideMaster" Target="slideMasters/slideMaster19.xml" /><Relationship Id="rId2" Type="http://schemas.openxmlformats.org/officeDocument/2006/relationships/slideMaster" Target="slideMasters/slideMaster2.xml" /><Relationship Id="rId20" Type="http://schemas.openxmlformats.org/officeDocument/2006/relationships/slideMaster" Target="slideMasters/slideMaster20.xml" /><Relationship Id="rId21" Type="http://schemas.openxmlformats.org/officeDocument/2006/relationships/slide" Target="slides/slide1.xml" /><Relationship Id="rId22" Type="http://schemas.openxmlformats.org/officeDocument/2006/relationships/slide" Target="slides/slide2.xml" /><Relationship Id="rId23" Type="http://schemas.openxmlformats.org/officeDocument/2006/relationships/slide" Target="slides/slide3.xml" /><Relationship Id="rId24" Type="http://schemas.openxmlformats.org/officeDocument/2006/relationships/slide" Target="slides/slide4.xml" /><Relationship Id="rId25" Type="http://schemas.openxmlformats.org/officeDocument/2006/relationships/slide" Target="slides/slide5.xml" /><Relationship Id="rId26" Type="http://schemas.openxmlformats.org/officeDocument/2006/relationships/slide" Target="slides/slide6.xml" /><Relationship Id="rId27" Type="http://schemas.openxmlformats.org/officeDocument/2006/relationships/slide" Target="slides/slide7.xml" /><Relationship Id="rId28" Type="http://schemas.openxmlformats.org/officeDocument/2006/relationships/slide" Target="slides/slide8.xml" /><Relationship Id="rId29" Type="http://schemas.openxmlformats.org/officeDocument/2006/relationships/slide" Target="slides/slide9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0.xml" /><Relationship Id="rId31" Type="http://schemas.openxmlformats.org/officeDocument/2006/relationships/slide" Target="slides/slide11.xml" /><Relationship Id="rId32" Type="http://schemas.openxmlformats.org/officeDocument/2006/relationships/slide" Target="slides/slide12.xml" /><Relationship Id="rId33" Type="http://schemas.openxmlformats.org/officeDocument/2006/relationships/slide" Target="slides/slide13.xml" /><Relationship Id="rId34" Type="http://schemas.openxmlformats.org/officeDocument/2006/relationships/slide" Target="slides/slide14.xml" /><Relationship Id="rId35" Type="http://schemas.openxmlformats.org/officeDocument/2006/relationships/slide" Target="slides/slide15.xml" /><Relationship Id="rId36" Type="http://schemas.openxmlformats.org/officeDocument/2006/relationships/slide" Target="slides/slide16.xml" /><Relationship Id="rId37" Type="http://schemas.openxmlformats.org/officeDocument/2006/relationships/slide" Target="slides/slide17.xml" /><Relationship Id="rId38" Type="http://schemas.openxmlformats.org/officeDocument/2006/relationships/slide" Target="slides/slide18.xml" /><Relationship Id="rId39" Type="http://schemas.openxmlformats.org/officeDocument/2006/relationships/slide" Target="slides/slide19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20.xml" /><Relationship Id="rId41" Type="http://schemas.openxmlformats.org/officeDocument/2006/relationships/slide" Target="slides/slide21.xml" /><Relationship Id="rId42" Type="http://schemas.openxmlformats.org/officeDocument/2006/relationships/slide" Target="slides/slide22.xml" /><Relationship Id="rId43" Type="http://schemas.openxmlformats.org/officeDocument/2006/relationships/tags" Target="tags/tag1494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662.xml" /><Relationship Id="rId11" Type="http://schemas.openxmlformats.org/officeDocument/2006/relationships/tags" Target="../tags/tag663.xml" /><Relationship Id="rId12" Type="http://schemas.openxmlformats.org/officeDocument/2006/relationships/tags" Target="../tags/tag664.xml" /><Relationship Id="rId13" Type="http://schemas.openxmlformats.org/officeDocument/2006/relationships/tags" Target="../tags/tag665.xml" /><Relationship Id="rId14" Type="http://schemas.openxmlformats.org/officeDocument/2006/relationships/slideMaster" Target="../slideMasters/slideMaster10.xml" /><Relationship Id="rId2" Type="http://schemas.openxmlformats.org/officeDocument/2006/relationships/tags" Target="../tags/tag655.xml" /><Relationship Id="rId3" Type="http://schemas.openxmlformats.org/officeDocument/2006/relationships/image" Target="../media/image2.png" /><Relationship Id="rId4" Type="http://schemas.openxmlformats.org/officeDocument/2006/relationships/tags" Target="../tags/tag656.xml" /><Relationship Id="rId5" Type="http://schemas.openxmlformats.org/officeDocument/2006/relationships/tags" Target="../tags/tag657.xml" /><Relationship Id="rId6" Type="http://schemas.openxmlformats.org/officeDocument/2006/relationships/tags" Target="../tags/tag658.xml" /><Relationship Id="rId7" Type="http://schemas.openxmlformats.org/officeDocument/2006/relationships/tags" Target="../tags/tag659.xml" /><Relationship Id="rId8" Type="http://schemas.openxmlformats.org/officeDocument/2006/relationships/tags" Target="../tags/tag660.xml" /><Relationship Id="rId9" Type="http://schemas.openxmlformats.org/officeDocument/2006/relationships/tags" Target="../tags/tag661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6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0.xml" /><Relationship Id="rId2" Type="http://schemas.openxmlformats.org/officeDocument/2006/relationships/tags" Target="../tags/tag667.xml" /><Relationship Id="rId3" Type="http://schemas.openxmlformats.org/officeDocument/2006/relationships/tags" Target="../tags/tag668.xml" /><Relationship Id="rId4" Type="http://schemas.openxmlformats.org/officeDocument/2006/relationships/tags" Target="../tags/tag669.xml" /><Relationship Id="rId5" Type="http://schemas.openxmlformats.org/officeDocument/2006/relationships/tags" Target="../tags/tag670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671.xml" /><Relationship Id="rId9" Type="http://schemas.openxmlformats.org/officeDocument/2006/relationships/tags" Target="../tags/tag672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3.xml" /><Relationship Id="rId10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674.xml" /><Relationship Id="rId5" Type="http://schemas.openxmlformats.org/officeDocument/2006/relationships/tags" Target="../tags/tag675.xml" /><Relationship Id="rId6" Type="http://schemas.openxmlformats.org/officeDocument/2006/relationships/tags" Target="../tags/tag676.xml" /><Relationship Id="rId7" Type="http://schemas.openxmlformats.org/officeDocument/2006/relationships/tags" Target="../tags/tag677.xml" /><Relationship Id="rId8" Type="http://schemas.openxmlformats.org/officeDocument/2006/relationships/tags" Target="../tags/tag678.xml" /><Relationship Id="rId9" Type="http://schemas.openxmlformats.org/officeDocument/2006/relationships/tags" Target="../tags/tag679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0.xml" /><Relationship Id="rId2" Type="http://schemas.openxmlformats.org/officeDocument/2006/relationships/tags" Target="../tags/tag681.xml" /><Relationship Id="rId3" Type="http://schemas.openxmlformats.org/officeDocument/2006/relationships/tags" Target="../tags/tag682.xml" /><Relationship Id="rId4" Type="http://schemas.openxmlformats.org/officeDocument/2006/relationships/tags" Target="../tags/tag683.xml" /><Relationship Id="rId5" Type="http://schemas.openxmlformats.org/officeDocument/2006/relationships/tags" Target="../tags/tag684.xml" /><Relationship Id="rId6" Type="http://schemas.openxmlformats.org/officeDocument/2006/relationships/tags" Target="../tags/tag685.xml" /><Relationship Id="rId7" Type="http://schemas.openxmlformats.org/officeDocument/2006/relationships/slideMaster" Target="../slideMasters/slideMaster10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6.xml" /><Relationship Id="rId2" Type="http://schemas.openxmlformats.org/officeDocument/2006/relationships/tags" Target="../tags/tag687.xml" /><Relationship Id="rId3" Type="http://schemas.openxmlformats.org/officeDocument/2006/relationships/tags" Target="../tags/tag688.xml" /><Relationship Id="rId4" Type="http://schemas.openxmlformats.org/officeDocument/2006/relationships/tags" Target="../tags/tag689.xml" /><Relationship Id="rId5" Type="http://schemas.openxmlformats.org/officeDocument/2006/relationships/tags" Target="../tags/tag690.xml" /><Relationship Id="rId6" Type="http://schemas.openxmlformats.org/officeDocument/2006/relationships/tags" Target="../tags/tag691.xml" /><Relationship Id="rId7" Type="http://schemas.openxmlformats.org/officeDocument/2006/relationships/tags" Target="../tags/tag692.xml" /><Relationship Id="rId8" Type="http://schemas.openxmlformats.org/officeDocument/2006/relationships/tags" Target="../tags/tag693.xml" /><Relationship Id="rId9" Type="http://schemas.openxmlformats.org/officeDocument/2006/relationships/slideMaster" Target="../slideMasters/slideMaster10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4.xml" /><Relationship Id="rId2" Type="http://schemas.openxmlformats.org/officeDocument/2006/relationships/tags" Target="../tags/tag695.xml" /><Relationship Id="rId3" Type="http://schemas.openxmlformats.org/officeDocument/2006/relationships/tags" Target="../tags/tag696.xml" /><Relationship Id="rId4" Type="http://schemas.openxmlformats.org/officeDocument/2006/relationships/tags" Target="../tags/tag697.xml" /><Relationship Id="rId5" Type="http://schemas.openxmlformats.org/officeDocument/2006/relationships/slideMaster" Target="../slideMasters/slideMaster10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8.xml" /><Relationship Id="rId2" Type="http://schemas.openxmlformats.org/officeDocument/2006/relationships/tags" Target="../tags/tag699.xml" /><Relationship Id="rId3" Type="http://schemas.openxmlformats.org/officeDocument/2006/relationships/tags" Target="../tags/tag700.xml" /><Relationship Id="rId4" Type="http://schemas.openxmlformats.org/officeDocument/2006/relationships/slideMaster" Target="../slideMasters/slideMaster10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1.xml" /><Relationship Id="rId2" Type="http://schemas.openxmlformats.org/officeDocument/2006/relationships/tags" Target="../tags/tag702.xml" /><Relationship Id="rId3" Type="http://schemas.openxmlformats.org/officeDocument/2006/relationships/tags" Target="../tags/tag703.xml" /><Relationship Id="rId4" Type="http://schemas.openxmlformats.org/officeDocument/2006/relationships/tags" Target="../tags/tag704.xml" /><Relationship Id="rId5" Type="http://schemas.openxmlformats.org/officeDocument/2006/relationships/tags" Target="../tags/tag705.xml" /><Relationship Id="rId6" Type="http://schemas.openxmlformats.org/officeDocument/2006/relationships/tags" Target="../tags/tag706.xml" /><Relationship Id="rId7" Type="http://schemas.openxmlformats.org/officeDocument/2006/relationships/slideMaster" Target="../slideMasters/slideMaster10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7.xml" /><Relationship Id="rId2" Type="http://schemas.openxmlformats.org/officeDocument/2006/relationships/tags" Target="../tags/tag708.xml" /><Relationship Id="rId3" Type="http://schemas.openxmlformats.org/officeDocument/2006/relationships/tags" Target="../tags/tag709.xml" /><Relationship Id="rId4" Type="http://schemas.openxmlformats.org/officeDocument/2006/relationships/tags" Target="../tags/tag710.xml" /><Relationship Id="rId5" Type="http://schemas.openxmlformats.org/officeDocument/2006/relationships/tags" Target="../tags/tag711.xml" /><Relationship Id="rId6" Type="http://schemas.openxmlformats.org/officeDocument/2006/relationships/slideMaster" Target="../slideMasters/slideMaster10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2.xml" /><Relationship Id="rId2" Type="http://schemas.openxmlformats.org/officeDocument/2006/relationships/tags" Target="../tags/tag713.xml" /><Relationship Id="rId3" Type="http://schemas.openxmlformats.org/officeDocument/2006/relationships/tags" Target="../tags/tag714.xml" /><Relationship Id="rId4" Type="http://schemas.openxmlformats.org/officeDocument/2006/relationships/tags" Target="../tags/tag715.xml" /><Relationship Id="rId5" Type="http://schemas.openxmlformats.org/officeDocument/2006/relationships/slideMaster" Target="../slideMasters/slideMaster1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6.xml" /><Relationship Id="rId10" Type="http://schemas.openxmlformats.org/officeDocument/2006/relationships/slideMaster" Target="../slideMasters/slideMaster10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717.xml" /><Relationship Id="rId5" Type="http://schemas.openxmlformats.org/officeDocument/2006/relationships/tags" Target="../tags/tag718.xml" /><Relationship Id="rId6" Type="http://schemas.openxmlformats.org/officeDocument/2006/relationships/tags" Target="../tags/tag719.xml" /><Relationship Id="rId7" Type="http://schemas.openxmlformats.org/officeDocument/2006/relationships/tags" Target="../tags/tag720.xml" /><Relationship Id="rId8" Type="http://schemas.openxmlformats.org/officeDocument/2006/relationships/tags" Target="../tags/tag721.xml" /><Relationship Id="rId9" Type="http://schemas.openxmlformats.org/officeDocument/2006/relationships/tags" Target="../tags/tag722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736.xml" /><Relationship Id="rId11" Type="http://schemas.openxmlformats.org/officeDocument/2006/relationships/tags" Target="../tags/tag737.xml" /><Relationship Id="rId12" Type="http://schemas.openxmlformats.org/officeDocument/2006/relationships/tags" Target="../tags/tag738.xml" /><Relationship Id="rId13" Type="http://schemas.openxmlformats.org/officeDocument/2006/relationships/tags" Target="../tags/tag739.xml" /><Relationship Id="rId14" Type="http://schemas.openxmlformats.org/officeDocument/2006/relationships/slideMaster" Target="../slideMasters/slideMaster11.xml" /><Relationship Id="rId2" Type="http://schemas.openxmlformats.org/officeDocument/2006/relationships/tags" Target="../tags/tag729.xml" /><Relationship Id="rId3" Type="http://schemas.openxmlformats.org/officeDocument/2006/relationships/image" Target="../media/image2.png" /><Relationship Id="rId4" Type="http://schemas.openxmlformats.org/officeDocument/2006/relationships/tags" Target="../tags/tag730.xml" /><Relationship Id="rId5" Type="http://schemas.openxmlformats.org/officeDocument/2006/relationships/tags" Target="../tags/tag731.xml" /><Relationship Id="rId6" Type="http://schemas.openxmlformats.org/officeDocument/2006/relationships/tags" Target="../tags/tag732.xml" /><Relationship Id="rId7" Type="http://schemas.openxmlformats.org/officeDocument/2006/relationships/tags" Target="../tags/tag733.xml" /><Relationship Id="rId8" Type="http://schemas.openxmlformats.org/officeDocument/2006/relationships/tags" Target="../tags/tag734.xml" /><Relationship Id="rId9" Type="http://schemas.openxmlformats.org/officeDocument/2006/relationships/tags" Target="../tags/tag735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0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1.xml" /><Relationship Id="rId2" Type="http://schemas.openxmlformats.org/officeDocument/2006/relationships/tags" Target="../tags/tag741.xml" /><Relationship Id="rId3" Type="http://schemas.openxmlformats.org/officeDocument/2006/relationships/tags" Target="../tags/tag742.xml" /><Relationship Id="rId4" Type="http://schemas.openxmlformats.org/officeDocument/2006/relationships/tags" Target="../tags/tag743.xml" /><Relationship Id="rId5" Type="http://schemas.openxmlformats.org/officeDocument/2006/relationships/tags" Target="../tags/tag744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745.xml" /><Relationship Id="rId9" Type="http://schemas.openxmlformats.org/officeDocument/2006/relationships/tags" Target="../tags/tag746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7.xml" /><Relationship Id="rId10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748.xml" /><Relationship Id="rId5" Type="http://schemas.openxmlformats.org/officeDocument/2006/relationships/tags" Target="../tags/tag749.xml" /><Relationship Id="rId6" Type="http://schemas.openxmlformats.org/officeDocument/2006/relationships/tags" Target="../tags/tag750.xml" /><Relationship Id="rId7" Type="http://schemas.openxmlformats.org/officeDocument/2006/relationships/tags" Target="../tags/tag751.xml" /><Relationship Id="rId8" Type="http://schemas.openxmlformats.org/officeDocument/2006/relationships/tags" Target="../tags/tag752.xml" /><Relationship Id="rId9" Type="http://schemas.openxmlformats.org/officeDocument/2006/relationships/tags" Target="../tags/tag753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4.xml" /><Relationship Id="rId2" Type="http://schemas.openxmlformats.org/officeDocument/2006/relationships/tags" Target="../tags/tag755.xml" /><Relationship Id="rId3" Type="http://schemas.openxmlformats.org/officeDocument/2006/relationships/tags" Target="../tags/tag756.xml" /><Relationship Id="rId4" Type="http://schemas.openxmlformats.org/officeDocument/2006/relationships/tags" Target="../tags/tag757.xml" /><Relationship Id="rId5" Type="http://schemas.openxmlformats.org/officeDocument/2006/relationships/tags" Target="../tags/tag758.xml" /><Relationship Id="rId6" Type="http://schemas.openxmlformats.org/officeDocument/2006/relationships/tags" Target="../tags/tag759.xml" /><Relationship Id="rId7" Type="http://schemas.openxmlformats.org/officeDocument/2006/relationships/slideMaster" Target="../slideMasters/slideMaster11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0.xml" /><Relationship Id="rId2" Type="http://schemas.openxmlformats.org/officeDocument/2006/relationships/tags" Target="../tags/tag761.xml" /><Relationship Id="rId3" Type="http://schemas.openxmlformats.org/officeDocument/2006/relationships/tags" Target="../tags/tag762.xml" /><Relationship Id="rId4" Type="http://schemas.openxmlformats.org/officeDocument/2006/relationships/tags" Target="../tags/tag763.xml" /><Relationship Id="rId5" Type="http://schemas.openxmlformats.org/officeDocument/2006/relationships/tags" Target="../tags/tag764.xml" /><Relationship Id="rId6" Type="http://schemas.openxmlformats.org/officeDocument/2006/relationships/tags" Target="../tags/tag765.xml" /><Relationship Id="rId7" Type="http://schemas.openxmlformats.org/officeDocument/2006/relationships/tags" Target="../tags/tag766.xml" /><Relationship Id="rId8" Type="http://schemas.openxmlformats.org/officeDocument/2006/relationships/tags" Target="../tags/tag767.xml" /><Relationship Id="rId9" Type="http://schemas.openxmlformats.org/officeDocument/2006/relationships/slideMaster" Target="../slideMasters/slideMaster11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8.xml" /><Relationship Id="rId2" Type="http://schemas.openxmlformats.org/officeDocument/2006/relationships/tags" Target="../tags/tag769.xml" /><Relationship Id="rId3" Type="http://schemas.openxmlformats.org/officeDocument/2006/relationships/tags" Target="../tags/tag770.xml" /><Relationship Id="rId4" Type="http://schemas.openxmlformats.org/officeDocument/2006/relationships/tags" Target="../tags/tag771.xml" /><Relationship Id="rId5" Type="http://schemas.openxmlformats.org/officeDocument/2006/relationships/slideMaster" Target="../slideMasters/slideMaster11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2.xml" /><Relationship Id="rId2" Type="http://schemas.openxmlformats.org/officeDocument/2006/relationships/tags" Target="../tags/tag773.xml" /><Relationship Id="rId3" Type="http://schemas.openxmlformats.org/officeDocument/2006/relationships/tags" Target="../tags/tag774.xml" /><Relationship Id="rId4" Type="http://schemas.openxmlformats.org/officeDocument/2006/relationships/slideMaster" Target="../slideMasters/slideMaster11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5.xml" /><Relationship Id="rId2" Type="http://schemas.openxmlformats.org/officeDocument/2006/relationships/tags" Target="../tags/tag776.xml" /><Relationship Id="rId3" Type="http://schemas.openxmlformats.org/officeDocument/2006/relationships/tags" Target="../tags/tag777.xml" /><Relationship Id="rId4" Type="http://schemas.openxmlformats.org/officeDocument/2006/relationships/tags" Target="../tags/tag778.xml" /><Relationship Id="rId5" Type="http://schemas.openxmlformats.org/officeDocument/2006/relationships/tags" Target="../tags/tag779.xml" /><Relationship Id="rId6" Type="http://schemas.openxmlformats.org/officeDocument/2006/relationships/tags" Target="../tags/tag780.xml" /><Relationship Id="rId7" Type="http://schemas.openxmlformats.org/officeDocument/2006/relationships/slideMaster" Target="../slideMasters/slideMaster11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1.xml" /><Relationship Id="rId2" Type="http://schemas.openxmlformats.org/officeDocument/2006/relationships/tags" Target="../tags/tag782.xml" /><Relationship Id="rId3" Type="http://schemas.openxmlformats.org/officeDocument/2006/relationships/tags" Target="../tags/tag783.xml" /><Relationship Id="rId4" Type="http://schemas.openxmlformats.org/officeDocument/2006/relationships/tags" Target="../tags/tag784.xml" /><Relationship Id="rId5" Type="http://schemas.openxmlformats.org/officeDocument/2006/relationships/tags" Target="../tags/tag785.xml" /><Relationship Id="rId6" Type="http://schemas.openxmlformats.org/officeDocument/2006/relationships/slideMaster" Target="../slideMasters/slideMaster1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70.xml" /><Relationship Id="rId11" Type="http://schemas.openxmlformats.org/officeDocument/2006/relationships/tags" Target="../tags/tag71.xml" /><Relationship Id="rId12" Type="http://schemas.openxmlformats.org/officeDocument/2006/relationships/tags" Target="../tags/tag72.xml" /><Relationship Id="rId13" Type="http://schemas.openxmlformats.org/officeDocument/2006/relationships/tags" Target="../tags/tag73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63.xml" /><Relationship Id="rId3" Type="http://schemas.openxmlformats.org/officeDocument/2006/relationships/image" Target="../media/image2.png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tags" Target="../tags/tag69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6.xml" /><Relationship Id="rId2" Type="http://schemas.openxmlformats.org/officeDocument/2006/relationships/tags" Target="../tags/tag787.xml" /><Relationship Id="rId3" Type="http://schemas.openxmlformats.org/officeDocument/2006/relationships/tags" Target="../tags/tag788.xml" /><Relationship Id="rId4" Type="http://schemas.openxmlformats.org/officeDocument/2006/relationships/tags" Target="../tags/tag789.xml" /><Relationship Id="rId5" Type="http://schemas.openxmlformats.org/officeDocument/2006/relationships/slideMaster" Target="../slideMasters/slideMaster11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0.xml" /><Relationship Id="rId10" Type="http://schemas.openxmlformats.org/officeDocument/2006/relationships/slideMaster" Target="../slideMasters/slideMaster11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791.xml" /><Relationship Id="rId5" Type="http://schemas.openxmlformats.org/officeDocument/2006/relationships/tags" Target="../tags/tag792.xml" /><Relationship Id="rId6" Type="http://schemas.openxmlformats.org/officeDocument/2006/relationships/tags" Target="../tags/tag793.xml" /><Relationship Id="rId7" Type="http://schemas.openxmlformats.org/officeDocument/2006/relationships/tags" Target="../tags/tag794.xml" /><Relationship Id="rId8" Type="http://schemas.openxmlformats.org/officeDocument/2006/relationships/tags" Target="../tags/tag795.xml" /><Relationship Id="rId9" Type="http://schemas.openxmlformats.org/officeDocument/2006/relationships/tags" Target="../tags/tag796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810.xml" /><Relationship Id="rId11" Type="http://schemas.openxmlformats.org/officeDocument/2006/relationships/tags" Target="../tags/tag811.xml" /><Relationship Id="rId12" Type="http://schemas.openxmlformats.org/officeDocument/2006/relationships/tags" Target="../tags/tag812.xml" /><Relationship Id="rId13" Type="http://schemas.openxmlformats.org/officeDocument/2006/relationships/tags" Target="../tags/tag813.xml" /><Relationship Id="rId14" Type="http://schemas.openxmlformats.org/officeDocument/2006/relationships/slideMaster" Target="../slideMasters/slideMaster12.xml" /><Relationship Id="rId2" Type="http://schemas.openxmlformats.org/officeDocument/2006/relationships/tags" Target="../tags/tag803.xml" /><Relationship Id="rId3" Type="http://schemas.openxmlformats.org/officeDocument/2006/relationships/image" Target="../media/image2.png" /><Relationship Id="rId4" Type="http://schemas.openxmlformats.org/officeDocument/2006/relationships/tags" Target="../tags/tag804.xml" /><Relationship Id="rId5" Type="http://schemas.openxmlformats.org/officeDocument/2006/relationships/tags" Target="../tags/tag805.xml" /><Relationship Id="rId6" Type="http://schemas.openxmlformats.org/officeDocument/2006/relationships/tags" Target="../tags/tag806.xml" /><Relationship Id="rId7" Type="http://schemas.openxmlformats.org/officeDocument/2006/relationships/tags" Target="../tags/tag807.xml" /><Relationship Id="rId8" Type="http://schemas.openxmlformats.org/officeDocument/2006/relationships/tags" Target="../tags/tag808.xml" /><Relationship Id="rId9" Type="http://schemas.openxmlformats.org/officeDocument/2006/relationships/tags" Target="../tags/tag809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4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2.xml" /><Relationship Id="rId2" Type="http://schemas.openxmlformats.org/officeDocument/2006/relationships/tags" Target="../tags/tag815.xml" /><Relationship Id="rId3" Type="http://schemas.openxmlformats.org/officeDocument/2006/relationships/tags" Target="../tags/tag816.xml" /><Relationship Id="rId4" Type="http://schemas.openxmlformats.org/officeDocument/2006/relationships/tags" Target="../tags/tag817.xml" /><Relationship Id="rId5" Type="http://schemas.openxmlformats.org/officeDocument/2006/relationships/tags" Target="../tags/tag818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819.xml" /><Relationship Id="rId9" Type="http://schemas.openxmlformats.org/officeDocument/2006/relationships/tags" Target="../tags/tag820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1.xml" /><Relationship Id="rId10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822.xml" /><Relationship Id="rId5" Type="http://schemas.openxmlformats.org/officeDocument/2006/relationships/tags" Target="../tags/tag823.xml" /><Relationship Id="rId6" Type="http://schemas.openxmlformats.org/officeDocument/2006/relationships/tags" Target="../tags/tag824.xml" /><Relationship Id="rId7" Type="http://schemas.openxmlformats.org/officeDocument/2006/relationships/tags" Target="../tags/tag825.xml" /><Relationship Id="rId8" Type="http://schemas.openxmlformats.org/officeDocument/2006/relationships/tags" Target="../tags/tag826.xml" /><Relationship Id="rId9" Type="http://schemas.openxmlformats.org/officeDocument/2006/relationships/tags" Target="../tags/tag827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8.xml" /><Relationship Id="rId2" Type="http://schemas.openxmlformats.org/officeDocument/2006/relationships/tags" Target="../tags/tag829.xml" /><Relationship Id="rId3" Type="http://schemas.openxmlformats.org/officeDocument/2006/relationships/tags" Target="../tags/tag830.xml" /><Relationship Id="rId4" Type="http://schemas.openxmlformats.org/officeDocument/2006/relationships/tags" Target="../tags/tag831.xml" /><Relationship Id="rId5" Type="http://schemas.openxmlformats.org/officeDocument/2006/relationships/tags" Target="../tags/tag832.xml" /><Relationship Id="rId6" Type="http://schemas.openxmlformats.org/officeDocument/2006/relationships/tags" Target="../tags/tag833.xml" /><Relationship Id="rId7" Type="http://schemas.openxmlformats.org/officeDocument/2006/relationships/slideMaster" Target="../slideMasters/slideMaster12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4.xml" /><Relationship Id="rId2" Type="http://schemas.openxmlformats.org/officeDocument/2006/relationships/tags" Target="../tags/tag835.xml" /><Relationship Id="rId3" Type="http://schemas.openxmlformats.org/officeDocument/2006/relationships/tags" Target="../tags/tag836.xml" /><Relationship Id="rId4" Type="http://schemas.openxmlformats.org/officeDocument/2006/relationships/tags" Target="../tags/tag837.xml" /><Relationship Id="rId5" Type="http://schemas.openxmlformats.org/officeDocument/2006/relationships/tags" Target="../tags/tag838.xml" /><Relationship Id="rId6" Type="http://schemas.openxmlformats.org/officeDocument/2006/relationships/tags" Target="../tags/tag839.xml" /><Relationship Id="rId7" Type="http://schemas.openxmlformats.org/officeDocument/2006/relationships/tags" Target="../tags/tag840.xml" /><Relationship Id="rId8" Type="http://schemas.openxmlformats.org/officeDocument/2006/relationships/tags" Target="../tags/tag841.xml" /><Relationship Id="rId9" Type="http://schemas.openxmlformats.org/officeDocument/2006/relationships/slideMaster" Target="../slideMasters/slideMaster12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2.xml" /><Relationship Id="rId2" Type="http://schemas.openxmlformats.org/officeDocument/2006/relationships/tags" Target="../tags/tag843.xml" /><Relationship Id="rId3" Type="http://schemas.openxmlformats.org/officeDocument/2006/relationships/tags" Target="../tags/tag844.xml" /><Relationship Id="rId4" Type="http://schemas.openxmlformats.org/officeDocument/2006/relationships/tags" Target="../tags/tag845.xml" /><Relationship Id="rId5" Type="http://schemas.openxmlformats.org/officeDocument/2006/relationships/slideMaster" Target="../slideMasters/slideMaster12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6.xml" /><Relationship Id="rId2" Type="http://schemas.openxmlformats.org/officeDocument/2006/relationships/tags" Target="../tags/tag847.xml" /><Relationship Id="rId3" Type="http://schemas.openxmlformats.org/officeDocument/2006/relationships/tags" Target="../tags/tag848.xml" /><Relationship Id="rId4" Type="http://schemas.openxmlformats.org/officeDocument/2006/relationships/slideMaster" Target="../slideMasters/slideMaster12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9.xml" /><Relationship Id="rId2" Type="http://schemas.openxmlformats.org/officeDocument/2006/relationships/tags" Target="../tags/tag850.xml" /><Relationship Id="rId3" Type="http://schemas.openxmlformats.org/officeDocument/2006/relationships/tags" Target="../tags/tag851.xml" /><Relationship Id="rId4" Type="http://schemas.openxmlformats.org/officeDocument/2006/relationships/tags" Target="../tags/tag852.xml" /><Relationship Id="rId5" Type="http://schemas.openxmlformats.org/officeDocument/2006/relationships/tags" Target="../tags/tag853.xml" /><Relationship Id="rId6" Type="http://schemas.openxmlformats.org/officeDocument/2006/relationships/tags" Target="../tags/tag854.xml" /><Relationship Id="rId7" Type="http://schemas.openxmlformats.org/officeDocument/2006/relationships/slideMaster" Target="../slideMasters/slideMaster1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5.xml" /><Relationship Id="rId2" Type="http://schemas.openxmlformats.org/officeDocument/2006/relationships/tags" Target="../tags/tag856.xml" /><Relationship Id="rId3" Type="http://schemas.openxmlformats.org/officeDocument/2006/relationships/tags" Target="../tags/tag857.xml" /><Relationship Id="rId4" Type="http://schemas.openxmlformats.org/officeDocument/2006/relationships/tags" Target="../tags/tag858.xml" /><Relationship Id="rId5" Type="http://schemas.openxmlformats.org/officeDocument/2006/relationships/tags" Target="../tags/tag859.xml" /><Relationship Id="rId6" Type="http://schemas.openxmlformats.org/officeDocument/2006/relationships/slideMaster" Target="../slideMasters/slideMaster12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0.xml" /><Relationship Id="rId2" Type="http://schemas.openxmlformats.org/officeDocument/2006/relationships/tags" Target="../tags/tag861.xml" /><Relationship Id="rId3" Type="http://schemas.openxmlformats.org/officeDocument/2006/relationships/tags" Target="../tags/tag862.xml" /><Relationship Id="rId4" Type="http://schemas.openxmlformats.org/officeDocument/2006/relationships/tags" Target="../tags/tag863.xml" /><Relationship Id="rId5" Type="http://schemas.openxmlformats.org/officeDocument/2006/relationships/slideMaster" Target="../slideMasters/slideMaster12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4.xml" /><Relationship Id="rId10" Type="http://schemas.openxmlformats.org/officeDocument/2006/relationships/slideMaster" Target="../slideMasters/slideMaster12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865.xml" /><Relationship Id="rId5" Type="http://schemas.openxmlformats.org/officeDocument/2006/relationships/tags" Target="../tags/tag866.xml" /><Relationship Id="rId6" Type="http://schemas.openxmlformats.org/officeDocument/2006/relationships/tags" Target="../tags/tag867.xml" /><Relationship Id="rId7" Type="http://schemas.openxmlformats.org/officeDocument/2006/relationships/tags" Target="../tags/tag868.xml" /><Relationship Id="rId8" Type="http://schemas.openxmlformats.org/officeDocument/2006/relationships/tags" Target="../tags/tag869.xml" /><Relationship Id="rId9" Type="http://schemas.openxmlformats.org/officeDocument/2006/relationships/tags" Target="../tags/tag870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884.xml" /><Relationship Id="rId11" Type="http://schemas.openxmlformats.org/officeDocument/2006/relationships/tags" Target="../tags/tag885.xml" /><Relationship Id="rId12" Type="http://schemas.openxmlformats.org/officeDocument/2006/relationships/tags" Target="../tags/tag886.xml" /><Relationship Id="rId13" Type="http://schemas.openxmlformats.org/officeDocument/2006/relationships/tags" Target="../tags/tag887.xml" /><Relationship Id="rId14" Type="http://schemas.openxmlformats.org/officeDocument/2006/relationships/slideMaster" Target="../slideMasters/slideMaster13.xml" /><Relationship Id="rId2" Type="http://schemas.openxmlformats.org/officeDocument/2006/relationships/tags" Target="../tags/tag877.xml" /><Relationship Id="rId3" Type="http://schemas.openxmlformats.org/officeDocument/2006/relationships/image" Target="../media/image2.png" /><Relationship Id="rId4" Type="http://schemas.openxmlformats.org/officeDocument/2006/relationships/tags" Target="../tags/tag878.xml" /><Relationship Id="rId5" Type="http://schemas.openxmlformats.org/officeDocument/2006/relationships/tags" Target="../tags/tag879.xml" /><Relationship Id="rId6" Type="http://schemas.openxmlformats.org/officeDocument/2006/relationships/tags" Target="../tags/tag880.xml" /><Relationship Id="rId7" Type="http://schemas.openxmlformats.org/officeDocument/2006/relationships/tags" Target="../tags/tag881.xml" /><Relationship Id="rId8" Type="http://schemas.openxmlformats.org/officeDocument/2006/relationships/tags" Target="../tags/tag882.xml" /><Relationship Id="rId9" Type="http://schemas.openxmlformats.org/officeDocument/2006/relationships/tags" Target="../tags/tag883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8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3.xml" /><Relationship Id="rId2" Type="http://schemas.openxmlformats.org/officeDocument/2006/relationships/tags" Target="../tags/tag889.xml" /><Relationship Id="rId3" Type="http://schemas.openxmlformats.org/officeDocument/2006/relationships/tags" Target="../tags/tag890.xml" /><Relationship Id="rId4" Type="http://schemas.openxmlformats.org/officeDocument/2006/relationships/tags" Target="../tags/tag891.xml" /><Relationship Id="rId5" Type="http://schemas.openxmlformats.org/officeDocument/2006/relationships/tags" Target="../tags/tag892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893.xml" /><Relationship Id="rId9" Type="http://schemas.openxmlformats.org/officeDocument/2006/relationships/tags" Target="../tags/tag894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5.xml" /><Relationship Id="rId10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896.xml" /><Relationship Id="rId5" Type="http://schemas.openxmlformats.org/officeDocument/2006/relationships/tags" Target="../tags/tag897.xml" /><Relationship Id="rId6" Type="http://schemas.openxmlformats.org/officeDocument/2006/relationships/tags" Target="../tags/tag898.xml" /><Relationship Id="rId7" Type="http://schemas.openxmlformats.org/officeDocument/2006/relationships/tags" Target="../tags/tag899.xml" /><Relationship Id="rId8" Type="http://schemas.openxmlformats.org/officeDocument/2006/relationships/tags" Target="../tags/tag900.xml" /><Relationship Id="rId9" Type="http://schemas.openxmlformats.org/officeDocument/2006/relationships/tags" Target="../tags/tag901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2.xml" /><Relationship Id="rId2" Type="http://schemas.openxmlformats.org/officeDocument/2006/relationships/tags" Target="../tags/tag903.xml" /><Relationship Id="rId3" Type="http://schemas.openxmlformats.org/officeDocument/2006/relationships/tags" Target="../tags/tag904.xml" /><Relationship Id="rId4" Type="http://schemas.openxmlformats.org/officeDocument/2006/relationships/tags" Target="../tags/tag905.xml" /><Relationship Id="rId5" Type="http://schemas.openxmlformats.org/officeDocument/2006/relationships/tags" Target="../tags/tag906.xml" /><Relationship Id="rId6" Type="http://schemas.openxmlformats.org/officeDocument/2006/relationships/tags" Target="../tags/tag907.xml" /><Relationship Id="rId7" Type="http://schemas.openxmlformats.org/officeDocument/2006/relationships/slideMaster" Target="../slideMasters/slideMaster13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8.xml" /><Relationship Id="rId2" Type="http://schemas.openxmlformats.org/officeDocument/2006/relationships/tags" Target="../tags/tag909.xml" /><Relationship Id="rId3" Type="http://schemas.openxmlformats.org/officeDocument/2006/relationships/tags" Target="../tags/tag910.xml" /><Relationship Id="rId4" Type="http://schemas.openxmlformats.org/officeDocument/2006/relationships/tags" Target="../tags/tag911.xml" /><Relationship Id="rId5" Type="http://schemas.openxmlformats.org/officeDocument/2006/relationships/tags" Target="../tags/tag912.xml" /><Relationship Id="rId6" Type="http://schemas.openxmlformats.org/officeDocument/2006/relationships/tags" Target="../tags/tag913.xml" /><Relationship Id="rId7" Type="http://schemas.openxmlformats.org/officeDocument/2006/relationships/tags" Target="../tags/tag914.xml" /><Relationship Id="rId8" Type="http://schemas.openxmlformats.org/officeDocument/2006/relationships/tags" Target="../tags/tag915.xml" /><Relationship Id="rId9" Type="http://schemas.openxmlformats.org/officeDocument/2006/relationships/slideMaster" Target="../slideMasters/slideMaster13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6.xml" /><Relationship Id="rId2" Type="http://schemas.openxmlformats.org/officeDocument/2006/relationships/tags" Target="../tags/tag917.xml" /><Relationship Id="rId3" Type="http://schemas.openxmlformats.org/officeDocument/2006/relationships/tags" Target="../tags/tag918.xml" /><Relationship Id="rId4" Type="http://schemas.openxmlformats.org/officeDocument/2006/relationships/tags" Target="../tags/tag919.xml" /><Relationship Id="rId5" Type="http://schemas.openxmlformats.org/officeDocument/2006/relationships/slideMaster" Target="../slideMasters/slideMaster13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0.xml" /><Relationship Id="rId2" Type="http://schemas.openxmlformats.org/officeDocument/2006/relationships/tags" Target="../tags/tag921.xml" /><Relationship Id="rId3" Type="http://schemas.openxmlformats.org/officeDocument/2006/relationships/tags" Target="../tags/tag922.xml" /><Relationship Id="rId4" Type="http://schemas.openxmlformats.org/officeDocument/2006/relationships/slideMaster" Target="../slideMasters/slideMaster1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3.xml" /><Relationship Id="rId2" Type="http://schemas.openxmlformats.org/officeDocument/2006/relationships/tags" Target="../tags/tag924.xml" /><Relationship Id="rId3" Type="http://schemas.openxmlformats.org/officeDocument/2006/relationships/tags" Target="../tags/tag925.xml" /><Relationship Id="rId4" Type="http://schemas.openxmlformats.org/officeDocument/2006/relationships/tags" Target="../tags/tag926.xml" /><Relationship Id="rId5" Type="http://schemas.openxmlformats.org/officeDocument/2006/relationships/tags" Target="../tags/tag927.xml" /><Relationship Id="rId6" Type="http://schemas.openxmlformats.org/officeDocument/2006/relationships/tags" Target="../tags/tag928.xml" /><Relationship Id="rId7" Type="http://schemas.openxmlformats.org/officeDocument/2006/relationships/slideMaster" Target="../slideMasters/slideMaster13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9.xml" /><Relationship Id="rId2" Type="http://schemas.openxmlformats.org/officeDocument/2006/relationships/tags" Target="../tags/tag930.xml" /><Relationship Id="rId3" Type="http://schemas.openxmlformats.org/officeDocument/2006/relationships/tags" Target="../tags/tag931.xml" /><Relationship Id="rId4" Type="http://schemas.openxmlformats.org/officeDocument/2006/relationships/tags" Target="../tags/tag932.xml" /><Relationship Id="rId5" Type="http://schemas.openxmlformats.org/officeDocument/2006/relationships/tags" Target="../tags/tag933.xml" /><Relationship Id="rId6" Type="http://schemas.openxmlformats.org/officeDocument/2006/relationships/slideMaster" Target="../slideMasters/slideMaster13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4.xml" /><Relationship Id="rId2" Type="http://schemas.openxmlformats.org/officeDocument/2006/relationships/tags" Target="../tags/tag935.xml" /><Relationship Id="rId3" Type="http://schemas.openxmlformats.org/officeDocument/2006/relationships/tags" Target="../tags/tag936.xml" /><Relationship Id="rId4" Type="http://schemas.openxmlformats.org/officeDocument/2006/relationships/tags" Target="../tags/tag937.xml" /><Relationship Id="rId5" Type="http://schemas.openxmlformats.org/officeDocument/2006/relationships/slideMaster" Target="../slideMasters/slideMaster13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8.xml" /><Relationship Id="rId10" Type="http://schemas.openxmlformats.org/officeDocument/2006/relationships/slideMaster" Target="../slideMasters/slideMaster13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939.xml" /><Relationship Id="rId5" Type="http://schemas.openxmlformats.org/officeDocument/2006/relationships/tags" Target="../tags/tag940.xml" /><Relationship Id="rId6" Type="http://schemas.openxmlformats.org/officeDocument/2006/relationships/tags" Target="../tags/tag941.xml" /><Relationship Id="rId7" Type="http://schemas.openxmlformats.org/officeDocument/2006/relationships/tags" Target="../tags/tag942.xml" /><Relationship Id="rId8" Type="http://schemas.openxmlformats.org/officeDocument/2006/relationships/tags" Target="../tags/tag943.xml" /><Relationship Id="rId9" Type="http://schemas.openxmlformats.org/officeDocument/2006/relationships/tags" Target="../tags/tag944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958.xml" /><Relationship Id="rId11" Type="http://schemas.openxmlformats.org/officeDocument/2006/relationships/tags" Target="../tags/tag959.xml" /><Relationship Id="rId12" Type="http://schemas.openxmlformats.org/officeDocument/2006/relationships/tags" Target="../tags/tag960.xml" /><Relationship Id="rId13" Type="http://schemas.openxmlformats.org/officeDocument/2006/relationships/tags" Target="../tags/tag961.xml" /><Relationship Id="rId14" Type="http://schemas.openxmlformats.org/officeDocument/2006/relationships/slideMaster" Target="../slideMasters/slideMaster14.xml" /><Relationship Id="rId2" Type="http://schemas.openxmlformats.org/officeDocument/2006/relationships/tags" Target="../tags/tag951.xml" /><Relationship Id="rId3" Type="http://schemas.openxmlformats.org/officeDocument/2006/relationships/image" Target="../media/image2.png" /><Relationship Id="rId4" Type="http://schemas.openxmlformats.org/officeDocument/2006/relationships/tags" Target="../tags/tag952.xml" /><Relationship Id="rId5" Type="http://schemas.openxmlformats.org/officeDocument/2006/relationships/tags" Target="../tags/tag953.xml" /><Relationship Id="rId6" Type="http://schemas.openxmlformats.org/officeDocument/2006/relationships/tags" Target="../tags/tag954.xml" /><Relationship Id="rId7" Type="http://schemas.openxmlformats.org/officeDocument/2006/relationships/tags" Target="../tags/tag955.xml" /><Relationship Id="rId8" Type="http://schemas.openxmlformats.org/officeDocument/2006/relationships/tags" Target="../tags/tag956.xml" /><Relationship Id="rId9" Type="http://schemas.openxmlformats.org/officeDocument/2006/relationships/tags" Target="../tags/tag957.xml" /></Relationships>
</file>

<file path=ppt/slideLayouts/_rels/slideLayout1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2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4.xml" /><Relationship Id="rId2" Type="http://schemas.openxmlformats.org/officeDocument/2006/relationships/tags" Target="../tags/tag963.xml" /><Relationship Id="rId3" Type="http://schemas.openxmlformats.org/officeDocument/2006/relationships/tags" Target="../tags/tag964.xml" /><Relationship Id="rId4" Type="http://schemas.openxmlformats.org/officeDocument/2006/relationships/tags" Target="../tags/tag965.xml" /><Relationship Id="rId5" Type="http://schemas.openxmlformats.org/officeDocument/2006/relationships/tags" Target="../tags/tag966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967.xml" /><Relationship Id="rId9" Type="http://schemas.openxmlformats.org/officeDocument/2006/relationships/tags" Target="../tags/tag968.xml" /></Relationships>
</file>

<file path=ppt/slideLayouts/_rels/slideLayout1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9.xml" /><Relationship Id="rId10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970.xml" /><Relationship Id="rId5" Type="http://schemas.openxmlformats.org/officeDocument/2006/relationships/tags" Target="../tags/tag971.xml" /><Relationship Id="rId6" Type="http://schemas.openxmlformats.org/officeDocument/2006/relationships/tags" Target="../tags/tag972.xml" /><Relationship Id="rId7" Type="http://schemas.openxmlformats.org/officeDocument/2006/relationships/tags" Target="../tags/tag973.xml" /><Relationship Id="rId8" Type="http://schemas.openxmlformats.org/officeDocument/2006/relationships/tags" Target="../tags/tag974.xml" /><Relationship Id="rId9" Type="http://schemas.openxmlformats.org/officeDocument/2006/relationships/tags" Target="../tags/tag975.xml" /></Relationships>
</file>

<file path=ppt/slideLayouts/_rels/slideLayout1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6.xml" /><Relationship Id="rId2" Type="http://schemas.openxmlformats.org/officeDocument/2006/relationships/tags" Target="../tags/tag977.xml" /><Relationship Id="rId3" Type="http://schemas.openxmlformats.org/officeDocument/2006/relationships/tags" Target="../tags/tag978.xml" /><Relationship Id="rId4" Type="http://schemas.openxmlformats.org/officeDocument/2006/relationships/tags" Target="../tags/tag979.xml" /><Relationship Id="rId5" Type="http://schemas.openxmlformats.org/officeDocument/2006/relationships/tags" Target="../tags/tag980.xml" /><Relationship Id="rId6" Type="http://schemas.openxmlformats.org/officeDocument/2006/relationships/tags" Target="../tags/tag981.xml" /><Relationship Id="rId7" Type="http://schemas.openxmlformats.org/officeDocument/2006/relationships/slideMaster" Target="../slideMasters/slideMaster14.xml" /></Relationships>
</file>

<file path=ppt/slideLayouts/_rels/slideLayout1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2.xml" /><Relationship Id="rId2" Type="http://schemas.openxmlformats.org/officeDocument/2006/relationships/tags" Target="../tags/tag983.xml" /><Relationship Id="rId3" Type="http://schemas.openxmlformats.org/officeDocument/2006/relationships/tags" Target="../tags/tag984.xml" /><Relationship Id="rId4" Type="http://schemas.openxmlformats.org/officeDocument/2006/relationships/tags" Target="../tags/tag985.xml" /><Relationship Id="rId5" Type="http://schemas.openxmlformats.org/officeDocument/2006/relationships/tags" Target="../tags/tag986.xml" /><Relationship Id="rId6" Type="http://schemas.openxmlformats.org/officeDocument/2006/relationships/tags" Target="../tags/tag987.xml" /><Relationship Id="rId7" Type="http://schemas.openxmlformats.org/officeDocument/2006/relationships/tags" Target="../tags/tag988.xml" /><Relationship Id="rId8" Type="http://schemas.openxmlformats.org/officeDocument/2006/relationships/tags" Target="../tags/tag989.xml" /><Relationship Id="rId9" Type="http://schemas.openxmlformats.org/officeDocument/2006/relationships/slideMaster" Target="../slideMasters/slideMaster14.xml" /></Relationships>
</file>

<file path=ppt/slideLayouts/_rels/slideLayout1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0.xml" /><Relationship Id="rId2" Type="http://schemas.openxmlformats.org/officeDocument/2006/relationships/tags" Target="../tags/tag991.xml" /><Relationship Id="rId3" Type="http://schemas.openxmlformats.org/officeDocument/2006/relationships/tags" Target="../tags/tag992.xml" /><Relationship Id="rId4" Type="http://schemas.openxmlformats.org/officeDocument/2006/relationships/tags" Target="../tags/tag993.xml" /><Relationship Id="rId5" Type="http://schemas.openxmlformats.org/officeDocument/2006/relationships/slideMaster" Target="../slideMasters/slideMaster1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slideMaster" Target="../slideMasters/slideMaster2.xml" /></Relationships>
</file>

<file path=ppt/slideLayouts/_rels/slideLayout1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4.xml" /><Relationship Id="rId2" Type="http://schemas.openxmlformats.org/officeDocument/2006/relationships/tags" Target="../tags/tag995.xml" /><Relationship Id="rId3" Type="http://schemas.openxmlformats.org/officeDocument/2006/relationships/tags" Target="../tags/tag996.xml" /><Relationship Id="rId4" Type="http://schemas.openxmlformats.org/officeDocument/2006/relationships/slideMaster" Target="../slideMasters/slideMaster14.xml" /></Relationships>
</file>

<file path=ppt/slideLayouts/_rels/slideLayout1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7.xml" /><Relationship Id="rId2" Type="http://schemas.openxmlformats.org/officeDocument/2006/relationships/tags" Target="../tags/tag998.xml" /><Relationship Id="rId3" Type="http://schemas.openxmlformats.org/officeDocument/2006/relationships/tags" Target="../tags/tag999.xml" /><Relationship Id="rId4" Type="http://schemas.openxmlformats.org/officeDocument/2006/relationships/tags" Target="../tags/tag1000.xml" /><Relationship Id="rId5" Type="http://schemas.openxmlformats.org/officeDocument/2006/relationships/tags" Target="../tags/tag1001.xml" /><Relationship Id="rId6" Type="http://schemas.openxmlformats.org/officeDocument/2006/relationships/tags" Target="../tags/tag1002.xml" /><Relationship Id="rId7" Type="http://schemas.openxmlformats.org/officeDocument/2006/relationships/slideMaster" Target="../slideMasters/slideMaster14.xml" /></Relationships>
</file>

<file path=ppt/slideLayouts/_rels/slideLayout1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3.xml" /><Relationship Id="rId2" Type="http://schemas.openxmlformats.org/officeDocument/2006/relationships/tags" Target="../tags/tag1004.xml" /><Relationship Id="rId3" Type="http://schemas.openxmlformats.org/officeDocument/2006/relationships/tags" Target="../tags/tag1005.xml" /><Relationship Id="rId4" Type="http://schemas.openxmlformats.org/officeDocument/2006/relationships/tags" Target="../tags/tag1006.xml" /><Relationship Id="rId5" Type="http://schemas.openxmlformats.org/officeDocument/2006/relationships/tags" Target="../tags/tag1007.xml" /><Relationship Id="rId6" Type="http://schemas.openxmlformats.org/officeDocument/2006/relationships/slideMaster" Target="../slideMasters/slideMaster14.xml" /></Relationships>
</file>

<file path=ppt/slideLayouts/_rels/slideLayout1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8.xml" /><Relationship Id="rId2" Type="http://schemas.openxmlformats.org/officeDocument/2006/relationships/tags" Target="../tags/tag1009.xml" /><Relationship Id="rId3" Type="http://schemas.openxmlformats.org/officeDocument/2006/relationships/tags" Target="../tags/tag1010.xml" /><Relationship Id="rId4" Type="http://schemas.openxmlformats.org/officeDocument/2006/relationships/tags" Target="../tags/tag1011.xml" /><Relationship Id="rId5" Type="http://schemas.openxmlformats.org/officeDocument/2006/relationships/slideMaster" Target="../slideMasters/slideMaster14.xml" /></Relationships>
</file>

<file path=ppt/slideLayouts/_rels/slideLayout1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2.xml" /><Relationship Id="rId10" Type="http://schemas.openxmlformats.org/officeDocument/2006/relationships/slideMaster" Target="../slideMasters/slideMaster14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013.xml" /><Relationship Id="rId5" Type="http://schemas.openxmlformats.org/officeDocument/2006/relationships/tags" Target="../tags/tag1014.xml" /><Relationship Id="rId6" Type="http://schemas.openxmlformats.org/officeDocument/2006/relationships/tags" Target="../tags/tag1015.xml" /><Relationship Id="rId7" Type="http://schemas.openxmlformats.org/officeDocument/2006/relationships/tags" Target="../tags/tag1016.xml" /><Relationship Id="rId8" Type="http://schemas.openxmlformats.org/officeDocument/2006/relationships/tags" Target="../tags/tag1017.xml" /><Relationship Id="rId9" Type="http://schemas.openxmlformats.org/officeDocument/2006/relationships/tags" Target="../tags/tag1018.xml" /></Relationships>
</file>

<file path=ppt/slideLayouts/_rels/slideLayout15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032.xml" /><Relationship Id="rId11" Type="http://schemas.openxmlformats.org/officeDocument/2006/relationships/tags" Target="../tags/tag1033.xml" /><Relationship Id="rId12" Type="http://schemas.openxmlformats.org/officeDocument/2006/relationships/tags" Target="../tags/tag1034.xml" /><Relationship Id="rId13" Type="http://schemas.openxmlformats.org/officeDocument/2006/relationships/tags" Target="../tags/tag1035.xml" /><Relationship Id="rId14" Type="http://schemas.openxmlformats.org/officeDocument/2006/relationships/slideMaster" Target="../slideMasters/slideMaster15.xml" /><Relationship Id="rId2" Type="http://schemas.openxmlformats.org/officeDocument/2006/relationships/tags" Target="../tags/tag1025.xml" /><Relationship Id="rId3" Type="http://schemas.openxmlformats.org/officeDocument/2006/relationships/image" Target="../media/image2.png" /><Relationship Id="rId4" Type="http://schemas.openxmlformats.org/officeDocument/2006/relationships/tags" Target="../tags/tag1026.xml" /><Relationship Id="rId5" Type="http://schemas.openxmlformats.org/officeDocument/2006/relationships/tags" Target="../tags/tag1027.xml" /><Relationship Id="rId6" Type="http://schemas.openxmlformats.org/officeDocument/2006/relationships/tags" Target="../tags/tag1028.xml" /><Relationship Id="rId7" Type="http://schemas.openxmlformats.org/officeDocument/2006/relationships/tags" Target="../tags/tag1029.xml" /><Relationship Id="rId8" Type="http://schemas.openxmlformats.org/officeDocument/2006/relationships/tags" Target="../tags/tag1030.xml" /><Relationship Id="rId9" Type="http://schemas.openxmlformats.org/officeDocument/2006/relationships/tags" Target="../tags/tag1031.xml" /></Relationships>
</file>

<file path=ppt/slideLayouts/_rels/slideLayout1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6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5.xml" /><Relationship Id="rId2" Type="http://schemas.openxmlformats.org/officeDocument/2006/relationships/tags" Target="../tags/tag1037.xml" /><Relationship Id="rId3" Type="http://schemas.openxmlformats.org/officeDocument/2006/relationships/tags" Target="../tags/tag1038.xml" /><Relationship Id="rId4" Type="http://schemas.openxmlformats.org/officeDocument/2006/relationships/tags" Target="../tags/tag1039.xml" /><Relationship Id="rId5" Type="http://schemas.openxmlformats.org/officeDocument/2006/relationships/tags" Target="../tags/tag1040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1041.xml" /><Relationship Id="rId9" Type="http://schemas.openxmlformats.org/officeDocument/2006/relationships/tags" Target="../tags/tag1042.xml" /></Relationships>
</file>

<file path=ppt/slideLayouts/_rels/slideLayout1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3.xml" /><Relationship Id="rId10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044.xml" /><Relationship Id="rId5" Type="http://schemas.openxmlformats.org/officeDocument/2006/relationships/tags" Target="../tags/tag1045.xml" /><Relationship Id="rId6" Type="http://schemas.openxmlformats.org/officeDocument/2006/relationships/tags" Target="../tags/tag1046.xml" /><Relationship Id="rId7" Type="http://schemas.openxmlformats.org/officeDocument/2006/relationships/tags" Target="../tags/tag1047.xml" /><Relationship Id="rId8" Type="http://schemas.openxmlformats.org/officeDocument/2006/relationships/tags" Target="../tags/tag1048.xml" /><Relationship Id="rId9" Type="http://schemas.openxmlformats.org/officeDocument/2006/relationships/tags" Target="../tags/tag1049.xml" /></Relationships>
</file>

<file path=ppt/slideLayouts/_rels/slideLayout1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0.xml" /><Relationship Id="rId2" Type="http://schemas.openxmlformats.org/officeDocument/2006/relationships/tags" Target="../tags/tag1051.xml" /><Relationship Id="rId3" Type="http://schemas.openxmlformats.org/officeDocument/2006/relationships/tags" Target="../tags/tag1052.xml" /><Relationship Id="rId4" Type="http://schemas.openxmlformats.org/officeDocument/2006/relationships/tags" Target="../tags/tag1053.xml" /><Relationship Id="rId5" Type="http://schemas.openxmlformats.org/officeDocument/2006/relationships/tags" Target="../tags/tag1054.xml" /><Relationship Id="rId6" Type="http://schemas.openxmlformats.org/officeDocument/2006/relationships/tags" Target="../tags/tag1055.xml" /><Relationship Id="rId7" Type="http://schemas.openxmlformats.org/officeDocument/2006/relationships/slideMaster" Target="../slideMasters/slideMaster15.xml" /></Relationships>
</file>

<file path=ppt/slideLayouts/_rels/slideLayout1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6.xml" /><Relationship Id="rId2" Type="http://schemas.openxmlformats.org/officeDocument/2006/relationships/tags" Target="../tags/tag1057.xml" /><Relationship Id="rId3" Type="http://schemas.openxmlformats.org/officeDocument/2006/relationships/tags" Target="../tags/tag1058.xml" /><Relationship Id="rId4" Type="http://schemas.openxmlformats.org/officeDocument/2006/relationships/tags" Target="../tags/tag1059.xml" /><Relationship Id="rId5" Type="http://schemas.openxmlformats.org/officeDocument/2006/relationships/tags" Target="../tags/tag1060.xml" /><Relationship Id="rId6" Type="http://schemas.openxmlformats.org/officeDocument/2006/relationships/tags" Target="../tags/tag1061.xml" /><Relationship Id="rId7" Type="http://schemas.openxmlformats.org/officeDocument/2006/relationships/tags" Target="../tags/tag1062.xml" /><Relationship Id="rId8" Type="http://schemas.openxmlformats.org/officeDocument/2006/relationships/tags" Target="../tags/tag1063.xml" /><Relationship Id="rId9" Type="http://schemas.openxmlformats.org/officeDocument/2006/relationships/slideMaster" Target="../slideMasters/slideMaster1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slideMaster" Target="../slideMasters/slideMaster2.xml" /></Relationships>
</file>

<file path=ppt/slideLayouts/_rels/slideLayout1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4.xml" /><Relationship Id="rId2" Type="http://schemas.openxmlformats.org/officeDocument/2006/relationships/tags" Target="../tags/tag1065.xml" /><Relationship Id="rId3" Type="http://schemas.openxmlformats.org/officeDocument/2006/relationships/tags" Target="../tags/tag1066.xml" /><Relationship Id="rId4" Type="http://schemas.openxmlformats.org/officeDocument/2006/relationships/tags" Target="../tags/tag1067.xml" /><Relationship Id="rId5" Type="http://schemas.openxmlformats.org/officeDocument/2006/relationships/slideMaster" Target="../slideMasters/slideMaster15.xml" /></Relationships>
</file>

<file path=ppt/slideLayouts/_rels/slideLayout1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8.xml" /><Relationship Id="rId2" Type="http://schemas.openxmlformats.org/officeDocument/2006/relationships/tags" Target="../tags/tag1069.xml" /><Relationship Id="rId3" Type="http://schemas.openxmlformats.org/officeDocument/2006/relationships/tags" Target="../tags/tag1070.xml" /><Relationship Id="rId4" Type="http://schemas.openxmlformats.org/officeDocument/2006/relationships/slideMaster" Target="../slideMasters/slideMaster15.xml" /></Relationships>
</file>

<file path=ppt/slideLayouts/_rels/slideLayout1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1.xml" /><Relationship Id="rId2" Type="http://schemas.openxmlformats.org/officeDocument/2006/relationships/tags" Target="../tags/tag1072.xml" /><Relationship Id="rId3" Type="http://schemas.openxmlformats.org/officeDocument/2006/relationships/tags" Target="../tags/tag1073.xml" /><Relationship Id="rId4" Type="http://schemas.openxmlformats.org/officeDocument/2006/relationships/tags" Target="../tags/tag1074.xml" /><Relationship Id="rId5" Type="http://schemas.openxmlformats.org/officeDocument/2006/relationships/tags" Target="../tags/tag1075.xml" /><Relationship Id="rId6" Type="http://schemas.openxmlformats.org/officeDocument/2006/relationships/tags" Target="../tags/tag1076.xml" /><Relationship Id="rId7" Type="http://schemas.openxmlformats.org/officeDocument/2006/relationships/slideMaster" Target="../slideMasters/slideMaster15.xml" /></Relationships>
</file>

<file path=ppt/slideLayouts/_rels/slideLayout1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7.xml" /><Relationship Id="rId2" Type="http://schemas.openxmlformats.org/officeDocument/2006/relationships/tags" Target="../tags/tag1078.xml" /><Relationship Id="rId3" Type="http://schemas.openxmlformats.org/officeDocument/2006/relationships/tags" Target="../tags/tag1079.xml" /><Relationship Id="rId4" Type="http://schemas.openxmlformats.org/officeDocument/2006/relationships/tags" Target="../tags/tag1080.xml" /><Relationship Id="rId5" Type="http://schemas.openxmlformats.org/officeDocument/2006/relationships/tags" Target="../tags/tag1081.xml" /><Relationship Id="rId6" Type="http://schemas.openxmlformats.org/officeDocument/2006/relationships/slideMaster" Target="../slideMasters/slideMaster15.xml" /></Relationships>
</file>

<file path=ppt/slideLayouts/_rels/slideLayout1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2.xml" /><Relationship Id="rId2" Type="http://schemas.openxmlformats.org/officeDocument/2006/relationships/tags" Target="../tags/tag1083.xml" /><Relationship Id="rId3" Type="http://schemas.openxmlformats.org/officeDocument/2006/relationships/tags" Target="../tags/tag1084.xml" /><Relationship Id="rId4" Type="http://schemas.openxmlformats.org/officeDocument/2006/relationships/tags" Target="../tags/tag1085.xml" /><Relationship Id="rId5" Type="http://schemas.openxmlformats.org/officeDocument/2006/relationships/slideMaster" Target="../slideMasters/slideMaster15.xml" /></Relationships>
</file>

<file path=ppt/slideLayouts/_rels/slideLayout1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6.xml" /><Relationship Id="rId10" Type="http://schemas.openxmlformats.org/officeDocument/2006/relationships/slideMaster" Target="../slideMasters/slideMaster15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087.xml" /><Relationship Id="rId5" Type="http://schemas.openxmlformats.org/officeDocument/2006/relationships/tags" Target="../tags/tag1088.xml" /><Relationship Id="rId6" Type="http://schemas.openxmlformats.org/officeDocument/2006/relationships/tags" Target="../tags/tag1089.xml" /><Relationship Id="rId7" Type="http://schemas.openxmlformats.org/officeDocument/2006/relationships/tags" Target="../tags/tag1090.xml" /><Relationship Id="rId8" Type="http://schemas.openxmlformats.org/officeDocument/2006/relationships/tags" Target="../tags/tag1091.xml" /><Relationship Id="rId9" Type="http://schemas.openxmlformats.org/officeDocument/2006/relationships/tags" Target="../tags/tag1092.xml" /></Relationships>
</file>

<file path=ppt/slideLayouts/_rels/slideLayout16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106.xml" /><Relationship Id="rId11" Type="http://schemas.openxmlformats.org/officeDocument/2006/relationships/tags" Target="../tags/tag1107.xml" /><Relationship Id="rId12" Type="http://schemas.openxmlformats.org/officeDocument/2006/relationships/tags" Target="../tags/tag1108.xml" /><Relationship Id="rId13" Type="http://schemas.openxmlformats.org/officeDocument/2006/relationships/tags" Target="../tags/tag1109.xml" /><Relationship Id="rId14" Type="http://schemas.openxmlformats.org/officeDocument/2006/relationships/slideMaster" Target="../slideMasters/slideMaster16.xml" /><Relationship Id="rId2" Type="http://schemas.openxmlformats.org/officeDocument/2006/relationships/tags" Target="../tags/tag1099.xml" /><Relationship Id="rId3" Type="http://schemas.openxmlformats.org/officeDocument/2006/relationships/image" Target="../media/image2.png" /><Relationship Id="rId4" Type="http://schemas.openxmlformats.org/officeDocument/2006/relationships/tags" Target="../tags/tag1100.xml" /><Relationship Id="rId5" Type="http://schemas.openxmlformats.org/officeDocument/2006/relationships/tags" Target="../tags/tag1101.xml" /><Relationship Id="rId6" Type="http://schemas.openxmlformats.org/officeDocument/2006/relationships/tags" Target="../tags/tag1102.xml" /><Relationship Id="rId7" Type="http://schemas.openxmlformats.org/officeDocument/2006/relationships/tags" Target="../tags/tag1103.xml" /><Relationship Id="rId8" Type="http://schemas.openxmlformats.org/officeDocument/2006/relationships/tags" Target="../tags/tag1104.xml" /><Relationship Id="rId9" Type="http://schemas.openxmlformats.org/officeDocument/2006/relationships/tags" Target="../tags/tag1105.xml" /></Relationships>
</file>

<file path=ppt/slideLayouts/_rels/slideLayout1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0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6.xml" /><Relationship Id="rId2" Type="http://schemas.openxmlformats.org/officeDocument/2006/relationships/tags" Target="../tags/tag1111.xml" /><Relationship Id="rId3" Type="http://schemas.openxmlformats.org/officeDocument/2006/relationships/tags" Target="../tags/tag1112.xml" /><Relationship Id="rId4" Type="http://schemas.openxmlformats.org/officeDocument/2006/relationships/tags" Target="../tags/tag1113.xml" /><Relationship Id="rId5" Type="http://schemas.openxmlformats.org/officeDocument/2006/relationships/tags" Target="../tags/tag1114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1115.xml" /><Relationship Id="rId9" Type="http://schemas.openxmlformats.org/officeDocument/2006/relationships/tags" Target="../tags/tag1116.xml" /></Relationships>
</file>

<file path=ppt/slideLayouts/_rels/slideLayout1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7.xml" /><Relationship Id="rId10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118.xml" /><Relationship Id="rId5" Type="http://schemas.openxmlformats.org/officeDocument/2006/relationships/tags" Target="../tags/tag1119.xml" /><Relationship Id="rId6" Type="http://schemas.openxmlformats.org/officeDocument/2006/relationships/tags" Target="../tags/tag1120.xml" /><Relationship Id="rId7" Type="http://schemas.openxmlformats.org/officeDocument/2006/relationships/tags" Target="../tags/tag1121.xml" /><Relationship Id="rId8" Type="http://schemas.openxmlformats.org/officeDocument/2006/relationships/tags" Target="../tags/tag1122.xml" /><Relationship Id="rId9" Type="http://schemas.openxmlformats.org/officeDocument/2006/relationships/tags" Target="../tags/tag1123.xml" /></Relationships>
</file>

<file path=ppt/slideLayouts/_rels/slideLayout1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4.xml" /><Relationship Id="rId2" Type="http://schemas.openxmlformats.org/officeDocument/2006/relationships/tags" Target="../tags/tag1125.xml" /><Relationship Id="rId3" Type="http://schemas.openxmlformats.org/officeDocument/2006/relationships/tags" Target="../tags/tag1126.xml" /><Relationship Id="rId4" Type="http://schemas.openxmlformats.org/officeDocument/2006/relationships/tags" Target="../tags/tag1127.xml" /><Relationship Id="rId5" Type="http://schemas.openxmlformats.org/officeDocument/2006/relationships/tags" Target="../tags/tag1128.xml" /><Relationship Id="rId6" Type="http://schemas.openxmlformats.org/officeDocument/2006/relationships/tags" Target="../tags/tag1129.xml" /><Relationship Id="rId7" Type="http://schemas.openxmlformats.org/officeDocument/2006/relationships/slideMaster" Target="../slideMasters/slideMaster1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slideMaster" Target="../slideMasters/slideMaster2.xml" /></Relationships>
</file>

<file path=ppt/slideLayouts/_rels/slideLayout1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0.xml" /><Relationship Id="rId2" Type="http://schemas.openxmlformats.org/officeDocument/2006/relationships/tags" Target="../tags/tag1131.xml" /><Relationship Id="rId3" Type="http://schemas.openxmlformats.org/officeDocument/2006/relationships/tags" Target="../tags/tag1132.xml" /><Relationship Id="rId4" Type="http://schemas.openxmlformats.org/officeDocument/2006/relationships/tags" Target="../tags/tag1133.xml" /><Relationship Id="rId5" Type="http://schemas.openxmlformats.org/officeDocument/2006/relationships/tags" Target="../tags/tag1134.xml" /><Relationship Id="rId6" Type="http://schemas.openxmlformats.org/officeDocument/2006/relationships/tags" Target="../tags/tag1135.xml" /><Relationship Id="rId7" Type="http://schemas.openxmlformats.org/officeDocument/2006/relationships/tags" Target="../tags/tag1136.xml" /><Relationship Id="rId8" Type="http://schemas.openxmlformats.org/officeDocument/2006/relationships/tags" Target="../tags/tag1137.xml" /><Relationship Id="rId9" Type="http://schemas.openxmlformats.org/officeDocument/2006/relationships/slideMaster" Target="../slideMasters/slideMaster16.xml" /></Relationships>
</file>

<file path=ppt/slideLayouts/_rels/slideLayout1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8.xml" /><Relationship Id="rId2" Type="http://schemas.openxmlformats.org/officeDocument/2006/relationships/tags" Target="../tags/tag1139.xml" /><Relationship Id="rId3" Type="http://schemas.openxmlformats.org/officeDocument/2006/relationships/tags" Target="../tags/tag1140.xml" /><Relationship Id="rId4" Type="http://schemas.openxmlformats.org/officeDocument/2006/relationships/tags" Target="../tags/tag1141.xml" /><Relationship Id="rId5" Type="http://schemas.openxmlformats.org/officeDocument/2006/relationships/slideMaster" Target="../slideMasters/slideMaster16.xml" /></Relationships>
</file>

<file path=ppt/slideLayouts/_rels/slideLayout1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2.xml" /><Relationship Id="rId2" Type="http://schemas.openxmlformats.org/officeDocument/2006/relationships/tags" Target="../tags/tag1143.xml" /><Relationship Id="rId3" Type="http://schemas.openxmlformats.org/officeDocument/2006/relationships/tags" Target="../tags/tag1144.xml" /><Relationship Id="rId4" Type="http://schemas.openxmlformats.org/officeDocument/2006/relationships/slideMaster" Target="../slideMasters/slideMaster16.xml" /></Relationships>
</file>

<file path=ppt/slideLayouts/_rels/slideLayout1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5.xml" /><Relationship Id="rId2" Type="http://schemas.openxmlformats.org/officeDocument/2006/relationships/tags" Target="../tags/tag1146.xml" /><Relationship Id="rId3" Type="http://schemas.openxmlformats.org/officeDocument/2006/relationships/tags" Target="../tags/tag1147.xml" /><Relationship Id="rId4" Type="http://schemas.openxmlformats.org/officeDocument/2006/relationships/tags" Target="../tags/tag1148.xml" /><Relationship Id="rId5" Type="http://schemas.openxmlformats.org/officeDocument/2006/relationships/tags" Target="../tags/tag1149.xml" /><Relationship Id="rId6" Type="http://schemas.openxmlformats.org/officeDocument/2006/relationships/tags" Target="../tags/tag1150.xml" /><Relationship Id="rId7" Type="http://schemas.openxmlformats.org/officeDocument/2006/relationships/slideMaster" Target="../slideMasters/slideMaster16.xml" /></Relationships>
</file>

<file path=ppt/slideLayouts/_rels/slideLayout1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1.xml" /><Relationship Id="rId2" Type="http://schemas.openxmlformats.org/officeDocument/2006/relationships/tags" Target="../tags/tag1152.xml" /><Relationship Id="rId3" Type="http://schemas.openxmlformats.org/officeDocument/2006/relationships/tags" Target="../tags/tag1153.xml" /><Relationship Id="rId4" Type="http://schemas.openxmlformats.org/officeDocument/2006/relationships/tags" Target="../tags/tag1154.xml" /><Relationship Id="rId5" Type="http://schemas.openxmlformats.org/officeDocument/2006/relationships/tags" Target="../tags/tag1155.xml" /><Relationship Id="rId6" Type="http://schemas.openxmlformats.org/officeDocument/2006/relationships/slideMaster" Target="../slideMasters/slideMaster16.xml" /></Relationships>
</file>

<file path=ppt/slideLayouts/_rels/slideLayout1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6.xml" /><Relationship Id="rId2" Type="http://schemas.openxmlformats.org/officeDocument/2006/relationships/tags" Target="../tags/tag1157.xml" /><Relationship Id="rId3" Type="http://schemas.openxmlformats.org/officeDocument/2006/relationships/tags" Target="../tags/tag1158.xml" /><Relationship Id="rId4" Type="http://schemas.openxmlformats.org/officeDocument/2006/relationships/tags" Target="../tags/tag1159.xml" /><Relationship Id="rId5" Type="http://schemas.openxmlformats.org/officeDocument/2006/relationships/slideMaster" Target="../slideMasters/slideMaster16.xml" /></Relationships>
</file>

<file path=ppt/slideLayouts/_rels/slideLayout1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0.xml" /><Relationship Id="rId10" Type="http://schemas.openxmlformats.org/officeDocument/2006/relationships/slideMaster" Target="../slideMasters/slideMaster16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161.xml" /><Relationship Id="rId5" Type="http://schemas.openxmlformats.org/officeDocument/2006/relationships/tags" Target="../tags/tag1162.xml" /><Relationship Id="rId6" Type="http://schemas.openxmlformats.org/officeDocument/2006/relationships/tags" Target="../tags/tag1163.xml" /><Relationship Id="rId7" Type="http://schemas.openxmlformats.org/officeDocument/2006/relationships/tags" Target="../tags/tag1164.xml" /><Relationship Id="rId8" Type="http://schemas.openxmlformats.org/officeDocument/2006/relationships/tags" Target="../tags/tag1165.xml" /><Relationship Id="rId9" Type="http://schemas.openxmlformats.org/officeDocument/2006/relationships/tags" Target="../tags/tag1166.xml" /></Relationships>
</file>

<file path=ppt/slideLayouts/_rels/slideLayout17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180.xml" /><Relationship Id="rId11" Type="http://schemas.openxmlformats.org/officeDocument/2006/relationships/tags" Target="../tags/tag1181.xml" /><Relationship Id="rId12" Type="http://schemas.openxmlformats.org/officeDocument/2006/relationships/tags" Target="../tags/tag1182.xml" /><Relationship Id="rId13" Type="http://schemas.openxmlformats.org/officeDocument/2006/relationships/tags" Target="../tags/tag1183.xml" /><Relationship Id="rId14" Type="http://schemas.openxmlformats.org/officeDocument/2006/relationships/slideMaster" Target="../slideMasters/slideMaster17.xml" /><Relationship Id="rId2" Type="http://schemas.openxmlformats.org/officeDocument/2006/relationships/tags" Target="../tags/tag1173.xml" /><Relationship Id="rId3" Type="http://schemas.openxmlformats.org/officeDocument/2006/relationships/image" Target="../media/image2.png" /><Relationship Id="rId4" Type="http://schemas.openxmlformats.org/officeDocument/2006/relationships/tags" Target="../tags/tag1174.xml" /><Relationship Id="rId5" Type="http://schemas.openxmlformats.org/officeDocument/2006/relationships/tags" Target="../tags/tag1175.xml" /><Relationship Id="rId6" Type="http://schemas.openxmlformats.org/officeDocument/2006/relationships/tags" Target="../tags/tag1176.xml" /><Relationship Id="rId7" Type="http://schemas.openxmlformats.org/officeDocument/2006/relationships/tags" Target="../tags/tag1177.xml" /><Relationship Id="rId8" Type="http://schemas.openxmlformats.org/officeDocument/2006/relationships/tags" Target="../tags/tag1178.xml" /><Relationship Id="rId9" Type="http://schemas.openxmlformats.org/officeDocument/2006/relationships/tags" Target="../tags/tag1179.xml" /></Relationships>
</file>

<file path=ppt/slideLayouts/_rels/slideLayout1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4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7.xml" /><Relationship Id="rId2" Type="http://schemas.openxmlformats.org/officeDocument/2006/relationships/tags" Target="../tags/tag1185.xml" /><Relationship Id="rId3" Type="http://schemas.openxmlformats.org/officeDocument/2006/relationships/tags" Target="../tags/tag1186.xml" /><Relationship Id="rId4" Type="http://schemas.openxmlformats.org/officeDocument/2006/relationships/tags" Target="../tags/tag1187.xml" /><Relationship Id="rId5" Type="http://schemas.openxmlformats.org/officeDocument/2006/relationships/tags" Target="../tags/tag1188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1189.xml" /><Relationship Id="rId9" Type="http://schemas.openxmlformats.org/officeDocument/2006/relationships/tags" Target="../tags/tag1190.xml" /></Relationships>
</file>

<file path=ppt/slideLayouts/_rels/slideLayout1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1.xml" /><Relationship Id="rId10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192.xml" /><Relationship Id="rId5" Type="http://schemas.openxmlformats.org/officeDocument/2006/relationships/tags" Target="../tags/tag1193.xml" /><Relationship Id="rId6" Type="http://schemas.openxmlformats.org/officeDocument/2006/relationships/tags" Target="../tags/tag1194.xml" /><Relationship Id="rId7" Type="http://schemas.openxmlformats.org/officeDocument/2006/relationships/tags" Target="../tags/tag1195.xml" /><Relationship Id="rId8" Type="http://schemas.openxmlformats.org/officeDocument/2006/relationships/tags" Target="../tags/tag1196.xml" /><Relationship Id="rId9" Type="http://schemas.openxmlformats.org/officeDocument/2006/relationships/tags" Target="../tags/tag119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slideMaster" Target="../slideMasters/slideMaster2.xml" /></Relationships>
</file>

<file path=ppt/slideLayouts/_rels/slideLayout1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8.xml" /><Relationship Id="rId2" Type="http://schemas.openxmlformats.org/officeDocument/2006/relationships/tags" Target="../tags/tag1199.xml" /><Relationship Id="rId3" Type="http://schemas.openxmlformats.org/officeDocument/2006/relationships/tags" Target="../tags/tag1200.xml" /><Relationship Id="rId4" Type="http://schemas.openxmlformats.org/officeDocument/2006/relationships/tags" Target="../tags/tag1201.xml" /><Relationship Id="rId5" Type="http://schemas.openxmlformats.org/officeDocument/2006/relationships/tags" Target="../tags/tag1202.xml" /><Relationship Id="rId6" Type="http://schemas.openxmlformats.org/officeDocument/2006/relationships/tags" Target="../tags/tag1203.xml" /><Relationship Id="rId7" Type="http://schemas.openxmlformats.org/officeDocument/2006/relationships/slideMaster" Target="../slideMasters/slideMaster17.xml" /></Relationships>
</file>

<file path=ppt/slideLayouts/_rels/slideLayout1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4.xml" /><Relationship Id="rId2" Type="http://schemas.openxmlformats.org/officeDocument/2006/relationships/tags" Target="../tags/tag1205.xml" /><Relationship Id="rId3" Type="http://schemas.openxmlformats.org/officeDocument/2006/relationships/tags" Target="../tags/tag1206.xml" /><Relationship Id="rId4" Type="http://schemas.openxmlformats.org/officeDocument/2006/relationships/tags" Target="../tags/tag1207.xml" /><Relationship Id="rId5" Type="http://schemas.openxmlformats.org/officeDocument/2006/relationships/tags" Target="../tags/tag1208.xml" /><Relationship Id="rId6" Type="http://schemas.openxmlformats.org/officeDocument/2006/relationships/tags" Target="../tags/tag1209.xml" /><Relationship Id="rId7" Type="http://schemas.openxmlformats.org/officeDocument/2006/relationships/tags" Target="../tags/tag1210.xml" /><Relationship Id="rId8" Type="http://schemas.openxmlformats.org/officeDocument/2006/relationships/tags" Target="../tags/tag1211.xml" /><Relationship Id="rId9" Type="http://schemas.openxmlformats.org/officeDocument/2006/relationships/slideMaster" Target="../slideMasters/slideMaster17.xml" /></Relationships>
</file>

<file path=ppt/slideLayouts/_rels/slideLayout1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2.xml" /><Relationship Id="rId2" Type="http://schemas.openxmlformats.org/officeDocument/2006/relationships/tags" Target="../tags/tag1213.xml" /><Relationship Id="rId3" Type="http://schemas.openxmlformats.org/officeDocument/2006/relationships/tags" Target="../tags/tag1214.xml" /><Relationship Id="rId4" Type="http://schemas.openxmlformats.org/officeDocument/2006/relationships/tags" Target="../tags/tag1215.xml" /><Relationship Id="rId5" Type="http://schemas.openxmlformats.org/officeDocument/2006/relationships/slideMaster" Target="../slideMasters/slideMaster17.xml" /></Relationships>
</file>

<file path=ppt/slideLayouts/_rels/slideLayout1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6.xml" /><Relationship Id="rId2" Type="http://schemas.openxmlformats.org/officeDocument/2006/relationships/tags" Target="../tags/tag1217.xml" /><Relationship Id="rId3" Type="http://schemas.openxmlformats.org/officeDocument/2006/relationships/tags" Target="../tags/tag1218.xml" /><Relationship Id="rId4" Type="http://schemas.openxmlformats.org/officeDocument/2006/relationships/slideMaster" Target="../slideMasters/slideMaster17.xml" /></Relationships>
</file>

<file path=ppt/slideLayouts/_rels/slideLayout1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9.xml" /><Relationship Id="rId2" Type="http://schemas.openxmlformats.org/officeDocument/2006/relationships/tags" Target="../tags/tag1220.xml" /><Relationship Id="rId3" Type="http://schemas.openxmlformats.org/officeDocument/2006/relationships/tags" Target="../tags/tag1221.xml" /><Relationship Id="rId4" Type="http://schemas.openxmlformats.org/officeDocument/2006/relationships/tags" Target="../tags/tag1222.xml" /><Relationship Id="rId5" Type="http://schemas.openxmlformats.org/officeDocument/2006/relationships/tags" Target="../tags/tag1223.xml" /><Relationship Id="rId6" Type="http://schemas.openxmlformats.org/officeDocument/2006/relationships/tags" Target="../tags/tag1224.xml" /><Relationship Id="rId7" Type="http://schemas.openxmlformats.org/officeDocument/2006/relationships/slideMaster" Target="../slideMasters/slideMaster17.xml" /></Relationships>
</file>

<file path=ppt/slideLayouts/_rels/slideLayout1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5.xml" /><Relationship Id="rId2" Type="http://schemas.openxmlformats.org/officeDocument/2006/relationships/tags" Target="../tags/tag1226.xml" /><Relationship Id="rId3" Type="http://schemas.openxmlformats.org/officeDocument/2006/relationships/tags" Target="../tags/tag1227.xml" /><Relationship Id="rId4" Type="http://schemas.openxmlformats.org/officeDocument/2006/relationships/tags" Target="../tags/tag1228.xml" /><Relationship Id="rId5" Type="http://schemas.openxmlformats.org/officeDocument/2006/relationships/tags" Target="../tags/tag1229.xml" /><Relationship Id="rId6" Type="http://schemas.openxmlformats.org/officeDocument/2006/relationships/slideMaster" Target="../slideMasters/slideMaster17.xml" /></Relationships>
</file>

<file path=ppt/slideLayouts/_rels/slideLayout1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0.xml" /><Relationship Id="rId2" Type="http://schemas.openxmlformats.org/officeDocument/2006/relationships/tags" Target="../tags/tag1231.xml" /><Relationship Id="rId3" Type="http://schemas.openxmlformats.org/officeDocument/2006/relationships/tags" Target="../tags/tag1232.xml" /><Relationship Id="rId4" Type="http://schemas.openxmlformats.org/officeDocument/2006/relationships/tags" Target="../tags/tag1233.xml" /><Relationship Id="rId5" Type="http://schemas.openxmlformats.org/officeDocument/2006/relationships/slideMaster" Target="../slideMasters/slideMaster17.xml" /></Relationships>
</file>

<file path=ppt/slideLayouts/_rels/slideLayout1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4.xml" /><Relationship Id="rId10" Type="http://schemas.openxmlformats.org/officeDocument/2006/relationships/slideMaster" Target="../slideMasters/slideMaster17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235.xml" /><Relationship Id="rId5" Type="http://schemas.openxmlformats.org/officeDocument/2006/relationships/tags" Target="../tags/tag1236.xml" /><Relationship Id="rId6" Type="http://schemas.openxmlformats.org/officeDocument/2006/relationships/tags" Target="../tags/tag1237.xml" /><Relationship Id="rId7" Type="http://schemas.openxmlformats.org/officeDocument/2006/relationships/tags" Target="../tags/tag1238.xml" /><Relationship Id="rId8" Type="http://schemas.openxmlformats.org/officeDocument/2006/relationships/tags" Target="../tags/tag1239.xml" /><Relationship Id="rId9" Type="http://schemas.openxmlformats.org/officeDocument/2006/relationships/tags" Target="../tags/tag1240.xml" /></Relationships>
</file>

<file path=ppt/slideLayouts/_rels/slideLayout18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254.xml" /><Relationship Id="rId11" Type="http://schemas.openxmlformats.org/officeDocument/2006/relationships/tags" Target="../tags/tag1255.xml" /><Relationship Id="rId12" Type="http://schemas.openxmlformats.org/officeDocument/2006/relationships/tags" Target="../tags/tag1256.xml" /><Relationship Id="rId13" Type="http://schemas.openxmlformats.org/officeDocument/2006/relationships/tags" Target="../tags/tag1257.xml" /><Relationship Id="rId14" Type="http://schemas.openxmlformats.org/officeDocument/2006/relationships/slideMaster" Target="../slideMasters/slideMaster18.xml" /><Relationship Id="rId2" Type="http://schemas.openxmlformats.org/officeDocument/2006/relationships/tags" Target="../tags/tag1247.xml" /><Relationship Id="rId3" Type="http://schemas.openxmlformats.org/officeDocument/2006/relationships/image" Target="../media/image2.png" /><Relationship Id="rId4" Type="http://schemas.openxmlformats.org/officeDocument/2006/relationships/tags" Target="../tags/tag1248.xml" /><Relationship Id="rId5" Type="http://schemas.openxmlformats.org/officeDocument/2006/relationships/tags" Target="../tags/tag1249.xml" /><Relationship Id="rId6" Type="http://schemas.openxmlformats.org/officeDocument/2006/relationships/tags" Target="../tags/tag1250.xml" /><Relationship Id="rId7" Type="http://schemas.openxmlformats.org/officeDocument/2006/relationships/tags" Target="../tags/tag1251.xml" /><Relationship Id="rId8" Type="http://schemas.openxmlformats.org/officeDocument/2006/relationships/tags" Target="../tags/tag1252.xml" /><Relationship Id="rId9" Type="http://schemas.openxmlformats.org/officeDocument/2006/relationships/tags" Target="../tags/tag1253.xml" /></Relationships>
</file>

<file path=ppt/slideLayouts/_rels/slideLayout1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8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8.xml" /><Relationship Id="rId2" Type="http://schemas.openxmlformats.org/officeDocument/2006/relationships/tags" Target="../tags/tag1259.xml" /><Relationship Id="rId3" Type="http://schemas.openxmlformats.org/officeDocument/2006/relationships/tags" Target="../tags/tag1260.xml" /><Relationship Id="rId4" Type="http://schemas.openxmlformats.org/officeDocument/2006/relationships/tags" Target="../tags/tag1261.xml" /><Relationship Id="rId5" Type="http://schemas.openxmlformats.org/officeDocument/2006/relationships/tags" Target="../tags/tag1262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1263.xml" /><Relationship Id="rId9" Type="http://schemas.openxmlformats.org/officeDocument/2006/relationships/tags" Target="../tags/tag126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slideMaster" Target="../slideMasters/slideMaster2.xml" /></Relationships>
</file>

<file path=ppt/slideLayouts/_rels/slideLayout1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5.xml" /><Relationship Id="rId10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266.xml" /><Relationship Id="rId5" Type="http://schemas.openxmlformats.org/officeDocument/2006/relationships/tags" Target="../tags/tag1267.xml" /><Relationship Id="rId6" Type="http://schemas.openxmlformats.org/officeDocument/2006/relationships/tags" Target="../tags/tag1268.xml" /><Relationship Id="rId7" Type="http://schemas.openxmlformats.org/officeDocument/2006/relationships/tags" Target="../tags/tag1269.xml" /><Relationship Id="rId8" Type="http://schemas.openxmlformats.org/officeDocument/2006/relationships/tags" Target="../tags/tag1270.xml" /><Relationship Id="rId9" Type="http://schemas.openxmlformats.org/officeDocument/2006/relationships/tags" Target="../tags/tag1271.xml" /></Relationships>
</file>

<file path=ppt/slideLayouts/_rels/slideLayout1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2.xml" /><Relationship Id="rId2" Type="http://schemas.openxmlformats.org/officeDocument/2006/relationships/tags" Target="../tags/tag1273.xml" /><Relationship Id="rId3" Type="http://schemas.openxmlformats.org/officeDocument/2006/relationships/tags" Target="../tags/tag1274.xml" /><Relationship Id="rId4" Type="http://schemas.openxmlformats.org/officeDocument/2006/relationships/tags" Target="../tags/tag1275.xml" /><Relationship Id="rId5" Type="http://schemas.openxmlformats.org/officeDocument/2006/relationships/tags" Target="../tags/tag1276.xml" /><Relationship Id="rId6" Type="http://schemas.openxmlformats.org/officeDocument/2006/relationships/tags" Target="../tags/tag1277.xml" /><Relationship Id="rId7" Type="http://schemas.openxmlformats.org/officeDocument/2006/relationships/slideMaster" Target="../slideMasters/slideMaster18.xml" /></Relationships>
</file>

<file path=ppt/slideLayouts/_rels/slideLayout1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8.xml" /><Relationship Id="rId2" Type="http://schemas.openxmlformats.org/officeDocument/2006/relationships/tags" Target="../tags/tag1279.xml" /><Relationship Id="rId3" Type="http://schemas.openxmlformats.org/officeDocument/2006/relationships/tags" Target="../tags/tag1280.xml" /><Relationship Id="rId4" Type="http://schemas.openxmlformats.org/officeDocument/2006/relationships/tags" Target="../tags/tag1281.xml" /><Relationship Id="rId5" Type="http://schemas.openxmlformats.org/officeDocument/2006/relationships/tags" Target="../tags/tag1282.xml" /><Relationship Id="rId6" Type="http://schemas.openxmlformats.org/officeDocument/2006/relationships/tags" Target="../tags/tag1283.xml" /><Relationship Id="rId7" Type="http://schemas.openxmlformats.org/officeDocument/2006/relationships/tags" Target="../tags/tag1284.xml" /><Relationship Id="rId8" Type="http://schemas.openxmlformats.org/officeDocument/2006/relationships/tags" Target="../tags/tag1285.xml" /><Relationship Id="rId9" Type="http://schemas.openxmlformats.org/officeDocument/2006/relationships/slideMaster" Target="../slideMasters/slideMaster18.xml" /></Relationships>
</file>

<file path=ppt/slideLayouts/_rels/slideLayout1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6.xml" /><Relationship Id="rId2" Type="http://schemas.openxmlformats.org/officeDocument/2006/relationships/tags" Target="../tags/tag1287.xml" /><Relationship Id="rId3" Type="http://schemas.openxmlformats.org/officeDocument/2006/relationships/tags" Target="../tags/tag1288.xml" /><Relationship Id="rId4" Type="http://schemas.openxmlformats.org/officeDocument/2006/relationships/tags" Target="../tags/tag1289.xml" /><Relationship Id="rId5" Type="http://schemas.openxmlformats.org/officeDocument/2006/relationships/slideMaster" Target="../slideMasters/slideMaster18.xml" /></Relationships>
</file>

<file path=ppt/slideLayouts/_rels/slideLayout1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0.xml" /><Relationship Id="rId2" Type="http://schemas.openxmlformats.org/officeDocument/2006/relationships/tags" Target="../tags/tag1291.xml" /><Relationship Id="rId3" Type="http://schemas.openxmlformats.org/officeDocument/2006/relationships/tags" Target="../tags/tag1292.xml" /><Relationship Id="rId4" Type="http://schemas.openxmlformats.org/officeDocument/2006/relationships/slideMaster" Target="../slideMasters/slideMaster18.xml" /></Relationships>
</file>

<file path=ppt/slideLayouts/_rels/slideLayout1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3.xml" /><Relationship Id="rId2" Type="http://schemas.openxmlformats.org/officeDocument/2006/relationships/tags" Target="../tags/tag1294.xml" /><Relationship Id="rId3" Type="http://schemas.openxmlformats.org/officeDocument/2006/relationships/tags" Target="../tags/tag1295.xml" /><Relationship Id="rId4" Type="http://schemas.openxmlformats.org/officeDocument/2006/relationships/tags" Target="../tags/tag1296.xml" /><Relationship Id="rId5" Type="http://schemas.openxmlformats.org/officeDocument/2006/relationships/tags" Target="../tags/tag1297.xml" /><Relationship Id="rId6" Type="http://schemas.openxmlformats.org/officeDocument/2006/relationships/tags" Target="../tags/tag1298.xml" /><Relationship Id="rId7" Type="http://schemas.openxmlformats.org/officeDocument/2006/relationships/slideMaster" Target="../slideMasters/slideMaster18.xml" /></Relationships>
</file>

<file path=ppt/slideLayouts/_rels/slideLayout19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9.xml" /><Relationship Id="rId2" Type="http://schemas.openxmlformats.org/officeDocument/2006/relationships/tags" Target="../tags/tag1300.xml" /><Relationship Id="rId3" Type="http://schemas.openxmlformats.org/officeDocument/2006/relationships/tags" Target="../tags/tag1301.xml" /><Relationship Id="rId4" Type="http://schemas.openxmlformats.org/officeDocument/2006/relationships/tags" Target="../tags/tag1302.xml" /><Relationship Id="rId5" Type="http://schemas.openxmlformats.org/officeDocument/2006/relationships/tags" Target="../tags/tag1303.xml" /><Relationship Id="rId6" Type="http://schemas.openxmlformats.org/officeDocument/2006/relationships/slideMaster" Target="../slideMasters/slideMaster18.xml" /></Relationships>
</file>

<file path=ppt/slideLayouts/_rels/slideLayout1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4.xml" /><Relationship Id="rId2" Type="http://schemas.openxmlformats.org/officeDocument/2006/relationships/tags" Target="../tags/tag1305.xml" /><Relationship Id="rId3" Type="http://schemas.openxmlformats.org/officeDocument/2006/relationships/tags" Target="../tags/tag1306.xml" /><Relationship Id="rId4" Type="http://schemas.openxmlformats.org/officeDocument/2006/relationships/tags" Target="../tags/tag1307.xml" /><Relationship Id="rId5" Type="http://schemas.openxmlformats.org/officeDocument/2006/relationships/slideMaster" Target="../slideMasters/slideMaster18.xml" /></Relationships>
</file>

<file path=ppt/slideLayouts/_rels/slideLayout19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8.xml" /><Relationship Id="rId10" Type="http://schemas.openxmlformats.org/officeDocument/2006/relationships/slideMaster" Target="../slideMasters/slideMaster18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309.xml" /><Relationship Id="rId5" Type="http://schemas.openxmlformats.org/officeDocument/2006/relationships/tags" Target="../tags/tag1310.xml" /><Relationship Id="rId6" Type="http://schemas.openxmlformats.org/officeDocument/2006/relationships/tags" Target="../tags/tag1311.xml" /><Relationship Id="rId7" Type="http://schemas.openxmlformats.org/officeDocument/2006/relationships/tags" Target="../tags/tag1312.xml" /><Relationship Id="rId8" Type="http://schemas.openxmlformats.org/officeDocument/2006/relationships/tags" Target="../tags/tag1313.xml" /><Relationship Id="rId9" Type="http://schemas.openxmlformats.org/officeDocument/2006/relationships/tags" Target="../tags/tag1314.xml" /></Relationships>
</file>

<file path=ppt/slideLayouts/_rels/slideLayout19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328.xml" /><Relationship Id="rId11" Type="http://schemas.openxmlformats.org/officeDocument/2006/relationships/tags" Target="../tags/tag1329.xml" /><Relationship Id="rId12" Type="http://schemas.openxmlformats.org/officeDocument/2006/relationships/tags" Target="../tags/tag1330.xml" /><Relationship Id="rId13" Type="http://schemas.openxmlformats.org/officeDocument/2006/relationships/tags" Target="../tags/tag1331.xml" /><Relationship Id="rId14" Type="http://schemas.openxmlformats.org/officeDocument/2006/relationships/slideMaster" Target="../slideMasters/slideMaster19.xml" /><Relationship Id="rId2" Type="http://schemas.openxmlformats.org/officeDocument/2006/relationships/tags" Target="../tags/tag1321.xml" /><Relationship Id="rId3" Type="http://schemas.openxmlformats.org/officeDocument/2006/relationships/image" Target="../media/image2.png" /><Relationship Id="rId4" Type="http://schemas.openxmlformats.org/officeDocument/2006/relationships/tags" Target="../tags/tag1322.xml" /><Relationship Id="rId5" Type="http://schemas.openxmlformats.org/officeDocument/2006/relationships/tags" Target="../tags/tag1323.xml" /><Relationship Id="rId6" Type="http://schemas.openxmlformats.org/officeDocument/2006/relationships/tags" Target="../tags/tag1324.xml" /><Relationship Id="rId7" Type="http://schemas.openxmlformats.org/officeDocument/2006/relationships/tags" Target="../tags/tag1325.xml" /><Relationship Id="rId8" Type="http://schemas.openxmlformats.org/officeDocument/2006/relationships/tags" Target="../tags/tag1326.xml" /><Relationship Id="rId9" Type="http://schemas.openxmlformats.org/officeDocument/2006/relationships/tags" Target="../tags/tag1327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slideMaster" Target="../slideMasters/slideMaster2.xml" /></Relationships>
</file>

<file path=ppt/slideLayouts/_rels/slideLayout20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2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19.xml" /><Relationship Id="rId2" Type="http://schemas.openxmlformats.org/officeDocument/2006/relationships/tags" Target="../tags/tag1333.xml" /><Relationship Id="rId3" Type="http://schemas.openxmlformats.org/officeDocument/2006/relationships/tags" Target="../tags/tag1334.xml" /><Relationship Id="rId4" Type="http://schemas.openxmlformats.org/officeDocument/2006/relationships/tags" Target="../tags/tag1335.xml" /><Relationship Id="rId5" Type="http://schemas.openxmlformats.org/officeDocument/2006/relationships/tags" Target="../tags/tag1336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1337.xml" /><Relationship Id="rId9" Type="http://schemas.openxmlformats.org/officeDocument/2006/relationships/tags" Target="../tags/tag1338.xml" /></Relationships>
</file>

<file path=ppt/slideLayouts/_rels/slideLayout20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9.xml" /><Relationship Id="rId10" Type="http://schemas.openxmlformats.org/officeDocument/2006/relationships/slideMaster" Target="../slideMasters/slideMaster19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340.xml" /><Relationship Id="rId5" Type="http://schemas.openxmlformats.org/officeDocument/2006/relationships/tags" Target="../tags/tag1341.xml" /><Relationship Id="rId6" Type="http://schemas.openxmlformats.org/officeDocument/2006/relationships/tags" Target="../tags/tag1342.xml" /><Relationship Id="rId7" Type="http://schemas.openxmlformats.org/officeDocument/2006/relationships/tags" Target="../tags/tag1343.xml" /><Relationship Id="rId8" Type="http://schemas.openxmlformats.org/officeDocument/2006/relationships/tags" Target="../tags/tag1344.xml" /><Relationship Id="rId9" Type="http://schemas.openxmlformats.org/officeDocument/2006/relationships/tags" Target="../tags/tag1345.xml" /></Relationships>
</file>

<file path=ppt/slideLayouts/_rels/slideLayout20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6.xml" /><Relationship Id="rId2" Type="http://schemas.openxmlformats.org/officeDocument/2006/relationships/tags" Target="../tags/tag1347.xml" /><Relationship Id="rId3" Type="http://schemas.openxmlformats.org/officeDocument/2006/relationships/tags" Target="../tags/tag1348.xml" /><Relationship Id="rId4" Type="http://schemas.openxmlformats.org/officeDocument/2006/relationships/tags" Target="../tags/tag1349.xml" /><Relationship Id="rId5" Type="http://schemas.openxmlformats.org/officeDocument/2006/relationships/tags" Target="../tags/tag1350.xml" /><Relationship Id="rId6" Type="http://schemas.openxmlformats.org/officeDocument/2006/relationships/tags" Target="../tags/tag1351.xml" /><Relationship Id="rId7" Type="http://schemas.openxmlformats.org/officeDocument/2006/relationships/slideMaster" Target="../slideMasters/slideMaster19.xml" /></Relationships>
</file>

<file path=ppt/slideLayouts/_rels/slideLayout2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52.xml" /><Relationship Id="rId2" Type="http://schemas.openxmlformats.org/officeDocument/2006/relationships/tags" Target="../tags/tag1353.xml" /><Relationship Id="rId3" Type="http://schemas.openxmlformats.org/officeDocument/2006/relationships/tags" Target="../tags/tag1354.xml" /><Relationship Id="rId4" Type="http://schemas.openxmlformats.org/officeDocument/2006/relationships/tags" Target="../tags/tag1355.xml" /><Relationship Id="rId5" Type="http://schemas.openxmlformats.org/officeDocument/2006/relationships/tags" Target="../tags/tag1356.xml" /><Relationship Id="rId6" Type="http://schemas.openxmlformats.org/officeDocument/2006/relationships/tags" Target="../tags/tag1357.xml" /><Relationship Id="rId7" Type="http://schemas.openxmlformats.org/officeDocument/2006/relationships/tags" Target="../tags/tag1358.xml" /><Relationship Id="rId8" Type="http://schemas.openxmlformats.org/officeDocument/2006/relationships/tags" Target="../tags/tag1359.xml" /><Relationship Id="rId9" Type="http://schemas.openxmlformats.org/officeDocument/2006/relationships/slideMaster" Target="../slideMasters/slideMaster19.xml" /></Relationships>
</file>

<file path=ppt/slideLayouts/_rels/slideLayout2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0.xml" /><Relationship Id="rId2" Type="http://schemas.openxmlformats.org/officeDocument/2006/relationships/tags" Target="../tags/tag1361.xml" /><Relationship Id="rId3" Type="http://schemas.openxmlformats.org/officeDocument/2006/relationships/tags" Target="../tags/tag1362.xml" /><Relationship Id="rId4" Type="http://schemas.openxmlformats.org/officeDocument/2006/relationships/tags" Target="../tags/tag1363.xml" /><Relationship Id="rId5" Type="http://schemas.openxmlformats.org/officeDocument/2006/relationships/slideMaster" Target="../slideMasters/slideMaster19.xml" /></Relationships>
</file>

<file path=ppt/slideLayouts/_rels/slideLayout2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4.xml" /><Relationship Id="rId2" Type="http://schemas.openxmlformats.org/officeDocument/2006/relationships/tags" Target="../tags/tag1365.xml" /><Relationship Id="rId3" Type="http://schemas.openxmlformats.org/officeDocument/2006/relationships/tags" Target="../tags/tag1366.xml" /><Relationship Id="rId4" Type="http://schemas.openxmlformats.org/officeDocument/2006/relationships/slideMaster" Target="../slideMasters/slideMaster19.xml" /></Relationships>
</file>

<file path=ppt/slideLayouts/_rels/slideLayout20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7.xml" /><Relationship Id="rId2" Type="http://schemas.openxmlformats.org/officeDocument/2006/relationships/tags" Target="../tags/tag1368.xml" /><Relationship Id="rId3" Type="http://schemas.openxmlformats.org/officeDocument/2006/relationships/tags" Target="../tags/tag1369.xml" /><Relationship Id="rId4" Type="http://schemas.openxmlformats.org/officeDocument/2006/relationships/tags" Target="../tags/tag1370.xml" /><Relationship Id="rId5" Type="http://schemas.openxmlformats.org/officeDocument/2006/relationships/tags" Target="../tags/tag1371.xml" /><Relationship Id="rId6" Type="http://schemas.openxmlformats.org/officeDocument/2006/relationships/tags" Target="../tags/tag1372.xml" /><Relationship Id="rId7" Type="http://schemas.openxmlformats.org/officeDocument/2006/relationships/slideMaster" Target="../slideMasters/slideMaster19.xml" /></Relationships>
</file>

<file path=ppt/slideLayouts/_rels/slideLayout20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3.xml" /><Relationship Id="rId2" Type="http://schemas.openxmlformats.org/officeDocument/2006/relationships/tags" Target="../tags/tag1374.xml" /><Relationship Id="rId3" Type="http://schemas.openxmlformats.org/officeDocument/2006/relationships/tags" Target="../tags/tag1375.xml" /><Relationship Id="rId4" Type="http://schemas.openxmlformats.org/officeDocument/2006/relationships/tags" Target="../tags/tag1376.xml" /><Relationship Id="rId5" Type="http://schemas.openxmlformats.org/officeDocument/2006/relationships/tags" Target="../tags/tag1377.xml" /><Relationship Id="rId6" Type="http://schemas.openxmlformats.org/officeDocument/2006/relationships/slideMaster" Target="../slideMasters/slideMaster19.xml" /></Relationships>
</file>

<file path=ppt/slideLayouts/_rels/slideLayout20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8.xml" /><Relationship Id="rId2" Type="http://schemas.openxmlformats.org/officeDocument/2006/relationships/tags" Target="../tags/tag1379.xml" /><Relationship Id="rId3" Type="http://schemas.openxmlformats.org/officeDocument/2006/relationships/tags" Target="../tags/tag1380.xml" /><Relationship Id="rId4" Type="http://schemas.openxmlformats.org/officeDocument/2006/relationships/tags" Target="../tags/tag1381.xml" /><Relationship Id="rId5" Type="http://schemas.openxmlformats.org/officeDocument/2006/relationships/slideMaster" Target="../slideMasters/slideMaster19.xml" /></Relationships>
</file>

<file path=ppt/slideLayouts/_rels/slideLayout20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2.xml" /><Relationship Id="rId10" Type="http://schemas.openxmlformats.org/officeDocument/2006/relationships/slideMaster" Target="../slideMasters/slideMaster19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383.xml" /><Relationship Id="rId5" Type="http://schemas.openxmlformats.org/officeDocument/2006/relationships/tags" Target="../tags/tag1384.xml" /><Relationship Id="rId6" Type="http://schemas.openxmlformats.org/officeDocument/2006/relationships/tags" Target="../tags/tag1385.xml" /><Relationship Id="rId7" Type="http://schemas.openxmlformats.org/officeDocument/2006/relationships/tags" Target="../tags/tag1386.xml" /><Relationship Id="rId8" Type="http://schemas.openxmlformats.org/officeDocument/2006/relationships/tags" Target="../tags/tag1387.xml" /><Relationship Id="rId9" Type="http://schemas.openxmlformats.org/officeDocument/2006/relationships/tags" Target="../tags/tag1388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slideMaster" Target="../slideMasters/slideMaster2.xml" /></Relationships>
</file>

<file path=ppt/slideLayouts/_rels/slideLayout2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402.xml" /><Relationship Id="rId11" Type="http://schemas.openxmlformats.org/officeDocument/2006/relationships/tags" Target="../tags/tag1403.xml" /><Relationship Id="rId12" Type="http://schemas.openxmlformats.org/officeDocument/2006/relationships/tags" Target="../tags/tag1404.xml" /><Relationship Id="rId13" Type="http://schemas.openxmlformats.org/officeDocument/2006/relationships/tags" Target="../tags/tag1405.xml" /><Relationship Id="rId14" Type="http://schemas.openxmlformats.org/officeDocument/2006/relationships/slideMaster" Target="../slideMasters/slideMaster20.xml" /><Relationship Id="rId2" Type="http://schemas.openxmlformats.org/officeDocument/2006/relationships/tags" Target="../tags/tag1395.xml" /><Relationship Id="rId3" Type="http://schemas.openxmlformats.org/officeDocument/2006/relationships/image" Target="../media/image2.png" /><Relationship Id="rId4" Type="http://schemas.openxmlformats.org/officeDocument/2006/relationships/tags" Target="../tags/tag1396.xml" /><Relationship Id="rId5" Type="http://schemas.openxmlformats.org/officeDocument/2006/relationships/tags" Target="../tags/tag1397.xml" /><Relationship Id="rId6" Type="http://schemas.openxmlformats.org/officeDocument/2006/relationships/tags" Target="../tags/tag1398.xml" /><Relationship Id="rId7" Type="http://schemas.openxmlformats.org/officeDocument/2006/relationships/tags" Target="../tags/tag1399.xml" /><Relationship Id="rId8" Type="http://schemas.openxmlformats.org/officeDocument/2006/relationships/tags" Target="../tags/tag1400.xml" /><Relationship Id="rId9" Type="http://schemas.openxmlformats.org/officeDocument/2006/relationships/tags" Target="../tags/tag1401.xml" /></Relationships>
</file>

<file path=ppt/slideLayouts/_rels/slideLayout2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6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20.xml" /><Relationship Id="rId2" Type="http://schemas.openxmlformats.org/officeDocument/2006/relationships/tags" Target="../tags/tag1407.xml" /><Relationship Id="rId3" Type="http://schemas.openxmlformats.org/officeDocument/2006/relationships/tags" Target="../tags/tag1408.xml" /><Relationship Id="rId4" Type="http://schemas.openxmlformats.org/officeDocument/2006/relationships/tags" Target="../tags/tag1409.xml" /><Relationship Id="rId5" Type="http://schemas.openxmlformats.org/officeDocument/2006/relationships/tags" Target="../tags/tag1410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1411.xml" /><Relationship Id="rId9" Type="http://schemas.openxmlformats.org/officeDocument/2006/relationships/tags" Target="../tags/tag1412.xml" /></Relationships>
</file>

<file path=ppt/slideLayouts/_rels/slideLayout2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3.xml" /><Relationship Id="rId10" Type="http://schemas.openxmlformats.org/officeDocument/2006/relationships/slideMaster" Target="../slideMasters/slideMaster20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414.xml" /><Relationship Id="rId5" Type="http://schemas.openxmlformats.org/officeDocument/2006/relationships/tags" Target="../tags/tag1415.xml" /><Relationship Id="rId6" Type="http://schemas.openxmlformats.org/officeDocument/2006/relationships/tags" Target="../tags/tag1416.xml" /><Relationship Id="rId7" Type="http://schemas.openxmlformats.org/officeDocument/2006/relationships/tags" Target="../tags/tag1417.xml" /><Relationship Id="rId8" Type="http://schemas.openxmlformats.org/officeDocument/2006/relationships/tags" Target="../tags/tag1418.xml" /><Relationship Id="rId9" Type="http://schemas.openxmlformats.org/officeDocument/2006/relationships/tags" Target="../tags/tag1419.xml" /></Relationships>
</file>

<file path=ppt/slideLayouts/_rels/slideLayout2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0.xml" /><Relationship Id="rId2" Type="http://schemas.openxmlformats.org/officeDocument/2006/relationships/tags" Target="../tags/tag1421.xml" /><Relationship Id="rId3" Type="http://schemas.openxmlformats.org/officeDocument/2006/relationships/tags" Target="../tags/tag1422.xml" /><Relationship Id="rId4" Type="http://schemas.openxmlformats.org/officeDocument/2006/relationships/tags" Target="../tags/tag1423.xml" /><Relationship Id="rId5" Type="http://schemas.openxmlformats.org/officeDocument/2006/relationships/tags" Target="../tags/tag1424.xml" /><Relationship Id="rId6" Type="http://schemas.openxmlformats.org/officeDocument/2006/relationships/tags" Target="../tags/tag1425.xml" /><Relationship Id="rId7" Type="http://schemas.openxmlformats.org/officeDocument/2006/relationships/slideMaster" Target="../slideMasters/slideMaster20.xml" /></Relationships>
</file>

<file path=ppt/slideLayouts/_rels/slideLayout2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6.xml" /><Relationship Id="rId2" Type="http://schemas.openxmlformats.org/officeDocument/2006/relationships/tags" Target="../tags/tag1427.xml" /><Relationship Id="rId3" Type="http://schemas.openxmlformats.org/officeDocument/2006/relationships/tags" Target="../tags/tag1428.xml" /><Relationship Id="rId4" Type="http://schemas.openxmlformats.org/officeDocument/2006/relationships/tags" Target="../tags/tag1429.xml" /><Relationship Id="rId5" Type="http://schemas.openxmlformats.org/officeDocument/2006/relationships/tags" Target="../tags/tag1430.xml" /><Relationship Id="rId6" Type="http://schemas.openxmlformats.org/officeDocument/2006/relationships/tags" Target="../tags/tag1431.xml" /><Relationship Id="rId7" Type="http://schemas.openxmlformats.org/officeDocument/2006/relationships/tags" Target="../tags/tag1432.xml" /><Relationship Id="rId8" Type="http://schemas.openxmlformats.org/officeDocument/2006/relationships/tags" Target="../tags/tag1433.xml" /><Relationship Id="rId9" Type="http://schemas.openxmlformats.org/officeDocument/2006/relationships/slideMaster" Target="../slideMasters/slideMaster20.xml" /></Relationships>
</file>

<file path=ppt/slideLayouts/_rels/slideLayout2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4.xml" /><Relationship Id="rId2" Type="http://schemas.openxmlformats.org/officeDocument/2006/relationships/tags" Target="../tags/tag1435.xml" /><Relationship Id="rId3" Type="http://schemas.openxmlformats.org/officeDocument/2006/relationships/tags" Target="../tags/tag1436.xml" /><Relationship Id="rId4" Type="http://schemas.openxmlformats.org/officeDocument/2006/relationships/tags" Target="../tags/tag1437.xml" /><Relationship Id="rId5" Type="http://schemas.openxmlformats.org/officeDocument/2006/relationships/slideMaster" Target="../slideMasters/slideMaster20.xml" /></Relationships>
</file>

<file path=ppt/slideLayouts/_rels/slideLayout2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8.xml" /><Relationship Id="rId2" Type="http://schemas.openxmlformats.org/officeDocument/2006/relationships/tags" Target="../tags/tag1439.xml" /><Relationship Id="rId3" Type="http://schemas.openxmlformats.org/officeDocument/2006/relationships/tags" Target="../tags/tag1440.xml" /><Relationship Id="rId4" Type="http://schemas.openxmlformats.org/officeDocument/2006/relationships/slideMaster" Target="../slideMasters/slideMaster20.xml" /></Relationships>
</file>

<file path=ppt/slideLayouts/_rels/slideLayout2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1.xml" /><Relationship Id="rId2" Type="http://schemas.openxmlformats.org/officeDocument/2006/relationships/tags" Target="../tags/tag1442.xml" /><Relationship Id="rId3" Type="http://schemas.openxmlformats.org/officeDocument/2006/relationships/tags" Target="../tags/tag1443.xml" /><Relationship Id="rId4" Type="http://schemas.openxmlformats.org/officeDocument/2006/relationships/tags" Target="../tags/tag1444.xml" /><Relationship Id="rId5" Type="http://schemas.openxmlformats.org/officeDocument/2006/relationships/tags" Target="../tags/tag1445.xml" /><Relationship Id="rId6" Type="http://schemas.openxmlformats.org/officeDocument/2006/relationships/tags" Target="../tags/tag1446.xml" /><Relationship Id="rId7" Type="http://schemas.openxmlformats.org/officeDocument/2006/relationships/slideMaster" Target="../slideMasters/slideMaster20.xml" /></Relationships>
</file>

<file path=ppt/slideLayouts/_rels/slideLayout2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7.xml" /><Relationship Id="rId2" Type="http://schemas.openxmlformats.org/officeDocument/2006/relationships/tags" Target="../tags/tag1448.xml" /><Relationship Id="rId3" Type="http://schemas.openxmlformats.org/officeDocument/2006/relationships/tags" Target="../tags/tag1449.xml" /><Relationship Id="rId4" Type="http://schemas.openxmlformats.org/officeDocument/2006/relationships/tags" Target="../tags/tag1450.xml" /><Relationship Id="rId5" Type="http://schemas.openxmlformats.org/officeDocument/2006/relationships/tags" Target="../tags/tag1451.xml" /><Relationship Id="rId6" Type="http://schemas.openxmlformats.org/officeDocument/2006/relationships/slideMaster" Target="../slideMasters/slideMaster20.xml" /></Relationships>
</file>

<file path=ppt/slideLayouts/_rels/slideLayout2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2.xml" /><Relationship Id="rId2" Type="http://schemas.openxmlformats.org/officeDocument/2006/relationships/tags" Target="../tags/tag1453.xml" /><Relationship Id="rId3" Type="http://schemas.openxmlformats.org/officeDocument/2006/relationships/tags" Target="../tags/tag1454.xml" /><Relationship Id="rId4" Type="http://schemas.openxmlformats.org/officeDocument/2006/relationships/tags" Target="../tags/tag1455.xml" /><Relationship Id="rId5" Type="http://schemas.openxmlformats.org/officeDocument/2006/relationships/slideMaster" Target="../slideMasters/slideMaster20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Layouts/_rels/slideLayout2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6.xml" /><Relationship Id="rId10" Type="http://schemas.openxmlformats.org/officeDocument/2006/relationships/slideMaster" Target="../slideMasters/slideMaster20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457.xml" /><Relationship Id="rId5" Type="http://schemas.openxmlformats.org/officeDocument/2006/relationships/tags" Target="../tags/tag1458.xml" /><Relationship Id="rId6" Type="http://schemas.openxmlformats.org/officeDocument/2006/relationships/tags" Target="../tags/tag1459.xml" /><Relationship Id="rId7" Type="http://schemas.openxmlformats.org/officeDocument/2006/relationships/tags" Target="../tags/tag1460.xml" /><Relationship Id="rId8" Type="http://schemas.openxmlformats.org/officeDocument/2006/relationships/tags" Target="../tags/tag1461.xml" /><Relationship Id="rId9" Type="http://schemas.openxmlformats.org/officeDocument/2006/relationships/tags" Target="../tags/tag146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44.xml" /><Relationship Id="rId11" Type="http://schemas.openxmlformats.org/officeDocument/2006/relationships/tags" Target="../tags/tag145.xml" /><Relationship Id="rId12" Type="http://schemas.openxmlformats.org/officeDocument/2006/relationships/tags" Target="../tags/tag146.xml" /><Relationship Id="rId13" Type="http://schemas.openxmlformats.org/officeDocument/2006/relationships/tags" Target="../tags/tag147.xml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137.xml" /><Relationship Id="rId3" Type="http://schemas.openxmlformats.org/officeDocument/2006/relationships/image" Target="../media/image2.png" /><Relationship Id="rId4" Type="http://schemas.openxmlformats.org/officeDocument/2006/relationships/tags" Target="../tags/tag138.xml" /><Relationship Id="rId5" Type="http://schemas.openxmlformats.org/officeDocument/2006/relationships/tags" Target="../tags/tag139.xml" /><Relationship Id="rId6" Type="http://schemas.openxmlformats.org/officeDocument/2006/relationships/tags" Target="../tags/tag140.xml" /><Relationship Id="rId7" Type="http://schemas.openxmlformats.org/officeDocument/2006/relationships/tags" Target="../tags/tag141.xml" /><Relationship Id="rId8" Type="http://schemas.openxmlformats.org/officeDocument/2006/relationships/tags" Target="../tags/tag142.xml" /><Relationship Id="rId9" Type="http://schemas.openxmlformats.org/officeDocument/2006/relationships/tags" Target="../tags/tag14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8.xml" /><Relationship Id="rId2" Type="http://schemas.openxmlformats.org/officeDocument/2006/relationships/tags" Target="../tags/tag169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tags" Target="../tags/tag174.xml" /><Relationship Id="rId8" Type="http://schemas.openxmlformats.org/officeDocument/2006/relationships/tags" Target="../tags/tag175.xml" /><Relationship Id="rId9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0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3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9.xml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8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tags" Target="../tags/tag203.xml" /><Relationship Id="rId9" Type="http://schemas.openxmlformats.org/officeDocument/2006/relationships/tags" Target="../tags/tag20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slideMaster" Target="../slideMasters/slideMaster4.xml" /><Relationship Id="rId2" Type="http://schemas.openxmlformats.org/officeDocument/2006/relationships/tags" Target="../tags/tag211.xml" /><Relationship Id="rId3" Type="http://schemas.openxmlformats.org/officeDocument/2006/relationships/image" Target="../media/image2.png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2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227.xml" /><Relationship Id="rId9" Type="http://schemas.openxmlformats.org/officeDocument/2006/relationships/tags" Target="../tags/tag228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9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tags" Target="../tags/tag234.xml" /><Relationship Id="rId9" Type="http://schemas.openxmlformats.org/officeDocument/2006/relationships/tags" Target="../tags/tag235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6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2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tags" Target="../tags/tag249.xml" /><Relationship Id="rId9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0.xml" /><Relationship Id="rId2" Type="http://schemas.openxmlformats.org/officeDocument/2006/relationships/tags" Target="../tags/tag25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4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7.xml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3.xml" /><Relationship Id="rId2" Type="http://schemas.openxmlformats.org/officeDocument/2006/relationships/tags" Target="../tags/tag264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8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2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92.xml" /><Relationship Id="rId11" Type="http://schemas.openxmlformats.org/officeDocument/2006/relationships/tags" Target="../tags/tag293.xml" /><Relationship Id="rId12" Type="http://schemas.openxmlformats.org/officeDocument/2006/relationships/tags" Target="../tags/tag294.xml" /><Relationship Id="rId13" Type="http://schemas.openxmlformats.org/officeDocument/2006/relationships/tags" Target="../tags/tag295.xml" /><Relationship Id="rId14" Type="http://schemas.openxmlformats.org/officeDocument/2006/relationships/slideMaster" Target="../slideMasters/slideMaster5.xml" /><Relationship Id="rId2" Type="http://schemas.openxmlformats.org/officeDocument/2006/relationships/tags" Target="../tags/tag285.xml" /><Relationship Id="rId3" Type="http://schemas.openxmlformats.org/officeDocument/2006/relationships/image" Target="../media/image2.png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Relationship Id="rId7" Type="http://schemas.openxmlformats.org/officeDocument/2006/relationships/tags" Target="../tags/tag289.xml" /><Relationship Id="rId8" Type="http://schemas.openxmlformats.org/officeDocument/2006/relationships/tags" Target="../tags/tag290.xml" /><Relationship Id="rId9" Type="http://schemas.openxmlformats.org/officeDocument/2006/relationships/tags" Target="../tags/tag29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6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5.xml" /><Relationship Id="rId2" Type="http://schemas.openxmlformats.org/officeDocument/2006/relationships/tags" Target="../tags/tag297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301.xml" /><Relationship Id="rId9" Type="http://schemas.openxmlformats.org/officeDocument/2006/relationships/tags" Target="../tags/tag302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3.xml" /><Relationship Id="rId10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tags" Target="../tags/tag306.xml" /><Relationship Id="rId7" Type="http://schemas.openxmlformats.org/officeDocument/2006/relationships/tags" Target="../tags/tag307.xml" /><Relationship Id="rId8" Type="http://schemas.openxmlformats.org/officeDocument/2006/relationships/tags" Target="../tags/tag308.xml" /><Relationship Id="rId9" Type="http://schemas.openxmlformats.org/officeDocument/2006/relationships/tags" Target="../tags/tag309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0.xml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Relationship Id="rId7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6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4.xml" /><Relationship Id="rId2" Type="http://schemas.openxmlformats.org/officeDocument/2006/relationships/tags" Target="../tags/tag325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8.xml" /><Relationship Id="rId2" Type="http://schemas.openxmlformats.org/officeDocument/2006/relationships/tags" Target="../tags/tag329.xml" /><Relationship Id="rId3" Type="http://schemas.openxmlformats.org/officeDocument/2006/relationships/tags" Target="../tags/tag330.xml" /><Relationship Id="rId4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1.xml" /><Relationship Id="rId2" Type="http://schemas.openxmlformats.org/officeDocument/2006/relationships/tags" Target="../tags/tag332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Relationship Id="rId7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7.xml" /><Relationship Id="rId2" Type="http://schemas.openxmlformats.org/officeDocument/2006/relationships/tags" Target="../tags/tag338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2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6.xml" /><Relationship Id="rId10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366.xml" /><Relationship Id="rId11" Type="http://schemas.openxmlformats.org/officeDocument/2006/relationships/tags" Target="../tags/tag367.xml" /><Relationship Id="rId12" Type="http://schemas.openxmlformats.org/officeDocument/2006/relationships/tags" Target="../tags/tag368.xml" /><Relationship Id="rId13" Type="http://schemas.openxmlformats.org/officeDocument/2006/relationships/tags" Target="../tags/tag369.xml" /><Relationship Id="rId14" Type="http://schemas.openxmlformats.org/officeDocument/2006/relationships/slideMaster" Target="../slideMasters/slideMaster6.xml" /><Relationship Id="rId2" Type="http://schemas.openxmlformats.org/officeDocument/2006/relationships/tags" Target="../tags/tag359.xml" /><Relationship Id="rId3" Type="http://schemas.openxmlformats.org/officeDocument/2006/relationships/image" Target="../media/image2.png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tags" Target="../tags/tag363.xml" /><Relationship Id="rId8" Type="http://schemas.openxmlformats.org/officeDocument/2006/relationships/tags" Target="../tags/tag364.xml" /><Relationship Id="rId9" Type="http://schemas.openxmlformats.org/officeDocument/2006/relationships/tags" Target="../tags/tag36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0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6.xml" /><Relationship Id="rId2" Type="http://schemas.openxmlformats.org/officeDocument/2006/relationships/tags" Target="../tags/tag371.xml" /><Relationship Id="rId3" Type="http://schemas.openxmlformats.org/officeDocument/2006/relationships/tags" Target="../tags/tag372.xml" /><Relationship Id="rId4" Type="http://schemas.openxmlformats.org/officeDocument/2006/relationships/tags" Target="../tags/tag373.xml" /><Relationship Id="rId5" Type="http://schemas.openxmlformats.org/officeDocument/2006/relationships/tags" Target="../tags/tag374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375.xml" /><Relationship Id="rId9" Type="http://schemas.openxmlformats.org/officeDocument/2006/relationships/tags" Target="../tags/tag37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7.xm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378.xml" /><Relationship Id="rId5" Type="http://schemas.openxmlformats.org/officeDocument/2006/relationships/tags" Target="../tags/tag379.xml" /><Relationship Id="rId6" Type="http://schemas.openxmlformats.org/officeDocument/2006/relationships/tags" Target="../tags/tag380.xml" /><Relationship Id="rId7" Type="http://schemas.openxmlformats.org/officeDocument/2006/relationships/tags" Target="../tags/tag381.xml" /><Relationship Id="rId8" Type="http://schemas.openxmlformats.org/officeDocument/2006/relationships/tags" Target="../tags/tag382.xml" /><Relationship Id="rId9" Type="http://schemas.openxmlformats.org/officeDocument/2006/relationships/tags" Target="../tags/tag383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4.xml" /><Relationship Id="rId2" Type="http://schemas.openxmlformats.org/officeDocument/2006/relationships/tags" Target="../tags/tag385.xml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tags" Target="../tags/tag388.xml" /><Relationship Id="rId6" Type="http://schemas.openxmlformats.org/officeDocument/2006/relationships/tags" Target="../tags/tag389.xml" /><Relationship Id="rId7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0.xml" /><Relationship Id="rId2" Type="http://schemas.openxmlformats.org/officeDocument/2006/relationships/tags" Target="../tags/tag391.xml" /><Relationship Id="rId3" Type="http://schemas.openxmlformats.org/officeDocument/2006/relationships/tags" Target="../tags/tag392.xml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Relationship Id="rId7" Type="http://schemas.openxmlformats.org/officeDocument/2006/relationships/tags" Target="../tags/tag396.xml" /><Relationship Id="rId8" Type="http://schemas.openxmlformats.org/officeDocument/2006/relationships/tags" Target="../tags/tag397.xml" /><Relationship Id="rId9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8.xml" /><Relationship Id="rId2" Type="http://schemas.openxmlformats.org/officeDocument/2006/relationships/tags" Target="../tags/tag399.xml" /><Relationship Id="rId3" Type="http://schemas.openxmlformats.org/officeDocument/2006/relationships/tags" Target="../tags/tag400.xml" /><Relationship Id="rId4" Type="http://schemas.openxmlformats.org/officeDocument/2006/relationships/tags" Target="../tags/tag401.xml" /><Relationship Id="rId5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2.xml" /><Relationship Id="rId2" Type="http://schemas.openxmlformats.org/officeDocument/2006/relationships/tags" Target="../tags/tag403.xml" /><Relationship Id="rId3" Type="http://schemas.openxmlformats.org/officeDocument/2006/relationships/tags" Target="../tags/tag404.xml" /><Relationship Id="rId4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5.xml" /><Relationship Id="rId2" Type="http://schemas.openxmlformats.org/officeDocument/2006/relationships/tags" Target="../tags/tag406.xml" /><Relationship Id="rId3" Type="http://schemas.openxmlformats.org/officeDocument/2006/relationships/tags" Target="../tags/tag407.xml" /><Relationship Id="rId4" Type="http://schemas.openxmlformats.org/officeDocument/2006/relationships/tags" Target="../tags/tag408.xml" /><Relationship Id="rId5" Type="http://schemas.openxmlformats.org/officeDocument/2006/relationships/tags" Target="../tags/tag409.xml" /><Relationship Id="rId6" Type="http://schemas.openxmlformats.org/officeDocument/2006/relationships/tags" Target="../tags/tag410.xml" /><Relationship Id="rId7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1.xml" /><Relationship Id="rId2" Type="http://schemas.openxmlformats.org/officeDocument/2006/relationships/tags" Target="../tags/tag412.xml" /><Relationship Id="rId3" Type="http://schemas.openxmlformats.org/officeDocument/2006/relationships/tags" Target="../tags/tag413.xml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6.xml" /><Relationship Id="rId2" Type="http://schemas.openxmlformats.org/officeDocument/2006/relationships/tags" Target="../tags/tag417.xml" /><Relationship Id="rId3" Type="http://schemas.openxmlformats.org/officeDocument/2006/relationships/tags" Target="../tags/tag418.xml" /><Relationship Id="rId4" Type="http://schemas.openxmlformats.org/officeDocument/2006/relationships/tags" Target="../tags/tag419.xml" /><Relationship Id="rId5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0.xm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tags" Target="../tags/tag423.xml" /><Relationship Id="rId7" Type="http://schemas.openxmlformats.org/officeDocument/2006/relationships/tags" Target="../tags/tag424.xml" /><Relationship Id="rId8" Type="http://schemas.openxmlformats.org/officeDocument/2006/relationships/tags" Target="../tags/tag425.xml" /><Relationship Id="rId9" Type="http://schemas.openxmlformats.org/officeDocument/2006/relationships/tags" Target="../tags/tag42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440.xml" /><Relationship Id="rId11" Type="http://schemas.openxmlformats.org/officeDocument/2006/relationships/tags" Target="../tags/tag441.xml" /><Relationship Id="rId12" Type="http://schemas.openxmlformats.org/officeDocument/2006/relationships/tags" Target="../tags/tag442.xml" /><Relationship Id="rId13" Type="http://schemas.openxmlformats.org/officeDocument/2006/relationships/tags" Target="../tags/tag443.xml" /><Relationship Id="rId14" Type="http://schemas.openxmlformats.org/officeDocument/2006/relationships/slideMaster" Target="../slideMasters/slideMaster7.xml" /><Relationship Id="rId2" Type="http://schemas.openxmlformats.org/officeDocument/2006/relationships/tags" Target="../tags/tag433.xml" /><Relationship Id="rId3" Type="http://schemas.openxmlformats.org/officeDocument/2006/relationships/image" Target="../media/image2.png" /><Relationship Id="rId4" Type="http://schemas.openxmlformats.org/officeDocument/2006/relationships/tags" Target="../tags/tag434.xml" /><Relationship Id="rId5" Type="http://schemas.openxmlformats.org/officeDocument/2006/relationships/tags" Target="../tags/tag435.xml" /><Relationship Id="rId6" Type="http://schemas.openxmlformats.org/officeDocument/2006/relationships/tags" Target="../tags/tag436.xml" /><Relationship Id="rId7" Type="http://schemas.openxmlformats.org/officeDocument/2006/relationships/tags" Target="../tags/tag437.xml" /><Relationship Id="rId8" Type="http://schemas.openxmlformats.org/officeDocument/2006/relationships/tags" Target="../tags/tag438.xml" /><Relationship Id="rId9" Type="http://schemas.openxmlformats.org/officeDocument/2006/relationships/tags" Target="../tags/tag439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4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7.xml" /><Relationship Id="rId2" Type="http://schemas.openxmlformats.org/officeDocument/2006/relationships/tags" Target="../tags/tag445.xml" /><Relationship Id="rId3" Type="http://schemas.openxmlformats.org/officeDocument/2006/relationships/tags" Target="../tags/tag446.xml" /><Relationship Id="rId4" Type="http://schemas.openxmlformats.org/officeDocument/2006/relationships/tags" Target="../tags/tag447.xml" /><Relationship Id="rId5" Type="http://schemas.openxmlformats.org/officeDocument/2006/relationships/tags" Target="../tags/tag448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449.xml" /><Relationship Id="rId9" Type="http://schemas.openxmlformats.org/officeDocument/2006/relationships/tags" Target="../tags/tag450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1.xml" /><Relationship Id="rId10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452.xml" /><Relationship Id="rId5" Type="http://schemas.openxmlformats.org/officeDocument/2006/relationships/tags" Target="../tags/tag453.xml" /><Relationship Id="rId6" Type="http://schemas.openxmlformats.org/officeDocument/2006/relationships/tags" Target="../tags/tag454.xml" /><Relationship Id="rId7" Type="http://schemas.openxmlformats.org/officeDocument/2006/relationships/tags" Target="../tags/tag455.xml" /><Relationship Id="rId8" Type="http://schemas.openxmlformats.org/officeDocument/2006/relationships/tags" Target="../tags/tag456.xml" /><Relationship Id="rId9" Type="http://schemas.openxmlformats.org/officeDocument/2006/relationships/tags" Target="../tags/tag45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8.xml" /><Relationship Id="rId2" Type="http://schemas.openxmlformats.org/officeDocument/2006/relationships/tags" Target="../tags/tag459.xml" /><Relationship Id="rId3" Type="http://schemas.openxmlformats.org/officeDocument/2006/relationships/tags" Target="../tags/tag460.xml" /><Relationship Id="rId4" Type="http://schemas.openxmlformats.org/officeDocument/2006/relationships/tags" Target="../tags/tag461.xml" /><Relationship Id="rId5" Type="http://schemas.openxmlformats.org/officeDocument/2006/relationships/tags" Target="../tags/tag462.xml" /><Relationship Id="rId6" Type="http://schemas.openxmlformats.org/officeDocument/2006/relationships/tags" Target="../tags/tag463.xml" /><Relationship Id="rId7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4.xml" /><Relationship Id="rId2" Type="http://schemas.openxmlformats.org/officeDocument/2006/relationships/tags" Target="../tags/tag465.xml" /><Relationship Id="rId3" Type="http://schemas.openxmlformats.org/officeDocument/2006/relationships/tags" Target="../tags/tag466.xml" /><Relationship Id="rId4" Type="http://schemas.openxmlformats.org/officeDocument/2006/relationships/tags" Target="../tags/tag467.xml" /><Relationship Id="rId5" Type="http://schemas.openxmlformats.org/officeDocument/2006/relationships/tags" Target="../tags/tag468.xml" /><Relationship Id="rId6" Type="http://schemas.openxmlformats.org/officeDocument/2006/relationships/tags" Target="../tags/tag469.xml" /><Relationship Id="rId7" Type="http://schemas.openxmlformats.org/officeDocument/2006/relationships/tags" Target="../tags/tag470.xml" /><Relationship Id="rId8" Type="http://schemas.openxmlformats.org/officeDocument/2006/relationships/tags" Target="../tags/tag471.xml" /><Relationship Id="rId9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2.xml" /><Relationship Id="rId2" Type="http://schemas.openxmlformats.org/officeDocument/2006/relationships/tags" Target="../tags/tag473.xml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6.xml" /><Relationship Id="rId2" Type="http://schemas.openxmlformats.org/officeDocument/2006/relationships/tags" Target="../tags/tag477.xml" /><Relationship Id="rId3" Type="http://schemas.openxmlformats.org/officeDocument/2006/relationships/tags" Target="../tags/tag478.xml" /><Relationship Id="rId4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9.xml" /><Relationship Id="rId2" Type="http://schemas.openxmlformats.org/officeDocument/2006/relationships/tags" Target="../tags/tag480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tags" Target="../tags/tag484.xml" /><Relationship Id="rId7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5.xml" /><Relationship Id="rId2" Type="http://schemas.openxmlformats.org/officeDocument/2006/relationships/tags" Target="../tags/tag486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0.xml" /><Relationship Id="rId2" Type="http://schemas.openxmlformats.org/officeDocument/2006/relationships/tags" Target="../tags/tag491.xml" /><Relationship Id="rId3" Type="http://schemas.openxmlformats.org/officeDocument/2006/relationships/tags" Target="../tags/tag492.xml" /><Relationship Id="rId4" Type="http://schemas.openxmlformats.org/officeDocument/2006/relationships/tags" Target="../tags/tag493.xml" /><Relationship Id="rId5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4.xml" /><Relationship Id="rId10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495.xml" /><Relationship Id="rId5" Type="http://schemas.openxmlformats.org/officeDocument/2006/relationships/tags" Target="../tags/tag496.xml" /><Relationship Id="rId6" Type="http://schemas.openxmlformats.org/officeDocument/2006/relationships/tags" Target="../tags/tag497.xml" /><Relationship Id="rId7" Type="http://schemas.openxmlformats.org/officeDocument/2006/relationships/tags" Target="../tags/tag498.xml" /><Relationship Id="rId8" Type="http://schemas.openxmlformats.org/officeDocument/2006/relationships/tags" Target="../tags/tag499.xml" /><Relationship Id="rId9" Type="http://schemas.openxmlformats.org/officeDocument/2006/relationships/tags" Target="../tags/tag500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514.xml" /><Relationship Id="rId11" Type="http://schemas.openxmlformats.org/officeDocument/2006/relationships/tags" Target="../tags/tag515.xml" /><Relationship Id="rId12" Type="http://schemas.openxmlformats.org/officeDocument/2006/relationships/tags" Target="../tags/tag516.xml" /><Relationship Id="rId13" Type="http://schemas.openxmlformats.org/officeDocument/2006/relationships/tags" Target="../tags/tag517.xml" /><Relationship Id="rId14" Type="http://schemas.openxmlformats.org/officeDocument/2006/relationships/slideMaster" Target="../slideMasters/slideMaster8.xml" /><Relationship Id="rId2" Type="http://schemas.openxmlformats.org/officeDocument/2006/relationships/tags" Target="../tags/tag507.xml" /><Relationship Id="rId3" Type="http://schemas.openxmlformats.org/officeDocument/2006/relationships/image" Target="../media/image2.png" /><Relationship Id="rId4" Type="http://schemas.openxmlformats.org/officeDocument/2006/relationships/tags" Target="../tags/tag508.xml" /><Relationship Id="rId5" Type="http://schemas.openxmlformats.org/officeDocument/2006/relationships/tags" Target="../tags/tag509.xml" /><Relationship Id="rId6" Type="http://schemas.openxmlformats.org/officeDocument/2006/relationships/tags" Target="../tags/tag510.xml" /><Relationship Id="rId7" Type="http://schemas.openxmlformats.org/officeDocument/2006/relationships/tags" Target="../tags/tag511.xml" /><Relationship Id="rId8" Type="http://schemas.openxmlformats.org/officeDocument/2006/relationships/tags" Target="../tags/tag512.xml" /><Relationship Id="rId9" Type="http://schemas.openxmlformats.org/officeDocument/2006/relationships/tags" Target="../tags/tag513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8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8.xml" /><Relationship Id="rId2" Type="http://schemas.openxmlformats.org/officeDocument/2006/relationships/tags" Target="../tags/tag519.xml" /><Relationship Id="rId3" Type="http://schemas.openxmlformats.org/officeDocument/2006/relationships/tags" Target="../tags/tag520.xml" /><Relationship Id="rId4" Type="http://schemas.openxmlformats.org/officeDocument/2006/relationships/tags" Target="../tags/tag521.xml" /><Relationship Id="rId5" Type="http://schemas.openxmlformats.org/officeDocument/2006/relationships/tags" Target="../tags/tag522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523.xml" /><Relationship Id="rId9" Type="http://schemas.openxmlformats.org/officeDocument/2006/relationships/tags" Target="../tags/tag524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5.xml" /><Relationship Id="rId10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526.xml" /><Relationship Id="rId5" Type="http://schemas.openxmlformats.org/officeDocument/2006/relationships/tags" Target="../tags/tag527.xml" /><Relationship Id="rId6" Type="http://schemas.openxmlformats.org/officeDocument/2006/relationships/tags" Target="../tags/tag528.xml" /><Relationship Id="rId7" Type="http://schemas.openxmlformats.org/officeDocument/2006/relationships/tags" Target="../tags/tag529.xml" /><Relationship Id="rId8" Type="http://schemas.openxmlformats.org/officeDocument/2006/relationships/tags" Target="../tags/tag530.xml" /><Relationship Id="rId9" Type="http://schemas.openxmlformats.org/officeDocument/2006/relationships/tags" Target="../tags/tag531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2.xml" /><Relationship Id="rId2" Type="http://schemas.openxmlformats.org/officeDocument/2006/relationships/tags" Target="../tags/tag533.xml" /><Relationship Id="rId3" Type="http://schemas.openxmlformats.org/officeDocument/2006/relationships/tags" Target="../tags/tag534.xml" /><Relationship Id="rId4" Type="http://schemas.openxmlformats.org/officeDocument/2006/relationships/tags" Target="../tags/tag535.xml" /><Relationship Id="rId5" Type="http://schemas.openxmlformats.org/officeDocument/2006/relationships/tags" Target="../tags/tag536.xml" /><Relationship Id="rId6" Type="http://schemas.openxmlformats.org/officeDocument/2006/relationships/tags" Target="../tags/tag537.xml" /><Relationship Id="rId7" Type="http://schemas.openxmlformats.org/officeDocument/2006/relationships/slideMaster" Target="../slideMasters/slideMaster8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8.xml" /><Relationship Id="rId2" Type="http://schemas.openxmlformats.org/officeDocument/2006/relationships/tags" Target="../tags/tag539.xml" /><Relationship Id="rId3" Type="http://schemas.openxmlformats.org/officeDocument/2006/relationships/tags" Target="../tags/tag540.xml" /><Relationship Id="rId4" Type="http://schemas.openxmlformats.org/officeDocument/2006/relationships/tags" Target="../tags/tag541.xml" /><Relationship Id="rId5" Type="http://schemas.openxmlformats.org/officeDocument/2006/relationships/tags" Target="../tags/tag542.xml" /><Relationship Id="rId6" Type="http://schemas.openxmlformats.org/officeDocument/2006/relationships/tags" Target="../tags/tag543.xml" /><Relationship Id="rId7" Type="http://schemas.openxmlformats.org/officeDocument/2006/relationships/tags" Target="../tags/tag544.xml" /><Relationship Id="rId8" Type="http://schemas.openxmlformats.org/officeDocument/2006/relationships/tags" Target="../tags/tag545.xml" /><Relationship Id="rId9" Type="http://schemas.openxmlformats.org/officeDocument/2006/relationships/slideMaster" Target="../slideMasters/slideMaster8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6.xml" /><Relationship Id="rId2" Type="http://schemas.openxmlformats.org/officeDocument/2006/relationships/tags" Target="../tags/tag547.xml" /><Relationship Id="rId3" Type="http://schemas.openxmlformats.org/officeDocument/2006/relationships/tags" Target="../tags/tag548.xml" /><Relationship Id="rId4" Type="http://schemas.openxmlformats.org/officeDocument/2006/relationships/tags" Target="../tags/tag549.xml" /><Relationship Id="rId5" Type="http://schemas.openxmlformats.org/officeDocument/2006/relationships/slideMaster" Target="../slideMasters/slideMaster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0.xml" /><Relationship Id="rId2" Type="http://schemas.openxmlformats.org/officeDocument/2006/relationships/tags" Target="../tags/tag551.xml" /><Relationship Id="rId3" Type="http://schemas.openxmlformats.org/officeDocument/2006/relationships/tags" Target="../tags/tag552.xml" /><Relationship Id="rId4" Type="http://schemas.openxmlformats.org/officeDocument/2006/relationships/slideMaster" Target="../slideMasters/slideMaster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3.xml" /><Relationship Id="rId2" Type="http://schemas.openxmlformats.org/officeDocument/2006/relationships/tags" Target="../tags/tag554.xml" /><Relationship Id="rId3" Type="http://schemas.openxmlformats.org/officeDocument/2006/relationships/tags" Target="../tags/tag555.xml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slideMaster" Target="../slideMasters/slideMaster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9.xml" /><Relationship Id="rId2" Type="http://schemas.openxmlformats.org/officeDocument/2006/relationships/tags" Target="../tags/tag560.xml" /><Relationship Id="rId3" Type="http://schemas.openxmlformats.org/officeDocument/2006/relationships/tags" Target="../tags/tag561.xml" /><Relationship Id="rId4" Type="http://schemas.openxmlformats.org/officeDocument/2006/relationships/tags" Target="../tags/tag562.xml" /><Relationship Id="rId5" Type="http://schemas.openxmlformats.org/officeDocument/2006/relationships/tags" Target="../tags/tag563.xml" /><Relationship Id="rId6" Type="http://schemas.openxmlformats.org/officeDocument/2006/relationships/slideMaster" Target="../slideMasters/slideMaster8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4.xml" /><Relationship Id="rId2" Type="http://schemas.openxmlformats.org/officeDocument/2006/relationships/tags" Target="../tags/tag565.xml" /><Relationship Id="rId3" Type="http://schemas.openxmlformats.org/officeDocument/2006/relationships/tags" Target="../tags/tag566.xml" /><Relationship Id="rId4" Type="http://schemas.openxmlformats.org/officeDocument/2006/relationships/tags" Target="../tags/tag567.xml" /><Relationship Id="rId5" Type="http://schemas.openxmlformats.org/officeDocument/2006/relationships/slideMaster" Target="../slideMasters/slideMaster8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8.xml" /><Relationship Id="rId10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569.xml" /><Relationship Id="rId5" Type="http://schemas.openxmlformats.org/officeDocument/2006/relationships/tags" Target="../tags/tag570.xml" /><Relationship Id="rId6" Type="http://schemas.openxmlformats.org/officeDocument/2006/relationships/tags" Target="../tags/tag571.xml" /><Relationship Id="rId7" Type="http://schemas.openxmlformats.org/officeDocument/2006/relationships/tags" Target="../tags/tag572.xml" /><Relationship Id="rId8" Type="http://schemas.openxmlformats.org/officeDocument/2006/relationships/tags" Target="../tags/tag573.xml" /><Relationship Id="rId9" Type="http://schemas.openxmlformats.org/officeDocument/2006/relationships/tags" Target="../tags/tag574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588.xml" /><Relationship Id="rId11" Type="http://schemas.openxmlformats.org/officeDocument/2006/relationships/tags" Target="../tags/tag589.xml" /><Relationship Id="rId12" Type="http://schemas.openxmlformats.org/officeDocument/2006/relationships/tags" Target="../tags/tag590.xml" /><Relationship Id="rId13" Type="http://schemas.openxmlformats.org/officeDocument/2006/relationships/tags" Target="../tags/tag591.xml" /><Relationship Id="rId14" Type="http://schemas.openxmlformats.org/officeDocument/2006/relationships/slideMaster" Target="../slideMasters/slideMaster9.xml" /><Relationship Id="rId2" Type="http://schemas.openxmlformats.org/officeDocument/2006/relationships/tags" Target="../tags/tag581.xml" /><Relationship Id="rId3" Type="http://schemas.openxmlformats.org/officeDocument/2006/relationships/image" Target="../media/image2.png" /><Relationship Id="rId4" Type="http://schemas.openxmlformats.org/officeDocument/2006/relationships/tags" Target="../tags/tag582.xml" /><Relationship Id="rId5" Type="http://schemas.openxmlformats.org/officeDocument/2006/relationships/tags" Target="../tags/tag583.xml" /><Relationship Id="rId6" Type="http://schemas.openxmlformats.org/officeDocument/2006/relationships/tags" Target="../tags/tag584.xml" /><Relationship Id="rId7" Type="http://schemas.openxmlformats.org/officeDocument/2006/relationships/tags" Target="../tags/tag585.xml" /><Relationship Id="rId8" Type="http://schemas.openxmlformats.org/officeDocument/2006/relationships/tags" Target="../tags/tag586.xml" /><Relationship Id="rId9" Type="http://schemas.openxmlformats.org/officeDocument/2006/relationships/tags" Target="../tags/tag587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2.xml" /><Relationship Id="rId10" Type="http://schemas.openxmlformats.org/officeDocument/2006/relationships/image" Target="../media/image5.png" /><Relationship Id="rId11" Type="http://schemas.openxmlformats.org/officeDocument/2006/relationships/slideMaster" Target="../slideMasters/slideMaster9.xml" /><Relationship Id="rId2" Type="http://schemas.openxmlformats.org/officeDocument/2006/relationships/tags" Target="../tags/tag593.xml" /><Relationship Id="rId3" Type="http://schemas.openxmlformats.org/officeDocument/2006/relationships/tags" Target="../tags/tag594.xml" /><Relationship Id="rId4" Type="http://schemas.openxmlformats.org/officeDocument/2006/relationships/tags" Target="../tags/tag595.xml" /><Relationship Id="rId5" Type="http://schemas.openxmlformats.org/officeDocument/2006/relationships/tags" Target="../tags/tag596.xml" /><Relationship Id="rId6" Type="http://schemas.openxmlformats.org/officeDocument/2006/relationships/image" Target="../media/image3.png" /><Relationship Id="rId7" Type="http://schemas.openxmlformats.org/officeDocument/2006/relationships/image" Target="../media/image4.svg" /><Relationship Id="rId8" Type="http://schemas.openxmlformats.org/officeDocument/2006/relationships/tags" Target="../tags/tag597.xml" /><Relationship Id="rId9" Type="http://schemas.openxmlformats.org/officeDocument/2006/relationships/tags" Target="../tags/tag598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9.xml" /><Relationship Id="rId10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600.xml" /><Relationship Id="rId5" Type="http://schemas.openxmlformats.org/officeDocument/2006/relationships/tags" Target="../tags/tag601.xml" /><Relationship Id="rId6" Type="http://schemas.openxmlformats.org/officeDocument/2006/relationships/tags" Target="../tags/tag602.xml" /><Relationship Id="rId7" Type="http://schemas.openxmlformats.org/officeDocument/2006/relationships/tags" Target="../tags/tag603.xml" /><Relationship Id="rId8" Type="http://schemas.openxmlformats.org/officeDocument/2006/relationships/tags" Target="../tags/tag604.xml" /><Relationship Id="rId9" Type="http://schemas.openxmlformats.org/officeDocument/2006/relationships/tags" Target="../tags/tag605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6.xml" /><Relationship Id="rId2" Type="http://schemas.openxmlformats.org/officeDocument/2006/relationships/tags" Target="../tags/tag607.xml" /><Relationship Id="rId3" Type="http://schemas.openxmlformats.org/officeDocument/2006/relationships/tags" Target="../tags/tag608.xml" /><Relationship Id="rId4" Type="http://schemas.openxmlformats.org/officeDocument/2006/relationships/tags" Target="../tags/tag609.xml" /><Relationship Id="rId5" Type="http://schemas.openxmlformats.org/officeDocument/2006/relationships/tags" Target="../tags/tag610.xml" /><Relationship Id="rId6" Type="http://schemas.openxmlformats.org/officeDocument/2006/relationships/tags" Target="../tags/tag611.xml" /><Relationship Id="rId7" Type="http://schemas.openxmlformats.org/officeDocument/2006/relationships/slideMaster" Target="../slideMasters/slideMaster9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2.xml" /><Relationship Id="rId2" Type="http://schemas.openxmlformats.org/officeDocument/2006/relationships/tags" Target="../tags/tag613.xml" /><Relationship Id="rId3" Type="http://schemas.openxmlformats.org/officeDocument/2006/relationships/tags" Target="../tags/tag614.xml" /><Relationship Id="rId4" Type="http://schemas.openxmlformats.org/officeDocument/2006/relationships/tags" Target="../tags/tag615.xml" /><Relationship Id="rId5" Type="http://schemas.openxmlformats.org/officeDocument/2006/relationships/tags" Target="../tags/tag616.xml" /><Relationship Id="rId6" Type="http://schemas.openxmlformats.org/officeDocument/2006/relationships/tags" Target="../tags/tag617.xml" /><Relationship Id="rId7" Type="http://schemas.openxmlformats.org/officeDocument/2006/relationships/tags" Target="../tags/tag618.xml" /><Relationship Id="rId8" Type="http://schemas.openxmlformats.org/officeDocument/2006/relationships/tags" Target="../tags/tag619.xml" /><Relationship Id="rId9" Type="http://schemas.openxmlformats.org/officeDocument/2006/relationships/slideMaster" Target="../slideMasters/slideMaster9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0.xml" /><Relationship Id="rId2" Type="http://schemas.openxmlformats.org/officeDocument/2006/relationships/tags" Target="../tags/tag621.xml" /><Relationship Id="rId3" Type="http://schemas.openxmlformats.org/officeDocument/2006/relationships/tags" Target="../tags/tag622.xml" /><Relationship Id="rId4" Type="http://schemas.openxmlformats.org/officeDocument/2006/relationships/tags" Target="../tags/tag623.xml" /><Relationship Id="rId5" Type="http://schemas.openxmlformats.org/officeDocument/2006/relationships/slideMaster" Target="../slideMasters/slideMaster9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4.xml" /><Relationship Id="rId2" Type="http://schemas.openxmlformats.org/officeDocument/2006/relationships/tags" Target="../tags/tag625.xml" /><Relationship Id="rId3" Type="http://schemas.openxmlformats.org/officeDocument/2006/relationships/tags" Target="../tags/tag626.xml" /><Relationship Id="rId4" Type="http://schemas.openxmlformats.org/officeDocument/2006/relationships/slideMaster" Target="../slideMasters/slideMaster9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7.xml" /><Relationship Id="rId2" Type="http://schemas.openxmlformats.org/officeDocument/2006/relationships/tags" Target="../tags/tag628.xml" /><Relationship Id="rId3" Type="http://schemas.openxmlformats.org/officeDocument/2006/relationships/tags" Target="../tags/tag629.xml" /><Relationship Id="rId4" Type="http://schemas.openxmlformats.org/officeDocument/2006/relationships/tags" Target="../tags/tag630.xml" /><Relationship Id="rId5" Type="http://schemas.openxmlformats.org/officeDocument/2006/relationships/tags" Target="../tags/tag631.xml" /><Relationship Id="rId6" Type="http://schemas.openxmlformats.org/officeDocument/2006/relationships/tags" Target="../tags/tag632.xml" /><Relationship Id="rId7" Type="http://schemas.openxmlformats.org/officeDocument/2006/relationships/slideMaster" Target="../slideMasters/slideMaster9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3.xml" /><Relationship Id="rId2" Type="http://schemas.openxmlformats.org/officeDocument/2006/relationships/tags" Target="../tags/tag634.xml" /><Relationship Id="rId3" Type="http://schemas.openxmlformats.org/officeDocument/2006/relationships/tags" Target="../tags/tag635.xml" /><Relationship Id="rId4" Type="http://schemas.openxmlformats.org/officeDocument/2006/relationships/tags" Target="../tags/tag636.xml" /><Relationship Id="rId5" Type="http://schemas.openxmlformats.org/officeDocument/2006/relationships/tags" Target="../tags/tag637.xml" /><Relationship Id="rId6" Type="http://schemas.openxmlformats.org/officeDocument/2006/relationships/slideMaster" Target="../slideMasters/slideMaster9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8.xml" /><Relationship Id="rId2" Type="http://schemas.openxmlformats.org/officeDocument/2006/relationships/tags" Target="../tags/tag639.xml" /><Relationship Id="rId3" Type="http://schemas.openxmlformats.org/officeDocument/2006/relationships/tags" Target="../tags/tag640.xml" /><Relationship Id="rId4" Type="http://schemas.openxmlformats.org/officeDocument/2006/relationships/tags" Target="../tags/tag641.xml" /><Relationship Id="rId5" Type="http://schemas.openxmlformats.org/officeDocument/2006/relationships/slideMaster" Target="../slideMasters/slideMaster9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2.xml" /><Relationship Id="rId10" Type="http://schemas.openxmlformats.org/officeDocument/2006/relationships/slideMaster" Target="../slideMasters/slideMaster9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Relationship Id="rId4" Type="http://schemas.openxmlformats.org/officeDocument/2006/relationships/tags" Target="../tags/tag643.xml" /><Relationship Id="rId5" Type="http://schemas.openxmlformats.org/officeDocument/2006/relationships/tags" Target="../tags/tag644.xml" /><Relationship Id="rId6" Type="http://schemas.openxmlformats.org/officeDocument/2006/relationships/tags" Target="../tags/tag645.xml" /><Relationship Id="rId7" Type="http://schemas.openxmlformats.org/officeDocument/2006/relationships/tags" Target="../tags/tag646.xml" /><Relationship Id="rId8" Type="http://schemas.openxmlformats.org/officeDocument/2006/relationships/tags" Target="../tags/tag647.xml" /><Relationship Id="rId9" Type="http://schemas.openxmlformats.org/officeDocument/2006/relationships/tags" Target="../tags/tag648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2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88" y="1393372"/>
            <a:ext cx="3788159" cy="55584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868915" y="2814652"/>
            <a:ext cx="5360685" cy="899167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868913" y="3744873"/>
            <a:ext cx="5360685" cy="535521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2868613" y="4311448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2868613" y="4702477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2868613" y="5093506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 hasCustomPrompt="1"/>
            <p:custDataLst>
              <p:tags r:id="rId13"/>
            </p:custDataLst>
          </p:nvPr>
        </p:nvSpPr>
        <p:spPr>
          <a:xfrm>
            <a:off x="2868613" y="5484534"/>
            <a:ext cx="3440747" cy="378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925" y="1085850"/>
            <a:ext cx="10852150" cy="52552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648950" y="36834"/>
            <a:ext cx="1543050" cy="3238500"/>
          </a:xfrm>
          <a:prstGeom prst="rect">
            <a:avLst/>
          </a:prstGeom>
        </p:spPr>
      </p:pic>
      <p:sp>
        <p:nvSpPr>
          <p:cNvPr id="8" name="PA-图片 3"/>
          <p:cNvSpPr/>
          <p:nvPr userDrawn="1">
            <p:custDataLst>
              <p:tags r:id="rId9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10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784787" y="2908015"/>
            <a:ext cx="6015348" cy="624845"/>
          </a:xfrm>
        </p:spPr>
        <p:txBody>
          <a:bodyPr lIns="90000" tIns="46800" rIns="90000" bIns="46800" anchor="t" anchorCtr="0">
            <a:noAutofit/>
          </a:bodyPr>
          <a:lstStyle>
            <a:lvl1pPr algn="ctr">
              <a:defRPr sz="36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784788" y="3623720"/>
            <a:ext cx="6015348" cy="1077985"/>
          </a:xfrm>
        </p:spPr>
        <p:txBody>
          <a:bodyPr lIns="90000" tIns="46800" rIns="90000" bIns="468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-图片 3"/>
          <p:cNvSpPr/>
          <p:nvPr userDrawn="1">
            <p:custDataLst>
              <p:tags r:id="rId1"/>
            </p:custDataLst>
          </p:nvPr>
        </p:nvSpPr>
        <p:spPr>
          <a:xfrm>
            <a:off x="7063105" y="2467610"/>
            <a:ext cx="5128895" cy="4390390"/>
          </a:xfrm>
          <a:custGeom>
            <a:rect l="0" t="0" r="0" b="0"/>
            <a:pathLst>
              <a:path w="7566949" h="7566949">
                <a:moveTo>
                  <a:pt x="0" y="0"/>
                </a:moveTo>
                <a:lnTo>
                  <a:pt x="7566948" y="0"/>
                </a:lnTo>
                <a:lnTo>
                  <a:pt x="7566948" y="7566948"/>
                </a:lnTo>
                <a:lnTo>
                  <a:pt x="0" y="7566948"/>
                </a:lnTo>
                <a:close/>
              </a:path>
            </a:pathLst>
          </a:custGeom>
          <a:blipFill dpi="0" rotWithShape="1">
            <a:blip r:embed="rId2">
              <a:alphaModFix amt="15000"/>
            </a:blip>
            <a:stretch>
              <a:fillRect l="-1" r="-11787" b="-305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45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436620" y="2424430"/>
            <a:ext cx="6682740" cy="11347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600" spc="6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436620" y="3617595"/>
            <a:ext cx="6682740" cy="9512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0.xml" /><Relationship Id="rId10" Type="http://schemas.openxmlformats.org/officeDocument/2006/relationships/slideLayout" Target="../slideLayouts/slideLayout109.xml" /><Relationship Id="rId11" Type="http://schemas.openxmlformats.org/officeDocument/2006/relationships/slideLayout" Target="../slideLayouts/slideLayout110.xml" /><Relationship Id="rId12" Type="http://schemas.openxmlformats.org/officeDocument/2006/relationships/tags" Target="../tags/tag723.xml" /><Relationship Id="rId13" Type="http://schemas.openxmlformats.org/officeDocument/2006/relationships/tags" Target="../tags/tag724.xml" /><Relationship Id="rId14" Type="http://schemas.openxmlformats.org/officeDocument/2006/relationships/tags" Target="../tags/tag725.xml" /><Relationship Id="rId15" Type="http://schemas.openxmlformats.org/officeDocument/2006/relationships/tags" Target="../tags/tag726.xml" /><Relationship Id="rId16" Type="http://schemas.openxmlformats.org/officeDocument/2006/relationships/tags" Target="../tags/tag727.xml" /><Relationship Id="rId17" Type="http://schemas.openxmlformats.org/officeDocument/2006/relationships/tags" Target="../tags/tag728.xml" /><Relationship Id="rId18" Type="http://schemas.openxmlformats.org/officeDocument/2006/relationships/theme" Target="../theme/theme10.xml" /><Relationship Id="rId2" Type="http://schemas.openxmlformats.org/officeDocument/2006/relationships/slideLayout" Target="../slideLayouts/slideLayout101.xml" /><Relationship Id="rId3" Type="http://schemas.openxmlformats.org/officeDocument/2006/relationships/slideLayout" Target="../slideLayouts/slideLayout102.xml" /><Relationship Id="rId4" Type="http://schemas.openxmlformats.org/officeDocument/2006/relationships/slideLayout" Target="../slideLayouts/slideLayout103.xml" /><Relationship Id="rId5" Type="http://schemas.openxmlformats.org/officeDocument/2006/relationships/slideLayout" Target="../slideLayouts/slideLayout104.xml" /><Relationship Id="rId6" Type="http://schemas.openxmlformats.org/officeDocument/2006/relationships/slideLayout" Target="../slideLayouts/slideLayout105.xml" /><Relationship Id="rId7" Type="http://schemas.openxmlformats.org/officeDocument/2006/relationships/slideLayout" Target="../slideLayouts/slideLayout106.xml" /><Relationship Id="rId8" Type="http://schemas.openxmlformats.org/officeDocument/2006/relationships/slideLayout" Target="../slideLayouts/slideLayout107.xml" /><Relationship Id="rId9" Type="http://schemas.openxmlformats.org/officeDocument/2006/relationships/slideLayout" Target="../slideLayouts/slideLayout108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1.xml" /><Relationship Id="rId10" Type="http://schemas.openxmlformats.org/officeDocument/2006/relationships/slideLayout" Target="../slideLayouts/slideLayout120.xml" /><Relationship Id="rId11" Type="http://schemas.openxmlformats.org/officeDocument/2006/relationships/slideLayout" Target="../slideLayouts/slideLayout121.xml" /><Relationship Id="rId12" Type="http://schemas.openxmlformats.org/officeDocument/2006/relationships/tags" Target="../tags/tag797.xml" /><Relationship Id="rId13" Type="http://schemas.openxmlformats.org/officeDocument/2006/relationships/tags" Target="../tags/tag798.xml" /><Relationship Id="rId14" Type="http://schemas.openxmlformats.org/officeDocument/2006/relationships/tags" Target="../tags/tag799.xml" /><Relationship Id="rId15" Type="http://schemas.openxmlformats.org/officeDocument/2006/relationships/tags" Target="../tags/tag800.xml" /><Relationship Id="rId16" Type="http://schemas.openxmlformats.org/officeDocument/2006/relationships/tags" Target="../tags/tag801.xml" /><Relationship Id="rId17" Type="http://schemas.openxmlformats.org/officeDocument/2006/relationships/tags" Target="../tags/tag802.xml" /><Relationship Id="rId18" Type="http://schemas.openxmlformats.org/officeDocument/2006/relationships/theme" Target="../theme/theme11.xml" /><Relationship Id="rId2" Type="http://schemas.openxmlformats.org/officeDocument/2006/relationships/slideLayout" Target="../slideLayouts/slideLayout112.xml" /><Relationship Id="rId3" Type="http://schemas.openxmlformats.org/officeDocument/2006/relationships/slideLayout" Target="../slideLayouts/slideLayout113.xml" /><Relationship Id="rId4" Type="http://schemas.openxmlformats.org/officeDocument/2006/relationships/slideLayout" Target="../slideLayouts/slideLayout114.xml" /><Relationship Id="rId5" Type="http://schemas.openxmlformats.org/officeDocument/2006/relationships/slideLayout" Target="../slideLayouts/slideLayout115.xml" /><Relationship Id="rId6" Type="http://schemas.openxmlformats.org/officeDocument/2006/relationships/slideLayout" Target="../slideLayouts/slideLayout116.xml" /><Relationship Id="rId7" Type="http://schemas.openxmlformats.org/officeDocument/2006/relationships/slideLayout" Target="../slideLayouts/slideLayout117.xml" /><Relationship Id="rId8" Type="http://schemas.openxmlformats.org/officeDocument/2006/relationships/slideLayout" Target="../slideLayouts/slideLayout118.xml" /><Relationship Id="rId9" Type="http://schemas.openxmlformats.org/officeDocument/2006/relationships/slideLayout" Target="../slideLayouts/slideLayout119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2.xml" /><Relationship Id="rId10" Type="http://schemas.openxmlformats.org/officeDocument/2006/relationships/slideLayout" Target="../slideLayouts/slideLayout131.xml" /><Relationship Id="rId11" Type="http://schemas.openxmlformats.org/officeDocument/2006/relationships/slideLayout" Target="../slideLayouts/slideLayout132.xml" /><Relationship Id="rId12" Type="http://schemas.openxmlformats.org/officeDocument/2006/relationships/tags" Target="../tags/tag871.xml" /><Relationship Id="rId13" Type="http://schemas.openxmlformats.org/officeDocument/2006/relationships/tags" Target="../tags/tag872.xml" /><Relationship Id="rId14" Type="http://schemas.openxmlformats.org/officeDocument/2006/relationships/tags" Target="../tags/tag873.xml" /><Relationship Id="rId15" Type="http://schemas.openxmlformats.org/officeDocument/2006/relationships/tags" Target="../tags/tag874.xml" /><Relationship Id="rId16" Type="http://schemas.openxmlformats.org/officeDocument/2006/relationships/tags" Target="../tags/tag875.xml" /><Relationship Id="rId17" Type="http://schemas.openxmlformats.org/officeDocument/2006/relationships/tags" Target="../tags/tag876.xml" /><Relationship Id="rId18" Type="http://schemas.openxmlformats.org/officeDocument/2006/relationships/theme" Target="../theme/theme12.xml" /><Relationship Id="rId2" Type="http://schemas.openxmlformats.org/officeDocument/2006/relationships/slideLayout" Target="../slideLayouts/slideLayout123.xml" /><Relationship Id="rId3" Type="http://schemas.openxmlformats.org/officeDocument/2006/relationships/slideLayout" Target="../slideLayouts/slideLayout124.xml" /><Relationship Id="rId4" Type="http://schemas.openxmlformats.org/officeDocument/2006/relationships/slideLayout" Target="../slideLayouts/slideLayout125.xml" /><Relationship Id="rId5" Type="http://schemas.openxmlformats.org/officeDocument/2006/relationships/slideLayout" Target="../slideLayouts/slideLayout126.xml" /><Relationship Id="rId6" Type="http://schemas.openxmlformats.org/officeDocument/2006/relationships/slideLayout" Target="../slideLayouts/slideLayout127.xml" /><Relationship Id="rId7" Type="http://schemas.openxmlformats.org/officeDocument/2006/relationships/slideLayout" Target="../slideLayouts/slideLayout128.xml" /><Relationship Id="rId8" Type="http://schemas.openxmlformats.org/officeDocument/2006/relationships/slideLayout" Target="../slideLayouts/slideLayout129.xml" /><Relationship Id="rId9" Type="http://schemas.openxmlformats.org/officeDocument/2006/relationships/slideLayout" Target="../slideLayouts/slideLayout130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slideLayout" Target="../slideLayouts/slideLayout142.xml" /><Relationship Id="rId11" Type="http://schemas.openxmlformats.org/officeDocument/2006/relationships/slideLayout" Target="../slideLayouts/slideLayout143.xml" /><Relationship Id="rId12" Type="http://schemas.openxmlformats.org/officeDocument/2006/relationships/tags" Target="../tags/tag945.xml" /><Relationship Id="rId13" Type="http://schemas.openxmlformats.org/officeDocument/2006/relationships/tags" Target="../tags/tag946.xml" /><Relationship Id="rId14" Type="http://schemas.openxmlformats.org/officeDocument/2006/relationships/tags" Target="../tags/tag947.xml" /><Relationship Id="rId15" Type="http://schemas.openxmlformats.org/officeDocument/2006/relationships/tags" Target="../tags/tag948.xml" /><Relationship Id="rId16" Type="http://schemas.openxmlformats.org/officeDocument/2006/relationships/tags" Target="../tags/tag949.xml" /><Relationship Id="rId17" Type="http://schemas.openxmlformats.org/officeDocument/2006/relationships/tags" Target="../tags/tag950.xml" /><Relationship Id="rId18" Type="http://schemas.openxmlformats.org/officeDocument/2006/relationships/theme" Target="../theme/theme13.xml" /><Relationship Id="rId2" Type="http://schemas.openxmlformats.org/officeDocument/2006/relationships/slideLayout" Target="../slideLayouts/slideLayout134.xml" /><Relationship Id="rId3" Type="http://schemas.openxmlformats.org/officeDocument/2006/relationships/slideLayout" Target="../slideLayouts/slideLayout135.xml" /><Relationship Id="rId4" Type="http://schemas.openxmlformats.org/officeDocument/2006/relationships/slideLayout" Target="../slideLayouts/slideLayout136.xml" /><Relationship Id="rId5" Type="http://schemas.openxmlformats.org/officeDocument/2006/relationships/slideLayout" Target="../slideLayouts/slideLayout137.xml" /><Relationship Id="rId6" Type="http://schemas.openxmlformats.org/officeDocument/2006/relationships/slideLayout" Target="../slideLayouts/slideLayout138.xml" /><Relationship Id="rId7" Type="http://schemas.openxmlformats.org/officeDocument/2006/relationships/slideLayout" Target="../slideLayouts/slideLayout139.xml" /><Relationship Id="rId8" Type="http://schemas.openxmlformats.org/officeDocument/2006/relationships/slideLayout" Target="../slideLayouts/slideLayout140.xml" /><Relationship Id="rId9" Type="http://schemas.openxmlformats.org/officeDocument/2006/relationships/slideLayout" Target="../slideLayouts/slideLayout141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4.xml" /><Relationship Id="rId10" Type="http://schemas.openxmlformats.org/officeDocument/2006/relationships/slideLayout" Target="../slideLayouts/slideLayout153.xml" /><Relationship Id="rId11" Type="http://schemas.openxmlformats.org/officeDocument/2006/relationships/slideLayout" Target="../slideLayouts/slideLayout154.xml" /><Relationship Id="rId12" Type="http://schemas.openxmlformats.org/officeDocument/2006/relationships/tags" Target="../tags/tag1019.xml" /><Relationship Id="rId13" Type="http://schemas.openxmlformats.org/officeDocument/2006/relationships/tags" Target="../tags/tag1020.xml" /><Relationship Id="rId14" Type="http://schemas.openxmlformats.org/officeDocument/2006/relationships/tags" Target="../tags/tag1021.xml" /><Relationship Id="rId15" Type="http://schemas.openxmlformats.org/officeDocument/2006/relationships/tags" Target="../tags/tag1022.xml" /><Relationship Id="rId16" Type="http://schemas.openxmlformats.org/officeDocument/2006/relationships/tags" Target="../tags/tag1023.xml" /><Relationship Id="rId17" Type="http://schemas.openxmlformats.org/officeDocument/2006/relationships/tags" Target="../tags/tag1024.xml" /><Relationship Id="rId18" Type="http://schemas.openxmlformats.org/officeDocument/2006/relationships/theme" Target="../theme/theme14.xml" /><Relationship Id="rId2" Type="http://schemas.openxmlformats.org/officeDocument/2006/relationships/slideLayout" Target="../slideLayouts/slideLayout145.xml" /><Relationship Id="rId3" Type="http://schemas.openxmlformats.org/officeDocument/2006/relationships/slideLayout" Target="../slideLayouts/slideLayout146.xml" /><Relationship Id="rId4" Type="http://schemas.openxmlformats.org/officeDocument/2006/relationships/slideLayout" Target="../slideLayouts/slideLayout147.xml" /><Relationship Id="rId5" Type="http://schemas.openxmlformats.org/officeDocument/2006/relationships/slideLayout" Target="../slideLayouts/slideLayout148.xml" /><Relationship Id="rId6" Type="http://schemas.openxmlformats.org/officeDocument/2006/relationships/slideLayout" Target="../slideLayouts/slideLayout149.xml" /><Relationship Id="rId7" Type="http://schemas.openxmlformats.org/officeDocument/2006/relationships/slideLayout" Target="../slideLayouts/slideLayout150.xml" /><Relationship Id="rId8" Type="http://schemas.openxmlformats.org/officeDocument/2006/relationships/slideLayout" Target="../slideLayouts/slideLayout151.xml" /><Relationship Id="rId9" Type="http://schemas.openxmlformats.org/officeDocument/2006/relationships/slideLayout" Target="../slideLayouts/slideLayout152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5.xml" /><Relationship Id="rId10" Type="http://schemas.openxmlformats.org/officeDocument/2006/relationships/slideLayout" Target="../slideLayouts/slideLayout164.xml" /><Relationship Id="rId11" Type="http://schemas.openxmlformats.org/officeDocument/2006/relationships/slideLayout" Target="../slideLayouts/slideLayout165.xml" /><Relationship Id="rId12" Type="http://schemas.openxmlformats.org/officeDocument/2006/relationships/tags" Target="../tags/tag1093.xml" /><Relationship Id="rId13" Type="http://schemas.openxmlformats.org/officeDocument/2006/relationships/tags" Target="../tags/tag1094.xml" /><Relationship Id="rId14" Type="http://schemas.openxmlformats.org/officeDocument/2006/relationships/tags" Target="../tags/tag1095.xml" /><Relationship Id="rId15" Type="http://schemas.openxmlformats.org/officeDocument/2006/relationships/tags" Target="../tags/tag1096.xml" /><Relationship Id="rId16" Type="http://schemas.openxmlformats.org/officeDocument/2006/relationships/tags" Target="../tags/tag1097.xml" /><Relationship Id="rId17" Type="http://schemas.openxmlformats.org/officeDocument/2006/relationships/tags" Target="../tags/tag1098.xml" /><Relationship Id="rId18" Type="http://schemas.openxmlformats.org/officeDocument/2006/relationships/theme" Target="../theme/theme15.xml" /><Relationship Id="rId2" Type="http://schemas.openxmlformats.org/officeDocument/2006/relationships/slideLayout" Target="../slideLayouts/slideLayout156.xml" /><Relationship Id="rId3" Type="http://schemas.openxmlformats.org/officeDocument/2006/relationships/slideLayout" Target="../slideLayouts/slideLayout157.xml" /><Relationship Id="rId4" Type="http://schemas.openxmlformats.org/officeDocument/2006/relationships/slideLayout" Target="../slideLayouts/slideLayout158.xml" /><Relationship Id="rId5" Type="http://schemas.openxmlformats.org/officeDocument/2006/relationships/slideLayout" Target="../slideLayouts/slideLayout159.xml" /><Relationship Id="rId6" Type="http://schemas.openxmlformats.org/officeDocument/2006/relationships/slideLayout" Target="../slideLayouts/slideLayout160.xml" /><Relationship Id="rId7" Type="http://schemas.openxmlformats.org/officeDocument/2006/relationships/slideLayout" Target="../slideLayouts/slideLayout161.xml" /><Relationship Id="rId8" Type="http://schemas.openxmlformats.org/officeDocument/2006/relationships/slideLayout" Target="../slideLayouts/slideLayout162.xml" /><Relationship Id="rId9" Type="http://schemas.openxmlformats.org/officeDocument/2006/relationships/slideLayout" Target="../slideLayouts/slideLayout163.xml" /></Relationships>
</file>

<file path=ppt/slideMasters/_rels/slideMaster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6.xml" /><Relationship Id="rId10" Type="http://schemas.openxmlformats.org/officeDocument/2006/relationships/slideLayout" Target="../slideLayouts/slideLayout175.xml" /><Relationship Id="rId11" Type="http://schemas.openxmlformats.org/officeDocument/2006/relationships/slideLayout" Target="../slideLayouts/slideLayout176.xml" /><Relationship Id="rId12" Type="http://schemas.openxmlformats.org/officeDocument/2006/relationships/tags" Target="../tags/tag1167.xml" /><Relationship Id="rId13" Type="http://schemas.openxmlformats.org/officeDocument/2006/relationships/tags" Target="../tags/tag1168.xml" /><Relationship Id="rId14" Type="http://schemas.openxmlformats.org/officeDocument/2006/relationships/tags" Target="../tags/tag1169.xml" /><Relationship Id="rId15" Type="http://schemas.openxmlformats.org/officeDocument/2006/relationships/tags" Target="../tags/tag1170.xml" /><Relationship Id="rId16" Type="http://schemas.openxmlformats.org/officeDocument/2006/relationships/tags" Target="../tags/tag1171.xml" /><Relationship Id="rId17" Type="http://schemas.openxmlformats.org/officeDocument/2006/relationships/tags" Target="../tags/tag1172.xml" /><Relationship Id="rId18" Type="http://schemas.openxmlformats.org/officeDocument/2006/relationships/theme" Target="../theme/theme16.xml" /><Relationship Id="rId2" Type="http://schemas.openxmlformats.org/officeDocument/2006/relationships/slideLayout" Target="../slideLayouts/slideLayout167.xml" /><Relationship Id="rId3" Type="http://schemas.openxmlformats.org/officeDocument/2006/relationships/slideLayout" Target="../slideLayouts/slideLayout168.xml" /><Relationship Id="rId4" Type="http://schemas.openxmlformats.org/officeDocument/2006/relationships/slideLayout" Target="../slideLayouts/slideLayout169.xml" /><Relationship Id="rId5" Type="http://schemas.openxmlformats.org/officeDocument/2006/relationships/slideLayout" Target="../slideLayouts/slideLayout170.xml" /><Relationship Id="rId6" Type="http://schemas.openxmlformats.org/officeDocument/2006/relationships/slideLayout" Target="../slideLayouts/slideLayout171.xml" /><Relationship Id="rId7" Type="http://schemas.openxmlformats.org/officeDocument/2006/relationships/slideLayout" Target="../slideLayouts/slideLayout172.xml" /><Relationship Id="rId8" Type="http://schemas.openxmlformats.org/officeDocument/2006/relationships/slideLayout" Target="../slideLayouts/slideLayout173.xml" /><Relationship Id="rId9" Type="http://schemas.openxmlformats.org/officeDocument/2006/relationships/slideLayout" Target="../slideLayouts/slideLayout174.xml" /></Relationships>
</file>

<file path=ppt/slideMasters/_rels/slideMaster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7.xml" /><Relationship Id="rId10" Type="http://schemas.openxmlformats.org/officeDocument/2006/relationships/slideLayout" Target="../slideLayouts/slideLayout186.xml" /><Relationship Id="rId11" Type="http://schemas.openxmlformats.org/officeDocument/2006/relationships/slideLayout" Target="../slideLayouts/slideLayout187.xml" /><Relationship Id="rId12" Type="http://schemas.openxmlformats.org/officeDocument/2006/relationships/tags" Target="../tags/tag1241.xml" /><Relationship Id="rId13" Type="http://schemas.openxmlformats.org/officeDocument/2006/relationships/tags" Target="../tags/tag1242.xml" /><Relationship Id="rId14" Type="http://schemas.openxmlformats.org/officeDocument/2006/relationships/tags" Target="../tags/tag1243.xml" /><Relationship Id="rId15" Type="http://schemas.openxmlformats.org/officeDocument/2006/relationships/tags" Target="../tags/tag1244.xml" /><Relationship Id="rId16" Type="http://schemas.openxmlformats.org/officeDocument/2006/relationships/tags" Target="../tags/tag1245.xml" /><Relationship Id="rId17" Type="http://schemas.openxmlformats.org/officeDocument/2006/relationships/tags" Target="../tags/tag1246.xml" /><Relationship Id="rId18" Type="http://schemas.openxmlformats.org/officeDocument/2006/relationships/theme" Target="../theme/theme17.xml" /><Relationship Id="rId2" Type="http://schemas.openxmlformats.org/officeDocument/2006/relationships/slideLayout" Target="../slideLayouts/slideLayout178.xml" /><Relationship Id="rId3" Type="http://schemas.openxmlformats.org/officeDocument/2006/relationships/slideLayout" Target="../slideLayouts/slideLayout179.xml" /><Relationship Id="rId4" Type="http://schemas.openxmlformats.org/officeDocument/2006/relationships/slideLayout" Target="../slideLayouts/slideLayout180.xml" /><Relationship Id="rId5" Type="http://schemas.openxmlformats.org/officeDocument/2006/relationships/slideLayout" Target="../slideLayouts/slideLayout181.xml" /><Relationship Id="rId6" Type="http://schemas.openxmlformats.org/officeDocument/2006/relationships/slideLayout" Target="../slideLayouts/slideLayout182.xml" /><Relationship Id="rId7" Type="http://schemas.openxmlformats.org/officeDocument/2006/relationships/slideLayout" Target="../slideLayouts/slideLayout183.xml" /><Relationship Id="rId8" Type="http://schemas.openxmlformats.org/officeDocument/2006/relationships/slideLayout" Target="../slideLayouts/slideLayout184.xml" /><Relationship Id="rId9" Type="http://schemas.openxmlformats.org/officeDocument/2006/relationships/slideLayout" Target="../slideLayouts/slideLayout185.xml" /></Relationships>
</file>

<file path=ppt/slideMasters/_rels/slideMaster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8.xml" /><Relationship Id="rId10" Type="http://schemas.openxmlformats.org/officeDocument/2006/relationships/slideLayout" Target="../slideLayouts/slideLayout197.xml" /><Relationship Id="rId11" Type="http://schemas.openxmlformats.org/officeDocument/2006/relationships/slideLayout" Target="../slideLayouts/slideLayout198.xml" /><Relationship Id="rId12" Type="http://schemas.openxmlformats.org/officeDocument/2006/relationships/tags" Target="../tags/tag1315.xml" /><Relationship Id="rId13" Type="http://schemas.openxmlformats.org/officeDocument/2006/relationships/tags" Target="../tags/tag1316.xml" /><Relationship Id="rId14" Type="http://schemas.openxmlformats.org/officeDocument/2006/relationships/tags" Target="../tags/tag1317.xml" /><Relationship Id="rId15" Type="http://schemas.openxmlformats.org/officeDocument/2006/relationships/tags" Target="../tags/tag1318.xml" /><Relationship Id="rId16" Type="http://schemas.openxmlformats.org/officeDocument/2006/relationships/tags" Target="../tags/tag1319.xml" /><Relationship Id="rId17" Type="http://schemas.openxmlformats.org/officeDocument/2006/relationships/tags" Target="../tags/tag1320.xml" /><Relationship Id="rId18" Type="http://schemas.openxmlformats.org/officeDocument/2006/relationships/theme" Target="../theme/theme18.xml" /><Relationship Id="rId2" Type="http://schemas.openxmlformats.org/officeDocument/2006/relationships/slideLayout" Target="../slideLayouts/slideLayout189.xml" /><Relationship Id="rId3" Type="http://schemas.openxmlformats.org/officeDocument/2006/relationships/slideLayout" Target="../slideLayouts/slideLayout190.xml" /><Relationship Id="rId4" Type="http://schemas.openxmlformats.org/officeDocument/2006/relationships/slideLayout" Target="../slideLayouts/slideLayout191.xml" /><Relationship Id="rId5" Type="http://schemas.openxmlformats.org/officeDocument/2006/relationships/slideLayout" Target="../slideLayouts/slideLayout192.xml" /><Relationship Id="rId6" Type="http://schemas.openxmlformats.org/officeDocument/2006/relationships/slideLayout" Target="../slideLayouts/slideLayout193.xml" /><Relationship Id="rId7" Type="http://schemas.openxmlformats.org/officeDocument/2006/relationships/slideLayout" Target="../slideLayouts/slideLayout194.xml" /><Relationship Id="rId8" Type="http://schemas.openxmlformats.org/officeDocument/2006/relationships/slideLayout" Target="../slideLayouts/slideLayout195.xml" /><Relationship Id="rId9" Type="http://schemas.openxmlformats.org/officeDocument/2006/relationships/slideLayout" Target="../slideLayouts/slideLayout196.xml" /></Relationships>
</file>

<file path=ppt/slideMasters/_rels/slideMaster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9.xml" /><Relationship Id="rId10" Type="http://schemas.openxmlformats.org/officeDocument/2006/relationships/slideLayout" Target="../slideLayouts/slideLayout208.xml" /><Relationship Id="rId11" Type="http://schemas.openxmlformats.org/officeDocument/2006/relationships/slideLayout" Target="../slideLayouts/slideLayout209.xml" /><Relationship Id="rId12" Type="http://schemas.openxmlformats.org/officeDocument/2006/relationships/tags" Target="../tags/tag1389.xml" /><Relationship Id="rId13" Type="http://schemas.openxmlformats.org/officeDocument/2006/relationships/tags" Target="../tags/tag1390.xml" /><Relationship Id="rId14" Type="http://schemas.openxmlformats.org/officeDocument/2006/relationships/tags" Target="../tags/tag1391.xml" /><Relationship Id="rId15" Type="http://schemas.openxmlformats.org/officeDocument/2006/relationships/tags" Target="../tags/tag1392.xml" /><Relationship Id="rId16" Type="http://schemas.openxmlformats.org/officeDocument/2006/relationships/tags" Target="../tags/tag1393.xml" /><Relationship Id="rId17" Type="http://schemas.openxmlformats.org/officeDocument/2006/relationships/tags" Target="../tags/tag1394.xml" /><Relationship Id="rId18" Type="http://schemas.openxmlformats.org/officeDocument/2006/relationships/theme" Target="../theme/theme19.xml" /><Relationship Id="rId2" Type="http://schemas.openxmlformats.org/officeDocument/2006/relationships/slideLayout" Target="../slideLayouts/slideLayout200.xml" /><Relationship Id="rId3" Type="http://schemas.openxmlformats.org/officeDocument/2006/relationships/slideLayout" Target="../slideLayouts/slideLayout201.xml" /><Relationship Id="rId4" Type="http://schemas.openxmlformats.org/officeDocument/2006/relationships/slideLayout" Target="../slideLayouts/slideLayout202.xml" /><Relationship Id="rId5" Type="http://schemas.openxmlformats.org/officeDocument/2006/relationships/slideLayout" Target="../slideLayouts/slideLayout203.xml" /><Relationship Id="rId6" Type="http://schemas.openxmlformats.org/officeDocument/2006/relationships/slideLayout" Target="../slideLayouts/slideLayout204.xml" /><Relationship Id="rId7" Type="http://schemas.openxmlformats.org/officeDocument/2006/relationships/slideLayout" Target="../slideLayouts/slideLayout205.xml" /><Relationship Id="rId8" Type="http://schemas.openxmlformats.org/officeDocument/2006/relationships/slideLayout" Target="../slideLayouts/slideLayout206.xml" /><Relationship Id="rId9" Type="http://schemas.openxmlformats.org/officeDocument/2006/relationships/slideLayout" Target="../slideLayouts/slideLayout207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31.xml" /><Relationship Id="rId13" Type="http://schemas.openxmlformats.org/officeDocument/2006/relationships/tags" Target="../tags/tag132.xml" /><Relationship Id="rId14" Type="http://schemas.openxmlformats.org/officeDocument/2006/relationships/tags" Target="../tags/tag133.xml" /><Relationship Id="rId15" Type="http://schemas.openxmlformats.org/officeDocument/2006/relationships/tags" Target="../tags/tag134.xml" /><Relationship Id="rId16" Type="http://schemas.openxmlformats.org/officeDocument/2006/relationships/tags" Target="../tags/tag135.xml" /><Relationship Id="rId17" Type="http://schemas.openxmlformats.org/officeDocument/2006/relationships/tags" Target="../tags/tag136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0.xml" /><Relationship Id="rId10" Type="http://schemas.openxmlformats.org/officeDocument/2006/relationships/slideLayout" Target="../slideLayouts/slideLayout219.xml" /><Relationship Id="rId11" Type="http://schemas.openxmlformats.org/officeDocument/2006/relationships/slideLayout" Target="../slideLayouts/slideLayout220.xml" /><Relationship Id="rId12" Type="http://schemas.openxmlformats.org/officeDocument/2006/relationships/tags" Target="../tags/tag1463.xml" /><Relationship Id="rId13" Type="http://schemas.openxmlformats.org/officeDocument/2006/relationships/tags" Target="../tags/tag1464.xml" /><Relationship Id="rId14" Type="http://schemas.openxmlformats.org/officeDocument/2006/relationships/tags" Target="../tags/tag1465.xml" /><Relationship Id="rId15" Type="http://schemas.openxmlformats.org/officeDocument/2006/relationships/tags" Target="../tags/tag1466.xml" /><Relationship Id="rId16" Type="http://schemas.openxmlformats.org/officeDocument/2006/relationships/tags" Target="../tags/tag1467.xml" /><Relationship Id="rId17" Type="http://schemas.openxmlformats.org/officeDocument/2006/relationships/tags" Target="../tags/tag1468.xml" /><Relationship Id="rId18" Type="http://schemas.openxmlformats.org/officeDocument/2006/relationships/theme" Target="../theme/theme20.xml" /><Relationship Id="rId2" Type="http://schemas.openxmlformats.org/officeDocument/2006/relationships/slideLayout" Target="../slideLayouts/slideLayout211.xml" /><Relationship Id="rId3" Type="http://schemas.openxmlformats.org/officeDocument/2006/relationships/slideLayout" Target="../slideLayouts/slideLayout212.xml" /><Relationship Id="rId4" Type="http://schemas.openxmlformats.org/officeDocument/2006/relationships/slideLayout" Target="../slideLayouts/slideLayout213.xml" /><Relationship Id="rId5" Type="http://schemas.openxmlformats.org/officeDocument/2006/relationships/slideLayout" Target="../slideLayouts/slideLayout214.xml" /><Relationship Id="rId6" Type="http://schemas.openxmlformats.org/officeDocument/2006/relationships/slideLayout" Target="../slideLayouts/slideLayout215.xml" /><Relationship Id="rId7" Type="http://schemas.openxmlformats.org/officeDocument/2006/relationships/slideLayout" Target="../slideLayouts/slideLayout216.xml" /><Relationship Id="rId8" Type="http://schemas.openxmlformats.org/officeDocument/2006/relationships/slideLayout" Target="../slideLayouts/slideLayout217.xml" /><Relationship Id="rId9" Type="http://schemas.openxmlformats.org/officeDocument/2006/relationships/slideLayout" Target="../slideLayouts/slideLayout218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ags" Target="../tags/tag205.xml" /><Relationship Id="rId13" Type="http://schemas.openxmlformats.org/officeDocument/2006/relationships/tags" Target="../tags/tag206.xml" /><Relationship Id="rId14" Type="http://schemas.openxmlformats.org/officeDocument/2006/relationships/tags" Target="../tags/tag207.xml" /><Relationship Id="rId15" Type="http://schemas.openxmlformats.org/officeDocument/2006/relationships/tags" Target="../tags/tag208.xml" /><Relationship Id="rId16" Type="http://schemas.openxmlformats.org/officeDocument/2006/relationships/tags" Target="../tags/tag209.xml" /><Relationship Id="rId17" Type="http://schemas.openxmlformats.org/officeDocument/2006/relationships/tags" Target="../tags/tag210.xml" /><Relationship Id="rId18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tags" Target="../tags/tag279.xml" /><Relationship Id="rId13" Type="http://schemas.openxmlformats.org/officeDocument/2006/relationships/tags" Target="../tags/tag280.xml" /><Relationship Id="rId14" Type="http://schemas.openxmlformats.org/officeDocument/2006/relationships/tags" Target="../tags/tag281.xml" /><Relationship Id="rId15" Type="http://schemas.openxmlformats.org/officeDocument/2006/relationships/tags" Target="../tags/tag282.xml" /><Relationship Id="rId16" Type="http://schemas.openxmlformats.org/officeDocument/2006/relationships/tags" Target="../tags/tag283.xml" /><Relationship Id="rId17" Type="http://schemas.openxmlformats.org/officeDocument/2006/relationships/tags" Target="../tags/tag284.xml" /><Relationship Id="rId18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tags" Target="../tags/tag353.xml" /><Relationship Id="rId13" Type="http://schemas.openxmlformats.org/officeDocument/2006/relationships/tags" Target="../tags/tag354.xml" /><Relationship Id="rId14" Type="http://schemas.openxmlformats.org/officeDocument/2006/relationships/tags" Target="../tags/tag355.xml" /><Relationship Id="rId15" Type="http://schemas.openxmlformats.org/officeDocument/2006/relationships/tags" Target="../tags/tag356.xml" /><Relationship Id="rId16" Type="http://schemas.openxmlformats.org/officeDocument/2006/relationships/tags" Target="../tags/tag357.xml" /><Relationship Id="rId17" Type="http://schemas.openxmlformats.org/officeDocument/2006/relationships/tags" Target="../tags/tag358.xml" /><Relationship Id="rId18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slideLayout" Target="../slideLayouts/slideLayout65.xml" /><Relationship Id="rId11" Type="http://schemas.openxmlformats.org/officeDocument/2006/relationships/slideLayout" Target="../slideLayouts/slideLayout66.xml" /><Relationship Id="rId12" Type="http://schemas.openxmlformats.org/officeDocument/2006/relationships/tags" Target="../tags/tag427.xml" /><Relationship Id="rId13" Type="http://schemas.openxmlformats.org/officeDocument/2006/relationships/tags" Target="../tags/tag428.xml" /><Relationship Id="rId14" Type="http://schemas.openxmlformats.org/officeDocument/2006/relationships/tags" Target="../tags/tag429.xml" /><Relationship Id="rId15" Type="http://schemas.openxmlformats.org/officeDocument/2006/relationships/tags" Target="../tags/tag430.xml" /><Relationship Id="rId16" Type="http://schemas.openxmlformats.org/officeDocument/2006/relationships/tags" Target="../tags/tag431.xml" /><Relationship Id="rId17" Type="http://schemas.openxmlformats.org/officeDocument/2006/relationships/tags" Target="../tags/tag432.xml" /><Relationship Id="rId18" Type="http://schemas.openxmlformats.org/officeDocument/2006/relationships/theme" Target="../theme/theme6.xml" /><Relationship Id="rId2" Type="http://schemas.openxmlformats.org/officeDocument/2006/relationships/slideLayout" Target="../slideLayouts/slideLayout57.xml" /><Relationship Id="rId3" Type="http://schemas.openxmlformats.org/officeDocument/2006/relationships/slideLayout" Target="../slideLayouts/slideLayout58.xml" /><Relationship Id="rId4" Type="http://schemas.openxmlformats.org/officeDocument/2006/relationships/slideLayout" Target="../slideLayouts/slideLayout59.xml" /><Relationship Id="rId5" Type="http://schemas.openxmlformats.org/officeDocument/2006/relationships/slideLayout" Target="../slideLayouts/slideLayout60.xml" /><Relationship Id="rId6" Type="http://schemas.openxmlformats.org/officeDocument/2006/relationships/slideLayout" Target="../slideLayouts/slideLayout61.xml" /><Relationship Id="rId7" Type="http://schemas.openxmlformats.org/officeDocument/2006/relationships/slideLayout" Target="../slideLayouts/slideLayout62.xml" /><Relationship Id="rId8" Type="http://schemas.openxmlformats.org/officeDocument/2006/relationships/slideLayout" Target="../slideLayouts/slideLayout63.xml" /><Relationship Id="rId9" Type="http://schemas.openxmlformats.org/officeDocument/2006/relationships/slideLayout" Target="../slideLayouts/slideLayout64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10" Type="http://schemas.openxmlformats.org/officeDocument/2006/relationships/slideLayout" Target="../slideLayouts/slideLayout76.xml" /><Relationship Id="rId11" Type="http://schemas.openxmlformats.org/officeDocument/2006/relationships/slideLayout" Target="../slideLayouts/slideLayout77.xml" /><Relationship Id="rId12" Type="http://schemas.openxmlformats.org/officeDocument/2006/relationships/tags" Target="../tags/tag501.xml" /><Relationship Id="rId13" Type="http://schemas.openxmlformats.org/officeDocument/2006/relationships/tags" Target="../tags/tag502.xml" /><Relationship Id="rId14" Type="http://schemas.openxmlformats.org/officeDocument/2006/relationships/tags" Target="../tags/tag503.xml" /><Relationship Id="rId15" Type="http://schemas.openxmlformats.org/officeDocument/2006/relationships/tags" Target="../tags/tag504.xml" /><Relationship Id="rId16" Type="http://schemas.openxmlformats.org/officeDocument/2006/relationships/tags" Target="../tags/tag505.xml" /><Relationship Id="rId17" Type="http://schemas.openxmlformats.org/officeDocument/2006/relationships/tags" Target="../tags/tag506.xml" /><Relationship Id="rId18" Type="http://schemas.openxmlformats.org/officeDocument/2006/relationships/theme" Target="../theme/theme7.xml" /><Relationship Id="rId2" Type="http://schemas.openxmlformats.org/officeDocument/2006/relationships/slideLayout" Target="../slideLayouts/slideLayout68.xml" /><Relationship Id="rId3" Type="http://schemas.openxmlformats.org/officeDocument/2006/relationships/slideLayout" Target="../slideLayouts/slideLayout69.xml" /><Relationship Id="rId4" Type="http://schemas.openxmlformats.org/officeDocument/2006/relationships/slideLayout" Target="../slideLayouts/slideLayout70.xml" /><Relationship Id="rId5" Type="http://schemas.openxmlformats.org/officeDocument/2006/relationships/slideLayout" Target="../slideLayouts/slideLayout71.xml" /><Relationship Id="rId6" Type="http://schemas.openxmlformats.org/officeDocument/2006/relationships/slideLayout" Target="../slideLayouts/slideLayout72.xml" /><Relationship Id="rId7" Type="http://schemas.openxmlformats.org/officeDocument/2006/relationships/slideLayout" Target="../slideLayouts/slideLayout73.xml" /><Relationship Id="rId8" Type="http://schemas.openxmlformats.org/officeDocument/2006/relationships/slideLayout" Target="../slideLayouts/slideLayout74.xml" /><Relationship Id="rId9" Type="http://schemas.openxmlformats.org/officeDocument/2006/relationships/slideLayout" Target="../slideLayouts/slideLayout75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8.xml" /><Relationship Id="rId10" Type="http://schemas.openxmlformats.org/officeDocument/2006/relationships/slideLayout" Target="../slideLayouts/slideLayout87.xml" /><Relationship Id="rId11" Type="http://schemas.openxmlformats.org/officeDocument/2006/relationships/slideLayout" Target="../slideLayouts/slideLayout88.xml" /><Relationship Id="rId12" Type="http://schemas.openxmlformats.org/officeDocument/2006/relationships/tags" Target="../tags/tag575.xml" /><Relationship Id="rId13" Type="http://schemas.openxmlformats.org/officeDocument/2006/relationships/tags" Target="../tags/tag576.xml" /><Relationship Id="rId14" Type="http://schemas.openxmlformats.org/officeDocument/2006/relationships/tags" Target="../tags/tag577.xml" /><Relationship Id="rId15" Type="http://schemas.openxmlformats.org/officeDocument/2006/relationships/tags" Target="../tags/tag578.xml" /><Relationship Id="rId16" Type="http://schemas.openxmlformats.org/officeDocument/2006/relationships/tags" Target="../tags/tag579.xml" /><Relationship Id="rId17" Type="http://schemas.openxmlformats.org/officeDocument/2006/relationships/tags" Target="../tags/tag580.xml" /><Relationship Id="rId18" Type="http://schemas.openxmlformats.org/officeDocument/2006/relationships/theme" Target="../theme/theme8.xml" /><Relationship Id="rId2" Type="http://schemas.openxmlformats.org/officeDocument/2006/relationships/slideLayout" Target="../slideLayouts/slideLayout79.xml" /><Relationship Id="rId3" Type="http://schemas.openxmlformats.org/officeDocument/2006/relationships/slideLayout" Target="../slideLayouts/slideLayout80.xml" /><Relationship Id="rId4" Type="http://schemas.openxmlformats.org/officeDocument/2006/relationships/slideLayout" Target="../slideLayouts/slideLayout81.xml" /><Relationship Id="rId5" Type="http://schemas.openxmlformats.org/officeDocument/2006/relationships/slideLayout" Target="../slideLayouts/slideLayout82.xml" /><Relationship Id="rId6" Type="http://schemas.openxmlformats.org/officeDocument/2006/relationships/slideLayout" Target="../slideLayouts/slideLayout83.xml" /><Relationship Id="rId7" Type="http://schemas.openxmlformats.org/officeDocument/2006/relationships/slideLayout" Target="../slideLayouts/slideLayout84.xml" /><Relationship Id="rId8" Type="http://schemas.openxmlformats.org/officeDocument/2006/relationships/slideLayout" Target="../slideLayouts/slideLayout85.xml" /><Relationship Id="rId9" Type="http://schemas.openxmlformats.org/officeDocument/2006/relationships/slideLayout" Target="../slideLayouts/slideLayout86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Relationship Id="rId10" Type="http://schemas.openxmlformats.org/officeDocument/2006/relationships/slideLayout" Target="../slideLayouts/slideLayout98.xml" /><Relationship Id="rId11" Type="http://schemas.openxmlformats.org/officeDocument/2006/relationships/slideLayout" Target="../slideLayouts/slideLayout99.xml" /><Relationship Id="rId12" Type="http://schemas.openxmlformats.org/officeDocument/2006/relationships/tags" Target="../tags/tag649.xml" /><Relationship Id="rId13" Type="http://schemas.openxmlformats.org/officeDocument/2006/relationships/tags" Target="../tags/tag650.xml" /><Relationship Id="rId14" Type="http://schemas.openxmlformats.org/officeDocument/2006/relationships/tags" Target="../tags/tag651.xml" /><Relationship Id="rId15" Type="http://schemas.openxmlformats.org/officeDocument/2006/relationships/tags" Target="../tags/tag652.xml" /><Relationship Id="rId16" Type="http://schemas.openxmlformats.org/officeDocument/2006/relationships/tags" Target="../tags/tag653.xml" /><Relationship Id="rId17" Type="http://schemas.openxmlformats.org/officeDocument/2006/relationships/tags" Target="../tags/tag654.xml" /><Relationship Id="rId18" Type="http://schemas.openxmlformats.org/officeDocument/2006/relationships/theme" Target="../theme/theme9.xml" /><Relationship Id="rId2" Type="http://schemas.openxmlformats.org/officeDocument/2006/relationships/slideLayout" Target="../slideLayouts/slideLayout90.xml" /><Relationship Id="rId3" Type="http://schemas.openxmlformats.org/officeDocument/2006/relationships/slideLayout" Target="../slideLayouts/slideLayout91.xml" /><Relationship Id="rId4" Type="http://schemas.openxmlformats.org/officeDocument/2006/relationships/slideLayout" Target="../slideLayouts/slideLayout92.xml" /><Relationship Id="rId5" Type="http://schemas.openxmlformats.org/officeDocument/2006/relationships/slideLayout" Target="../slideLayouts/slideLayout93.xml" /><Relationship Id="rId6" Type="http://schemas.openxmlformats.org/officeDocument/2006/relationships/slideLayout" Target="../slideLayouts/slideLayout94.xml" /><Relationship Id="rId7" Type="http://schemas.openxmlformats.org/officeDocument/2006/relationships/slideLayout" Target="../slideLayouts/slideLayout95.xml" /><Relationship Id="rId8" Type="http://schemas.openxmlformats.org/officeDocument/2006/relationships/slideLayout" Target="../slideLayouts/slideLayout96.xml" /><Relationship Id="rId9" Type="http://schemas.openxmlformats.org/officeDocument/2006/relationships/slideLayout" Target="../slideLayouts/slideLayout9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jpeg" /><Relationship Id="rId3" Type="http://schemas.openxmlformats.org/officeDocument/2006/relationships/tags" Target="../tags/tag1469.xml" /><Relationship Id="rId4" Type="http://schemas.openxmlformats.org/officeDocument/2006/relationships/tags" Target="../tags/tag1470.xml" /><Relationship Id="rId5" Type="http://schemas.openxmlformats.org/officeDocument/2006/relationships/tags" Target="../tags/tag1471.xml" /><Relationship Id="rId6" Type="http://schemas.openxmlformats.org/officeDocument/2006/relationships/tags" Target="../tags/tag147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2" Type="http://schemas.openxmlformats.org/officeDocument/2006/relationships/tags" Target="../tags/tag148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9.xml" /><Relationship Id="rId2" Type="http://schemas.openxmlformats.org/officeDocument/2006/relationships/tags" Target="../tags/tag148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0.xml" /><Relationship Id="rId2" Type="http://schemas.openxmlformats.org/officeDocument/2006/relationships/tags" Target="../tags/tag148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1.xml" /><Relationship Id="rId2" Type="http://schemas.openxmlformats.org/officeDocument/2006/relationships/tags" Target="../tags/tag148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2.xml" /><Relationship Id="rId2" Type="http://schemas.openxmlformats.org/officeDocument/2006/relationships/tags" Target="../tags/tag148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3.xml" /><Relationship Id="rId2" Type="http://schemas.openxmlformats.org/officeDocument/2006/relationships/tags" Target="../tags/tag148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4.xml" /><Relationship Id="rId2" Type="http://schemas.openxmlformats.org/officeDocument/2006/relationships/tags" Target="../tags/tag148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7.xml" /><Relationship Id="rId2" Type="http://schemas.openxmlformats.org/officeDocument/2006/relationships/tags" Target="../tags/tag148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5.xml" /><Relationship Id="rId2" Type="http://schemas.openxmlformats.org/officeDocument/2006/relationships/slide" Target="slide19.xml" TargetMode="Internal" /><Relationship Id="rId3" Type="http://schemas.openxmlformats.org/officeDocument/2006/relationships/image" Target="../media/image12.png" /><Relationship Id="rId4" Type="http://schemas.openxmlformats.org/officeDocument/2006/relationships/image" Target="../media/image13.svg" /><Relationship Id="rId5" Type="http://schemas.openxmlformats.org/officeDocument/2006/relationships/tags" Target="../tags/tag148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6.xml" /><Relationship Id="rId2" Type="http://schemas.openxmlformats.org/officeDocument/2006/relationships/tags" Target="../tags/tag149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7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8.xml" /><Relationship Id="rId2" Type="http://schemas.openxmlformats.org/officeDocument/2006/relationships/tags" Target="../tags/tag149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8.xml" /><Relationship Id="rId2" Type="http://schemas.openxmlformats.org/officeDocument/2006/relationships/tags" Target="../tags/tag149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9.xml" /><Relationship Id="rId2" Type="http://schemas.openxmlformats.org/officeDocument/2006/relationships/tags" Target="../tags/tag149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7.gif" /><Relationship Id="rId3" Type="http://schemas.openxmlformats.org/officeDocument/2006/relationships/image" Target="../media/image8.jpeg" /><Relationship Id="rId4" Type="http://schemas.openxmlformats.org/officeDocument/2006/relationships/tags" Target="../tags/tag147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9.jpeg" /><Relationship Id="rId3" Type="http://schemas.openxmlformats.org/officeDocument/2006/relationships/image" Target="../media/image10.png" /><Relationship Id="rId4" Type="http://schemas.openxmlformats.org/officeDocument/2006/relationships/tags" Target="../tags/tag147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tags" Target="../tags/tag147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2" Type="http://schemas.openxmlformats.org/officeDocument/2006/relationships/image" Target="../media/image11.png" /><Relationship Id="rId3" Type="http://schemas.openxmlformats.org/officeDocument/2006/relationships/tags" Target="../tags/tag147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0.xml" /><Relationship Id="rId2" Type="http://schemas.openxmlformats.org/officeDocument/2006/relationships/tags" Target="../tags/tag147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1.xml" /><Relationship Id="rId2" Type="http://schemas.openxmlformats.org/officeDocument/2006/relationships/tags" Target="../tags/tag147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2" Type="http://schemas.openxmlformats.org/officeDocument/2006/relationships/tags" Target="../tags/tag148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072"/>
            <a:ext cx="12192000" cy="685585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6283325" y="2336800"/>
            <a:ext cx="5642610" cy="89916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accent1"/>
                </a:solidFill>
              </a:rPr>
              <a:t>《立在地球边上放号》</a:t>
            </a:r>
          </a:p>
        </p:txBody>
      </p:sp>
      <p:sp>
        <p:nvSpPr>
          <p:cNvPr id="13" name="副标题 1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8550275" y="3573780"/>
            <a:ext cx="1573530" cy="503555"/>
          </a:xfrm>
        </p:spPr>
        <p:txBody>
          <a:bodyPr/>
          <a:lstStyle/>
          <a:p>
            <a:pPr algn="ctr"/>
            <a:r>
              <a:rPr lang="zh-CN" altLang="en-US" b="1">
                <a:solidFill>
                  <a:schemeClr val="accent1"/>
                </a:solidFill>
              </a:rPr>
              <a:t>郭沫若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6762115" y="1279525"/>
            <a:ext cx="3440430" cy="579755"/>
          </a:xfrm>
        </p:spPr>
        <p:txBody>
          <a:bodyPr>
            <a:noAutofit/>
          </a:bodyPr>
          <a:lstStyle/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2019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统编版教材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815" y="733425"/>
            <a:ext cx="10895965" cy="895350"/>
          </a:xfrm>
        </p:spPr>
        <p:txBody>
          <a:bodyPr/>
          <a:lstStyle/>
          <a:p>
            <a:r>
              <a:rPr lang="en-US" altLang="zh-CN" sz="4400"/>
              <a:t>1</a:t>
            </a:r>
            <a:r>
              <a:rPr sz="4400"/>
              <a:t>、全诗哪个词让你印象最深刻？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0025" y="1882775"/>
            <a:ext cx="10052050" cy="10414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b="1">
                <a:solidFill>
                  <a:srgbClr val="C00000"/>
                </a:solidFill>
              </a:rPr>
              <a:t>“</a:t>
            </a:r>
            <a:r>
              <a:rPr lang="zh-CN" altLang="en-US" sz="4400" b="1">
                <a:solidFill>
                  <a:srgbClr val="C00000"/>
                </a:solidFill>
              </a:rPr>
              <a:t>力</a:t>
            </a:r>
            <a:r>
              <a:rPr lang="en-US" altLang="zh-CN" sz="4400" b="1">
                <a:solidFill>
                  <a:srgbClr val="C00000"/>
                </a:solidFill>
              </a:rPr>
              <a:t>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33905" y="3409950"/>
            <a:ext cx="9277350" cy="19183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力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哟!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力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哟!</a:t>
            </a:r>
            <a:endParaRPr lang="zh-CN" altLang="en-US" sz="36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力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的绘画，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力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的舞蹈，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力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的音乐，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力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的诗歌，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力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的律吕哟!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230" y="668655"/>
            <a:ext cx="10895965" cy="895350"/>
          </a:xfrm>
        </p:spPr>
        <p:txBody>
          <a:bodyPr/>
          <a:lstStyle/>
          <a:p>
            <a:r>
              <a:rPr lang="en-US" altLang="zh-CN" sz="2800"/>
              <a:t>2</a:t>
            </a:r>
            <a:r>
              <a:rPr sz="2800"/>
              <a:t>、作者所说的</a:t>
            </a:r>
            <a:r>
              <a:rPr lang="en-US" altLang="zh-CN" sz="2800"/>
              <a:t>“</a:t>
            </a:r>
            <a:r>
              <a:rPr sz="2800"/>
              <a:t>力</a:t>
            </a:r>
            <a:r>
              <a:rPr lang="en-US" altLang="zh-CN" sz="2800"/>
              <a:t>”</a:t>
            </a:r>
            <a:r>
              <a:rPr sz="2800"/>
              <a:t>是什么力？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2005" y="1850390"/>
            <a:ext cx="10892790" cy="176276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毁坏力、创造力、不断地努力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6745" y="4267835"/>
            <a:ext cx="9523095" cy="1568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4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啊啊!不断的毁坏，不断的创造，不断的努力哟!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745" y="561975"/>
            <a:ext cx="10895965" cy="895350"/>
          </a:xfrm>
        </p:spPr>
        <p:txBody>
          <a:bodyPr/>
          <a:lstStyle/>
          <a:p>
            <a:r>
              <a:rPr lang="en-US" altLang="zh-CN" sz="2800"/>
              <a:t>3</a:t>
            </a:r>
            <a:r>
              <a:rPr sz="2800"/>
              <a:t>、</a:t>
            </a:r>
            <a:r>
              <a:rPr lang="zh-CN" altLang="en-US" sz="2800"/>
              <a:t>作者是如何表达这种</a:t>
            </a:r>
            <a:r>
              <a:rPr lang="en-US" altLang="zh-CN" sz="2800"/>
              <a:t>“</a:t>
            </a:r>
            <a:r>
              <a:rPr sz="2800"/>
              <a:t>力</a:t>
            </a:r>
            <a:r>
              <a:rPr lang="en-US" altLang="zh-CN" sz="2800"/>
              <a:t>”</a:t>
            </a:r>
            <a:r>
              <a:rPr lang="zh-CN" altLang="en-US" sz="2800"/>
              <a:t>的？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1679575"/>
            <a:ext cx="10892790" cy="9759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sz="2800" b="1"/>
              <a:t>）用大量</a:t>
            </a:r>
            <a:r>
              <a:rPr sz="2800" b="1">
                <a:solidFill>
                  <a:srgbClr val="C00000"/>
                </a:solidFill>
              </a:rPr>
              <a:t>意象</a:t>
            </a:r>
            <a:r>
              <a:rPr sz="2800" b="1"/>
              <a:t>表达。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0655" y="3026410"/>
            <a:ext cx="8176895" cy="19862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无数的白云正在空中怒涌，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啊啊!好幅壮丽的北冰洋的情景哟!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无限的太平洋提起他全身的力量来要把地球推倒。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啊啊!我眼前来了的滚滚的洪涛哟!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1013460"/>
            <a:ext cx="10895965" cy="895350"/>
          </a:xfrm>
        </p:spPr>
        <p:txBody>
          <a:bodyPr/>
          <a:lstStyle/>
          <a:p>
            <a:r>
              <a:rPr sz="2800"/>
              <a:t>这几句诗歌里含有哪些意象？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75055" y="2849880"/>
            <a:ext cx="9114790" cy="19862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无数的白云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正在空中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怒涌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啊啊!好幅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壮丽的北冰洋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的情景哟!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无限的太平洋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提起他全身的力量来要把地球推倒。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啊啊!我眼前来了的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滚滚的洪涛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哟!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9695" y="2393315"/>
            <a:ext cx="3500755" cy="147828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sz="4400"/>
              <a:t>宏大、壮阔、</a:t>
            </a:r>
            <a:br>
              <a:rPr sz="4400"/>
            </a:br>
            <a:r>
              <a:rPr sz="4400"/>
              <a:t>巨大的能量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48830" y="766445"/>
            <a:ext cx="2976880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怒涌的白云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48830" y="1904365"/>
            <a:ext cx="3535680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4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壮丽的北冰洋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48830" y="3163570"/>
            <a:ext cx="3535680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4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无限的太平洋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48830" y="4405630"/>
            <a:ext cx="2976880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4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滚滚的洪涛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5271770" y="879475"/>
            <a:ext cx="1355725" cy="42144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26960" y="5795010"/>
            <a:ext cx="2479040" cy="82994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</a:rPr>
              <a:t>（意象）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80870" y="5795010"/>
            <a:ext cx="2479040" cy="82994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</a:rPr>
              <a:t>（意境）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745" y="506095"/>
            <a:ext cx="10895965" cy="615950"/>
          </a:xfrm>
        </p:spPr>
        <p:txBody>
          <a:bodyPr/>
          <a:lstStyle/>
          <a:p>
            <a:r>
              <a:rPr sz="2800">
                <a:sym typeface="+mn-ea"/>
              </a:rPr>
              <a:t>（</a:t>
            </a:r>
            <a:r>
              <a:rPr lang="en-US" altLang="zh-CN" sz="2800">
                <a:sym typeface="+mn-ea"/>
              </a:rPr>
              <a:t>2</a:t>
            </a:r>
            <a:r>
              <a:rPr sz="2800">
                <a:sym typeface="+mn-ea"/>
              </a:rPr>
              <a:t>）用生动的词汇表达。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3595" y="4394200"/>
            <a:ext cx="9146540" cy="12674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/>
              <a:t>“</a:t>
            </a:r>
            <a:r>
              <a:rPr sz="2800" b="1"/>
              <a:t>怒涌</a:t>
            </a:r>
            <a:r>
              <a:rPr lang="en-US" altLang="zh-CN" sz="2800" b="1"/>
              <a:t>”</a:t>
            </a:r>
            <a:r>
              <a:rPr sz="2800" b="1"/>
              <a:t>一词用得极为传神，为什么？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53690" y="1711325"/>
            <a:ext cx="8176895" cy="19862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无数的白云正在空中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怒涌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啊啊!好幅壮丽的北冰洋的情景哟!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无限的太平洋提起他全身的力量来要把地球推倒。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啊啊!我眼前来了的滚滚的洪涛哟!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3509010"/>
            <a:ext cx="9945370" cy="25736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>
                <a:solidFill>
                  <a:srgbClr val="C00000"/>
                </a:solidFill>
              </a:rPr>
              <a:t>      “</a:t>
            </a:r>
            <a:r>
              <a:rPr sz="2800" b="1">
                <a:solidFill>
                  <a:srgbClr val="C00000"/>
                </a:solidFill>
              </a:rPr>
              <a:t>怒</a:t>
            </a:r>
            <a:r>
              <a:rPr lang="en-US" altLang="zh-CN" sz="2800" b="1">
                <a:solidFill>
                  <a:srgbClr val="C00000"/>
                </a:solidFill>
              </a:rPr>
              <a:t>”</a:t>
            </a:r>
            <a:r>
              <a:rPr sz="2800" b="1">
                <a:solidFill>
                  <a:srgbClr val="C00000"/>
                </a:solidFill>
              </a:rPr>
              <a:t>字表现了白云如海中的巨浪般奋勇翻滚的状态，表现出强大的力量感！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72615" y="600710"/>
            <a:ext cx="8176895" cy="19862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无数的白云正在空中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怒涌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啊啊!好幅壮丽的北冰洋的情景哟!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无限的太平洋提起他全身的力量来要把地球推倒。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啊啊!我眼前来了的滚滚的洪涛哟!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745" y="226695"/>
            <a:ext cx="10895965" cy="895350"/>
          </a:xfrm>
        </p:spPr>
        <p:txBody>
          <a:bodyPr/>
          <a:lstStyle/>
          <a:p>
            <a:r>
              <a:rPr sz="2800"/>
              <a:t>（</a:t>
            </a:r>
            <a:r>
              <a:rPr lang="en-US" altLang="zh-CN" sz="2800"/>
              <a:t>3</a:t>
            </a:r>
            <a:r>
              <a:rPr sz="2800"/>
              <a:t>）用</a:t>
            </a:r>
            <a:r>
              <a:rPr sz="2800">
                <a:solidFill>
                  <a:srgbClr val="C00000"/>
                </a:solidFill>
              </a:rPr>
              <a:t>比喻</a:t>
            </a:r>
            <a:r>
              <a:rPr sz="2800"/>
              <a:t>的手法表达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3477260"/>
            <a:ext cx="10892790" cy="286385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比喻：是根据事物之间的相似点(思想的对象同另外的事物有了类似点)，把某一事物比作另一事物(用另外的事物来比拟这思想的对象，即用某一个事物或情境来比另一个事物或情境)，把抽象的事物变得具体，把深奥的道理变得浅显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0445" y="1122045"/>
            <a:ext cx="9859010" cy="19183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36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啊啊!力哟!力哟!</a:t>
            </a:r>
            <a:endParaRPr lang="zh-CN" altLang="en-US" sz="36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力的绘画，力的舞蹈，力的音乐，力的诗歌，力的律吕哟</a:t>
            </a:r>
            <a:r>
              <a:rPr lang="zh-CN" altLang="en-US" sz="36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!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015" y="1579880"/>
            <a:ext cx="10895965" cy="1218565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altLang="zh-CN" sz="3200">
                <a:sym typeface="+mn-ea"/>
              </a:rPr>
              <a:t>4</a:t>
            </a:r>
            <a:r>
              <a:rPr sz="3200">
                <a:sym typeface="+mn-ea"/>
              </a:rPr>
              <a:t>、作者高呼要</a:t>
            </a:r>
            <a:r>
              <a:rPr lang="en-US" altLang="zh-CN" sz="3200">
                <a:sym typeface="+mn-ea"/>
              </a:rPr>
              <a:t>“</a:t>
            </a:r>
            <a:r>
              <a:rPr sz="32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不断的</a:t>
            </a:r>
            <a:r>
              <a:rPr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毁坏</a:t>
            </a:r>
            <a:r>
              <a:rPr sz="32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，不断的</a:t>
            </a:r>
            <a:r>
              <a:rPr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创造</a:t>
            </a:r>
            <a:r>
              <a:rPr sz="32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</a:t>
            </a:r>
            <a:r>
              <a:rPr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不断的努力</a:t>
            </a:r>
            <a:r>
              <a:rPr lang="en-US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”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，作者想要毁坏什么，创造什么，努力什么？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3630" y="3295015"/>
            <a:ext cx="10418445" cy="13747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>
                <a:solidFill>
                  <a:srgbClr val="C00000"/>
                </a:solidFill>
              </a:rPr>
              <a:t>明确：毁坏腐朽的旧世界、创造美好的新天地，需要新青年不断努力。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4375" y="559435"/>
            <a:ext cx="1080770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啊啊!不断的</a:t>
            </a:r>
            <a:r>
              <a:rPr lang="zh-CN" altLang="en-US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毁坏</a:t>
            </a:r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，不断的</a:t>
            </a:r>
            <a:r>
              <a:rPr lang="zh-CN" altLang="en-US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创造</a:t>
            </a:r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</a:t>
            </a:r>
            <a:r>
              <a:rPr lang="zh-CN" altLang="en-US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不断的努力</a:t>
            </a:r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哟!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89200" y="5002530"/>
            <a:ext cx="8007985" cy="64516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>
                <a:hlinkClick r:id="rId2" action="ppaction://hlinksldjump"/>
              </a:rPr>
              <a:t>背景链接：</a:t>
            </a:r>
            <a:r>
              <a:rPr lang="en-US" altLang="zh-CN" sz="3600" b="1">
                <a:hlinkClick r:id="rId2" action="ppaction://hlinksldjump"/>
              </a:rPr>
              <a:t>“</a:t>
            </a:r>
            <a:r>
              <a:rPr lang="zh-CN" altLang="en-US" sz="3600" b="1">
                <a:hlinkClick r:id="rId2" action="ppaction://hlinksldjump"/>
              </a:rPr>
              <a:t>五四运动</a:t>
            </a:r>
            <a:r>
              <a:rPr lang="en-US" altLang="zh-CN" sz="3600" b="1">
                <a:hlinkClick r:id="rId2" action="ppaction://hlinksldjump"/>
              </a:rPr>
              <a:t>”</a:t>
            </a:r>
            <a:r>
              <a:rPr lang="zh-CN" altLang="en-US" sz="3600" b="1">
                <a:hlinkClick r:id="rId2" action="ppaction://hlinksldjump"/>
              </a:rPr>
              <a:t>、新文化运动</a:t>
            </a:r>
            <a:r>
              <a:rPr lang="en-US" altLang="zh-CN" sz="3600" b="1">
                <a:hlinkClick r:id="rId2" action="ppaction://hlinksldjump"/>
              </a:rPr>
              <a:t>“</a:t>
            </a:r>
            <a:endParaRPr lang="en-US" altLang="zh-CN" sz="3600" b="1"/>
          </a:p>
        </p:txBody>
      </p:sp>
      <p:pic>
        <p:nvPicPr>
          <p:cNvPr id="6" name="图片 5" descr="32313535363036353b32313535363034373bb9d8bbfa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855970" y="5647690"/>
            <a:ext cx="914400" cy="9144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330" y="448945"/>
            <a:ext cx="4191000" cy="895350"/>
          </a:xfrm>
        </p:spPr>
        <p:txBody>
          <a:bodyPr/>
          <a:lstStyle/>
          <a:p>
            <a:pPr algn="ctr"/>
            <a:r>
              <a:rPr lang="en-US" altLang="zh-CN" sz="2800">
                <a:solidFill>
                  <a:srgbClr val="C00000"/>
                </a:solidFill>
              </a:rPr>
              <a:t>”</a:t>
            </a:r>
            <a:r>
              <a:rPr sz="2800">
                <a:solidFill>
                  <a:srgbClr val="C00000"/>
                </a:solidFill>
              </a:rPr>
              <a:t>五四运动</a:t>
            </a:r>
            <a:r>
              <a:rPr lang="en-US" altLang="zh-CN" sz="2800">
                <a:solidFill>
                  <a:srgbClr val="C00000"/>
                </a:solidFill>
              </a:rPr>
              <a:t>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1344295"/>
            <a:ext cx="4618355" cy="499681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2400"/>
              <a:t>    </a:t>
            </a:r>
            <a:r>
              <a:rPr lang="zh-CN" altLang="en-US" sz="2400"/>
              <a:t>五四运动，是1919年5月4日发生在北京的一场以青年学生为主，广大群众、市民、工商人士等阶层共同参与的，通过示威游行、请愿、罢工、暴力对抗政府等多种形式进行的爱国运动，是中国人民彻底的反对帝国主义、封建主义的爱国运动，又称"五四风雷"。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446520" y="448945"/>
            <a:ext cx="4191000" cy="89535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2800">
                <a:solidFill>
                  <a:srgbClr val="C00000"/>
                </a:solidFill>
              </a:rPr>
              <a:t>”</a:t>
            </a:r>
            <a:r>
              <a:rPr sz="2800">
                <a:solidFill>
                  <a:srgbClr val="C00000"/>
                </a:solidFill>
              </a:rPr>
              <a:t>新文化运动</a:t>
            </a:r>
            <a:r>
              <a:rPr lang="en-US" altLang="zh-CN" sz="2800">
                <a:solidFill>
                  <a:srgbClr val="C00000"/>
                </a:solidFill>
              </a:rPr>
              <a:t>“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038850" y="1344295"/>
            <a:ext cx="5436870" cy="499681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/>
              <a:t>    </a:t>
            </a:r>
            <a:r>
              <a:rPr lang="zh-CN" altLang="en-US" sz="2000"/>
              <a:t>新文化运动(the New Culture Movement)是由陈独秀、李大钊、鲁迅、胡适、蔡元培、钱玄同等一些受过西方教育的人发起的一次"反传统、反孔教、反文言"的思想文化革新、文学革命运动。</a:t>
            </a:r>
          </a:p>
          <a:p>
            <a:pPr marL="0" indent="0">
              <a:buNone/>
            </a:pPr>
            <a:r>
              <a:rPr lang="en-US" altLang="zh-CN" sz="2000"/>
              <a:t>    </a:t>
            </a:r>
            <a:r>
              <a:rPr lang="zh-CN" altLang="en-US" sz="2000"/>
              <a:t>1915年，陈独秀在其主编的《新青年》刊载文章，提倡民主与科学，反对封建文化，揭开了新文化运动的序幕。这次运动沉重打击了统治中国2000多年的传统礼教，启发了人们的民主觉悟，推动了现代科学在中国的发展，为马克思主义在中国的传播和五四爱国运动的爆发奠定了思想基础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9250" y="129540"/>
            <a:ext cx="11000740" cy="518160"/>
          </a:xfrm>
        </p:spPr>
        <p:txBody>
          <a:bodyPr/>
          <a:lstStyle/>
          <a:p>
            <a:r>
              <a:rPr lang="zh-CN" altLang="en-US" sz="2800"/>
              <a:t>导入：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7980" y="809625"/>
            <a:ext cx="11496040" cy="574675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上世纪50年代末期，有几位日本学者来中国登泰山，沿途的风景令他们流连忘返，赞叹不已。穿红门，过万仙楼，北行一段，自然风光绝佳，盘路西侧的石壁上镌刻有“丿虫二”两字，引起日本学者的很大兴趣，他们向陪同的中国学者询问，这两个古怪的字意思是什么?还真把在场的人都难住了。游山归来，日本学者仍追问“丿虫二”的读法和意思。于是，我国学者们便翻书查卷，多方请教专家教授，可就是得不到满意结果。后有人带着临写的这两个字找到中国科学院，请教郭沫若。郭看了这两个字，沉思片刻，提笔在“丿虫二”两个字外边各加两笔，“丿虫二”变成了“风月”。郭沫若笑道：“这两个字应读作‘风月无边’，不过是古代名士的文字游戏罢了。”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745" y="226695"/>
            <a:ext cx="10895965" cy="895350"/>
          </a:xfrm>
        </p:spPr>
        <p:txBody>
          <a:bodyPr/>
          <a:lstStyle/>
          <a:p>
            <a:r>
              <a:rPr lang="zh-CN" altLang="en-US" sz="2800"/>
              <a:t>三、主旨探究：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842645"/>
            <a:ext cx="10892790" cy="54984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/>
              <a:t>      </a:t>
            </a:r>
            <a:r>
              <a:rPr lang="zh-CN" altLang="en-US" sz="2400"/>
              <a:t>这首诗展现在读者面前的，是一个巨人的形象。他站在地球边上，站在"全方位"俯瞰地球的立足点上，吹响一声声响彻寰字的号角。他的号角声声在欢呼怒涌的白云、壮丽的北冰洋的情景，欢呼要把地球推倒的太平洋</a:t>
            </a:r>
            <a:r>
              <a:rPr lang="en-US" altLang="zh-CN" sz="2400"/>
              <a:t>——</a:t>
            </a:r>
            <a:r>
              <a:rPr lang="zh-CN" altLang="en-US" sz="2400"/>
              <a:t>欢呼来自空间各个方向的滚滚洪涛。排山倒海般的洪涛既具有巨大的破坏力，又蕴藏着同样巨大的创造力，那就看人们能否掌握它、驾驭它。看吧，滚滚而来的洪涛正在不断地努力向前，描绘着"力的绘画"，表演着"力的舞蹈"，演奏着"力的音乐"，抒写着"力的诗歌"，激荡着"力的律吕"。</a:t>
            </a:r>
          </a:p>
          <a:p>
            <a:pPr marL="0" indent="0">
              <a:buNone/>
            </a:pPr>
            <a:r>
              <a:rPr lang="en-US" altLang="zh-CN" sz="2400"/>
              <a:t>     </a:t>
            </a:r>
            <a:r>
              <a:rPr lang="zh-CN" altLang="en-US" sz="2400"/>
              <a:t>诗中的洪涛的源头是中国1919年五四运动。五四运动像一股巨大的洪流，席卷全国，推翻了旧有的东西，引进了西方先进的文化、科学、民主、生产力等，创造新的一切。西方一切先进内容，也像巨大的洪流，席卷全球。诗人用这首诗歌</a:t>
            </a:r>
            <a:r>
              <a:rPr lang="zh-CN" altLang="en-US" sz="2400" b="1">
                <a:solidFill>
                  <a:srgbClr val="C00000"/>
                </a:solidFill>
              </a:rPr>
              <a:t>象征向旧世界、旧文化、旧传统猛烈冲击的时代精神</a:t>
            </a:r>
            <a:r>
              <a:rPr lang="zh-CN" altLang="en-US" sz="2400"/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600">
                <a:sym typeface="+mn-ea"/>
              </a:rPr>
              <a:t>四、艺术手法：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01750"/>
            <a:ext cx="10852150" cy="503936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3200"/>
              <a:t>（1）拟人（太平洋能够提起全身的力量推倒地球，极富大胆的想象力）</a:t>
            </a:r>
          </a:p>
          <a:p>
            <a:pPr marL="0" indent="0">
              <a:buNone/>
            </a:pPr>
            <a:r>
              <a:rPr lang="zh-CN" altLang="en-US" sz="3200"/>
              <a:t>（2）反复、排比（力呦，力呦！不断的毁灭，不断的创造，不断的努力。彰显力量的毁灭和创造的双重作用。力的绘画、力的舞蹈、力的音乐、力的诗歌，力的律吕，将力量转化成多维物体，让读者从多个侧面感受这前所未有的力量。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745" y="388620"/>
            <a:ext cx="10895965" cy="733425"/>
          </a:xfrm>
        </p:spPr>
        <p:txBody>
          <a:bodyPr/>
          <a:lstStyle/>
          <a:p>
            <a:r>
              <a:rPr sz="2800">
                <a:solidFill>
                  <a:srgbClr val="C00000"/>
                </a:solidFill>
                <a:sym typeface="+mn-ea"/>
              </a:rPr>
              <a:t>关于力量的名言</a:t>
            </a:r>
            <a:r>
              <a:rPr lang="en-US" altLang="zh-CN" sz="2800">
                <a:solidFill>
                  <a:srgbClr val="C00000"/>
                </a:solidFill>
                <a:sym typeface="+mn-ea"/>
              </a:rPr>
              <a:t>: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1344295"/>
            <a:ext cx="10892790" cy="4996815"/>
          </a:xfrm>
          <a:solidFill>
            <a:srgbClr val="FFFF00"/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1、我们爱力量，但却很少考虑如何去显示它。——爱默生</a:t>
            </a:r>
          </a:p>
          <a:p>
            <a:pPr marL="0" indent="0">
              <a:buNone/>
            </a:pPr>
            <a:r>
              <a:rPr lang="zh-CN" altLang="en-US" sz="2800"/>
              <a:t>2、我爱力量，我所爱的力量，一只蚂蚁所显示出来的可以和一只大象显示的相等。——司汤达</a:t>
            </a:r>
          </a:p>
          <a:p>
            <a:pPr marL="0" indent="0">
              <a:buNone/>
            </a:pPr>
            <a:r>
              <a:rPr lang="zh-CN" altLang="en-US" sz="2800"/>
              <a:t>3、人们在一起可以做出单独一个人所不能做出的事业；智慧、双手、力量结合在一起，几乎是万能的。——韦伯斯特</a:t>
            </a:r>
          </a:p>
          <a:p>
            <a:pPr marL="0" indent="0">
              <a:buNone/>
            </a:pPr>
            <a:r>
              <a:rPr lang="zh-CN" altLang="en-US" sz="2800"/>
              <a:t>4、弓如果永远不张，便会失去它的力量。——奥维德</a:t>
            </a:r>
          </a:p>
          <a:p>
            <a:pPr marL="0" indent="0">
              <a:buNone/>
            </a:pPr>
            <a:r>
              <a:rPr lang="zh-CN" altLang="en-US" sz="2800"/>
              <a:t>5、我们征服了力量，于是我们便得到了力量。——爱迪生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285" y="215900"/>
            <a:ext cx="5527675" cy="696595"/>
          </a:xfrm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</a:rPr>
              <a:t>古文字学家</a:t>
            </a:r>
            <a:r>
              <a:rPr lang="en-US" altLang="zh-CN" sz="3200">
                <a:solidFill>
                  <a:srgbClr val="FF0000"/>
                </a:solidFill>
              </a:rPr>
              <a:t>——</a:t>
            </a:r>
            <a:r>
              <a:rPr sz="3200">
                <a:solidFill>
                  <a:srgbClr val="FF0000"/>
                </a:solidFill>
              </a:rPr>
              <a:t>郭沫若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913130"/>
            <a:ext cx="6395720" cy="575119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     </a:t>
            </a:r>
            <a:r>
              <a:rPr lang="zh-CN" altLang="en-US" sz="2800"/>
              <a:t>殷商时期，还没有记录文字的载体，王室为了记录日常事务，就将日常事务刻在平常用来占卜的甲骨上，甲骨文就这么诞生了，所以甲骨文因在龟甲或骨兽上刻文字而得名，是中国最古老的一种文字，是我国文字的鼻祖，甲骨文具有悠久的历史，也是不少学者关注的焦点，不少学者对其进行研究，而郭沫若就是其中一个具有代表性的人物。</a:t>
            </a: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7471410" y="3329305"/>
            <a:ext cx="4310380" cy="2947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7471410" y="524510"/>
            <a:ext cx="4310380" cy="25844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285" y="448945"/>
            <a:ext cx="5614670" cy="895350"/>
          </a:xfrm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</a:rPr>
              <a:t>诗人革命家</a:t>
            </a:r>
            <a:r>
              <a:rPr lang="en-US" altLang="zh-CN" sz="3200">
                <a:solidFill>
                  <a:srgbClr val="FF0000"/>
                </a:solidFill>
              </a:rPr>
              <a:t>——</a:t>
            </a:r>
            <a:r>
              <a:rPr sz="3200">
                <a:solidFill>
                  <a:srgbClr val="FF0000"/>
                </a:solidFill>
              </a:rPr>
              <a:t>郭沫若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1129665"/>
            <a:ext cx="6009640" cy="521144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/>
              <a:t>      </a:t>
            </a:r>
            <a:r>
              <a:rPr lang="zh-CN" altLang="en-US" sz="2400"/>
              <a:t>郭沫若(1892-1978)，原名郭开贞。他与成仿吾、田寿昌、郁达夫、张资平等人于1921年6月下旬成立创造社，1922年3月15日《创造季刊》问世。出版的诗集有《女神》(1921)、《瓶》(1927)、《前茅》(1928)、《战声》(1938)、《凤凰》(1944)等。其他作品有《棠棣之花》、《屈原》、《虎符》、《高渐离》、《孔雀胆》、《南冠草》、《蔡文姬》、《武则天》等历史剧。</a:t>
            </a:r>
          </a:p>
        </p:txBody>
      </p:sp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6951345" y="1129665"/>
            <a:ext cx="5080000" cy="477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45900" y="104521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7080" y="555625"/>
            <a:ext cx="10895965" cy="895350"/>
          </a:xfrm>
        </p:spPr>
        <p:txBody>
          <a:bodyPr/>
          <a:lstStyle/>
          <a:p>
            <a:r>
              <a:rPr lang="zh-CN" altLang="en-US" sz="4000"/>
              <a:t>学习目标：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1450975"/>
            <a:ext cx="10892790" cy="489013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/>
              <a:t>1</a:t>
            </a:r>
            <a:r>
              <a:rPr sz="4000"/>
              <a:t>、理解诗歌意象，学习品读新诗的方法；</a:t>
            </a:r>
          </a:p>
          <a:p>
            <a:pPr marL="0" indent="0">
              <a:buNone/>
            </a:pPr>
            <a:r>
              <a:rPr lang="en-US" altLang="zh-CN" sz="4000"/>
              <a:t>2</a:t>
            </a:r>
            <a:r>
              <a:rPr sz="4000"/>
              <a:t>、结合写作背景，感受作品表达的情感；</a:t>
            </a:r>
          </a:p>
          <a:p>
            <a:pPr marL="0" indent="0">
              <a:buNone/>
            </a:pPr>
            <a:r>
              <a:rPr lang="en-US" altLang="zh-CN" sz="4000"/>
              <a:t>3</a:t>
            </a:r>
            <a:r>
              <a:rPr sz="4000"/>
              <a:t>、树立正确的人生信念，培养爱国情怀。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0bb5c651de1096a5fd3192be8bc92255\insertfi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08960" y="2575560"/>
            <a:ext cx="5974080" cy="18453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</a:rPr>
              <a:t>诗歌品读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1290320"/>
            <a:ext cx="10892790" cy="50507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      </a:t>
            </a:r>
            <a:r>
              <a:rPr lang="zh-CN" altLang="en-US" sz="2800"/>
              <a:t>郭沫若（1892年11月16日－1978年6月12日），幼名文豹，原名开贞，字鼎堂，号尚武，是中国新诗的奠基人之一、中国历史剧的开创者之一、古文字学家、考古学家、社会活动家，甲骨学四堂之一，第一届中央研究院院士。从1926年参加北伐，1927年参加了南昌起义，1928年2月因被国民党政府通缉，流亡日本，著有《中国古代社会研究》、《甲骨文字研究》等重要学术著作，1958年9月兼任中国科学技术大学校长。主编组品有《中国史稿》和《甲骨文合集》，全部作品编成《郭沫若全集》38卷。1952年4月9日郭沫若获得“加强国际和平”斯大林国际奖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745" y="474980"/>
            <a:ext cx="10895965" cy="815975"/>
          </a:xfrm>
        </p:spPr>
        <p:txBody>
          <a:bodyPr/>
          <a:lstStyle/>
          <a:p>
            <a:r>
              <a:rPr lang="zh-CN" altLang="en-US" sz="2800"/>
              <a:t>一、知人论世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79120"/>
            <a:ext cx="10852150" cy="576199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立在地球边上放号》是郭沫若于1919年9、10月间写的一首新诗。这首诗一方面通过对自然景观的真实反映，展示了大自然雄伟和壮丽的景色;另一方面，自然形象成为社会现实和时代精神的鲜明反映，是五四时期那种时代狂飙的象征，是那种向旧世界、旧文化、旧传统猛烈冲击的时代精神的象征。作者借这首诗想要告诉人们:科学的文明，人民的觉醒，终将彻底推翻旧世界，创造一个新世界。这首诗意境壮阔，充斥着浪漫主义色彩，具有强烈的时代感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655320"/>
            <a:ext cx="10892790" cy="7270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二、反复诵读，感受主题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53590" y="1490980"/>
            <a:ext cx="8748395" cy="47440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</a:rPr>
              <a:t>立在地球边上放号</a:t>
            </a:r>
          </a:p>
          <a:p>
            <a:pPr algn="ctr"/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郭沫若</a:t>
            </a:r>
            <a:endParaRPr lang="zh-CN" altLang="en-US" sz="28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无数的白云正在空中怒涌，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啊啊!好幅壮丽的北冰洋的情景哟!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无限的太平洋提起他全身的力量来要把地球推倒。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啊啊!我眼前来了的滚滚的洪涛哟!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啊啊!不断的毁坏，不断的创造，不断的努力哟!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啊啊!力哟!力哟!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力的绘画，力的舞蹈，力的音乐，力的诗歌，力的律吕哟!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1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1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1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1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1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10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1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1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1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1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1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1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1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1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1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1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1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1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1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1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1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1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1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1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1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1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14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custom202019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蓝色简约医疗护理"/>
  <p:tag name="KSO_WM_UNIT_TYPE" val="a"/>
  <p:tag name="KSO_WM_UNIT_VALUE" val="10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custom2020197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以病人为中心，以服务树信誉"/>
  <p:tag name="KSO_WM_UNIT_TEXT_FILL_FORE_SCHEMECOLOR_INDEX" val="13"/>
  <p:tag name="KSO_WM_UNIT_TEXT_FILL_FORE_SCHEMECOLOR_INDEX_BRIGHTNESS" val="0.5"/>
  <p:tag name="KSO_WM_UNIT_TEXT_FILL_TYPE" val="1"/>
  <p:tag name="KSO_WM_UNIT_TYPE" val="b"/>
</p:tagLst>
</file>

<file path=ppt/tags/tag14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custom20201974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峡海市人民医院"/>
  <p:tag name="KSO_WM_UNIT_TEXT_FILL_FORE_SCHEMECOLOR_INDEX" val="13"/>
  <p:tag name="KSO_WM_UNIT_TEXT_FILL_FORE_SCHEMECOLOR_INDEX_BRIGHTNESS" val="0.5"/>
  <p:tag name="KSO_WM_UNIT_TEXT_FILL_TYPE" val="1"/>
  <p:tag name="KSO_WM_UNIT_TYPE" val="b"/>
  <p:tag name="KSO_WM_UNIT_VALUE" val="17"/>
</p:tagLst>
</file>

<file path=ppt/tags/tag1472.xml><?xml version="1.0" encoding="utf-8"?>
<p:tagLst xmlns:p="http://schemas.openxmlformats.org/presentationml/2006/main">
  <p:tag name="KSO_WM_BEAUTIFY_FLAG" val="#wm#"/>
  <p:tag name="KSO_WM_SLIDE_ID" val="custom20201974_1"/>
  <p:tag name="KSO_WM_SLIDE_INDEX" val="1"/>
  <p:tag name="KSO_WM_SLIDE_ITEM_CNT" val="0"/>
  <p:tag name="KSO_WM_SLIDE_LAYOUT" val="a_b_f_j"/>
  <p:tag name="KSO_WM_SLIDE_LAYOUT_CNT" val="1_3_2_1"/>
  <p:tag name="KSO_WM_SLIDE_SUBTYPE" val="pureTxt"/>
  <p:tag name="KSO_WM_SLIDE_TYPE" val="title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  <p:tag name="KSO_WM_UNIT_SHOW_EDIT_AREA_INDICATION" val="1"/>
</p:tagLst>
</file>

<file path=ppt/tags/tag1473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74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75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76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77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78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79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80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1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2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3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4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5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6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7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8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89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90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91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92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93.xml><?xml version="1.0" encoding="utf-8"?>
<p:tagLst xmlns:p="http://schemas.openxmlformats.org/presentationml/2006/main">
  <p:tag name="KSO_WM_BEAUTIFY_FLAG" val="#wm#"/>
  <p:tag name="KSO_WM_TEMPLATE_CATEGORY" val="custom"/>
  <p:tag name="KSO_WM_TEMPLATE_INDEX" val="20201974"/>
</p:tagLst>
</file>

<file path=ppt/tags/tag149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6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6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7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8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8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  <p:tag name="PA" val="v5.2.6"/>
</p:tagLst>
</file>

<file path=ppt/tags/tag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9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1974"/>
  <p:tag name="KSO_WM_TEMPLATE_MASTER_TYPE" val="0"/>
  <p:tag name="KSO_WM_TEMPLATE_SUBCATEGORY" val="0"/>
  <p:tag name="KSO_WM_TEMPLATE_THUMBS_INDEX" val="1、4、7、10、11、12、13、14、18"/>
</p:tagLst>
</file>

<file path=ppt/tags/tag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  <p:tag name="PA" val="v5.2.6"/>
</p:tagLst>
</file>

<file path=ppt/tags/tag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6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10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11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12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13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r="http://schemas.openxmlformats.org/officeDocument/2006/relationships" xmlns:a="http://schemas.openxmlformats.org/drawingml/2006/main" name="14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r="http://schemas.openxmlformats.org/officeDocument/2006/relationships" xmlns:a="http://schemas.openxmlformats.org/drawingml/2006/main" name="15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r="http://schemas.openxmlformats.org/officeDocument/2006/relationships" xmlns:a="http://schemas.openxmlformats.org/drawingml/2006/main" name="16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r="http://schemas.openxmlformats.org/officeDocument/2006/relationships" xmlns:a="http://schemas.openxmlformats.org/drawingml/2006/main" name="17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r="http://schemas.openxmlformats.org/officeDocument/2006/relationships" xmlns:a="http://schemas.openxmlformats.org/drawingml/2006/main" name="18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r="http://schemas.openxmlformats.org/officeDocument/2006/relationships" xmlns:a="http://schemas.openxmlformats.org/drawingml/2006/main" name="4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r="http://schemas.openxmlformats.org/officeDocument/2006/relationships" xmlns:a="http://schemas.openxmlformats.org/drawingml/2006/main" name="29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5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6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7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8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9_Office 主题​​">
  <a:themeElements>
    <a:clrScheme name="7835801">
      <a:dk1>
        <a:sysClr val="windowText" lastClr="000000"/>
      </a:dk1>
      <a:lt1>
        <a:sysClr val="window" lastClr="FFFFFF"/>
      </a:lt1>
      <a:dk2>
        <a:srgbClr val="44546A"/>
      </a:dk2>
      <a:lt2>
        <a:srgbClr val="608FBA"/>
      </a:lt2>
      <a:accent1>
        <a:srgbClr val="5B9BD5"/>
      </a:accent1>
      <a:accent2>
        <a:srgbClr val="608FBA"/>
      </a:accent2>
      <a:accent3>
        <a:srgbClr val="537B9F"/>
      </a:accent3>
      <a:accent4>
        <a:srgbClr val="3E698E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88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28">
      <vt:lpstr>Arial</vt:lpstr>
      <vt:lpstr>微软雅黑</vt:lpstr>
      <vt:lpstr>Wingdings</vt:lpstr>
      <vt:lpstr>华文新魏</vt:lpstr>
      <vt:lpstr>汉仪晓波画报黑W</vt:lpstr>
      <vt:lpstr>Office 主题​​</vt:lpstr>
      <vt:lpstr>《立在地球边上放号》</vt:lpstr>
      <vt:lpstr>导入：</vt:lpstr>
      <vt:lpstr>古文字学家——郭沫若</vt:lpstr>
      <vt:lpstr>诗人革命家——郭沫若</vt:lpstr>
      <vt:lpstr>学习目标：</vt:lpstr>
      <vt:lpstr>PowerPoint Presentation</vt:lpstr>
      <vt:lpstr>一、知人论世</vt:lpstr>
      <vt:lpstr>PowerPoint Presentation</vt:lpstr>
      <vt:lpstr>PowerPoint Presentation</vt:lpstr>
      <vt:lpstr>1、全诗哪个词让你印象最深刻？</vt:lpstr>
      <vt:lpstr>2、作者所说的“力”是什么力？</vt:lpstr>
      <vt:lpstr>3、作者是如何表达这种“力”的？</vt:lpstr>
      <vt:lpstr>这几句诗歌里含有哪些意象？</vt:lpstr>
      <vt:lpstr>宏大、壮阔、巨大的能量</vt:lpstr>
      <vt:lpstr>（2）用生动的词汇表达。</vt:lpstr>
      <vt:lpstr>PowerPoint Presentation</vt:lpstr>
      <vt:lpstr>（3）用比喻的手法表达</vt:lpstr>
      <vt:lpstr>4、作者高呼要“不断的毁坏，不断的创造，不断的努力”，作者想要毁坏什么，创造什么，努力什么？</vt:lpstr>
      <vt:lpstr>”五四运动“</vt:lpstr>
      <vt:lpstr>三、主旨探究：</vt:lpstr>
      <vt:lpstr>四、艺术手法：</vt:lpstr>
      <vt:lpstr>关于力量的名言: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2021-08-13T12:43:58.141</cp:lastPrinted>
  <dcterms:created xsi:type="dcterms:W3CDTF">2021-08-13T12:43:58Z</dcterms:created>
  <dcterms:modified xsi:type="dcterms:W3CDTF">2021-08-13T04:44:01Z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