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77" r:id="rId3"/>
    <p:sldId id="375" r:id="rId5"/>
    <p:sldId id="376" r:id="rId6"/>
    <p:sldId id="350" r:id="rId7"/>
    <p:sldId id="351" r:id="rId8"/>
    <p:sldId id="261" r:id="rId9"/>
    <p:sldId id="295" r:id="rId10"/>
    <p:sldId id="308" r:id="rId11"/>
    <p:sldId id="264" r:id="rId12"/>
    <p:sldId id="266" r:id="rId13"/>
    <p:sldId id="271" r:id="rId14"/>
    <p:sldId id="330" r:id="rId15"/>
    <p:sldId id="263" r:id="rId16"/>
    <p:sldId id="296" r:id="rId17"/>
    <p:sldId id="297" r:id="rId18"/>
    <p:sldId id="298" r:id="rId19"/>
    <p:sldId id="299" r:id="rId20"/>
    <p:sldId id="300" r:id="rId21"/>
    <p:sldId id="328" r:id="rId22"/>
    <p:sldId id="378" r:id="rId23"/>
    <p:sldId id="273" r:id="rId24"/>
    <p:sldId id="306" r:id="rId25"/>
    <p:sldId id="302" r:id="rId26"/>
    <p:sldId id="303" r:id="rId27"/>
    <p:sldId id="307" r:id="rId28"/>
    <p:sldId id="305" r:id="rId29"/>
    <p:sldId id="301" r:id="rId30"/>
  </p:sldIdLst>
  <p:sldSz cx="12192000" cy="6858000"/>
  <p:notesSz cx="6858000" cy="9144000"/>
  <p:embeddedFontLst>
    <p:embeddedFont>
      <p:font typeface="隶书" panose="02010509060101010101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方正字迹-邢体草书简体" panose="03000502000000000000" pitchFamily="66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方正清刻本悦宋简体" panose="02000000000000000000" charset="-122"/>
      <p:regular r:id="rId43"/>
    </p:embeddedFont>
    <p:embeddedFont>
      <p:font typeface="Calibri Light" panose="020F0302020204030204" charset="0"/>
      <p:regular r:id="rId44"/>
      <p:italic r:id="rId45"/>
    </p:embeddedFont>
    <p:embeddedFont>
      <p:font typeface="华文中宋" panose="02010600040101010101" pitchFamily="2" charset="-122"/>
      <p:regular r:id="rId46"/>
    </p:embeddedFont>
    <p:embeddedFont>
      <p:font typeface="华文新魏" panose="02010800040101010101" pitchFamily="2" charset="-122"/>
      <p:regular r:id="rId47"/>
    </p:embeddedFont>
    <p:embeddedFont>
      <p:font typeface="华文隶书" panose="02010800040101010101" pitchFamily="2" charset="-122"/>
      <p:regular r:id="rId48"/>
    </p:embeddedFont>
    <p:embeddedFont>
      <p:font typeface="华文彩云" panose="02010800040101010101" pitchFamily="2" charset="-122"/>
      <p:regular r:id="rId49"/>
    </p:embeddedFont>
    <p:embeddedFont>
      <p:font typeface="华文楷体" panose="02010600040101010101" pitchFamily="2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11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068" y="-324"/>
      </p:cViewPr>
      <p:guideLst>
        <p:guide orient="horz" pos="2160"/>
        <p:guide orient="horz" pos="2999"/>
        <p:guide orient="horz" pos="3974"/>
        <p:guide pos="3840"/>
        <p:guide pos="642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4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font" Target="fonts/font17.fntdata"/><Relationship Id="rId5" Type="http://schemas.openxmlformats.org/officeDocument/2006/relationships/slide" Target="slides/slide2.xml"/><Relationship Id="rId49" Type="http://schemas.openxmlformats.org/officeDocument/2006/relationships/font" Target="fonts/font16.fntdata"/><Relationship Id="rId48" Type="http://schemas.openxmlformats.org/officeDocument/2006/relationships/font" Target="fonts/font15.fntdata"/><Relationship Id="rId47" Type="http://schemas.openxmlformats.org/officeDocument/2006/relationships/font" Target="fonts/font14.fntdata"/><Relationship Id="rId46" Type="http://schemas.openxmlformats.org/officeDocument/2006/relationships/font" Target="fonts/font13.fntdata"/><Relationship Id="rId45" Type="http://schemas.openxmlformats.org/officeDocument/2006/relationships/font" Target="fonts/font12.fntdata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37637-234F-4C18-8AAA-F3B85FDA7F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6"/>
          <a:stretch>
            <a:fillRect/>
          </a:stretch>
        </p:blipFill>
        <p:spPr>
          <a:xfrm>
            <a:off x="-1" y="0"/>
            <a:ext cx="12188389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883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76"/>
          <a:stretch>
            <a:fillRect/>
          </a:stretch>
        </p:blipFill>
        <p:spPr>
          <a:xfrm>
            <a:off x="-1" y="5073389"/>
            <a:ext cx="12188388" cy="17846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microsoft.com/office/2007/relationships/hdphoto" Target="../media/image9.wdp"/><Relationship Id="rId6" Type="http://schemas.openxmlformats.org/officeDocument/2006/relationships/image" Target="../media/image8.png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647;&#21490;&#24576;&#21476;&#35799;.doc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647;&#21490;&#24576;&#21476;&#35799;.docx" TargetMode="Externa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5"/>
            <a:ext cx="12199153" cy="694394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481" y="55242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80260" y="2619964"/>
            <a:ext cx="736600" cy="121241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杜甫</a:t>
            </a:r>
            <a:endParaRPr lang="zh-CN" altLang="en-US" sz="36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40642" y="0"/>
            <a:ext cx="1460858" cy="1511490"/>
            <a:chOff x="3271825" y="-41536"/>
            <a:chExt cx="5212986" cy="51084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1825" y="-41536"/>
              <a:ext cx="5212986" cy="510848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9819" y="2589474"/>
              <a:ext cx="1538384" cy="1517328"/>
            </a:xfrm>
            <a:prstGeom prst="rect">
              <a:avLst/>
            </a:prstGeom>
          </p:spPr>
        </p:pic>
        <p:sp>
          <p:nvSpPr>
            <p:cNvPr id="15" name="文本框 39"/>
            <p:cNvSpPr txBox="1"/>
            <p:nvPr/>
          </p:nvSpPr>
          <p:spPr>
            <a:xfrm>
              <a:off x="4914314" y="1189663"/>
              <a:ext cx="2041277" cy="3224661"/>
            </a:xfrm>
            <a:prstGeom prst="roundRect">
              <a:avLst>
                <a:gd name="adj" fmla="val 0"/>
              </a:avLst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b="1" smtClean="0">
                  <a:blipFill>
                    <a:blip r:embed="rId8"/>
                    <a:stretch>
                      <a:fillRect/>
                    </a:stretch>
                  </a:blipFill>
                  <a:latin typeface="华文隶书" panose="02010800040101010101" pitchFamily="2" charset="-122"/>
                  <a:ea typeface="华文隶书" panose="02010800040101010101" pitchFamily="2" charset="-122"/>
                </a:rPr>
                <a:t>蜀</a:t>
              </a:r>
              <a:endParaRPr lang="en-US" altLang="zh-CN" sz="2800" b="1" smtClean="0">
                <a:blipFill>
                  <a:blip r:embed="rId8"/>
                  <a:stretch>
                    <a:fillRect/>
                  </a:stretch>
                </a:blip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  <a:p>
              <a:pPr algn="ctr"/>
              <a:r>
                <a:rPr lang="zh-CN" altLang="en-US" sz="2800" b="1" smtClean="0">
                  <a:blipFill>
                    <a:blip r:embed="rId8"/>
                    <a:stretch>
                      <a:fillRect/>
                    </a:stretch>
                  </a:blipFill>
                  <a:latin typeface="华文隶书" panose="02010800040101010101" pitchFamily="2" charset="-122"/>
                  <a:ea typeface="华文隶书" panose="02010800040101010101" pitchFamily="2" charset="-122"/>
                </a:rPr>
                <a:t>相</a:t>
              </a:r>
              <a:endParaRPr lang="en-US" altLang="zh-CN" sz="2800" b="1">
                <a:blipFill>
                  <a:blip r:embed="rId8"/>
                  <a:stretch>
                    <a:fillRect/>
                  </a:stretch>
                </a:blip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327265" y="1087120"/>
            <a:ext cx="2313305" cy="4555490"/>
          </a:xfrm>
        </p:spPr>
        <p:txBody>
          <a:bodyPr/>
          <a:p>
            <a:r>
              <a:rPr lang="zh-CN" altLang="en-US"/>
              <a:t>蜀</a:t>
            </a: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r>
              <a:rPr lang="zh-CN" altLang="en-US"/>
              <a:t>相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9"/>
          <a:stretch>
            <a:fillRect/>
          </a:stretch>
        </p:blipFill>
        <p:spPr>
          <a:xfrm>
            <a:off x="7510403" y="1839699"/>
            <a:ext cx="4699105" cy="501830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20700" y="1374339"/>
            <a:ext cx="8166100" cy="4654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蜀相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作于唐肃宗上元元年（</a:t>
            </a:r>
            <a:r>
              <a:rPr 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760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年）的春天。</a:t>
            </a:r>
            <a:r>
              <a:rPr 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759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年，杜甫结束了在甘肃天水一带颠沛流离的生活，暂时落脚在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成都浣花溪畔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的茅屋里。个人生活的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艰难困苦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自不必说，政治上那种“致君尧舜上，再使风俗淳”的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理想更是完全破灭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。此时“安史之乱”已经“乱”了五年，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百姓涂炭，田园荒芜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，唐王朝处于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风雨飘摇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中。唐肃宗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宠信宦官，排斥功臣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。在这样的情况下，杜甫满腔的苦闷、焦虑是可以想见的。定居在浣花溪畔的第二年的春天，他探访了诸葛武侯祠，写下了这首感人肺腑的千古绝唱。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507076" y="283087"/>
            <a:ext cx="330890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3600" b="1" smtClean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写作背景：</a:t>
            </a:r>
            <a:endParaRPr lang="en-US" altLang="zh-CN" sz="3600" b="1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68" y="919931"/>
            <a:ext cx="10914295" cy="551896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贰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0" y="-81378"/>
            <a:ext cx="2186880" cy="45365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84175" y="2472570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85000"/>
                    <a:lumOff val="1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蜀相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61046" y="2955170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杜甫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86686" y="2384278"/>
            <a:ext cx="1260056" cy="126330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394412" y="2012802"/>
            <a:ext cx="5847755" cy="313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丞相祠堂何处寻？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锦官城外柏森森。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映阶碧草自春色，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隔叶黄鹂空好音。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三顾频烦天下计，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两朝开济老臣心。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出师未捷身先死，</a:t>
            </a:r>
            <a:endParaRPr lang="en-US" altLang="zh-CN" sz="3200" b="1" smtClean="0">
              <a:ea typeface="隶书" panose="02010509060101010101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smtClean="0">
                <a:ea typeface="隶书" panose="02010509060101010101" charset="-122"/>
              </a:rPr>
              <a:t>长使英雄泪满襟。</a:t>
            </a:r>
            <a:endParaRPr lang="zh-CN" altLang="en-US" sz="3200" b="1">
              <a:ea typeface="隶书" panose="02010509060101010101" charset="-122"/>
            </a:endParaRP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2208876" y="371987"/>
            <a:ext cx="330890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3600" b="1" smtClean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讨论探究：</a:t>
            </a:r>
            <a:endParaRPr lang="en-US" altLang="zh-CN" sz="3600" b="1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0"/>
          <p:cNvSpPr/>
          <p:nvPr/>
        </p:nvSpPr>
        <p:spPr>
          <a:xfrm>
            <a:off x="8543925" y="1700530"/>
            <a:ext cx="1656080" cy="41052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2" name="Rectangle 9"/>
          <p:cNvSpPr/>
          <p:nvPr/>
        </p:nvSpPr>
        <p:spPr>
          <a:xfrm>
            <a:off x="6024563" y="1700213"/>
            <a:ext cx="1655762" cy="41052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Rectangle 2"/>
          <p:cNvSpPr>
            <a:spLocks noGrp="1"/>
          </p:cNvSpPr>
          <p:nvPr>
            <p:ph type="title"/>
          </p:nvPr>
        </p:nvSpPr>
        <p:spPr>
          <a:xfrm>
            <a:off x="1268730" y="345758"/>
            <a:ext cx="6707188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2800">
                <a:solidFill>
                  <a:srgbClr val="FF0066"/>
                </a:solidFill>
                <a:ea typeface="华文行楷" pitchFamily="2" charset="-122"/>
              </a:rPr>
              <a:t>蜀相</a:t>
            </a:r>
            <a:r>
              <a:rPr lang="zh-CN" altLang="en-US" sz="2800">
                <a:solidFill>
                  <a:srgbClr val="FF0066"/>
                </a:solidFill>
              </a:rPr>
              <a:t> </a:t>
            </a:r>
            <a:r>
              <a:rPr lang="zh-CN" altLang="en-US" sz="2800" b="1">
                <a:solidFill>
                  <a:srgbClr val="FF0066"/>
                </a:solidFill>
              </a:rPr>
              <a:t>（七律、咏史怀古诗  ）</a:t>
            </a:r>
            <a:r>
              <a:rPr lang="zh-CN" altLang="en-US" sz="2800"/>
              <a:t> </a:t>
            </a:r>
            <a:br>
              <a:rPr lang="zh-CN" altLang="en-US" sz="2800"/>
            </a:b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蜀相：三国时期蜀汉丞相诸葛亮。      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丞相祠堂即成都诸葛武侯祠。    </a:t>
            </a:r>
            <a:r>
              <a:rPr lang="zh-CN" altLang="en-US" sz="2800"/>
              <a:t>        </a:t>
            </a:r>
            <a:endParaRPr lang="zh-CN" altLang="en-US" sz="2800"/>
          </a:p>
        </p:txBody>
      </p:sp>
      <p:sp>
        <p:nvSpPr>
          <p:cNvPr id="15364" name="Rectangle 3"/>
          <p:cNvSpPr>
            <a:spLocks noGrp="1"/>
          </p:cNvSpPr>
          <p:nvPr>
            <p:ph type="body" sz="half" idx="1"/>
          </p:nvPr>
        </p:nvSpPr>
        <p:spPr>
          <a:xfrm>
            <a:off x="1268730" y="1789113"/>
            <a:ext cx="4038600" cy="4525962"/>
          </a:xfrm>
        </p:spPr>
        <p:txBody>
          <a:bodyPr vert="horz" wrap="square" lIns="91440" tIns="45720" rIns="91440" bIns="45720" anchor="t"/>
          <a:lstStyle/>
          <a:p>
            <a:pPr algn="just">
              <a:lnSpc>
                <a:spcPct val="9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丞相祠堂何处寻？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锦官城外柏森森。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映阶碧草自春色，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隔叶黄鹂空好音。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三顾频烦天下计，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两朝开济老臣心。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出师未捷身先死，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长使英雄泪满襟。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8116" name="Text Box 4"/>
          <p:cNvSpPr txBox="1"/>
          <p:nvPr/>
        </p:nvSpPr>
        <p:spPr>
          <a:xfrm>
            <a:off x="4872038" y="2205038"/>
            <a:ext cx="55451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首联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寻访祠堂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叙事  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（仰慕）</a:t>
            </a:r>
            <a:endParaRPr lang="zh-CN" altLang="en-US" sz="2800" b="1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5"/>
          <p:cNvSpPr txBox="1"/>
          <p:nvPr/>
        </p:nvSpPr>
        <p:spPr>
          <a:xfrm>
            <a:off x="5735638" y="2770188"/>
            <a:ext cx="44640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8118" name="Text Box 6"/>
          <p:cNvSpPr txBox="1"/>
          <p:nvPr/>
        </p:nvSpPr>
        <p:spPr>
          <a:xfrm>
            <a:off x="4943475" y="3141663"/>
            <a:ext cx="51133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颔联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祠堂春色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写景  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（叹惋）</a:t>
            </a:r>
            <a:endParaRPr lang="zh-CN" altLang="en-US" sz="2800" b="1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8119" name="Text Box 7"/>
          <p:cNvSpPr txBox="1"/>
          <p:nvPr/>
        </p:nvSpPr>
        <p:spPr>
          <a:xfrm>
            <a:off x="4943475" y="4149725"/>
            <a:ext cx="5292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颈联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丞相功业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  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（歌颂）</a:t>
            </a:r>
            <a:endParaRPr lang="zh-CN" altLang="en-US" sz="2800" b="1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8120" name="Text Box 8"/>
          <p:cNvSpPr txBox="1"/>
          <p:nvPr/>
        </p:nvSpPr>
        <p:spPr>
          <a:xfrm>
            <a:off x="4943475" y="5013325"/>
            <a:ext cx="52562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尾联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壮志未酬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抒情  </a:t>
            </a:r>
            <a:r>
              <a:rPr lang="zh-CN" altLang="en-US" sz="28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（惋惜）</a:t>
            </a:r>
            <a:endParaRPr lang="zh-CN" altLang="en-US" sz="2800" b="1">
              <a:solidFill>
                <a:srgbClr val="D6009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6" grpId="0"/>
      <p:bldP spid="218118" grpId="0"/>
      <p:bldP spid="218119" grpId="0"/>
      <p:bldP spid="2181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贰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9" r="66042"/>
          <a:stretch>
            <a:fillRect/>
          </a:stretch>
        </p:blipFill>
        <p:spPr>
          <a:xfrm>
            <a:off x="0" y="857473"/>
            <a:ext cx="2224633" cy="5357933"/>
          </a:xfrm>
          <a:prstGeom prst="rect">
            <a:avLst/>
          </a:prstGeom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121188" y="538180"/>
            <a:ext cx="9004012" cy="60016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诗人欲写诸葛祠吊古，但题为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蜀相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而非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诸葛祠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，有何深意？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写祠也是为写人，“诸葛祠”比较冷静客观，而“蜀相”带有深沉的敬佩之情与真诚的缅怀之意。更有温度，更拉近了诗人与蜀相的时空距离。读过全诗，也能感觉到此题流露出的对诸葛先生的歆羡之意。</a:t>
            </a:r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首联运用了哪种修辞手法？有何效果？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设问，自问自答，自开自合，显顿挫，避平直，启人深思。</a:t>
            </a:r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体味“寻”字与“柏森森”的意象特点及情感倾向。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寻，寻找，可见诗人一边问一边找的情形，表现了诗人急于凭吊诸葛祠的迫切心情，为下文颂扬诸葛亮张本。</a:t>
            </a:r>
            <a:endParaRPr lang="zh-CN" altLang="en-US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“柏森森”，即柏树繁盛茂密，这是诸葛祠的标志，表明祠的悠久，人们对武侯的爱戴，也象征着武侯伟大的人格。</a:t>
            </a:r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贰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1788" y="42880"/>
            <a:ext cx="9004012" cy="65556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颔联“映阶碧草自春色，隔叶黄鹂空好音”这两句话中，有了“自”“空”二字后对诗的意境有什么影响？（换成“皆春色”“鸣好音”效果有何差别？）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自”“空”均为“徒然、白白地”的意思。没这两个字本表现的是一片盎然春意，芳草萋萋，莺声啾啾。有这两个字后，境界大变，显示出武侯祠的寂寥色，少有人来；同时表明斯人已去，好景无人也无心赏，表现了诗人的寂寞心，也流露出诗人空有一身才华、但无人赏识的失落之情。诗人心境（庄严之地，肃穆之心；个人境遇，流落辗转；局势动荡，忧国忧民），无心赏景。景自为景，我仍是我。</a:t>
            </a:r>
            <a:endParaRPr lang="en-US" altLang="zh-CN" sz="28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表现手法：移情于景，情景交融，乐景衬哀（反衬）</a:t>
            </a:r>
            <a:endParaRPr lang="en-US" altLang="zh-CN" sz="28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95" r="41572"/>
          <a:stretch>
            <a:fillRect/>
          </a:stretch>
        </p:blipFill>
        <p:spPr>
          <a:xfrm>
            <a:off x="9269669" y="2262044"/>
            <a:ext cx="2324917" cy="45959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贰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71788" y="195280"/>
            <a:ext cx="9004012" cy="60016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颈联概括了诸葛亮的哪些方面？并用两个四字短语概括一下。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功业和品德。先通过刘备三顾茅庐询问诸葛亮平定天下的大计，来侧面烘托诸葛亮的雄才大略，再写他帮助刘备开创蜀汉基业辅佐刘禅巩固蜀汉基业，表现出一个老臣的赤胆忠心。四字短语：雄才大略、赤胆忠心。</a:t>
            </a:r>
            <a:endParaRPr lang="zh-CN" altLang="en-US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“三顾”：刘备的求贤、礼贤，也侧面表现出诸葛亮的才能可辅佐江山。</a:t>
            </a:r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“天下计”：诸葛亮精辟地分析了天下形势，提出了统一天下应走鼎足三分，联吴抗曹的道路，也称“隆中对策”筹谋天下，非神机妙算、运筹帷幄的诸葛亮不可。</a:t>
            </a:r>
            <a:endParaRPr lang="en-US" altLang="zh-CN" sz="2400" b="1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“老臣心”：尽忠蜀国，不遗余力，死而后已的精神。</a:t>
            </a:r>
            <a:r>
              <a:rPr lang="en-US" altLang="zh-CN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三国志</a:t>
            </a:r>
            <a:r>
              <a:rPr lang="en-US" altLang="zh-CN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蜀书</a:t>
            </a:r>
            <a:r>
              <a:rPr lang="en-US" altLang="zh-CN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诸葛亮传</a:t>
            </a:r>
            <a:r>
              <a:rPr lang="en-US" altLang="zh-CN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：先主病笃，谓亮曰：“嗣子可辅，辅之；如其不才，君可自取。”亮涕泣曰：“臣敢效忠贞之节，继之以死。”</a:t>
            </a:r>
            <a:endParaRPr lang="en-US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C:\Users\Administrator\Desktop\中国风\品味江南瓷瓶翠鸟版.png"/>
          <p:cNvPicPr>
            <a:picLocks noChangeAspect="1" noChangeArrowheads="1"/>
          </p:cNvPicPr>
          <p:nvPr/>
        </p:nvPicPr>
        <p:blipFill>
          <a:blip r:embed="rId1"/>
          <a:srcRect l="1073" t="1324" r="9939"/>
          <a:stretch>
            <a:fillRect/>
          </a:stretch>
        </p:blipFill>
        <p:spPr bwMode="auto">
          <a:xfrm>
            <a:off x="8872228" y="2039416"/>
            <a:ext cx="3345172" cy="414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贰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941200" y="2032677"/>
            <a:ext cx="2748197" cy="2792645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616391" y="1745894"/>
            <a:ext cx="3526290" cy="3366212"/>
          </a:xfrm>
          <a:custGeom>
            <a:avLst/>
            <a:gdLst>
              <a:gd name="T0" fmla="*/ 502 w 777"/>
              <a:gd name="T1" fmla="*/ 64 h 739"/>
              <a:gd name="T2" fmla="*/ 519 w 777"/>
              <a:gd name="T3" fmla="*/ 50 h 739"/>
              <a:gd name="T4" fmla="*/ 652 w 777"/>
              <a:gd name="T5" fmla="*/ 145 h 739"/>
              <a:gd name="T6" fmla="*/ 709 w 777"/>
              <a:gd name="T7" fmla="*/ 309 h 739"/>
              <a:gd name="T8" fmla="*/ 698 w 777"/>
              <a:gd name="T9" fmla="*/ 310 h 739"/>
              <a:gd name="T10" fmla="*/ 517 w 777"/>
              <a:gd name="T11" fmla="*/ 64 h 739"/>
              <a:gd name="T12" fmla="*/ 194 w 777"/>
              <a:gd name="T13" fmla="*/ 105 h 739"/>
              <a:gd name="T14" fmla="*/ 25 w 777"/>
              <a:gd name="T15" fmla="*/ 294 h 739"/>
              <a:gd name="T16" fmla="*/ 52 w 777"/>
              <a:gd name="T17" fmla="*/ 240 h 739"/>
              <a:gd name="T18" fmla="*/ 67 w 777"/>
              <a:gd name="T19" fmla="*/ 168 h 739"/>
              <a:gd name="T20" fmla="*/ 160 w 777"/>
              <a:gd name="T21" fmla="*/ 116 h 739"/>
              <a:gd name="T22" fmla="*/ 226 w 777"/>
              <a:gd name="T23" fmla="*/ 57 h 739"/>
              <a:gd name="T24" fmla="*/ 120 w 777"/>
              <a:gd name="T25" fmla="*/ 105 h 739"/>
              <a:gd name="T26" fmla="*/ 328 w 777"/>
              <a:gd name="T27" fmla="*/ 3 h 739"/>
              <a:gd name="T28" fmla="*/ 445 w 777"/>
              <a:gd name="T29" fmla="*/ 27 h 739"/>
              <a:gd name="T30" fmla="*/ 283 w 777"/>
              <a:gd name="T31" fmla="*/ 34 h 739"/>
              <a:gd name="T32" fmla="*/ 361 w 777"/>
              <a:gd name="T33" fmla="*/ 21 h 739"/>
              <a:gd name="T34" fmla="*/ 426 w 777"/>
              <a:gd name="T35" fmla="*/ 49 h 739"/>
              <a:gd name="T36" fmla="*/ 267 w 777"/>
              <a:gd name="T37" fmla="*/ 59 h 739"/>
              <a:gd name="T38" fmla="*/ 580 w 777"/>
              <a:gd name="T39" fmla="*/ 75 h 739"/>
              <a:gd name="T40" fmla="*/ 604 w 777"/>
              <a:gd name="T41" fmla="*/ 113 h 739"/>
              <a:gd name="T42" fmla="*/ 552 w 777"/>
              <a:gd name="T43" fmla="*/ 87 h 739"/>
              <a:gd name="T44" fmla="*/ 632 w 777"/>
              <a:gd name="T45" fmla="*/ 150 h 739"/>
              <a:gd name="T46" fmla="*/ 674 w 777"/>
              <a:gd name="T47" fmla="*/ 246 h 739"/>
              <a:gd name="T48" fmla="*/ 610 w 777"/>
              <a:gd name="T49" fmla="*/ 148 h 739"/>
              <a:gd name="T50" fmla="*/ 58 w 777"/>
              <a:gd name="T51" fmla="*/ 247 h 739"/>
              <a:gd name="T52" fmla="*/ 720 w 777"/>
              <a:gd name="T53" fmla="*/ 299 h 739"/>
              <a:gd name="T54" fmla="*/ 706 w 777"/>
              <a:gd name="T55" fmla="*/ 255 h 739"/>
              <a:gd name="T56" fmla="*/ 13 w 777"/>
              <a:gd name="T57" fmla="*/ 311 h 739"/>
              <a:gd name="T58" fmla="*/ 51 w 777"/>
              <a:gd name="T59" fmla="*/ 387 h 739"/>
              <a:gd name="T60" fmla="*/ 227 w 777"/>
              <a:gd name="T61" fmla="*/ 664 h 739"/>
              <a:gd name="T62" fmla="*/ 204 w 777"/>
              <a:gd name="T63" fmla="*/ 694 h 739"/>
              <a:gd name="T64" fmla="*/ 250 w 777"/>
              <a:gd name="T65" fmla="*/ 672 h 739"/>
              <a:gd name="T66" fmla="*/ 66 w 777"/>
              <a:gd name="T67" fmla="*/ 544 h 739"/>
              <a:gd name="T68" fmla="*/ 23 w 777"/>
              <a:gd name="T69" fmla="*/ 358 h 739"/>
              <a:gd name="T70" fmla="*/ 4 w 777"/>
              <a:gd name="T71" fmla="*/ 358 h 739"/>
              <a:gd name="T72" fmla="*/ 740 w 777"/>
              <a:gd name="T73" fmla="*/ 389 h 739"/>
              <a:gd name="T74" fmla="*/ 721 w 777"/>
              <a:gd name="T75" fmla="*/ 400 h 739"/>
              <a:gd name="T76" fmla="*/ 707 w 777"/>
              <a:gd name="T77" fmla="*/ 442 h 739"/>
              <a:gd name="T78" fmla="*/ 691 w 777"/>
              <a:gd name="T79" fmla="*/ 433 h 739"/>
              <a:gd name="T80" fmla="*/ 32 w 777"/>
              <a:gd name="T81" fmla="*/ 499 h 739"/>
              <a:gd name="T82" fmla="*/ 727 w 777"/>
              <a:gd name="T83" fmla="*/ 451 h 739"/>
              <a:gd name="T84" fmla="*/ 64 w 777"/>
              <a:gd name="T85" fmla="*/ 472 h 739"/>
              <a:gd name="T86" fmla="*/ 658 w 777"/>
              <a:gd name="T87" fmla="*/ 552 h 739"/>
              <a:gd name="T88" fmla="*/ 668 w 777"/>
              <a:gd name="T89" fmla="*/ 526 h 739"/>
              <a:gd name="T90" fmla="*/ 73 w 777"/>
              <a:gd name="T91" fmla="*/ 513 h 739"/>
              <a:gd name="T92" fmla="*/ 119 w 777"/>
              <a:gd name="T93" fmla="*/ 588 h 739"/>
              <a:gd name="T94" fmla="*/ 685 w 777"/>
              <a:gd name="T95" fmla="*/ 489 h 739"/>
              <a:gd name="T96" fmla="*/ 699 w 777"/>
              <a:gd name="T97" fmla="*/ 501 h 739"/>
              <a:gd name="T98" fmla="*/ 643 w 777"/>
              <a:gd name="T99" fmla="*/ 618 h 739"/>
              <a:gd name="T100" fmla="*/ 601 w 777"/>
              <a:gd name="T101" fmla="*/ 621 h 739"/>
              <a:gd name="T102" fmla="*/ 139 w 777"/>
              <a:gd name="T103" fmla="*/ 621 h 739"/>
              <a:gd name="T104" fmla="*/ 594 w 777"/>
              <a:gd name="T105" fmla="*/ 628 h 739"/>
              <a:gd name="T106" fmla="*/ 456 w 777"/>
              <a:gd name="T107" fmla="*/ 707 h 739"/>
              <a:gd name="T108" fmla="*/ 557 w 777"/>
              <a:gd name="T109" fmla="*/ 673 h 739"/>
              <a:gd name="T110" fmla="*/ 527 w 777"/>
              <a:gd name="T111" fmla="*/ 672 h 739"/>
              <a:gd name="T112" fmla="*/ 536 w 777"/>
              <a:gd name="T113" fmla="*/ 688 h 739"/>
              <a:gd name="T114" fmla="*/ 393 w 777"/>
              <a:gd name="T115" fmla="*/ 700 h 739"/>
              <a:gd name="T116" fmla="*/ 429 w 777"/>
              <a:gd name="T117" fmla="*/ 691 h 739"/>
              <a:gd name="T118" fmla="*/ 272 w 777"/>
              <a:gd name="T119" fmla="*/ 723 h 739"/>
              <a:gd name="T120" fmla="*/ 222 w 777"/>
              <a:gd name="T121" fmla="*/ 691 h 739"/>
              <a:gd name="T122" fmla="*/ 352 w 777"/>
              <a:gd name="T123" fmla="*/ 714 h 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77" h="739">
                <a:moveTo>
                  <a:pt x="365" y="5"/>
                </a:moveTo>
                <a:cubicBezTo>
                  <a:pt x="368" y="7"/>
                  <a:pt x="372" y="9"/>
                  <a:pt x="375" y="7"/>
                </a:cubicBezTo>
                <a:cubicBezTo>
                  <a:pt x="376" y="4"/>
                  <a:pt x="380" y="3"/>
                  <a:pt x="383" y="3"/>
                </a:cubicBezTo>
                <a:cubicBezTo>
                  <a:pt x="386" y="3"/>
                  <a:pt x="390" y="3"/>
                  <a:pt x="392" y="4"/>
                </a:cubicBezTo>
                <a:cubicBezTo>
                  <a:pt x="397" y="3"/>
                  <a:pt x="403" y="5"/>
                  <a:pt x="408" y="3"/>
                </a:cubicBezTo>
                <a:cubicBezTo>
                  <a:pt x="414" y="3"/>
                  <a:pt x="419" y="5"/>
                  <a:pt x="425" y="7"/>
                </a:cubicBezTo>
                <a:cubicBezTo>
                  <a:pt x="427" y="10"/>
                  <a:pt x="430" y="12"/>
                  <a:pt x="433" y="14"/>
                </a:cubicBezTo>
                <a:cubicBezTo>
                  <a:pt x="439" y="14"/>
                  <a:pt x="444" y="9"/>
                  <a:pt x="450" y="10"/>
                </a:cubicBezTo>
                <a:cubicBezTo>
                  <a:pt x="453" y="11"/>
                  <a:pt x="456" y="12"/>
                  <a:pt x="459" y="12"/>
                </a:cubicBezTo>
                <a:cubicBezTo>
                  <a:pt x="465" y="12"/>
                  <a:pt x="472" y="13"/>
                  <a:pt x="476" y="17"/>
                </a:cubicBezTo>
                <a:cubicBezTo>
                  <a:pt x="480" y="21"/>
                  <a:pt x="482" y="29"/>
                  <a:pt x="479" y="35"/>
                </a:cubicBezTo>
                <a:cubicBezTo>
                  <a:pt x="478" y="37"/>
                  <a:pt x="473" y="38"/>
                  <a:pt x="474" y="41"/>
                </a:cubicBezTo>
                <a:cubicBezTo>
                  <a:pt x="468" y="41"/>
                  <a:pt x="462" y="36"/>
                  <a:pt x="456" y="40"/>
                </a:cubicBezTo>
                <a:cubicBezTo>
                  <a:pt x="452" y="40"/>
                  <a:pt x="447" y="40"/>
                  <a:pt x="444" y="38"/>
                </a:cubicBezTo>
                <a:cubicBezTo>
                  <a:pt x="442" y="41"/>
                  <a:pt x="439" y="44"/>
                  <a:pt x="436" y="44"/>
                </a:cubicBezTo>
                <a:cubicBezTo>
                  <a:pt x="434" y="43"/>
                  <a:pt x="433" y="41"/>
                  <a:pt x="433" y="40"/>
                </a:cubicBezTo>
                <a:cubicBezTo>
                  <a:pt x="433" y="39"/>
                  <a:pt x="433" y="38"/>
                  <a:pt x="434" y="38"/>
                </a:cubicBezTo>
                <a:cubicBezTo>
                  <a:pt x="436" y="38"/>
                  <a:pt x="435" y="42"/>
                  <a:pt x="437" y="41"/>
                </a:cubicBezTo>
                <a:cubicBezTo>
                  <a:pt x="439" y="41"/>
                  <a:pt x="441" y="40"/>
                  <a:pt x="442" y="38"/>
                </a:cubicBezTo>
                <a:cubicBezTo>
                  <a:pt x="442" y="35"/>
                  <a:pt x="440" y="33"/>
                  <a:pt x="438" y="31"/>
                </a:cubicBezTo>
                <a:cubicBezTo>
                  <a:pt x="433" y="30"/>
                  <a:pt x="430" y="33"/>
                  <a:pt x="428" y="35"/>
                </a:cubicBezTo>
                <a:cubicBezTo>
                  <a:pt x="426" y="37"/>
                  <a:pt x="426" y="40"/>
                  <a:pt x="426" y="42"/>
                </a:cubicBezTo>
                <a:cubicBezTo>
                  <a:pt x="426" y="48"/>
                  <a:pt x="433" y="51"/>
                  <a:pt x="436" y="53"/>
                </a:cubicBezTo>
                <a:cubicBezTo>
                  <a:pt x="441" y="54"/>
                  <a:pt x="445" y="54"/>
                  <a:pt x="448" y="53"/>
                </a:cubicBezTo>
                <a:cubicBezTo>
                  <a:pt x="452" y="49"/>
                  <a:pt x="458" y="47"/>
                  <a:pt x="463" y="49"/>
                </a:cubicBezTo>
                <a:cubicBezTo>
                  <a:pt x="471" y="53"/>
                  <a:pt x="468" y="66"/>
                  <a:pt x="479" y="68"/>
                </a:cubicBezTo>
                <a:cubicBezTo>
                  <a:pt x="482" y="67"/>
                  <a:pt x="486" y="69"/>
                  <a:pt x="487" y="65"/>
                </a:cubicBezTo>
                <a:cubicBezTo>
                  <a:pt x="487" y="61"/>
                  <a:pt x="489" y="60"/>
                  <a:pt x="491" y="58"/>
                </a:cubicBezTo>
                <a:cubicBezTo>
                  <a:pt x="495" y="57"/>
                  <a:pt x="498" y="54"/>
                  <a:pt x="502" y="56"/>
                </a:cubicBezTo>
                <a:cubicBezTo>
                  <a:pt x="503" y="57"/>
                  <a:pt x="505" y="59"/>
                  <a:pt x="505" y="61"/>
                </a:cubicBezTo>
                <a:cubicBezTo>
                  <a:pt x="505" y="62"/>
                  <a:pt x="504" y="64"/>
                  <a:pt x="502" y="64"/>
                </a:cubicBezTo>
                <a:cubicBezTo>
                  <a:pt x="499" y="63"/>
                  <a:pt x="505" y="61"/>
                  <a:pt x="502" y="59"/>
                </a:cubicBezTo>
                <a:cubicBezTo>
                  <a:pt x="501" y="57"/>
                  <a:pt x="498" y="56"/>
                  <a:pt x="496" y="58"/>
                </a:cubicBezTo>
                <a:cubicBezTo>
                  <a:pt x="494" y="59"/>
                  <a:pt x="493" y="61"/>
                  <a:pt x="493" y="63"/>
                </a:cubicBezTo>
                <a:cubicBezTo>
                  <a:pt x="493" y="67"/>
                  <a:pt x="496" y="70"/>
                  <a:pt x="499" y="72"/>
                </a:cubicBezTo>
                <a:cubicBezTo>
                  <a:pt x="505" y="73"/>
                  <a:pt x="509" y="69"/>
                  <a:pt x="513" y="67"/>
                </a:cubicBezTo>
                <a:cubicBezTo>
                  <a:pt x="514" y="67"/>
                  <a:pt x="512" y="68"/>
                  <a:pt x="512" y="69"/>
                </a:cubicBezTo>
                <a:cubicBezTo>
                  <a:pt x="508" y="73"/>
                  <a:pt x="502" y="74"/>
                  <a:pt x="498" y="73"/>
                </a:cubicBezTo>
                <a:cubicBezTo>
                  <a:pt x="494" y="70"/>
                  <a:pt x="491" y="67"/>
                  <a:pt x="491" y="62"/>
                </a:cubicBezTo>
                <a:cubicBezTo>
                  <a:pt x="491" y="61"/>
                  <a:pt x="491" y="61"/>
                  <a:pt x="491" y="61"/>
                </a:cubicBezTo>
                <a:cubicBezTo>
                  <a:pt x="488" y="63"/>
                  <a:pt x="488" y="67"/>
                  <a:pt x="489" y="69"/>
                </a:cubicBezTo>
                <a:cubicBezTo>
                  <a:pt x="494" y="73"/>
                  <a:pt x="498" y="80"/>
                  <a:pt x="505" y="79"/>
                </a:cubicBezTo>
                <a:cubicBezTo>
                  <a:pt x="508" y="76"/>
                  <a:pt x="514" y="79"/>
                  <a:pt x="515" y="73"/>
                </a:cubicBezTo>
                <a:cubicBezTo>
                  <a:pt x="516" y="71"/>
                  <a:pt x="516" y="69"/>
                  <a:pt x="516" y="67"/>
                </a:cubicBezTo>
                <a:cubicBezTo>
                  <a:pt x="513" y="67"/>
                  <a:pt x="513" y="64"/>
                  <a:pt x="514" y="62"/>
                </a:cubicBezTo>
                <a:cubicBezTo>
                  <a:pt x="515" y="57"/>
                  <a:pt x="519" y="53"/>
                  <a:pt x="524" y="51"/>
                </a:cubicBezTo>
                <a:cubicBezTo>
                  <a:pt x="528" y="53"/>
                  <a:pt x="532" y="56"/>
                  <a:pt x="533" y="59"/>
                </a:cubicBezTo>
                <a:cubicBezTo>
                  <a:pt x="533" y="67"/>
                  <a:pt x="528" y="74"/>
                  <a:pt x="534" y="79"/>
                </a:cubicBezTo>
                <a:cubicBezTo>
                  <a:pt x="538" y="84"/>
                  <a:pt x="543" y="87"/>
                  <a:pt x="548" y="87"/>
                </a:cubicBezTo>
                <a:cubicBezTo>
                  <a:pt x="551" y="85"/>
                  <a:pt x="553" y="84"/>
                  <a:pt x="554" y="82"/>
                </a:cubicBezTo>
                <a:cubicBezTo>
                  <a:pt x="552" y="77"/>
                  <a:pt x="560" y="73"/>
                  <a:pt x="555" y="70"/>
                </a:cubicBezTo>
                <a:cubicBezTo>
                  <a:pt x="553" y="67"/>
                  <a:pt x="548" y="64"/>
                  <a:pt x="544" y="67"/>
                </a:cubicBezTo>
                <a:cubicBezTo>
                  <a:pt x="542" y="68"/>
                  <a:pt x="540" y="71"/>
                  <a:pt x="542" y="74"/>
                </a:cubicBezTo>
                <a:cubicBezTo>
                  <a:pt x="542" y="76"/>
                  <a:pt x="545" y="76"/>
                  <a:pt x="546" y="76"/>
                </a:cubicBezTo>
                <a:cubicBezTo>
                  <a:pt x="546" y="75"/>
                  <a:pt x="547" y="73"/>
                  <a:pt x="548" y="74"/>
                </a:cubicBezTo>
                <a:cubicBezTo>
                  <a:pt x="549" y="75"/>
                  <a:pt x="548" y="76"/>
                  <a:pt x="548" y="77"/>
                </a:cubicBezTo>
                <a:cubicBezTo>
                  <a:pt x="546" y="77"/>
                  <a:pt x="543" y="79"/>
                  <a:pt x="542" y="77"/>
                </a:cubicBezTo>
                <a:cubicBezTo>
                  <a:pt x="540" y="75"/>
                  <a:pt x="540" y="73"/>
                  <a:pt x="539" y="70"/>
                </a:cubicBezTo>
                <a:cubicBezTo>
                  <a:pt x="539" y="66"/>
                  <a:pt x="545" y="66"/>
                  <a:pt x="545" y="61"/>
                </a:cubicBezTo>
                <a:cubicBezTo>
                  <a:pt x="542" y="58"/>
                  <a:pt x="543" y="53"/>
                  <a:pt x="541" y="49"/>
                </a:cubicBezTo>
                <a:cubicBezTo>
                  <a:pt x="538" y="45"/>
                  <a:pt x="534" y="41"/>
                  <a:pt x="528" y="43"/>
                </a:cubicBezTo>
                <a:cubicBezTo>
                  <a:pt x="523" y="42"/>
                  <a:pt x="523" y="48"/>
                  <a:pt x="519" y="50"/>
                </a:cubicBezTo>
                <a:cubicBezTo>
                  <a:pt x="514" y="50"/>
                  <a:pt x="511" y="56"/>
                  <a:pt x="505" y="54"/>
                </a:cubicBezTo>
                <a:cubicBezTo>
                  <a:pt x="503" y="53"/>
                  <a:pt x="502" y="52"/>
                  <a:pt x="502" y="50"/>
                </a:cubicBezTo>
                <a:cubicBezTo>
                  <a:pt x="502" y="48"/>
                  <a:pt x="504" y="47"/>
                  <a:pt x="505" y="47"/>
                </a:cubicBezTo>
                <a:cubicBezTo>
                  <a:pt x="507" y="47"/>
                  <a:pt x="508" y="47"/>
                  <a:pt x="508" y="47"/>
                </a:cubicBezTo>
                <a:cubicBezTo>
                  <a:pt x="508" y="50"/>
                  <a:pt x="503" y="48"/>
                  <a:pt x="505" y="51"/>
                </a:cubicBezTo>
                <a:cubicBezTo>
                  <a:pt x="506" y="53"/>
                  <a:pt x="509" y="53"/>
                  <a:pt x="511" y="52"/>
                </a:cubicBezTo>
                <a:cubicBezTo>
                  <a:pt x="514" y="50"/>
                  <a:pt x="515" y="47"/>
                  <a:pt x="514" y="45"/>
                </a:cubicBezTo>
                <a:cubicBezTo>
                  <a:pt x="513" y="42"/>
                  <a:pt x="511" y="40"/>
                  <a:pt x="508" y="38"/>
                </a:cubicBezTo>
                <a:cubicBezTo>
                  <a:pt x="503" y="38"/>
                  <a:pt x="499" y="41"/>
                  <a:pt x="495" y="44"/>
                </a:cubicBezTo>
                <a:cubicBezTo>
                  <a:pt x="492" y="48"/>
                  <a:pt x="492" y="56"/>
                  <a:pt x="486" y="56"/>
                </a:cubicBezTo>
                <a:cubicBezTo>
                  <a:pt x="483" y="58"/>
                  <a:pt x="480" y="56"/>
                  <a:pt x="478" y="56"/>
                </a:cubicBezTo>
                <a:cubicBezTo>
                  <a:pt x="473" y="53"/>
                  <a:pt x="476" y="47"/>
                  <a:pt x="474" y="44"/>
                </a:cubicBezTo>
                <a:cubicBezTo>
                  <a:pt x="476" y="45"/>
                  <a:pt x="476" y="50"/>
                  <a:pt x="478" y="52"/>
                </a:cubicBezTo>
                <a:cubicBezTo>
                  <a:pt x="479" y="53"/>
                  <a:pt x="482" y="56"/>
                  <a:pt x="485" y="56"/>
                </a:cubicBezTo>
                <a:cubicBezTo>
                  <a:pt x="491" y="53"/>
                  <a:pt x="491" y="47"/>
                  <a:pt x="493" y="42"/>
                </a:cubicBezTo>
                <a:cubicBezTo>
                  <a:pt x="491" y="40"/>
                  <a:pt x="492" y="37"/>
                  <a:pt x="493" y="35"/>
                </a:cubicBezTo>
                <a:cubicBezTo>
                  <a:pt x="495" y="29"/>
                  <a:pt x="502" y="27"/>
                  <a:pt x="508" y="27"/>
                </a:cubicBezTo>
                <a:cubicBezTo>
                  <a:pt x="512" y="28"/>
                  <a:pt x="517" y="30"/>
                  <a:pt x="521" y="33"/>
                </a:cubicBezTo>
                <a:cubicBezTo>
                  <a:pt x="523" y="35"/>
                  <a:pt x="524" y="41"/>
                  <a:pt x="528" y="40"/>
                </a:cubicBezTo>
                <a:cubicBezTo>
                  <a:pt x="533" y="40"/>
                  <a:pt x="536" y="42"/>
                  <a:pt x="540" y="44"/>
                </a:cubicBezTo>
                <a:cubicBezTo>
                  <a:pt x="545" y="47"/>
                  <a:pt x="543" y="54"/>
                  <a:pt x="546" y="58"/>
                </a:cubicBezTo>
                <a:cubicBezTo>
                  <a:pt x="548" y="58"/>
                  <a:pt x="550" y="56"/>
                  <a:pt x="551" y="56"/>
                </a:cubicBezTo>
                <a:cubicBezTo>
                  <a:pt x="559" y="50"/>
                  <a:pt x="565" y="58"/>
                  <a:pt x="571" y="61"/>
                </a:cubicBezTo>
                <a:cubicBezTo>
                  <a:pt x="574" y="63"/>
                  <a:pt x="576" y="67"/>
                  <a:pt x="577" y="70"/>
                </a:cubicBezTo>
                <a:cubicBezTo>
                  <a:pt x="580" y="73"/>
                  <a:pt x="584" y="72"/>
                  <a:pt x="588" y="73"/>
                </a:cubicBezTo>
                <a:cubicBezTo>
                  <a:pt x="600" y="76"/>
                  <a:pt x="606" y="90"/>
                  <a:pt x="618" y="94"/>
                </a:cubicBezTo>
                <a:cubicBezTo>
                  <a:pt x="624" y="99"/>
                  <a:pt x="629" y="103"/>
                  <a:pt x="632" y="110"/>
                </a:cubicBezTo>
                <a:cubicBezTo>
                  <a:pt x="632" y="113"/>
                  <a:pt x="633" y="116"/>
                  <a:pt x="635" y="118"/>
                </a:cubicBezTo>
                <a:cubicBezTo>
                  <a:pt x="638" y="118"/>
                  <a:pt x="641" y="119"/>
                  <a:pt x="644" y="120"/>
                </a:cubicBezTo>
                <a:cubicBezTo>
                  <a:pt x="651" y="125"/>
                  <a:pt x="654" y="133"/>
                  <a:pt x="653" y="141"/>
                </a:cubicBezTo>
                <a:cubicBezTo>
                  <a:pt x="652" y="142"/>
                  <a:pt x="652" y="144"/>
                  <a:pt x="652" y="145"/>
                </a:cubicBezTo>
                <a:cubicBezTo>
                  <a:pt x="658" y="147"/>
                  <a:pt x="664" y="145"/>
                  <a:pt x="669" y="151"/>
                </a:cubicBezTo>
                <a:cubicBezTo>
                  <a:pt x="671" y="154"/>
                  <a:pt x="674" y="158"/>
                  <a:pt x="673" y="162"/>
                </a:cubicBezTo>
                <a:cubicBezTo>
                  <a:pt x="680" y="165"/>
                  <a:pt x="687" y="171"/>
                  <a:pt x="690" y="178"/>
                </a:cubicBezTo>
                <a:cubicBezTo>
                  <a:pt x="692" y="184"/>
                  <a:pt x="690" y="191"/>
                  <a:pt x="686" y="194"/>
                </a:cubicBezTo>
                <a:cubicBezTo>
                  <a:pt x="683" y="198"/>
                  <a:pt x="678" y="196"/>
                  <a:pt x="675" y="197"/>
                </a:cubicBezTo>
                <a:cubicBezTo>
                  <a:pt x="672" y="201"/>
                  <a:pt x="666" y="201"/>
                  <a:pt x="666" y="206"/>
                </a:cubicBezTo>
                <a:cubicBezTo>
                  <a:pt x="666" y="209"/>
                  <a:pt x="667" y="212"/>
                  <a:pt x="669" y="214"/>
                </a:cubicBezTo>
                <a:cubicBezTo>
                  <a:pt x="674" y="215"/>
                  <a:pt x="679" y="213"/>
                  <a:pt x="683" y="214"/>
                </a:cubicBezTo>
                <a:cubicBezTo>
                  <a:pt x="684" y="210"/>
                  <a:pt x="688" y="208"/>
                  <a:pt x="691" y="206"/>
                </a:cubicBezTo>
                <a:cubicBezTo>
                  <a:pt x="696" y="206"/>
                  <a:pt x="701" y="206"/>
                  <a:pt x="704" y="209"/>
                </a:cubicBezTo>
                <a:cubicBezTo>
                  <a:pt x="709" y="213"/>
                  <a:pt x="711" y="217"/>
                  <a:pt x="712" y="222"/>
                </a:cubicBezTo>
                <a:cubicBezTo>
                  <a:pt x="711" y="227"/>
                  <a:pt x="716" y="230"/>
                  <a:pt x="717" y="235"/>
                </a:cubicBezTo>
                <a:cubicBezTo>
                  <a:pt x="719" y="238"/>
                  <a:pt x="718" y="243"/>
                  <a:pt x="716" y="246"/>
                </a:cubicBezTo>
                <a:cubicBezTo>
                  <a:pt x="716" y="253"/>
                  <a:pt x="724" y="257"/>
                  <a:pt x="727" y="262"/>
                </a:cubicBezTo>
                <a:cubicBezTo>
                  <a:pt x="731" y="269"/>
                  <a:pt x="728" y="277"/>
                  <a:pt x="730" y="284"/>
                </a:cubicBezTo>
                <a:cubicBezTo>
                  <a:pt x="730" y="287"/>
                  <a:pt x="732" y="291"/>
                  <a:pt x="734" y="294"/>
                </a:cubicBezTo>
                <a:cubicBezTo>
                  <a:pt x="734" y="303"/>
                  <a:pt x="734" y="303"/>
                  <a:pt x="734" y="303"/>
                </a:cubicBezTo>
                <a:cubicBezTo>
                  <a:pt x="733" y="305"/>
                  <a:pt x="731" y="309"/>
                  <a:pt x="733" y="312"/>
                </a:cubicBezTo>
                <a:cubicBezTo>
                  <a:pt x="739" y="317"/>
                  <a:pt x="744" y="323"/>
                  <a:pt x="742" y="331"/>
                </a:cubicBezTo>
                <a:cubicBezTo>
                  <a:pt x="743" y="342"/>
                  <a:pt x="747" y="356"/>
                  <a:pt x="738" y="364"/>
                </a:cubicBezTo>
                <a:cubicBezTo>
                  <a:pt x="737" y="364"/>
                  <a:pt x="737" y="364"/>
                  <a:pt x="737" y="364"/>
                </a:cubicBezTo>
                <a:cubicBezTo>
                  <a:pt x="743" y="357"/>
                  <a:pt x="742" y="349"/>
                  <a:pt x="741" y="341"/>
                </a:cubicBezTo>
                <a:cubicBezTo>
                  <a:pt x="738" y="335"/>
                  <a:pt x="743" y="330"/>
                  <a:pt x="740" y="324"/>
                </a:cubicBezTo>
                <a:cubicBezTo>
                  <a:pt x="739" y="319"/>
                  <a:pt x="733" y="317"/>
                  <a:pt x="731" y="313"/>
                </a:cubicBezTo>
                <a:cubicBezTo>
                  <a:pt x="731" y="309"/>
                  <a:pt x="727" y="306"/>
                  <a:pt x="725" y="302"/>
                </a:cubicBezTo>
                <a:cubicBezTo>
                  <a:pt x="727" y="301"/>
                  <a:pt x="728" y="306"/>
                  <a:pt x="731" y="305"/>
                </a:cubicBezTo>
                <a:cubicBezTo>
                  <a:pt x="733" y="304"/>
                  <a:pt x="733" y="301"/>
                  <a:pt x="733" y="298"/>
                </a:cubicBezTo>
                <a:cubicBezTo>
                  <a:pt x="733" y="296"/>
                  <a:pt x="733" y="293"/>
                  <a:pt x="730" y="292"/>
                </a:cubicBezTo>
                <a:cubicBezTo>
                  <a:pt x="728" y="295"/>
                  <a:pt x="725" y="298"/>
                  <a:pt x="721" y="301"/>
                </a:cubicBezTo>
                <a:cubicBezTo>
                  <a:pt x="715" y="299"/>
                  <a:pt x="712" y="301"/>
                  <a:pt x="708" y="306"/>
                </a:cubicBezTo>
                <a:cubicBezTo>
                  <a:pt x="708" y="307"/>
                  <a:pt x="708" y="308"/>
                  <a:pt x="709" y="309"/>
                </a:cubicBezTo>
                <a:cubicBezTo>
                  <a:pt x="705" y="312"/>
                  <a:pt x="698" y="313"/>
                  <a:pt x="697" y="319"/>
                </a:cubicBezTo>
                <a:cubicBezTo>
                  <a:pt x="697" y="322"/>
                  <a:pt x="695" y="324"/>
                  <a:pt x="694" y="327"/>
                </a:cubicBezTo>
                <a:cubicBezTo>
                  <a:pt x="693" y="332"/>
                  <a:pt x="697" y="336"/>
                  <a:pt x="701" y="338"/>
                </a:cubicBezTo>
                <a:cubicBezTo>
                  <a:pt x="704" y="339"/>
                  <a:pt x="710" y="337"/>
                  <a:pt x="712" y="333"/>
                </a:cubicBezTo>
                <a:cubicBezTo>
                  <a:pt x="712" y="331"/>
                  <a:pt x="710" y="330"/>
                  <a:pt x="709" y="328"/>
                </a:cubicBezTo>
                <a:cubicBezTo>
                  <a:pt x="707" y="328"/>
                  <a:pt x="706" y="329"/>
                  <a:pt x="705" y="330"/>
                </a:cubicBezTo>
                <a:cubicBezTo>
                  <a:pt x="705" y="330"/>
                  <a:pt x="706" y="331"/>
                  <a:pt x="705" y="332"/>
                </a:cubicBezTo>
                <a:cubicBezTo>
                  <a:pt x="705" y="333"/>
                  <a:pt x="704" y="333"/>
                  <a:pt x="704" y="332"/>
                </a:cubicBezTo>
                <a:cubicBezTo>
                  <a:pt x="702" y="331"/>
                  <a:pt x="703" y="330"/>
                  <a:pt x="704" y="328"/>
                </a:cubicBezTo>
                <a:cubicBezTo>
                  <a:pt x="705" y="326"/>
                  <a:pt x="707" y="325"/>
                  <a:pt x="710" y="327"/>
                </a:cubicBezTo>
                <a:cubicBezTo>
                  <a:pt x="712" y="328"/>
                  <a:pt x="713" y="330"/>
                  <a:pt x="713" y="333"/>
                </a:cubicBezTo>
                <a:cubicBezTo>
                  <a:pt x="711" y="339"/>
                  <a:pt x="711" y="339"/>
                  <a:pt x="711" y="339"/>
                </a:cubicBezTo>
                <a:cubicBezTo>
                  <a:pt x="714" y="341"/>
                  <a:pt x="715" y="346"/>
                  <a:pt x="714" y="350"/>
                </a:cubicBezTo>
                <a:cubicBezTo>
                  <a:pt x="713" y="352"/>
                  <a:pt x="712" y="353"/>
                  <a:pt x="710" y="354"/>
                </a:cubicBezTo>
                <a:cubicBezTo>
                  <a:pt x="709" y="353"/>
                  <a:pt x="705" y="355"/>
                  <a:pt x="706" y="353"/>
                </a:cubicBezTo>
                <a:cubicBezTo>
                  <a:pt x="706" y="352"/>
                  <a:pt x="706" y="351"/>
                  <a:pt x="707" y="350"/>
                </a:cubicBezTo>
                <a:cubicBezTo>
                  <a:pt x="708" y="351"/>
                  <a:pt x="710" y="353"/>
                  <a:pt x="711" y="350"/>
                </a:cubicBezTo>
                <a:cubicBezTo>
                  <a:pt x="712" y="349"/>
                  <a:pt x="712" y="345"/>
                  <a:pt x="712" y="343"/>
                </a:cubicBezTo>
                <a:cubicBezTo>
                  <a:pt x="710" y="338"/>
                  <a:pt x="705" y="341"/>
                  <a:pt x="701" y="341"/>
                </a:cubicBezTo>
                <a:cubicBezTo>
                  <a:pt x="697" y="344"/>
                  <a:pt x="697" y="349"/>
                  <a:pt x="696" y="353"/>
                </a:cubicBezTo>
                <a:cubicBezTo>
                  <a:pt x="695" y="359"/>
                  <a:pt x="701" y="363"/>
                  <a:pt x="703" y="366"/>
                </a:cubicBezTo>
                <a:cubicBezTo>
                  <a:pt x="706" y="370"/>
                  <a:pt x="706" y="370"/>
                  <a:pt x="706" y="370"/>
                </a:cubicBezTo>
                <a:cubicBezTo>
                  <a:pt x="699" y="373"/>
                  <a:pt x="702" y="381"/>
                  <a:pt x="702" y="387"/>
                </a:cubicBezTo>
                <a:cubicBezTo>
                  <a:pt x="704" y="391"/>
                  <a:pt x="706" y="395"/>
                  <a:pt x="710" y="397"/>
                </a:cubicBezTo>
                <a:cubicBezTo>
                  <a:pt x="706" y="398"/>
                  <a:pt x="704" y="393"/>
                  <a:pt x="701" y="391"/>
                </a:cubicBezTo>
                <a:cubicBezTo>
                  <a:pt x="699" y="384"/>
                  <a:pt x="698" y="376"/>
                  <a:pt x="703" y="370"/>
                </a:cubicBezTo>
                <a:cubicBezTo>
                  <a:pt x="701" y="365"/>
                  <a:pt x="696" y="363"/>
                  <a:pt x="695" y="358"/>
                </a:cubicBezTo>
                <a:cubicBezTo>
                  <a:pt x="693" y="351"/>
                  <a:pt x="695" y="346"/>
                  <a:pt x="699" y="341"/>
                </a:cubicBezTo>
                <a:cubicBezTo>
                  <a:pt x="698" y="339"/>
                  <a:pt x="695" y="337"/>
                  <a:pt x="694" y="336"/>
                </a:cubicBezTo>
                <a:cubicBezTo>
                  <a:pt x="689" y="329"/>
                  <a:pt x="695" y="322"/>
                  <a:pt x="696" y="316"/>
                </a:cubicBezTo>
                <a:cubicBezTo>
                  <a:pt x="698" y="315"/>
                  <a:pt x="699" y="313"/>
                  <a:pt x="698" y="310"/>
                </a:cubicBezTo>
                <a:cubicBezTo>
                  <a:pt x="694" y="307"/>
                  <a:pt x="692" y="303"/>
                  <a:pt x="692" y="298"/>
                </a:cubicBezTo>
                <a:cubicBezTo>
                  <a:pt x="693" y="293"/>
                  <a:pt x="693" y="286"/>
                  <a:pt x="699" y="284"/>
                </a:cubicBezTo>
                <a:cubicBezTo>
                  <a:pt x="704" y="284"/>
                  <a:pt x="709" y="278"/>
                  <a:pt x="714" y="281"/>
                </a:cubicBezTo>
                <a:cubicBezTo>
                  <a:pt x="715" y="279"/>
                  <a:pt x="716" y="277"/>
                  <a:pt x="715" y="275"/>
                </a:cubicBezTo>
                <a:cubicBezTo>
                  <a:pt x="714" y="270"/>
                  <a:pt x="709" y="271"/>
                  <a:pt x="706" y="268"/>
                </a:cubicBezTo>
                <a:cubicBezTo>
                  <a:pt x="701" y="270"/>
                  <a:pt x="695" y="274"/>
                  <a:pt x="690" y="272"/>
                </a:cubicBezTo>
                <a:cubicBezTo>
                  <a:pt x="684" y="270"/>
                  <a:pt x="681" y="267"/>
                  <a:pt x="681" y="263"/>
                </a:cubicBezTo>
                <a:cubicBezTo>
                  <a:pt x="673" y="258"/>
                  <a:pt x="671" y="249"/>
                  <a:pt x="673" y="242"/>
                </a:cubicBezTo>
                <a:cubicBezTo>
                  <a:pt x="675" y="239"/>
                  <a:pt x="678" y="235"/>
                  <a:pt x="675" y="231"/>
                </a:cubicBezTo>
                <a:cubicBezTo>
                  <a:pt x="674" y="227"/>
                  <a:pt x="670" y="226"/>
                  <a:pt x="666" y="225"/>
                </a:cubicBezTo>
                <a:cubicBezTo>
                  <a:pt x="660" y="225"/>
                  <a:pt x="654" y="220"/>
                  <a:pt x="651" y="214"/>
                </a:cubicBezTo>
                <a:cubicBezTo>
                  <a:pt x="652" y="204"/>
                  <a:pt x="638" y="206"/>
                  <a:pt x="637" y="196"/>
                </a:cubicBezTo>
                <a:cubicBezTo>
                  <a:pt x="634" y="190"/>
                  <a:pt x="638" y="183"/>
                  <a:pt x="641" y="179"/>
                </a:cubicBezTo>
                <a:cubicBezTo>
                  <a:pt x="646" y="172"/>
                  <a:pt x="656" y="181"/>
                  <a:pt x="659" y="171"/>
                </a:cubicBezTo>
                <a:cubicBezTo>
                  <a:pt x="660" y="168"/>
                  <a:pt x="660" y="165"/>
                  <a:pt x="658" y="163"/>
                </a:cubicBezTo>
                <a:cubicBezTo>
                  <a:pt x="653" y="159"/>
                  <a:pt x="648" y="164"/>
                  <a:pt x="643" y="165"/>
                </a:cubicBezTo>
                <a:cubicBezTo>
                  <a:pt x="637" y="167"/>
                  <a:pt x="632" y="163"/>
                  <a:pt x="627" y="162"/>
                </a:cubicBezTo>
                <a:cubicBezTo>
                  <a:pt x="620" y="162"/>
                  <a:pt x="615" y="157"/>
                  <a:pt x="610" y="153"/>
                </a:cubicBezTo>
                <a:cubicBezTo>
                  <a:pt x="608" y="146"/>
                  <a:pt x="608" y="146"/>
                  <a:pt x="608" y="146"/>
                </a:cubicBezTo>
                <a:cubicBezTo>
                  <a:pt x="603" y="145"/>
                  <a:pt x="600" y="142"/>
                  <a:pt x="596" y="139"/>
                </a:cubicBezTo>
                <a:cubicBezTo>
                  <a:pt x="591" y="137"/>
                  <a:pt x="586" y="134"/>
                  <a:pt x="584" y="129"/>
                </a:cubicBezTo>
                <a:cubicBezTo>
                  <a:pt x="583" y="126"/>
                  <a:pt x="584" y="122"/>
                  <a:pt x="583" y="119"/>
                </a:cubicBezTo>
                <a:cubicBezTo>
                  <a:pt x="576" y="119"/>
                  <a:pt x="569" y="119"/>
                  <a:pt x="565" y="114"/>
                </a:cubicBezTo>
                <a:cubicBezTo>
                  <a:pt x="562" y="109"/>
                  <a:pt x="557" y="106"/>
                  <a:pt x="556" y="100"/>
                </a:cubicBezTo>
                <a:cubicBezTo>
                  <a:pt x="553" y="99"/>
                  <a:pt x="550" y="99"/>
                  <a:pt x="547" y="99"/>
                </a:cubicBezTo>
                <a:cubicBezTo>
                  <a:pt x="540" y="98"/>
                  <a:pt x="534" y="92"/>
                  <a:pt x="533" y="85"/>
                </a:cubicBezTo>
                <a:cubicBezTo>
                  <a:pt x="534" y="82"/>
                  <a:pt x="532" y="80"/>
                  <a:pt x="531" y="78"/>
                </a:cubicBezTo>
                <a:cubicBezTo>
                  <a:pt x="527" y="71"/>
                  <a:pt x="533" y="64"/>
                  <a:pt x="531" y="58"/>
                </a:cubicBezTo>
                <a:cubicBezTo>
                  <a:pt x="530" y="56"/>
                  <a:pt x="528" y="55"/>
                  <a:pt x="526" y="53"/>
                </a:cubicBezTo>
                <a:cubicBezTo>
                  <a:pt x="522" y="53"/>
                  <a:pt x="519" y="55"/>
                  <a:pt x="518" y="58"/>
                </a:cubicBezTo>
                <a:cubicBezTo>
                  <a:pt x="517" y="59"/>
                  <a:pt x="515" y="62"/>
                  <a:pt x="517" y="64"/>
                </a:cubicBezTo>
                <a:cubicBezTo>
                  <a:pt x="519" y="67"/>
                  <a:pt x="518" y="70"/>
                  <a:pt x="517" y="73"/>
                </a:cubicBezTo>
                <a:cubicBezTo>
                  <a:pt x="515" y="79"/>
                  <a:pt x="509" y="80"/>
                  <a:pt x="503" y="82"/>
                </a:cubicBezTo>
                <a:cubicBezTo>
                  <a:pt x="496" y="81"/>
                  <a:pt x="491" y="76"/>
                  <a:pt x="487" y="70"/>
                </a:cubicBezTo>
                <a:cubicBezTo>
                  <a:pt x="482" y="70"/>
                  <a:pt x="476" y="70"/>
                  <a:pt x="472" y="66"/>
                </a:cubicBezTo>
                <a:cubicBezTo>
                  <a:pt x="468" y="61"/>
                  <a:pt x="468" y="50"/>
                  <a:pt x="458" y="50"/>
                </a:cubicBezTo>
                <a:cubicBezTo>
                  <a:pt x="452" y="48"/>
                  <a:pt x="450" y="56"/>
                  <a:pt x="443" y="56"/>
                </a:cubicBezTo>
                <a:cubicBezTo>
                  <a:pt x="435" y="58"/>
                  <a:pt x="430" y="50"/>
                  <a:pt x="422" y="50"/>
                </a:cubicBezTo>
                <a:cubicBezTo>
                  <a:pt x="418" y="48"/>
                  <a:pt x="414" y="44"/>
                  <a:pt x="414" y="38"/>
                </a:cubicBezTo>
                <a:cubicBezTo>
                  <a:pt x="414" y="35"/>
                  <a:pt x="416" y="32"/>
                  <a:pt x="418" y="29"/>
                </a:cubicBezTo>
                <a:cubicBezTo>
                  <a:pt x="417" y="24"/>
                  <a:pt x="413" y="20"/>
                  <a:pt x="409" y="18"/>
                </a:cubicBezTo>
                <a:cubicBezTo>
                  <a:pt x="407" y="18"/>
                  <a:pt x="405" y="19"/>
                  <a:pt x="404" y="21"/>
                </a:cubicBezTo>
                <a:cubicBezTo>
                  <a:pt x="407" y="27"/>
                  <a:pt x="402" y="33"/>
                  <a:pt x="401" y="39"/>
                </a:cubicBezTo>
                <a:cubicBezTo>
                  <a:pt x="398" y="44"/>
                  <a:pt x="392" y="44"/>
                  <a:pt x="387" y="45"/>
                </a:cubicBezTo>
                <a:cubicBezTo>
                  <a:pt x="381" y="47"/>
                  <a:pt x="378" y="43"/>
                  <a:pt x="375" y="41"/>
                </a:cubicBezTo>
                <a:cubicBezTo>
                  <a:pt x="369" y="42"/>
                  <a:pt x="365" y="50"/>
                  <a:pt x="358" y="50"/>
                </a:cubicBezTo>
                <a:cubicBezTo>
                  <a:pt x="352" y="52"/>
                  <a:pt x="349" y="49"/>
                  <a:pt x="344" y="47"/>
                </a:cubicBezTo>
                <a:cubicBezTo>
                  <a:pt x="342" y="47"/>
                  <a:pt x="341" y="49"/>
                  <a:pt x="340" y="50"/>
                </a:cubicBezTo>
                <a:cubicBezTo>
                  <a:pt x="334" y="52"/>
                  <a:pt x="326" y="53"/>
                  <a:pt x="321" y="49"/>
                </a:cubicBezTo>
                <a:cubicBezTo>
                  <a:pt x="320" y="47"/>
                  <a:pt x="318" y="45"/>
                  <a:pt x="315" y="46"/>
                </a:cubicBezTo>
                <a:cubicBezTo>
                  <a:pt x="312" y="49"/>
                  <a:pt x="309" y="52"/>
                  <a:pt x="306" y="53"/>
                </a:cubicBezTo>
                <a:cubicBezTo>
                  <a:pt x="300" y="50"/>
                  <a:pt x="293" y="54"/>
                  <a:pt x="288" y="49"/>
                </a:cubicBezTo>
                <a:cubicBezTo>
                  <a:pt x="278" y="44"/>
                  <a:pt x="286" y="28"/>
                  <a:pt x="274" y="28"/>
                </a:cubicBezTo>
                <a:cubicBezTo>
                  <a:pt x="272" y="31"/>
                  <a:pt x="268" y="35"/>
                  <a:pt x="270" y="39"/>
                </a:cubicBezTo>
                <a:cubicBezTo>
                  <a:pt x="274" y="43"/>
                  <a:pt x="275" y="47"/>
                  <a:pt x="275" y="53"/>
                </a:cubicBezTo>
                <a:cubicBezTo>
                  <a:pt x="273" y="56"/>
                  <a:pt x="272" y="59"/>
                  <a:pt x="268" y="61"/>
                </a:cubicBezTo>
                <a:cubicBezTo>
                  <a:pt x="261" y="62"/>
                  <a:pt x="261" y="62"/>
                  <a:pt x="261" y="62"/>
                </a:cubicBezTo>
                <a:cubicBezTo>
                  <a:pt x="257" y="66"/>
                  <a:pt x="252" y="71"/>
                  <a:pt x="246" y="69"/>
                </a:cubicBezTo>
                <a:cubicBezTo>
                  <a:pt x="240" y="68"/>
                  <a:pt x="234" y="64"/>
                  <a:pt x="229" y="67"/>
                </a:cubicBezTo>
                <a:cubicBezTo>
                  <a:pt x="226" y="73"/>
                  <a:pt x="226" y="79"/>
                  <a:pt x="223" y="84"/>
                </a:cubicBezTo>
                <a:cubicBezTo>
                  <a:pt x="219" y="87"/>
                  <a:pt x="214" y="89"/>
                  <a:pt x="208" y="90"/>
                </a:cubicBezTo>
                <a:cubicBezTo>
                  <a:pt x="203" y="94"/>
                  <a:pt x="202" y="104"/>
                  <a:pt x="194" y="105"/>
                </a:cubicBezTo>
                <a:cubicBezTo>
                  <a:pt x="189" y="105"/>
                  <a:pt x="185" y="105"/>
                  <a:pt x="181" y="103"/>
                </a:cubicBezTo>
                <a:cubicBezTo>
                  <a:pt x="174" y="99"/>
                  <a:pt x="179" y="91"/>
                  <a:pt x="175" y="85"/>
                </a:cubicBezTo>
                <a:cubicBezTo>
                  <a:pt x="173" y="82"/>
                  <a:pt x="170" y="82"/>
                  <a:pt x="166" y="82"/>
                </a:cubicBezTo>
                <a:cubicBezTo>
                  <a:pt x="164" y="85"/>
                  <a:pt x="159" y="87"/>
                  <a:pt x="162" y="92"/>
                </a:cubicBezTo>
                <a:cubicBezTo>
                  <a:pt x="166" y="99"/>
                  <a:pt x="167" y="105"/>
                  <a:pt x="162" y="111"/>
                </a:cubicBezTo>
                <a:cubicBezTo>
                  <a:pt x="165" y="117"/>
                  <a:pt x="161" y="123"/>
                  <a:pt x="158" y="128"/>
                </a:cubicBezTo>
                <a:cubicBezTo>
                  <a:pt x="154" y="131"/>
                  <a:pt x="151" y="132"/>
                  <a:pt x="145" y="132"/>
                </a:cubicBezTo>
                <a:cubicBezTo>
                  <a:pt x="143" y="134"/>
                  <a:pt x="143" y="137"/>
                  <a:pt x="142" y="140"/>
                </a:cubicBezTo>
                <a:cubicBezTo>
                  <a:pt x="137" y="145"/>
                  <a:pt x="137" y="153"/>
                  <a:pt x="130" y="155"/>
                </a:cubicBezTo>
                <a:cubicBezTo>
                  <a:pt x="127" y="158"/>
                  <a:pt x="121" y="155"/>
                  <a:pt x="120" y="160"/>
                </a:cubicBezTo>
                <a:cubicBezTo>
                  <a:pt x="119" y="171"/>
                  <a:pt x="110" y="180"/>
                  <a:pt x="99" y="184"/>
                </a:cubicBezTo>
                <a:cubicBezTo>
                  <a:pt x="98" y="187"/>
                  <a:pt x="99" y="190"/>
                  <a:pt x="98" y="194"/>
                </a:cubicBezTo>
                <a:cubicBezTo>
                  <a:pt x="96" y="200"/>
                  <a:pt x="91" y="204"/>
                  <a:pt x="84" y="205"/>
                </a:cubicBezTo>
                <a:cubicBezTo>
                  <a:pt x="80" y="209"/>
                  <a:pt x="75" y="217"/>
                  <a:pt x="67" y="214"/>
                </a:cubicBezTo>
                <a:cubicBezTo>
                  <a:pt x="63" y="213"/>
                  <a:pt x="59" y="212"/>
                  <a:pt x="56" y="214"/>
                </a:cubicBezTo>
                <a:cubicBezTo>
                  <a:pt x="53" y="214"/>
                  <a:pt x="53" y="217"/>
                  <a:pt x="53" y="220"/>
                </a:cubicBezTo>
                <a:cubicBezTo>
                  <a:pt x="54" y="223"/>
                  <a:pt x="57" y="226"/>
                  <a:pt x="61" y="225"/>
                </a:cubicBezTo>
                <a:cubicBezTo>
                  <a:pt x="64" y="220"/>
                  <a:pt x="69" y="224"/>
                  <a:pt x="73" y="226"/>
                </a:cubicBezTo>
                <a:cubicBezTo>
                  <a:pt x="78" y="229"/>
                  <a:pt x="81" y="237"/>
                  <a:pt x="79" y="243"/>
                </a:cubicBezTo>
                <a:cubicBezTo>
                  <a:pt x="77" y="247"/>
                  <a:pt x="74" y="250"/>
                  <a:pt x="72" y="253"/>
                </a:cubicBezTo>
                <a:cubicBezTo>
                  <a:pt x="70" y="255"/>
                  <a:pt x="69" y="255"/>
                  <a:pt x="67" y="256"/>
                </a:cubicBezTo>
                <a:cubicBezTo>
                  <a:pt x="68" y="261"/>
                  <a:pt x="68" y="266"/>
                  <a:pt x="64" y="270"/>
                </a:cubicBezTo>
                <a:cubicBezTo>
                  <a:pt x="61" y="276"/>
                  <a:pt x="50" y="272"/>
                  <a:pt x="50" y="281"/>
                </a:cubicBezTo>
                <a:cubicBezTo>
                  <a:pt x="47" y="289"/>
                  <a:pt x="56" y="293"/>
                  <a:pt x="55" y="301"/>
                </a:cubicBezTo>
                <a:cubicBezTo>
                  <a:pt x="50" y="307"/>
                  <a:pt x="53" y="317"/>
                  <a:pt x="47" y="323"/>
                </a:cubicBezTo>
                <a:cubicBezTo>
                  <a:pt x="44" y="325"/>
                  <a:pt x="38" y="327"/>
                  <a:pt x="33" y="326"/>
                </a:cubicBezTo>
                <a:cubicBezTo>
                  <a:pt x="30" y="324"/>
                  <a:pt x="28" y="322"/>
                  <a:pt x="25" y="324"/>
                </a:cubicBezTo>
                <a:cubicBezTo>
                  <a:pt x="24" y="322"/>
                  <a:pt x="27" y="320"/>
                  <a:pt x="25" y="318"/>
                </a:cubicBezTo>
                <a:cubicBezTo>
                  <a:pt x="24" y="315"/>
                  <a:pt x="23" y="310"/>
                  <a:pt x="24" y="307"/>
                </a:cubicBezTo>
                <a:cubicBezTo>
                  <a:pt x="25" y="304"/>
                  <a:pt x="26" y="300"/>
                  <a:pt x="30" y="299"/>
                </a:cubicBezTo>
                <a:cubicBezTo>
                  <a:pt x="29" y="297"/>
                  <a:pt x="27" y="295"/>
                  <a:pt x="25" y="294"/>
                </a:cubicBezTo>
                <a:cubicBezTo>
                  <a:pt x="26" y="292"/>
                  <a:pt x="24" y="288"/>
                  <a:pt x="28" y="287"/>
                </a:cubicBezTo>
                <a:cubicBezTo>
                  <a:pt x="30" y="287"/>
                  <a:pt x="30" y="287"/>
                  <a:pt x="30" y="288"/>
                </a:cubicBezTo>
                <a:cubicBezTo>
                  <a:pt x="30" y="291"/>
                  <a:pt x="26" y="289"/>
                  <a:pt x="26" y="291"/>
                </a:cubicBezTo>
                <a:cubicBezTo>
                  <a:pt x="27" y="293"/>
                  <a:pt x="28" y="295"/>
                  <a:pt x="30" y="296"/>
                </a:cubicBezTo>
                <a:cubicBezTo>
                  <a:pt x="33" y="297"/>
                  <a:pt x="36" y="295"/>
                  <a:pt x="38" y="292"/>
                </a:cubicBezTo>
                <a:cubicBezTo>
                  <a:pt x="41" y="289"/>
                  <a:pt x="39" y="284"/>
                  <a:pt x="38" y="280"/>
                </a:cubicBezTo>
                <a:cubicBezTo>
                  <a:pt x="36" y="276"/>
                  <a:pt x="33" y="275"/>
                  <a:pt x="30" y="274"/>
                </a:cubicBezTo>
                <a:cubicBezTo>
                  <a:pt x="24" y="273"/>
                  <a:pt x="19" y="279"/>
                  <a:pt x="15" y="284"/>
                </a:cubicBezTo>
                <a:cubicBezTo>
                  <a:pt x="15" y="287"/>
                  <a:pt x="12" y="290"/>
                  <a:pt x="15" y="295"/>
                </a:cubicBezTo>
                <a:cubicBezTo>
                  <a:pt x="13" y="295"/>
                  <a:pt x="12" y="293"/>
                  <a:pt x="12" y="292"/>
                </a:cubicBezTo>
                <a:cubicBezTo>
                  <a:pt x="12" y="290"/>
                  <a:pt x="12" y="287"/>
                  <a:pt x="13" y="284"/>
                </a:cubicBezTo>
                <a:cubicBezTo>
                  <a:pt x="15" y="279"/>
                  <a:pt x="10" y="274"/>
                  <a:pt x="13" y="269"/>
                </a:cubicBezTo>
                <a:cubicBezTo>
                  <a:pt x="14" y="266"/>
                  <a:pt x="15" y="262"/>
                  <a:pt x="18" y="261"/>
                </a:cubicBezTo>
                <a:cubicBezTo>
                  <a:pt x="21" y="258"/>
                  <a:pt x="27" y="260"/>
                  <a:pt x="30" y="261"/>
                </a:cubicBezTo>
                <a:cubicBezTo>
                  <a:pt x="34" y="261"/>
                  <a:pt x="37" y="264"/>
                  <a:pt x="39" y="267"/>
                </a:cubicBezTo>
                <a:cubicBezTo>
                  <a:pt x="40" y="269"/>
                  <a:pt x="41" y="272"/>
                  <a:pt x="39" y="275"/>
                </a:cubicBezTo>
                <a:cubicBezTo>
                  <a:pt x="38" y="278"/>
                  <a:pt x="41" y="281"/>
                  <a:pt x="41" y="285"/>
                </a:cubicBezTo>
                <a:cubicBezTo>
                  <a:pt x="41" y="288"/>
                  <a:pt x="39" y="291"/>
                  <a:pt x="38" y="295"/>
                </a:cubicBezTo>
                <a:cubicBezTo>
                  <a:pt x="41" y="297"/>
                  <a:pt x="46" y="300"/>
                  <a:pt x="43" y="304"/>
                </a:cubicBezTo>
                <a:cubicBezTo>
                  <a:pt x="42" y="305"/>
                  <a:pt x="42" y="307"/>
                  <a:pt x="41" y="307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1" y="304"/>
                  <a:pt x="43" y="301"/>
                  <a:pt x="41" y="299"/>
                </a:cubicBezTo>
                <a:cubicBezTo>
                  <a:pt x="39" y="298"/>
                  <a:pt x="37" y="296"/>
                  <a:pt x="34" y="298"/>
                </a:cubicBezTo>
                <a:cubicBezTo>
                  <a:pt x="32" y="299"/>
                  <a:pt x="31" y="302"/>
                  <a:pt x="31" y="305"/>
                </a:cubicBezTo>
                <a:cubicBezTo>
                  <a:pt x="31" y="309"/>
                  <a:pt x="33" y="310"/>
                  <a:pt x="35" y="313"/>
                </a:cubicBezTo>
                <a:cubicBezTo>
                  <a:pt x="39" y="313"/>
                  <a:pt x="43" y="315"/>
                  <a:pt x="46" y="312"/>
                </a:cubicBezTo>
                <a:cubicBezTo>
                  <a:pt x="50" y="310"/>
                  <a:pt x="51" y="304"/>
                  <a:pt x="53" y="301"/>
                </a:cubicBezTo>
                <a:cubicBezTo>
                  <a:pt x="53" y="292"/>
                  <a:pt x="44" y="287"/>
                  <a:pt x="47" y="278"/>
                </a:cubicBezTo>
                <a:cubicBezTo>
                  <a:pt x="50" y="270"/>
                  <a:pt x="62" y="275"/>
                  <a:pt x="64" y="266"/>
                </a:cubicBezTo>
                <a:cubicBezTo>
                  <a:pt x="65" y="263"/>
                  <a:pt x="67" y="259"/>
                  <a:pt x="65" y="256"/>
                </a:cubicBezTo>
                <a:cubicBezTo>
                  <a:pt x="58" y="255"/>
                  <a:pt x="54" y="246"/>
                  <a:pt x="52" y="240"/>
                </a:cubicBezTo>
                <a:cubicBezTo>
                  <a:pt x="50" y="240"/>
                  <a:pt x="49" y="242"/>
                  <a:pt x="49" y="240"/>
                </a:cubicBezTo>
                <a:cubicBezTo>
                  <a:pt x="50" y="238"/>
                  <a:pt x="50" y="236"/>
                  <a:pt x="50" y="234"/>
                </a:cubicBezTo>
                <a:cubicBezTo>
                  <a:pt x="50" y="232"/>
                  <a:pt x="48" y="229"/>
                  <a:pt x="45" y="228"/>
                </a:cubicBezTo>
                <a:cubicBezTo>
                  <a:pt x="42" y="229"/>
                  <a:pt x="38" y="229"/>
                  <a:pt x="36" y="233"/>
                </a:cubicBezTo>
                <a:cubicBezTo>
                  <a:pt x="36" y="235"/>
                  <a:pt x="35" y="236"/>
                  <a:pt x="34" y="237"/>
                </a:cubicBezTo>
                <a:cubicBezTo>
                  <a:pt x="34" y="235"/>
                  <a:pt x="34" y="234"/>
                  <a:pt x="35" y="232"/>
                </a:cubicBezTo>
                <a:cubicBezTo>
                  <a:pt x="38" y="229"/>
                  <a:pt x="41" y="226"/>
                  <a:pt x="44" y="227"/>
                </a:cubicBezTo>
                <a:cubicBezTo>
                  <a:pt x="45" y="227"/>
                  <a:pt x="45" y="226"/>
                  <a:pt x="46" y="226"/>
                </a:cubicBezTo>
                <a:cubicBezTo>
                  <a:pt x="46" y="223"/>
                  <a:pt x="44" y="222"/>
                  <a:pt x="42" y="220"/>
                </a:cubicBezTo>
                <a:cubicBezTo>
                  <a:pt x="40" y="220"/>
                  <a:pt x="37" y="218"/>
                  <a:pt x="35" y="220"/>
                </a:cubicBezTo>
                <a:cubicBezTo>
                  <a:pt x="29" y="223"/>
                  <a:pt x="27" y="229"/>
                  <a:pt x="25" y="235"/>
                </a:cubicBezTo>
                <a:cubicBezTo>
                  <a:pt x="26" y="239"/>
                  <a:pt x="30" y="244"/>
                  <a:pt x="34" y="246"/>
                </a:cubicBezTo>
                <a:cubicBezTo>
                  <a:pt x="35" y="246"/>
                  <a:pt x="35" y="245"/>
                  <a:pt x="36" y="245"/>
                </a:cubicBezTo>
                <a:cubicBezTo>
                  <a:pt x="37" y="243"/>
                  <a:pt x="35" y="241"/>
                  <a:pt x="36" y="240"/>
                </a:cubicBezTo>
                <a:cubicBezTo>
                  <a:pt x="39" y="245"/>
                  <a:pt x="44" y="246"/>
                  <a:pt x="49" y="249"/>
                </a:cubicBezTo>
                <a:cubicBezTo>
                  <a:pt x="52" y="249"/>
                  <a:pt x="55" y="252"/>
                  <a:pt x="56" y="253"/>
                </a:cubicBezTo>
                <a:cubicBezTo>
                  <a:pt x="56" y="256"/>
                  <a:pt x="59" y="260"/>
                  <a:pt x="56" y="263"/>
                </a:cubicBezTo>
                <a:cubicBezTo>
                  <a:pt x="54" y="266"/>
                  <a:pt x="50" y="268"/>
                  <a:pt x="46" y="267"/>
                </a:cubicBezTo>
                <a:cubicBezTo>
                  <a:pt x="44" y="268"/>
                  <a:pt x="44" y="269"/>
                  <a:pt x="41" y="269"/>
                </a:cubicBezTo>
                <a:cubicBezTo>
                  <a:pt x="41" y="266"/>
                  <a:pt x="44" y="266"/>
                  <a:pt x="47" y="265"/>
                </a:cubicBezTo>
                <a:cubicBezTo>
                  <a:pt x="49" y="266"/>
                  <a:pt x="52" y="265"/>
                  <a:pt x="53" y="264"/>
                </a:cubicBezTo>
                <a:cubicBezTo>
                  <a:pt x="56" y="261"/>
                  <a:pt x="56" y="258"/>
                  <a:pt x="56" y="255"/>
                </a:cubicBezTo>
                <a:cubicBezTo>
                  <a:pt x="55" y="251"/>
                  <a:pt x="50" y="252"/>
                  <a:pt x="47" y="250"/>
                </a:cubicBezTo>
                <a:cubicBezTo>
                  <a:pt x="44" y="249"/>
                  <a:pt x="40" y="246"/>
                  <a:pt x="36" y="247"/>
                </a:cubicBezTo>
                <a:cubicBezTo>
                  <a:pt x="32" y="246"/>
                  <a:pt x="25" y="243"/>
                  <a:pt x="24" y="238"/>
                </a:cubicBezTo>
                <a:cubicBezTo>
                  <a:pt x="24" y="235"/>
                  <a:pt x="24" y="230"/>
                  <a:pt x="27" y="227"/>
                </a:cubicBezTo>
                <a:cubicBezTo>
                  <a:pt x="27" y="223"/>
                  <a:pt x="33" y="220"/>
                  <a:pt x="37" y="217"/>
                </a:cubicBezTo>
                <a:cubicBezTo>
                  <a:pt x="38" y="216"/>
                  <a:pt x="37" y="214"/>
                  <a:pt x="37" y="214"/>
                </a:cubicBezTo>
                <a:cubicBezTo>
                  <a:pt x="38" y="204"/>
                  <a:pt x="45" y="197"/>
                  <a:pt x="54" y="194"/>
                </a:cubicBezTo>
                <a:cubicBezTo>
                  <a:pt x="56" y="191"/>
                  <a:pt x="51" y="187"/>
                  <a:pt x="53" y="183"/>
                </a:cubicBezTo>
                <a:cubicBezTo>
                  <a:pt x="55" y="177"/>
                  <a:pt x="61" y="170"/>
                  <a:pt x="67" y="168"/>
                </a:cubicBezTo>
                <a:cubicBezTo>
                  <a:pt x="69" y="164"/>
                  <a:pt x="71" y="161"/>
                  <a:pt x="73" y="157"/>
                </a:cubicBezTo>
                <a:cubicBezTo>
                  <a:pt x="75" y="149"/>
                  <a:pt x="78" y="141"/>
                  <a:pt x="85" y="137"/>
                </a:cubicBezTo>
                <a:cubicBezTo>
                  <a:pt x="79" y="144"/>
                  <a:pt x="76" y="151"/>
                  <a:pt x="74" y="160"/>
                </a:cubicBezTo>
                <a:cubicBezTo>
                  <a:pt x="70" y="165"/>
                  <a:pt x="67" y="174"/>
                  <a:pt x="70" y="181"/>
                </a:cubicBezTo>
                <a:cubicBezTo>
                  <a:pt x="73" y="184"/>
                  <a:pt x="76" y="186"/>
                  <a:pt x="80" y="185"/>
                </a:cubicBezTo>
                <a:cubicBezTo>
                  <a:pt x="82" y="184"/>
                  <a:pt x="84" y="183"/>
                  <a:pt x="84" y="182"/>
                </a:cubicBezTo>
                <a:cubicBezTo>
                  <a:pt x="79" y="177"/>
                  <a:pt x="82" y="169"/>
                  <a:pt x="82" y="162"/>
                </a:cubicBezTo>
                <a:cubicBezTo>
                  <a:pt x="84" y="157"/>
                  <a:pt x="84" y="151"/>
                  <a:pt x="90" y="147"/>
                </a:cubicBezTo>
                <a:cubicBezTo>
                  <a:pt x="96" y="142"/>
                  <a:pt x="96" y="142"/>
                  <a:pt x="96" y="142"/>
                </a:cubicBezTo>
                <a:cubicBezTo>
                  <a:pt x="93" y="147"/>
                  <a:pt x="88" y="150"/>
                  <a:pt x="86" y="154"/>
                </a:cubicBezTo>
                <a:cubicBezTo>
                  <a:pt x="84" y="162"/>
                  <a:pt x="81" y="172"/>
                  <a:pt x="86" y="180"/>
                </a:cubicBezTo>
                <a:cubicBezTo>
                  <a:pt x="88" y="183"/>
                  <a:pt x="92" y="183"/>
                  <a:pt x="96" y="183"/>
                </a:cubicBezTo>
                <a:cubicBezTo>
                  <a:pt x="105" y="181"/>
                  <a:pt x="114" y="174"/>
                  <a:pt x="117" y="165"/>
                </a:cubicBezTo>
                <a:cubicBezTo>
                  <a:pt x="119" y="162"/>
                  <a:pt x="119" y="160"/>
                  <a:pt x="117" y="157"/>
                </a:cubicBezTo>
                <a:cubicBezTo>
                  <a:pt x="116" y="156"/>
                  <a:pt x="113" y="155"/>
                  <a:pt x="113" y="153"/>
                </a:cubicBezTo>
                <a:cubicBezTo>
                  <a:pt x="117" y="157"/>
                  <a:pt x="125" y="156"/>
                  <a:pt x="130" y="153"/>
                </a:cubicBezTo>
                <a:cubicBezTo>
                  <a:pt x="136" y="150"/>
                  <a:pt x="134" y="143"/>
                  <a:pt x="140" y="139"/>
                </a:cubicBezTo>
                <a:cubicBezTo>
                  <a:pt x="142" y="135"/>
                  <a:pt x="142" y="130"/>
                  <a:pt x="140" y="125"/>
                </a:cubicBezTo>
                <a:cubicBezTo>
                  <a:pt x="139" y="122"/>
                  <a:pt x="136" y="121"/>
                  <a:pt x="133" y="120"/>
                </a:cubicBezTo>
                <a:cubicBezTo>
                  <a:pt x="125" y="119"/>
                  <a:pt x="120" y="125"/>
                  <a:pt x="113" y="127"/>
                </a:cubicBezTo>
                <a:cubicBezTo>
                  <a:pt x="108" y="130"/>
                  <a:pt x="101" y="136"/>
                  <a:pt x="100" y="142"/>
                </a:cubicBezTo>
                <a:cubicBezTo>
                  <a:pt x="99" y="143"/>
                  <a:pt x="97" y="142"/>
                  <a:pt x="96" y="142"/>
                </a:cubicBezTo>
                <a:cubicBezTo>
                  <a:pt x="100" y="136"/>
                  <a:pt x="105" y="130"/>
                  <a:pt x="111" y="125"/>
                </a:cubicBezTo>
                <a:cubicBezTo>
                  <a:pt x="117" y="122"/>
                  <a:pt x="123" y="120"/>
                  <a:pt x="128" y="118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1" y="116"/>
                  <a:pt x="142" y="118"/>
                  <a:pt x="142" y="119"/>
                </a:cubicBezTo>
                <a:cubicBezTo>
                  <a:pt x="142" y="120"/>
                  <a:pt x="139" y="120"/>
                  <a:pt x="140" y="122"/>
                </a:cubicBezTo>
                <a:cubicBezTo>
                  <a:pt x="142" y="125"/>
                  <a:pt x="142" y="129"/>
                  <a:pt x="146" y="130"/>
                </a:cubicBezTo>
                <a:cubicBezTo>
                  <a:pt x="153" y="131"/>
                  <a:pt x="158" y="124"/>
                  <a:pt x="161" y="119"/>
                </a:cubicBezTo>
                <a:cubicBezTo>
                  <a:pt x="161" y="117"/>
                  <a:pt x="162" y="116"/>
                  <a:pt x="160" y="116"/>
                </a:cubicBezTo>
                <a:cubicBezTo>
                  <a:pt x="156" y="119"/>
                  <a:pt x="151" y="122"/>
                  <a:pt x="145" y="120"/>
                </a:cubicBezTo>
                <a:cubicBezTo>
                  <a:pt x="146" y="119"/>
                  <a:pt x="149" y="120"/>
                  <a:pt x="151" y="119"/>
                </a:cubicBezTo>
                <a:cubicBezTo>
                  <a:pt x="157" y="117"/>
                  <a:pt x="159" y="111"/>
                  <a:pt x="163" y="107"/>
                </a:cubicBezTo>
                <a:cubicBezTo>
                  <a:pt x="165" y="100"/>
                  <a:pt x="161" y="95"/>
                  <a:pt x="159" y="90"/>
                </a:cubicBezTo>
                <a:cubicBezTo>
                  <a:pt x="161" y="87"/>
                  <a:pt x="161" y="82"/>
                  <a:pt x="165" y="80"/>
                </a:cubicBezTo>
                <a:cubicBezTo>
                  <a:pt x="171" y="79"/>
                  <a:pt x="171" y="79"/>
                  <a:pt x="171" y="79"/>
                </a:cubicBezTo>
                <a:cubicBezTo>
                  <a:pt x="177" y="80"/>
                  <a:pt x="177" y="86"/>
                  <a:pt x="179" y="90"/>
                </a:cubicBezTo>
                <a:cubicBezTo>
                  <a:pt x="182" y="93"/>
                  <a:pt x="187" y="96"/>
                  <a:pt x="191" y="95"/>
                </a:cubicBezTo>
                <a:cubicBezTo>
                  <a:pt x="194" y="95"/>
                  <a:pt x="197" y="93"/>
                  <a:pt x="199" y="90"/>
                </a:cubicBezTo>
                <a:cubicBezTo>
                  <a:pt x="202" y="86"/>
                  <a:pt x="198" y="82"/>
                  <a:pt x="194" y="79"/>
                </a:cubicBezTo>
                <a:cubicBezTo>
                  <a:pt x="193" y="79"/>
                  <a:pt x="191" y="81"/>
                  <a:pt x="190" y="82"/>
                </a:cubicBezTo>
                <a:cubicBezTo>
                  <a:pt x="189" y="85"/>
                  <a:pt x="194" y="85"/>
                  <a:pt x="191" y="87"/>
                </a:cubicBezTo>
                <a:cubicBezTo>
                  <a:pt x="191" y="87"/>
                  <a:pt x="189" y="87"/>
                  <a:pt x="188" y="87"/>
                </a:cubicBezTo>
                <a:cubicBezTo>
                  <a:pt x="187" y="86"/>
                  <a:pt x="186" y="83"/>
                  <a:pt x="188" y="82"/>
                </a:cubicBezTo>
                <a:cubicBezTo>
                  <a:pt x="189" y="79"/>
                  <a:pt x="192" y="78"/>
                  <a:pt x="194" y="78"/>
                </a:cubicBezTo>
                <a:cubicBezTo>
                  <a:pt x="198" y="79"/>
                  <a:pt x="200" y="82"/>
                  <a:pt x="204" y="82"/>
                </a:cubicBezTo>
                <a:cubicBezTo>
                  <a:pt x="207" y="85"/>
                  <a:pt x="208" y="90"/>
                  <a:pt x="213" y="87"/>
                </a:cubicBezTo>
                <a:cubicBezTo>
                  <a:pt x="219" y="85"/>
                  <a:pt x="224" y="80"/>
                  <a:pt x="225" y="74"/>
                </a:cubicBezTo>
                <a:cubicBezTo>
                  <a:pt x="225" y="71"/>
                  <a:pt x="225" y="67"/>
                  <a:pt x="227" y="67"/>
                </a:cubicBezTo>
                <a:cubicBezTo>
                  <a:pt x="230" y="64"/>
                  <a:pt x="235" y="63"/>
                  <a:pt x="239" y="64"/>
                </a:cubicBezTo>
                <a:cubicBezTo>
                  <a:pt x="243" y="67"/>
                  <a:pt x="249" y="68"/>
                  <a:pt x="254" y="66"/>
                </a:cubicBezTo>
                <a:cubicBezTo>
                  <a:pt x="257" y="63"/>
                  <a:pt x="263" y="60"/>
                  <a:pt x="262" y="54"/>
                </a:cubicBezTo>
                <a:cubicBezTo>
                  <a:pt x="260" y="50"/>
                  <a:pt x="258" y="46"/>
                  <a:pt x="254" y="45"/>
                </a:cubicBezTo>
                <a:cubicBezTo>
                  <a:pt x="252" y="44"/>
                  <a:pt x="249" y="44"/>
                  <a:pt x="247" y="45"/>
                </a:cubicBezTo>
                <a:cubicBezTo>
                  <a:pt x="246" y="47"/>
                  <a:pt x="246" y="50"/>
                  <a:pt x="246" y="53"/>
                </a:cubicBezTo>
                <a:cubicBezTo>
                  <a:pt x="247" y="55"/>
                  <a:pt x="249" y="56"/>
                  <a:pt x="252" y="56"/>
                </a:cubicBezTo>
                <a:cubicBezTo>
                  <a:pt x="253" y="55"/>
                  <a:pt x="252" y="50"/>
                  <a:pt x="254" y="52"/>
                </a:cubicBezTo>
                <a:cubicBezTo>
                  <a:pt x="256" y="53"/>
                  <a:pt x="254" y="55"/>
                  <a:pt x="254" y="56"/>
                </a:cubicBezTo>
                <a:cubicBezTo>
                  <a:pt x="252" y="57"/>
                  <a:pt x="250" y="58"/>
                  <a:pt x="248" y="56"/>
                </a:cubicBezTo>
                <a:cubicBezTo>
                  <a:pt x="243" y="53"/>
                  <a:pt x="243" y="53"/>
                  <a:pt x="243" y="53"/>
                </a:cubicBezTo>
                <a:cubicBezTo>
                  <a:pt x="239" y="59"/>
                  <a:pt x="232" y="58"/>
                  <a:pt x="226" y="57"/>
                </a:cubicBezTo>
                <a:cubicBezTo>
                  <a:pt x="223" y="59"/>
                  <a:pt x="217" y="59"/>
                  <a:pt x="216" y="64"/>
                </a:cubicBezTo>
                <a:cubicBezTo>
                  <a:pt x="217" y="73"/>
                  <a:pt x="217" y="73"/>
                  <a:pt x="217" y="73"/>
                </a:cubicBezTo>
                <a:cubicBezTo>
                  <a:pt x="214" y="77"/>
                  <a:pt x="211" y="79"/>
                  <a:pt x="205" y="79"/>
                </a:cubicBezTo>
                <a:cubicBezTo>
                  <a:pt x="202" y="79"/>
                  <a:pt x="200" y="77"/>
                  <a:pt x="198" y="73"/>
                </a:cubicBezTo>
                <a:cubicBezTo>
                  <a:pt x="197" y="68"/>
                  <a:pt x="192" y="66"/>
                  <a:pt x="188" y="63"/>
                </a:cubicBezTo>
                <a:cubicBezTo>
                  <a:pt x="184" y="61"/>
                  <a:pt x="180" y="62"/>
                  <a:pt x="177" y="65"/>
                </a:cubicBezTo>
                <a:cubicBezTo>
                  <a:pt x="176" y="67"/>
                  <a:pt x="174" y="70"/>
                  <a:pt x="176" y="73"/>
                </a:cubicBezTo>
                <a:cubicBezTo>
                  <a:pt x="177" y="74"/>
                  <a:pt x="178" y="77"/>
                  <a:pt x="180" y="76"/>
                </a:cubicBezTo>
                <a:cubicBezTo>
                  <a:pt x="182" y="76"/>
                  <a:pt x="184" y="75"/>
                  <a:pt x="185" y="73"/>
                </a:cubicBezTo>
                <a:cubicBezTo>
                  <a:pt x="185" y="72"/>
                  <a:pt x="184" y="70"/>
                  <a:pt x="182" y="70"/>
                </a:cubicBezTo>
                <a:cubicBezTo>
                  <a:pt x="182" y="70"/>
                  <a:pt x="182" y="71"/>
                  <a:pt x="180" y="71"/>
                </a:cubicBezTo>
                <a:cubicBezTo>
                  <a:pt x="180" y="70"/>
                  <a:pt x="181" y="69"/>
                  <a:pt x="182" y="68"/>
                </a:cubicBezTo>
                <a:cubicBezTo>
                  <a:pt x="185" y="68"/>
                  <a:pt x="185" y="70"/>
                  <a:pt x="187" y="72"/>
                </a:cubicBezTo>
                <a:cubicBezTo>
                  <a:pt x="188" y="75"/>
                  <a:pt x="186" y="77"/>
                  <a:pt x="184" y="78"/>
                </a:cubicBezTo>
                <a:cubicBezTo>
                  <a:pt x="179" y="80"/>
                  <a:pt x="176" y="76"/>
                  <a:pt x="171" y="76"/>
                </a:cubicBezTo>
                <a:cubicBezTo>
                  <a:pt x="168" y="72"/>
                  <a:pt x="162" y="70"/>
                  <a:pt x="156" y="72"/>
                </a:cubicBezTo>
                <a:cubicBezTo>
                  <a:pt x="152" y="75"/>
                  <a:pt x="145" y="79"/>
                  <a:pt x="146" y="86"/>
                </a:cubicBezTo>
                <a:cubicBezTo>
                  <a:pt x="144" y="90"/>
                  <a:pt x="148" y="93"/>
                  <a:pt x="148" y="96"/>
                </a:cubicBezTo>
                <a:cubicBezTo>
                  <a:pt x="149" y="99"/>
                  <a:pt x="151" y="99"/>
                  <a:pt x="151" y="99"/>
                </a:cubicBezTo>
                <a:cubicBezTo>
                  <a:pt x="154" y="101"/>
                  <a:pt x="154" y="104"/>
                  <a:pt x="154" y="107"/>
                </a:cubicBezTo>
                <a:cubicBezTo>
                  <a:pt x="153" y="110"/>
                  <a:pt x="150" y="110"/>
                  <a:pt x="147" y="111"/>
                </a:cubicBezTo>
                <a:cubicBezTo>
                  <a:pt x="146" y="110"/>
                  <a:pt x="146" y="109"/>
                  <a:pt x="146" y="109"/>
                </a:cubicBezTo>
                <a:cubicBezTo>
                  <a:pt x="149" y="108"/>
                  <a:pt x="151" y="108"/>
                  <a:pt x="153" y="105"/>
                </a:cubicBezTo>
                <a:cubicBezTo>
                  <a:pt x="153" y="102"/>
                  <a:pt x="151" y="100"/>
                  <a:pt x="148" y="99"/>
                </a:cubicBezTo>
                <a:cubicBezTo>
                  <a:pt x="145" y="99"/>
                  <a:pt x="142" y="102"/>
                  <a:pt x="140" y="104"/>
                </a:cubicBezTo>
                <a:cubicBezTo>
                  <a:pt x="139" y="106"/>
                  <a:pt x="139" y="109"/>
                  <a:pt x="139" y="111"/>
                </a:cubicBezTo>
                <a:cubicBezTo>
                  <a:pt x="136" y="113"/>
                  <a:pt x="136" y="109"/>
                  <a:pt x="135" y="108"/>
                </a:cubicBezTo>
                <a:cubicBezTo>
                  <a:pt x="138" y="104"/>
                  <a:pt x="142" y="99"/>
                  <a:pt x="145" y="96"/>
                </a:cubicBezTo>
                <a:cubicBezTo>
                  <a:pt x="146" y="93"/>
                  <a:pt x="142" y="91"/>
                  <a:pt x="141" y="90"/>
                </a:cubicBezTo>
                <a:cubicBezTo>
                  <a:pt x="132" y="87"/>
                  <a:pt x="127" y="96"/>
                  <a:pt x="121" y="99"/>
                </a:cubicBezTo>
                <a:cubicBezTo>
                  <a:pt x="120" y="101"/>
                  <a:pt x="119" y="103"/>
                  <a:pt x="120" y="105"/>
                </a:cubicBezTo>
                <a:cubicBezTo>
                  <a:pt x="123" y="107"/>
                  <a:pt x="128" y="103"/>
                  <a:pt x="131" y="106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6" y="111"/>
                  <a:pt x="111" y="115"/>
                  <a:pt x="105" y="116"/>
                </a:cubicBezTo>
                <a:cubicBezTo>
                  <a:pt x="99" y="120"/>
                  <a:pt x="92" y="125"/>
                  <a:pt x="91" y="133"/>
                </a:cubicBezTo>
                <a:cubicBezTo>
                  <a:pt x="89" y="134"/>
                  <a:pt x="88" y="137"/>
                  <a:pt x="86" y="136"/>
                </a:cubicBezTo>
                <a:cubicBezTo>
                  <a:pt x="89" y="133"/>
                  <a:pt x="90" y="129"/>
                  <a:pt x="93" y="125"/>
                </a:cubicBezTo>
                <a:cubicBezTo>
                  <a:pt x="97" y="119"/>
                  <a:pt x="102" y="113"/>
                  <a:pt x="110" y="113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7" y="99"/>
                  <a:pt x="123" y="95"/>
                  <a:pt x="128" y="90"/>
                </a:cubicBezTo>
                <a:cubicBezTo>
                  <a:pt x="132" y="87"/>
                  <a:pt x="138" y="89"/>
                  <a:pt x="143" y="87"/>
                </a:cubicBezTo>
                <a:cubicBezTo>
                  <a:pt x="145" y="85"/>
                  <a:pt x="145" y="82"/>
                  <a:pt x="146" y="79"/>
                </a:cubicBezTo>
                <a:cubicBezTo>
                  <a:pt x="150" y="73"/>
                  <a:pt x="155" y="69"/>
                  <a:pt x="162" y="69"/>
                </a:cubicBezTo>
                <a:cubicBezTo>
                  <a:pt x="165" y="69"/>
                  <a:pt x="165" y="66"/>
                  <a:pt x="166" y="64"/>
                </a:cubicBezTo>
                <a:cubicBezTo>
                  <a:pt x="171" y="58"/>
                  <a:pt x="178" y="47"/>
                  <a:pt x="187" y="50"/>
                </a:cubicBezTo>
                <a:cubicBezTo>
                  <a:pt x="191" y="53"/>
                  <a:pt x="194" y="56"/>
                  <a:pt x="195" y="61"/>
                </a:cubicBezTo>
                <a:cubicBezTo>
                  <a:pt x="193" y="66"/>
                  <a:pt x="200" y="69"/>
                  <a:pt x="200" y="74"/>
                </a:cubicBezTo>
                <a:cubicBezTo>
                  <a:pt x="202" y="77"/>
                  <a:pt x="205" y="76"/>
                  <a:pt x="206" y="77"/>
                </a:cubicBezTo>
                <a:cubicBezTo>
                  <a:pt x="210" y="76"/>
                  <a:pt x="214" y="76"/>
                  <a:pt x="214" y="71"/>
                </a:cubicBezTo>
                <a:cubicBezTo>
                  <a:pt x="215" y="67"/>
                  <a:pt x="212" y="64"/>
                  <a:pt x="215" y="61"/>
                </a:cubicBezTo>
                <a:cubicBezTo>
                  <a:pt x="214" y="56"/>
                  <a:pt x="206" y="57"/>
                  <a:pt x="205" y="51"/>
                </a:cubicBezTo>
                <a:cubicBezTo>
                  <a:pt x="204" y="46"/>
                  <a:pt x="205" y="41"/>
                  <a:pt x="208" y="36"/>
                </a:cubicBezTo>
                <a:cubicBezTo>
                  <a:pt x="211" y="34"/>
                  <a:pt x="215" y="31"/>
                  <a:pt x="220" y="30"/>
                </a:cubicBezTo>
                <a:cubicBezTo>
                  <a:pt x="223" y="31"/>
                  <a:pt x="228" y="32"/>
                  <a:pt x="231" y="30"/>
                </a:cubicBezTo>
                <a:cubicBezTo>
                  <a:pt x="234" y="27"/>
                  <a:pt x="238" y="27"/>
                  <a:pt x="243" y="27"/>
                </a:cubicBezTo>
                <a:cubicBezTo>
                  <a:pt x="246" y="29"/>
                  <a:pt x="249" y="28"/>
                  <a:pt x="252" y="27"/>
                </a:cubicBezTo>
                <a:cubicBezTo>
                  <a:pt x="253" y="25"/>
                  <a:pt x="256" y="24"/>
                  <a:pt x="256" y="21"/>
                </a:cubicBezTo>
                <a:cubicBezTo>
                  <a:pt x="260" y="16"/>
                  <a:pt x="267" y="13"/>
                  <a:pt x="273" y="12"/>
                </a:cubicBezTo>
                <a:cubicBezTo>
                  <a:pt x="277" y="12"/>
                  <a:pt x="282" y="12"/>
                  <a:pt x="286" y="12"/>
                </a:cubicBezTo>
                <a:cubicBezTo>
                  <a:pt x="293" y="13"/>
                  <a:pt x="298" y="6"/>
                  <a:pt x="305" y="9"/>
                </a:cubicBezTo>
                <a:cubicBezTo>
                  <a:pt x="308" y="10"/>
                  <a:pt x="310" y="14"/>
                  <a:pt x="313" y="12"/>
                </a:cubicBezTo>
                <a:cubicBezTo>
                  <a:pt x="317" y="6"/>
                  <a:pt x="323" y="5"/>
                  <a:pt x="328" y="3"/>
                </a:cubicBezTo>
                <a:cubicBezTo>
                  <a:pt x="332" y="2"/>
                  <a:pt x="336" y="3"/>
                  <a:pt x="341" y="1"/>
                </a:cubicBezTo>
                <a:cubicBezTo>
                  <a:pt x="349" y="2"/>
                  <a:pt x="358" y="0"/>
                  <a:pt x="365" y="5"/>
                </a:cubicBezTo>
                <a:close/>
                <a:moveTo>
                  <a:pt x="368" y="10"/>
                </a:moveTo>
                <a:cubicBezTo>
                  <a:pt x="375" y="10"/>
                  <a:pt x="381" y="13"/>
                  <a:pt x="383" y="20"/>
                </a:cubicBezTo>
                <a:cubicBezTo>
                  <a:pt x="384" y="23"/>
                  <a:pt x="384" y="25"/>
                  <a:pt x="383" y="27"/>
                </a:cubicBezTo>
                <a:cubicBezTo>
                  <a:pt x="381" y="30"/>
                  <a:pt x="380" y="31"/>
                  <a:pt x="378" y="32"/>
                </a:cubicBezTo>
                <a:cubicBezTo>
                  <a:pt x="375" y="27"/>
                  <a:pt x="373" y="21"/>
                  <a:pt x="367" y="19"/>
                </a:cubicBezTo>
                <a:cubicBezTo>
                  <a:pt x="361" y="19"/>
                  <a:pt x="355" y="13"/>
                  <a:pt x="349" y="14"/>
                </a:cubicBezTo>
                <a:cubicBezTo>
                  <a:pt x="343" y="15"/>
                  <a:pt x="339" y="15"/>
                  <a:pt x="333" y="15"/>
                </a:cubicBezTo>
                <a:cubicBezTo>
                  <a:pt x="327" y="18"/>
                  <a:pt x="327" y="18"/>
                  <a:pt x="327" y="18"/>
                </a:cubicBezTo>
                <a:cubicBezTo>
                  <a:pt x="323" y="22"/>
                  <a:pt x="315" y="23"/>
                  <a:pt x="312" y="30"/>
                </a:cubicBezTo>
                <a:cubicBezTo>
                  <a:pt x="310" y="38"/>
                  <a:pt x="310" y="38"/>
                  <a:pt x="310" y="38"/>
                </a:cubicBezTo>
                <a:cubicBezTo>
                  <a:pt x="308" y="38"/>
                  <a:pt x="306" y="37"/>
                  <a:pt x="304" y="35"/>
                </a:cubicBezTo>
                <a:cubicBezTo>
                  <a:pt x="301" y="29"/>
                  <a:pt x="303" y="24"/>
                  <a:pt x="306" y="18"/>
                </a:cubicBezTo>
                <a:cubicBezTo>
                  <a:pt x="312" y="14"/>
                  <a:pt x="318" y="12"/>
                  <a:pt x="324" y="7"/>
                </a:cubicBezTo>
                <a:cubicBezTo>
                  <a:pt x="335" y="4"/>
                  <a:pt x="335" y="4"/>
                  <a:pt x="335" y="4"/>
                </a:cubicBezTo>
                <a:cubicBezTo>
                  <a:pt x="339" y="6"/>
                  <a:pt x="344" y="4"/>
                  <a:pt x="347" y="3"/>
                </a:cubicBezTo>
                <a:cubicBezTo>
                  <a:pt x="355" y="3"/>
                  <a:pt x="363" y="4"/>
                  <a:pt x="368" y="10"/>
                </a:cubicBezTo>
                <a:close/>
                <a:moveTo>
                  <a:pt x="388" y="6"/>
                </a:moveTo>
                <a:cubicBezTo>
                  <a:pt x="388" y="7"/>
                  <a:pt x="387" y="8"/>
                  <a:pt x="385" y="9"/>
                </a:cubicBezTo>
                <a:cubicBezTo>
                  <a:pt x="384" y="11"/>
                  <a:pt x="381" y="13"/>
                  <a:pt x="379" y="11"/>
                </a:cubicBezTo>
                <a:cubicBezTo>
                  <a:pt x="378" y="10"/>
                  <a:pt x="376" y="9"/>
                  <a:pt x="378" y="8"/>
                </a:cubicBezTo>
                <a:cubicBezTo>
                  <a:pt x="381" y="4"/>
                  <a:pt x="384" y="4"/>
                  <a:pt x="388" y="5"/>
                </a:cubicBezTo>
                <a:lnTo>
                  <a:pt x="388" y="6"/>
                </a:lnTo>
                <a:close/>
                <a:moveTo>
                  <a:pt x="430" y="14"/>
                </a:moveTo>
                <a:cubicBezTo>
                  <a:pt x="437" y="20"/>
                  <a:pt x="445" y="9"/>
                  <a:pt x="453" y="13"/>
                </a:cubicBezTo>
                <a:cubicBezTo>
                  <a:pt x="458" y="15"/>
                  <a:pt x="462" y="19"/>
                  <a:pt x="465" y="24"/>
                </a:cubicBezTo>
                <a:cubicBezTo>
                  <a:pt x="466" y="28"/>
                  <a:pt x="464" y="33"/>
                  <a:pt x="460" y="36"/>
                </a:cubicBezTo>
                <a:cubicBezTo>
                  <a:pt x="457" y="38"/>
                  <a:pt x="453" y="36"/>
                  <a:pt x="449" y="38"/>
                </a:cubicBezTo>
                <a:cubicBezTo>
                  <a:pt x="447" y="37"/>
                  <a:pt x="444" y="35"/>
                  <a:pt x="443" y="33"/>
                </a:cubicBezTo>
                <a:cubicBezTo>
                  <a:pt x="442" y="30"/>
                  <a:pt x="444" y="28"/>
                  <a:pt x="445" y="27"/>
                </a:cubicBezTo>
                <a:cubicBezTo>
                  <a:pt x="447" y="26"/>
                  <a:pt x="448" y="25"/>
                  <a:pt x="450" y="26"/>
                </a:cubicBezTo>
                <a:cubicBezTo>
                  <a:pt x="451" y="28"/>
                  <a:pt x="448" y="30"/>
                  <a:pt x="450" y="31"/>
                </a:cubicBezTo>
                <a:cubicBezTo>
                  <a:pt x="451" y="30"/>
                  <a:pt x="452" y="30"/>
                  <a:pt x="453" y="29"/>
                </a:cubicBezTo>
                <a:cubicBezTo>
                  <a:pt x="453" y="27"/>
                  <a:pt x="452" y="24"/>
                  <a:pt x="449" y="24"/>
                </a:cubicBezTo>
                <a:cubicBezTo>
                  <a:pt x="445" y="22"/>
                  <a:pt x="444" y="27"/>
                  <a:pt x="441" y="28"/>
                </a:cubicBezTo>
                <a:cubicBezTo>
                  <a:pt x="439" y="27"/>
                  <a:pt x="436" y="24"/>
                  <a:pt x="433" y="23"/>
                </a:cubicBezTo>
                <a:cubicBezTo>
                  <a:pt x="428" y="23"/>
                  <a:pt x="424" y="23"/>
                  <a:pt x="421" y="25"/>
                </a:cubicBezTo>
                <a:cubicBezTo>
                  <a:pt x="415" y="24"/>
                  <a:pt x="416" y="16"/>
                  <a:pt x="410" y="16"/>
                </a:cubicBezTo>
                <a:cubicBezTo>
                  <a:pt x="405" y="18"/>
                  <a:pt x="402" y="18"/>
                  <a:pt x="399" y="15"/>
                </a:cubicBezTo>
                <a:cubicBezTo>
                  <a:pt x="396" y="15"/>
                  <a:pt x="393" y="16"/>
                  <a:pt x="392" y="19"/>
                </a:cubicBezTo>
                <a:cubicBezTo>
                  <a:pt x="392" y="21"/>
                  <a:pt x="390" y="24"/>
                  <a:pt x="393" y="24"/>
                </a:cubicBezTo>
                <a:cubicBezTo>
                  <a:pt x="394" y="24"/>
                  <a:pt x="396" y="24"/>
                  <a:pt x="396" y="24"/>
                </a:cubicBezTo>
                <a:cubicBezTo>
                  <a:pt x="396" y="21"/>
                  <a:pt x="392" y="21"/>
                  <a:pt x="394" y="18"/>
                </a:cubicBezTo>
                <a:cubicBezTo>
                  <a:pt x="396" y="17"/>
                  <a:pt x="399" y="18"/>
                  <a:pt x="401" y="18"/>
                </a:cubicBezTo>
                <a:cubicBezTo>
                  <a:pt x="404" y="21"/>
                  <a:pt x="403" y="25"/>
                  <a:pt x="403" y="28"/>
                </a:cubicBezTo>
                <a:cubicBezTo>
                  <a:pt x="401" y="31"/>
                  <a:pt x="399" y="33"/>
                  <a:pt x="396" y="33"/>
                </a:cubicBezTo>
                <a:cubicBezTo>
                  <a:pt x="393" y="32"/>
                  <a:pt x="389" y="31"/>
                  <a:pt x="386" y="27"/>
                </a:cubicBezTo>
                <a:cubicBezTo>
                  <a:pt x="384" y="14"/>
                  <a:pt x="384" y="14"/>
                  <a:pt x="384" y="14"/>
                </a:cubicBezTo>
                <a:cubicBezTo>
                  <a:pt x="387" y="9"/>
                  <a:pt x="393" y="5"/>
                  <a:pt x="399" y="6"/>
                </a:cubicBezTo>
                <a:cubicBezTo>
                  <a:pt x="402" y="8"/>
                  <a:pt x="404" y="4"/>
                  <a:pt x="407" y="4"/>
                </a:cubicBezTo>
                <a:cubicBezTo>
                  <a:pt x="416" y="4"/>
                  <a:pt x="424" y="9"/>
                  <a:pt x="430" y="14"/>
                </a:cubicBezTo>
                <a:close/>
                <a:moveTo>
                  <a:pt x="307" y="13"/>
                </a:moveTo>
                <a:cubicBezTo>
                  <a:pt x="306" y="15"/>
                  <a:pt x="305" y="19"/>
                  <a:pt x="301" y="19"/>
                </a:cubicBezTo>
                <a:cubicBezTo>
                  <a:pt x="299" y="16"/>
                  <a:pt x="296" y="15"/>
                  <a:pt x="295" y="12"/>
                </a:cubicBezTo>
                <a:cubicBezTo>
                  <a:pt x="298" y="10"/>
                  <a:pt x="304" y="10"/>
                  <a:pt x="307" y="13"/>
                </a:cubicBezTo>
                <a:close/>
                <a:moveTo>
                  <a:pt x="280" y="15"/>
                </a:moveTo>
                <a:cubicBezTo>
                  <a:pt x="284" y="14"/>
                  <a:pt x="288" y="13"/>
                  <a:pt x="292" y="14"/>
                </a:cubicBezTo>
                <a:cubicBezTo>
                  <a:pt x="296" y="15"/>
                  <a:pt x="299" y="19"/>
                  <a:pt x="301" y="24"/>
                </a:cubicBezTo>
                <a:cubicBezTo>
                  <a:pt x="298" y="27"/>
                  <a:pt x="303" y="33"/>
                  <a:pt x="299" y="35"/>
                </a:cubicBezTo>
                <a:cubicBezTo>
                  <a:pt x="297" y="38"/>
                  <a:pt x="294" y="40"/>
                  <a:pt x="290" y="39"/>
                </a:cubicBezTo>
                <a:cubicBezTo>
                  <a:pt x="286" y="39"/>
                  <a:pt x="285" y="36"/>
                  <a:pt x="283" y="34"/>
                </a:cubicBezTo>
                <a:cubicBezTo>
                  <a:pt x="283" y="32"/>
                  <a:pt x="283" y="30"/>
                  <a:pt x="283" y="28"/>
                </a:cubicBezTo>
                <a:cubicBezTo>
                  <a:pt x="285" y="26"/>
                  <a:pt x="288" y="25"/>
                  <a:pt x="290" y="26"/>
                </a:cubicBezTo>
                <a:cubicBezTo>
                  <a:pt x="292" y="27"/>
                  <a:pt x="290" y="32"/>
                  <a:pt x="294" y="31"/>
                </a:cubicBezTo>
                <a:cubicBezTo>
                  <a:pt x="295" y="30"/>
                  <a:pt x="295" y="27"/>
                  <a:pt x="294" y="25"/>
                </a:cubicBezTo>
                <a:cubicBezTo>
                  <a:pt x="292" y="24"/>
                  <a:pt x="289" y="22"/>
                  <a:pt x="287" y="24"/>
                </a:cubicBezTo>
                <a:cubicBezTo>
                  <a:pt x="283" y="24"/>
                  <a:pt x="280" y="30"/>
                  <a:pt x="277" y="26"/>
                </a:cubicBezTo>
                <a:cubicBezTo>
                  <a:pt x="274" y="27"/>
                  <a:pt x="269" y="28"/>
                  <a:pt x="269" y="32"/>
                </a:cubicBezTo>
                <a:cubicBezTo>
                  <a:pt x="269" y="33"/>
                  <a:pt x="269" y="35"/>
                  <a:pt x="266" y="36"/>
                </a:cubicBezTo>
                <a:cubicBezTo>
                  <a:pt x="261" y="35"/>
                  <a:pt x="255" y="33"/>
                  <a:pt x="250" y="37"/>
                </a:cubicBezTo>
                <a:cubicBezTo>
                  <a:pt x="248" y="38"/>
                  <a:pt x="246" y="41"/>
                  <a:pt x="245" y="42"/>
                </a:cubicBezTo>
                <a:cubicBezTo>
                  <a:pt x="242" y="41"/>
                  <a:pt x="238" y="41"/>
                  <a:pt x="236" y="42"/>
                </a:cubicBezTo>
                <a:cubicBezTo>
                  <a:pt x="235" y="43"/>
                  <a:pt x="235" y="45"/>
                  <a:pt x="235" y="46"/>
                </a:cubicBezTo>
                <a:cubicBezTo>
                  <a:pt x="236" y="47"/>
                  <a:pt x="237" y="47"/>
                  <a:pt x="237" y="47"/>
                </a:cubicBezTo>
                <a:cubicBezTo>
                  <a:pt x="239" y="45"/>
                  <a:pt x="238" y="43"/>
                  <a:pt x="240" y="43"/>
                </a:cubicBezTo>
                <a:cubicBezTo>
                  <a:pt x="242" y="43"/>
                  <a:pt x="243" y="44"/>
                  <a:pt x="243" y="45"/>
                </a:cubicBezTo>
                <a:cubicBezTo>
                  <a:pt x="245" y="50"/>
                  <a:pt x="240" y="53"/>
                  <a:pt x="237" y="56"/>
                </a:cubicBezTo>
                <a:cubicBezTo>
                  <a:pt x="233" y="56"/>
                  <a:pt x="228" y="56"/>
                  <a:pt x="224" y="53"/>
                </a:cubicBezTo>
                <a:cubicBezTo>
                  <a:pt x="221" y="50"/>
                  <a:pt x="221" y="46"/>
                  <a:pt x="221" y="42"/>
                </a:cubicBezTo>
                <a:cubicBezTo>
                  <a:pt x="223" y="35"/>
                  <a:pt x="231" y="31"/>
                  <a:pt x="237" y="30"/>
                </a:cubicBezTo>
                <a:cubicBezTo>
                  <a:pt x="243" y="29"/>
                  <a:pt x="250" y="33"/>
                  <a:pt x="255" y="2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8" y="17"/>
                  <a:pt x="274" y="11"/>
                  <a:pt x="280" y="15"/>
                </a:cubicBezTo>
                <a:close/>
                <a:moveTo>
                  <a:pt x="478" y="24"/>
                </a:moveTo>
                <a:cubicBezTo>
                  <a:pt x="477" y="27"/>
                  <a:pt x="479" y="31"/>
                  <a:pt x="477" y="34"/>
                </a:cubicBezTo>
                <a:cubicBezTo>
                  <a:pt x="475" y="37"/>
                  <a:pt x="472" y="37"/>
                  <a:pt x="469" y="38"/>
                </a:cubicBezTo>
                <a:cubicBezTo>
                  <a:pt x="465" y="37"/>
                  <a:pt x="465" y="37"/>
                  <a:pt x="465" y="37"/>
                </a:cubicBezTo>
                <a:cubicBezTo>
                  <a:pt x="465" y="34"/>
                  <a:pt x="468" y="30"/>
                  <a:pt x="468" y="26"/>
                </a:cubicBezTo>
                <a:cubicBezTo>
                  <a:pt x="467" y="23"/>
                  <a:pt x="465" y="18"/>
                  <a:pt x="462" y="16"/>
                </a:cubicBezTo>
                <a:cubicBezTo>
                  <a:pt x="461" y="15"/>
                  <a:pt x="462" y="15"/>
                  <a:pt x="463" y="15"/>
                </a:cubicBezTo>
                <a:cubicBezTo>
                  <a:pt x="469" y="15"/>
                  <a:pt x="476" y="18"/>
                  <a:pt x="478" y="24"/>
                </a:cubicBezTo>
                <a:close/>
                <a:moveTo>
                  <a:pt x="361" y="21"/>
                </a:moveTo>
                <a:cubicBezTo>
                  <a:pt x="364" y="21"/>
                  <a:pt x="368" y="23"/>
                  <a:pt x="372" y="24"/>
                </a:cubicBezTo>
                <a:cubicBezTo>
                  <a:pt x="373" y="28"/>
                  <a:pt x="375" y="33"/>
                  <a:pt x="374" y="36"/>
                </a:cubicBezTo>
                <a:cubicBezTo>
                  <a:pt x="373" y="39"/>
                  <a:pt x="371" y="40"/>
                  <a:pt x="369" y="41"/>
                </a:cubicBezTo>
                <a:cubicBezTo>
                  <a:pt x="365" y="47"/>
                  <a:pt x="359" y="47"/>
                  <a:pt x="354" y="49"/>
                </a:cubicBezTo>
                <a:cubicBezTo>
                  <a:pt x="350" y="49"/>
                  <a:pt x="348" y="46"/>
                  <a:pt x="345" y="44"/>
                </a:cubicBezTo>
                <a:cubicBezTo>
                  <a:pt x="346" y="41"/>
                  <a:pt x="344" y="37"/>
                  <a:pt x="346" y="34"/>
                </a:cubicBezTo>
                <a:cubicBezTo>
                  <a:pt x="347" y="33"/>
                  <a:pt x="350" y="31"/>
                  <a:pt x="352" y="32"/>
                </a:cubicBezTo>
                <a:cubicBezTo>
                  <a:pt x="354" y="33"/>
                  <a:pt x="357" y="34"/>
                  <a:pt x="356" y="36"/>
                </a:cubicBezTo>
                <a:cubicBezTo>
                  <a:pt x="355" y="37"/>
                  <a:pt x="353" y="36"/>
                  <a:pt x="353" y="38"/>
                </a:cubicBezTo>
                <a:cubicBezTo>
                  <a:pt x="353" y="39"/>
                  <a:pt x="355" y="39"/>
                  <a:pt x="355" y="39"/>
                </a:cubicBezTo>
                <a:cubicBezTo>
                  <a:pt x="357" y="39"/>
                  <a:pt x="358" y="38"/>
                  <a:pt x="358" y="36"/>
                </a:cubicBezTo>
                <a:cubicBezTo>
                  <a:pt x="358" y="34"/>
                  <a:pt x="358" y="30"/>
                  <a:pt x="354" y="30"/>
                </a:cubicBezTo>
                <a:cubicBezTo>
                  <a:pt x="350" y="27"/>
                  <a:pt x="347" y="30"/>
                  <a:pt x="343" y="32"/>
                </a:cubicBezTo>
                <a:cubicBezTo>
                  <a:pt x="340" y="31"/>
                  <a:pt x="335" y="30"/>
                  <a:pt x="331" y="32"/>
                </a:cubicBezTo>
                <a:cubicBezTo>
                  <a:pt x="329" y="33"/>
                  <a:pt x="329" y="35"/>
                  <a:pt x="329" y="37"/>
                </a:cubicBezTo>
                <a:cubicBezTo>
                  <a:pt x="329" y="38"/>
                  <a:pt x="330" y="41"/>
                  <a:pt x="332" y="41"/>
                </a:cubicBezTo>
                <a:cubicBezTo>
                  <a:pt x="333" y="41"/>
                  <a:pt x="335" y="40"/>
                  <a:pt x="335" y="38"/>
                </a:cubicBezTo>
                <a:cubicBezTo>
                  <a:pt x="335" y="37"/>
                  <a:pt x="333" y="37"/>
                  <a:pt x="332" y="36"/>
                </a:cubicBezTo>
                <a:cubicBezTo>
                  <a:pt x="332" y="35"/>
                  <a:pt x="334" y="33"/>
                  <a:pt x="335" y="33"/>
                </a:cubicBezTo>
                <a:cubicBezTo>
                  <a:pt x="339" y="32"/>
                  <a:pt x="342" y="35"/>
                  <a:pt x="343" y="37"/>
                </a:cubicBezTo>
                <a:cubicBezTo>
                  <a:pt x="344" y="41"/>
                  <a:pt x="344" y="44"/>
                  <a:pt x="341" y="46"/>
                </a:cubicBezTo>
                <a:cubicBezTo>
                  <a:pt x="338" y="49"/>
                  <a:pt x="333" y="50"/>
                  <a:pt x="328" y="49"/>
                </a:cubicBezTo>
                <a:cubicBezTo>
                  <a:pt x="324" y="46"/>
                  <a:pt x="317" y="45"/>
                  <a:pt x="314" y="39"/>
                </a:cubicBezTo>
                <a:cubicBezTo>
                  <a:pt x="312" y="34"/>
                  <a:pt x="315" y="30"/>
                  <a:pt x="318" y="26"/>
                </a:cubicBezTo>
                <a:cubicBezTo>
                  <a:pt x="322" y="24"/>
                  <a:pt x="327" y="24"/>
                  <a:pt x="330" y="19"/>
                </a:cubicBezTo>
                <a:cubicBezTo>
                  <a:pt x="333" y="18"/>
                  <a:pt x="338" y="16"/>
                  <a:pt x="341" y="19"/>
                </a:cubicBezTo>
                <a:cubicBezTo>
                  <a:pt x="347" y="15"/>
                  <a:pt x="355" y="17"/>
                  <a:pt x="361" y="21"/>
                </a:cubicBezTo>
                <a:close/>
                <a:moveTo>
                  <a:pt x="436" y="27"/>
                </a:moveTo>
                <a:cubicBezTo>
                  <a:pt x="436" y="30"/>
                  <a:pt x="432" y="29"/>
                  <a:pt x="430" y="30"/>
                </a:cubicBezTo>
                <a:cubicBezTo>
                  <a:pt x="426" y="34"/>
                  <a:pt x="426" y="34"/>
                  <a:pt x="426" y="34"/>
                </a:cubicBezTo>
                <a:cubicBezTo>
                  <a:pt x="422" y="38"/>
                  <a:pt x="424" y="44"/>
                  <a:pt x="426" y="49"/>
                </a:cubicBezTo>
                <a:cubicBezTo>
                  <a:pt x="422" y="49"/>
                  <a:pt x="419" y="46"/>
                  <a:pt x="417" y="44"/>
                </a:cubicBezTo>
                <a:cubicBezTo>
                  <a:pt x="416" y="40"/>
                  <a:pt x="416" y="35"/>
                  <a:pt x="417" y="33"/>
                </a:cubicBezTo>
                <a:cubicBezTo>
                  <a:pt x="422" y="29"/>
                  <a:pt x="426" y="23"/>
                  <a:pt x="433" y="26"/>
                </a:cubicBezTo>
                <a:cubicBezTo>
                  <a:pt x="434" y="26"/>
                  <a:pt x="436" y="27"/>
                  <a:pt x="436" y="27"/>
                </a:cubicBezTo>
                <a:close/>
                <a:moveTo>
                  <a:pt x="522" y="41"/>
                </a:moveTo>
                <a:cubicBezTo>
                  <a:pt x="522" y="44"/>
                  <a:pt x="520" y="47"/>
                  <a:pt x="518" y="49"/>
                </a:cubicBezTo>
                <a:cubicBezTo>
                  <a:pt x="517" y="49"/>
                  <a:pt x="517" y="49"/>
                  <a:pt x="517" y="49"/>
                </a:cubicBezTo>
                <a:cubicBezTo>
                  <a:pt x="515" y="47"/>
                  <a:pt x="517" y="44"/>
                  <a:pt x="515" y="43"/>
                </a:cubicBezTo>
                <a:cubicBezTo>
                  <a:pt x="512" y="38"/>
                  <a:pt x="509" y="35"/>
                  <a:pt x="503" y="36"/>
                </a:cubicBezTo>
                <a:cubicBezTo>
                  <a:pt x="500" y="37"/>
                  <a:pt x="497" y="41"/>
                  <a:pt x="494" y="39"/>
                </a:cubicBezTo>
                <a:cubicBezTo>
                  <a:pt x="494" y="36"/>
                  <a:pt x="496" y="34"/>
                  <a:pt x="498" y="32"/>
                </a:cubicBezTo>
                <a:cubicBezTo>
                  <a:pt x="500" y="31"/>
                  <a:pt x="503" y="29"/>
                  <a:pt x="506" y="30"/>
                </a:cubicBezTo>
                <a:cubicBezTo>
                  <a:pt x="513" y="31"/>
                  <a:pt x="522" y="33"/>
                  <a:pt x="522" y="41"/>
                </a:cubicBezTo>
                <a:close/>
                <a:moveTo>
                  <a:pt x="400" y="34"/>
                </a:moveTo>
                <a:cubicBezTo>
                  <a:pt x="401" y="35"/>
                  <a:pt x="400" y="36"/>
                  <a:pt x="399" y="38"/>
                </a:cubicBezTo>
                <a:cubicBezTo>
                  <a:pt x="398" y="39"/>
                  <a:pt x="395" y="42"/>
                  <a:pt x="393" y="41"/>
                </a:cubicBezTo>
                <a:cubicBezTo>
                  <a:pt x="390" y="43"/>
                  <a:pt x="385" y="44"/>
                  <a:pt x="382" y="42"/>
                </a:cubicBezTo>
                <a:cubicBezTo>
                  <a:pt x="380" y="41"/>
                  <a:pt x="378" y="40"/>
                  <a:pt x="376" y="38"/>
                </a:cubicBezTo>
                <a:cubicBezTo>
                  <a:pt x="375" y="33"/>
                  <a:pt x="382" y="34"/>
                  <a:pt x="384" y="30"/>
                </a:cubicBezTo>
                <a:cubicBezTo>
                  <a:pt x="389" y="32"/>
                  <a:pt x="394" y="36"/>
                  <a:pt x="400" y="34"/>
                </a:cubicBezTo>
                <a:close/>
                <a:moveTo>
                  <a:pt x="224" y="33"/>
                </a:moveTo>
                <a:cubicBezTo>
                  <a:pt x="224" y="35"/>
                  <a:pt x="222" y="35"/>
                  <a:pt x="221" y="36"/>
                </a:cubicBezTo>
                <a:cubicBezTo>
                  <a:pt x="217" y="40"/>
                  <a:pt x="219" y="46"/>
                  <a:pt x="220" y="50"/>
                </a:cubicBezTo>
                <a:cubicBezTo>
                  <a:pt x="220" y="53"/>
                  <a:pt x="224" y="55"/>
                  <a:pt x="222" y="56"/>
                </a:cubicBezTo>
                <a:cubicBezTo>
                  <a:pt x="217" y="59"/>
                  <a:pt x="214" y="56"/>
                  <a:pt x="209" y="53"/>
                </a:cubicBezTo>
                <a:cubicBezTo>
                  <a:pt x="207" y="50"/>
                  <a:pt x="208" y="45"/>
                  <a:pt x="208" y="41"/>
                </a:cubicBezTo>
                <a:cubicBezTo>
                  <a:pt x="210" y="35"/>
                  <a:pt x="216" y="33"/>
                  <a:pt x="222" y="32"/>
                </a:cubicBezTo>
                <a:cubicBezTo>
                  <a:pt x="223" y="32"/>
                  <a:pt x="223" y="33"/>
                  <a:pt x="224" y="33"/>
                </a:cubicBezTo>
                <a:close/>
                <a:moveTo>
                  <a:pt x="267" y="40"/>
                </a:moveTo>
                <a:cubicBezTo>
                  <a:pt x="271" y="41"/>
                  <a:pt x="270" y="45"/>
                  <a:pt x="272" y="48"/>
                </a:cubicBezTo>
                <a:cubicBezTo>
                  <a:pt x="272" y="52"/>
                  <a:pt x="270" y="56"/>
                  <a:pt x="267" y="59"/>
                </a:cubicBezTo>
                <a:cubicBezTo>
                  <a:pt x="266" y="59"/>
                  <a:pt x="265" y="59"/>
                  <a:pt x="264" y="59"/>
                </a:cubicBezTo>
                <a:cubicBezTo>
                  <a:pt x="263" y="57"/>
                  <a:pt x="265" y="55"/>
                  <a:pt x="264" y="53"/>
                </a:cubicBezTo>
                <a:cubicBezTo>
                  <a:pt x="263" y="47"/>
                  <a:pt x="257" y="43"/>
                  <a:pt x="252" y="42"/>
                </a:cubicBezTo>
                <a:cubicBezTo>
                  <a:pt x="252" y="42"/>
                  <a:pt x="250" y="43"/>
                  <a:pt x="249" y="41"/>
                </a:cubicBezTo>
                <a:cubicBezTo>
                  <a:pt x="251" y="38"/>
                  <a:pt x="255" y="38"/>
                  <a:pt x="258" y="37"/>
                </a:cubicBezTo>
                <a:cubicBezTo>
                  <a:pt x="262" y="36"/>
                  <a:pt x="263" y="44"/>
                  <a:pt x="267" y="40"/>
                </a:cubicBezTo>
                <a:close/>
                <a:moveTo>
                  <a:pt x="312" y="42"/>
                </a:moveTo>
                <a:cubicBezTo>
                  <a:pt x="312" y="44"/>
                  <a:pt x="312" y="45"/>
                  <a:pt x="312" y="46"/>
                </a:cubicBezTo>
                <a:cubicBezTo>
                  <a:pt x="309" y="49"/>
                  <a:pt x="306" y="52"/>
                  <a:pt x="302" y="50"/>
                </a:cubicBezTo>
                <a:cubicBezTo>
                  <a:pt x="298" y="48"/>
                  <a:pt x="295" y="50"/>
                  <a:pt x="292" y="48"/>
                </a:cubicBezTo>
                <a:cubicBezTo>
                  <a:pt x="289" y="47"/>
                  <a:pt x="285" y="44"/>
                  <a:pt x="285" y="41"/>
                </a:cubicBezTo>
                <a:cubicBezTo>
                  <a:pt x="288" y="42"/>
                  <a:pt x="292" y="42"/>
                  <a:pt x="295" y="41"/>
                </a:cubicBezTo>
                <a:cubicBezTo>
                  <a:pt x="301" y="37"/>
                  <a:pt x="301" y="37"/>
                  <a:pt x="301" y="37"/>
                </a:cubicBezTo>
                <a:cubicBezTo>
                  <a:pt x="305" y="39"/>
                  <a:pt x="308" y="41"/>
                  <a:pt x="312" y="42"/>
                </a:cubicBezTo>
                <a:close/>
                <a:moveTo>
                  <a:pt x="193" y="59"/>
                </a:moveTo>
                <a:cubicBezTo>
                  <a:pt x="193" y="60"/>
                  <a:pt x="193" y="63"/>
                  <a:pt x="191" y="62"/>
                </a:cubicBezTo>
                <a:cubicBezTo>
                  <a:pt x="187" y="61"/>
                  <a:pt x="182" y="59"/>
                  <a:pt x="179" y="61"/>
                </a:cubicBezTo>
                <a:cubicBezTo>
                  <a:pt x="174" y="64"/>
                  <a:pt x="171" y="67"/>
                  <a:pt x="172" y="73"/>
                </a:cubicBezTo>
                <a:cubicBezTo>
                  <a:pt x="171" y="74"/>
                  <a:pt x="171" y="73"/>
                  <a:pt x="170" y="73"/>
                </a:cubicBezTo>
                <a:cubicBezTo>
                  <a:pt x="168" y="71"/>
                  <a:pt x="168" y="67"/>
                  <a:pt x="168" y="65"/>
                </a:cubicBezTo>
                <a:cubicBezTo>
                  <a:pt x="168" y="60"/>
                  <a:pt x="175" y="59"/>
                  <a:pt x="177" y="54"/>
                </a:cubicBezTo>
                <a:cubicBezTo>
                  <a:pt x="179" y="53"/>
                  <a:pt x="182" y="52"/>
                  <a:pt x="183" y="52"/>
                </a:cubicBezTo>
                <a:cubicBezTo>
                  <a:pt x="188" y="52"/>
                  <a:pt x="191" y="56"/>
                  <a:pt x="193" y="59"/>
                </a:cubicBezTo>
                <a:close/>
                <a:moveTo>
                  <a:pt x="573" y="64"/>
                </a:moveTo>
                <a:cubicBezTo>
                  <a:pt x="573" y="66"/>
                  <a:pt x="574" y="67"/>
                  <a:pt x="574" y="69"/>
                </a:cubicBezTo>
                <a:cubicBezTo>
                  <a:pt x="568" y="69"/>
                  <a:pt x="563" y="69"/>
                  <a:pt x="558" y="70"/>
                </a:cubicBezTo>
                <a:cubicBezTo>
                  <a:pt x="555" y="67"/>
                  <a:pt x="553" y="64"/>
                  <a:pt x="548" y="63"/>
                </a:cubicBezTo>
                <a:cubicBezTo>
                  <a:pt x="548" y="62"/>
                  <a:pt x="548" y="60"/>
                  <a:pt x="549" y="59"/>
                </a:cubicBezTo>
                <a:cubicBezTo>
                  <a:pt x="551" y="57"/>
                  <a:pt x="553" y="56"/>
                  <a:pt x="555" y="56"/>
                </a:cubicBezTo>
                <a:cubicBezTo>
                  <a:pt x="562" y="56"/>
                  <a:pt x="567" y="60"/>
                  <a:pt x="573" y="64"/>
                </a:cubicBezTo>
                <a:close/>
                <a:moveTo>
                  <a:pt x="580" y="75"/>
                </a:moveTo>
                <a:cubicBezTo>
                  <a:pt x="592" y="73"/>
                  <a:pt x="601" y="82"/>
                  <a:pt x="607" y="90"/>
                </a:cubicBezTo>
                <a:cubicBezTo>
                  <a:pt x="609" y="93"/>
                  <a:pt x="612" y="90"/>
                  <a:pt x="614" y="93"/>
                </a:cubicBezTo>
                <a:cubicBezTo>
                  <a:pt x="620" y="99"/>
                  <a:pt x="628" y="102"/>
                  <a:pt x="630" y="111"/>
                </a:cubicBezTo>
                <a:cubicBezTo>
                  <a:pt x="630" y="119"/>
                  <a:pt x="639" y="123"/>
                  <a:pt x="635" y="131"/>
                </a:cubicBezTo>
                <a:cubicBezTo>
                  <a:pt x="636" y="136"/>
                  <a:pt x="632" y="138"/>
                  <a:pt x="629" y="139"/>
                </a:cubicBezTo>
                <a:cubicBezTo>
                  <a:pt x="628" y="139"/>
                  <a:pt x="626" y="140"/>
                  <a:pt x="625" y="139"/>
                </a:cubicBezTo>
                <a:cubicBezTo>
                  <a:pt x="623" y="137"/>
                  <a:pt x="625" y="135"/>
                  <a:pt x="625" y="132"/>
                </a:cubicBezTo>
                <a:cubicBezTo>
                  <a:pt x="624" y="126"/>
                  <a:pt x="621" y="120"/>
                  <a:pt x="617" y="115"/>
                </a:cubicBezTo>
                <a:cubicBezTo>
                  <a:pt x="617" y="109"/>
                  <a:pt x="612" y="105"/>
                  <a:pt x="608" y="101"/>
                </a:cubicBezTo>
                <a:cubicBezTo>
                  <a:pt x="602" y="100"/>
                  <a:pt x="598" y="93"/>
                  <a:pt x="594" y="89"/>
                </a:cubicBezTo>
                <a:cubicBezTo>
                  <a:pt x="590" y="86"/>
                  <a:pt x="585" y="86"/>
                  <a:pt x="580" y="85"/>
                </a:cubicBezTo>
                <a:cubicBezTo>
                  <a:pt x="574" y="85"/>
                  <a:pt x="569" y="79"/>
                  <a:pt x="563" y="82"/>
                </a:cubicBezTo>
                <a:cubicBezTo>
                  <a:pt x="562" y="84"/>
                  <a:pt x="560" y="85"/>
                  <a:pt x="557" y="83"/>
                </a:cubicBezTo>
                <a:cubicBezTo>
                  <a:pt x="555" y="81"/>
                  <a:pt x="558" y="78"/>
                  <a:pt x="558" y="76"/>
                </a:cubicBezTo>
                <a:cubicBezTo>
                  <a:pt x="563" y="68"/>
                  <a:pt x="571" y="71"/>
                  <a:pt x="577" y="73"/>
                </a:cubicBezTo>
                <a:lnTo>
                  <a:pt x="580" y="75"/>
                </a:lnTo>
                <a:close/>
                <a:moveTo>
                  <a:pt x="578" y="87"/>
                </a:moveTo>
                <a:cubicBezTo>
                  <a:pt x="592" y="85"/>
                  <a:pt x="596" y="99"/>
                  <a:pt x="606" y="102"/>
                </a:cubicBezTo>
                <a:cubicBezTo>
                  <a:pt x="615" y="106"/>
                  <a:pt x="615" y="116"/>
                  <a:pt x="619" y="122"/>
                </a:cubicBezTo>
                <a:cubicBezTo>
                  <a:pt x="622" y="127"/>
                  <a:pt x="624" y="134"/>
                  <a:pt x="620" y="139"/>
                </a:cubicBezTo>
                <a:cubicBezTo>
                  <a:pt x="616" y="142"/>
                  <a:pt x="610" y="145"/>
                  <a:pt x="604" y="143"/>
                </a:cubicBezTo>
                <a:cubicBezTo>
                  <a:pt x="600" y="141"/>
                  <a:pt x="599" y="136"/>
                  <a:pt x="594" y="136"/>
                </a:cubicBezTo>
                <a:cubicBezTo>
                  <a:pt x="589" y="134"/>
                  <a:pt x="586" y="129"/>
                  <a:pt x="585" y="124"/>
                </a:cubicBezTo>
                <a:cubicBezTo>
                  <a:pt x="585" y="119"/>
                  <a:pt x="589" y="115"/>
                  <a:pt x="592" y="111"/>
                </a:cubicBezTo>
                <a:cubicBezTo>
                  <a:pt x="594" y="109"/>
                  <a:pt x="597" y="111"/>
                  <a:pt x="600" y="112"/>
                </a:cubicBezTo>
                <a:cubicBezTo>
                  <a:pt x="603" y="113"/>
                  <a:pt x="603" y="118"/>
                  <a:pt x="604" y="122"/>
                </a:cubicBezTo>
                <a:cubicBezTo>
                  <a:pt x="604" y="123"/>
                  <a:pt x="603" y="125"/>
                  <a:pt x="601" y="126"/>
                </a:cubicBezTo>
                <a:cubicBezTo>
                  <a:pt x="599" y="127"/>
                  <a:pt x="597" y="122"/>
                  <a:pt x="595" y="125"/>
                </a:cubicBezTo>
                <a:cubicBezTo>
                  <a:pt x="595" y="128"/>
                  <a:pt x="597" y="128"/>
                  <a:pt x="599" y="128"/>
                </a:cubicBezTo>
                <a:cubicBezTo>
                  <a:pt x="602" y="129"/>
                  <a:pt x="603" y="127"/>
                  <a:pt x="606" y="125"/>
                </a:cubicBezTo>
                <a:cubicBezTo>
                  <a:pt x="608" y="121"/>
                  <a:pt x="606" y="117"/>
                  <a:pt x="604" y="113"/>
                </a:cubicBezTo>
                <a:cubicBezTo>
                  <a:pt x="601" y="110"/>
                  <a:pt x="597" y="108"/>
                  <a:pt x="592" y="109"/>
                </a:cubicBezTo>
                <a:cubicBezTo>
                  <a:pt x="590" y="108"/>
                  <a:pt x="592" y="104"/>
                  <a:pt x="589" y="102"/>
                </a:cubicBezTo>
                <a:cubicBezTo>
                  <a:pt x="586" y="100"/>
                  <a:pt x="583" y="95"/>
                  <a:pt x="578" y="96"/>
                </a:cubicBezTo>
                <a:cubicBezTo>
                  <a:pt x="576" y="98"/>
                  <a:pt x="574" y="99"/>
                  <a:pt x="572" y="101"/>
                </a:cubicBezTo>
                <a:cubicBezTo>
                  <a:pt x="571" y="104"/>
                  <a:pt x="573" y="107"/>
                  <a:pt x="574" y="109"/>
                </a:cubicBezTo>
                <a:cubicBezTo>
                  <a:pt x="575" y="110"/>
                  <a:pt x="577" y="110"/>
                  <a:pt x="578" y="110"/>
                </a:cubicBezTo>
                <a:cubicBezTo>
                  <a:pt x="580" y="109"/>
                  <a:pt x="578" y="108"/>
                  <a:pt x="578" y="108"/>
                </a:cubicBezTo>
                <a:cubicBezTo>
                  <a:pt x="576" y="107"/>
                  <a:pt x="574" y="107"/>
                  <a:pt x="574" y="105"/>
                </a:cubicBezTo>
                <a:cubicBezTo>
                  <a:pt x="574" y="102"/>
                  <a:pt x="576" y="99"/>
                  <a:pt x="579" y="99"/>
                </a:cubicBezTo>
                <a:cubicBezTo>
                  <a:pt x="581" y="99"/>
                  <a:pt x="583" y="99"/>
                  <a:pt x="585" y="100"/>
                </a:cubicBezTo>
                <a:cubicBezTo>
                  <a:pt x="588" y="102"/>
                  <a:pt x="588" y="106"/>
                  <a:pt x="589" y="108"/>
                </a:cubicBezTo>
                <a:cubicBezTo>
                  <a:pt x="588" y="113"/>
                  <a:pt x="584" y="116"/>
                  <a:pt x="579" y="117"/>
                </a:cubicBezTo>
                <a:cubicBezTo>
                  <a:pt x="574" y="119"/>
                  <a:pt x="570" y="115"/>
                  <a:pt x="566" y="113"/>
                </a:cubicBezTo>
                <a:cubicBezTo>
                  <a:pt x="563" y="110"/>
                  <a:pt x="563" y="106"/>
                  <a:pt x="560" y="103"/>
                </a:cubicBezTo>
                <a:cubicBezTo>
                  <a:pt x="558" y="99"/>
                  <a:pt x="554" y="93"/>
                  <a:pt x="559" y="89"/>
                </a:cubicBezTo>
                <a:cubicBezTo>
                  <a:pt x="560" y="87"/>
                  <a:pt x="563" y="85"/>
                  <a:pt x="566" y="85"/>
                </a:cubicBezTo>
                <a:cubicBezTo>
                  <a:pt x="571" y="83"/>
                  <a:pt x="574" y="87"/>
                  <a:pt x="578" y="87"/>
                </a:cubicBezTo>
                <a:close/>
                <a:moveTo>
                  <a:pt x="205" y="87"/>
                </a:moveTo>
                <a:cubicBezTo>
                  <a:pt x="206" y="90"/>
                  <a:pt x="204" y="93"/>
                  <a:pt x="202" y="94"/>
                </a:cubicBezTo>
                <a:cubicBezTo>
                  <a:pt x="200" y="96"/>
                  <a:pt x="200" y="99"/>
                  <a:pt x="197" y="101"/>
                </a:cubicBezTo>
                <a:cubicBezTo>
                  <a:pt x="194" y="104"/>
                  <a:pt x="188" y="102"/>
                  <a:pt x="185" y="102"/>
                </a:cubicBezTo>
                <a:cubicBezTo>
                  <a:pt x="182" y="100"/>
                  <a:pt x="177" y="99"/>
                  <a:pt x="179" y="95"/>
                </a:cubicBezTo>
                <a:cubicBezTo>
                  <a:pt x="185" y="98"/>
                  <a:pt x="194" y="99"/>
                  <a:pt x="199" y="94"/>
                </a:cubicBezTo>
                <a:cubicBezTo>
                  <a:pt x="202" y="91"/>
                  <a:pt x="202" y="87"/>
                  <a:pt x="202" y="85"/>
                </a:cubicBezTo>
                <a:cubicBezTo>
                  <a:pt x="203" y="85"/>
                  <a:pt x="205" y="86"/>
                  <a:pt x="205" y="87"/>
                </a:cubicBezTo>
                <a:close/>
                <a:moveTo>
                  <a:pt x="552" y="87"/>
                </a:moveTo>
                <a:cubicBezTo>
                  <a:pt x="553" y="86"/>
                  <a:pt x="554" y="85"/>
                  <a:pt x="556" y="86"/>
                </a:cubicBezTo>
                <a:cubicBezTo>
                  <a:pt x="557" y="89"/>
                  <a:pt x="554" y="92"/>
                  <a:pt x="554" y="96"/>
                </a:cubicBezTo>
                <a:cubicBezTo>
                  <a:pt x="549" y="99"/>
                  <a:pt x="544" y="96"/>
                  <a:pt x="540" y="93"/>
                </a:cubicBezTo>
                <a:cubicBezTo>
                  <a:pt x="538" y="90"/>
                  <a:pt x="534" y="87"/>
                  <a:pt x="536" y="85"/>
                </a:cubicBezTo>
                <a:cubicBezTo>
                  <a:pt x="540" y="88"/>
                  <a:pt x="546" y="89"/>
                  <a:pt x="552" y="87"/>
                </a:cubicBezTo>
                <a:close/>
                <a:moveTo>
                  <a:pt x="652" y="139"/>
                </a:moveTo>
                <a:cubicBezTo>
                  <a:pt x="651" y="142"/>
                  <a:pt x="650" y="144"/>
                  <a:pt x="648" y="146"/>
                </a:cubicBezTo>
                <a:cubicBezTo>
                  <a:pt x="645" y="143"/>
                  <a:pt x="644" y="136"/>
                  <a:pt x="638" y="136"/>
                </a:cubicBezTo>
                <a:cubicBezTo>
                  <a:pt x="636" y="132"/>
                  <a:pt x="641" y="127"/>
                  <a:pt x="637" y="122"/>
                </a:cubicBezTo>
                <a:cubicBezTo>
                  <a:pt x="638" y="122"/>
                  <a:pt x="638" y="120"/>
                  <a:pt x="639" y="120"/>
                </a:cubicBezTo>
                <a:cubicBezTo>
                  <a:pt x="647" y="123"/>
                  <a:pt x="652" y="131"/>
                  <a:pt x="652" y="139"/>
                </a:cubicBezTo>
                <a:close/>
                <a:moveTo>
                  <a:pt x="128" y="140"/>
                </a:moveTo>
                <a:cubicBezTo>
                  <a:pt x="129" y="144"/>
                  <a:pt x="125" y="147"/>
                  <a:pt x="122" y="148"/>
                </a:cubicBezTo>
                <a:cubicBezTo>
                  <a:pt x="122" y="149"/>
                  <a:pt x="119" y="148"/>
                  <a:pt x="120" y="147"/>
                </a:cubicBezTo>
                <a:cubicBezTo>
                  <a:pt x="121" y="145"/>
                  <a:pt x="125" y="146"/>
                  <a:pt x="125" y="142"/>
                </a:cubicBezTo>
                <a:cubicBezTo>
                  <a:pt x="125" y="141"/>
                  <a:pt x="125" y="137"/>
                  <a:pt x="122" y="137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3" y="142"/>
                  <a:pt x="111" y="146"/>
                  <a:pt x="111" y="150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08" y="151"/>
                  <a:pt x="103" y="151"/>
                  <a:pt x="100" y="156"/>
                </a:cubicBezTo>
                <a:cubicBezTo>
                  <a:pt x="99" y="159"/>
                  <a:pt x="99" y="162"/>
                  <a:pt x="101" y="165"/>
                </a:cubicBezTo>
                <a:cubicBezTo>
                  <a:pt x="102" y="166"/>
                  <a:pt x="103" y="166"/>
                  <a:pt x="105" y="166"/>
                </a:cubicBezTo>
                <a:cubicBezTo>
                  <a:pt x="107" y="165"/>
                  <a:pt x="104" y="160"/>
                  <a:pt x="108" y="162"/>
                </a:cubicBezTo>
                <a:cubicBezTo>
                  <a:pt x="108" y="163"/>
                  <a:pt x="108" y="165"/>
                  <a:pt x="108" y="166"/>
                </a:cubicBezTo>
                <a:cubicBezTo>
                  <a:pt x="105" y="168"/>
                  <a:pt x="102" y="171"/>
                  <a:pt x="99" y="167"/>
                </a:cubicBezTo>
                <a:cubicBezTo>
                  <a:pt x="97" y="164"/>
                  <a:pt x="98" y="160"/>
                  <a:pt x="98" y="158"/>
                </a:cubicBezTo>
                <a:cubicBezTo>
                  <a:pt x="100" y="154"/>
                  <a:pt x="102" y="149"/>
                  <a:pt x="108" y="150"/>
                </a:cubicBezTo>
                <a:cubicBezTo>
                  <a:pt x="111" y="147"/>
                  <a:pt x="108" y="142"/>
                  <a:pt x="113" y="139"/>
                </a:cubicBezTo>
                <a:cubicBezTo>
                  <a:pt x="116" y="138"/>
                  <a:pt x="118" y="135"/>
                  <a:pt x="121" y="135"/>
                </a:cubicBezTo>
                <a:cubicBezTo>
                  <a:pt x="124" y="136"/>
                  <a:pt x="127" y="138"/>
                  <a:pt x="128" y="140"/>
                </a:cubicBezTo>
                <a:close/>
                <a:moveTo>
                  <a:pt x="644" y="143"/>
                </a:moveTo>
                <a:cubicBezTo>
                  <a:pt x="646" y="145"/>
                  <a:pt x="646" y="148"/>
                  <a:pt x="644" y="150"/>
                </a:cubicBezTo>
                <a:cubicBezTo>
                  <a:pt x="643" y="151"/>
                  <a:pt x="641" y="153"/>
                  <a:pt x="638" y="153"/>
                </a:cubicBezTo>
                <a:cubicBezTo>
                  <a:pt x="637" y="152"/>
                  <a:pt x="635" y="151"/>
                  <a:pt x="635" y="151"/>
                </a:cubicBezTo>
                <a:cubicBezTo>
                  <a:pt x="635" y="149"/>
                  <a:pt x="638" y="148"/>
                  <a:pt x="635" y="147"/>
                </a:cubicBezTo>
                <a:cubicBezTo>
                  <a:pt x="634" y="147"/>
                  <a:pt x="632" y="148"/>
                  <a:pt x="632" y="150"/>
                </a:cubicBezTo>
                <a:cubicBezTo>
                  <a:pt x="632" y="152"/>
                  <a:pt x="635" y="154"/>
                  <a:pt x="637" y="154"/>
                </a:cubicBezTo>
                <a:cubicBezTo>
                  <a:pt x="643" y="157"/>
                  <a:pt x="646" y="150"/>
                  <a:pt x="652" y="148"/>
                </a:cubicBezTo>
                <a:cubicBezTo>
                  <a:pt x="655" y="151"/>
                  <a:pt x="658" y="145"/>
                  <a:pt x="661" y="148"/>
                </a:cubicBezTo>
                <a:cubicBezTo>
                  <a:pt x="668" y="148"/>
                  <a:pt x="669" y="156"/>
                  <a:pt x="672" y="160"/>
                </a:cubicBezTo>
                <a:cubicBezTo>
                  <a:pt x="672" y="162"/>
                  <a:pt x="671" y="163"/>
                  <a:pt x="670" y="165"/>
                </a:cubicBezTo>
                <a:cubicBezTo>
                  <a:pt x="667" y="165"/>
                  <a:pt x="664" y="169"/>
                  <a:pt x="664" y="172"/>
                </a:cubicBezTo>
                <a:cubicBezTo>
                  <a:pt x="663" y="175"/>
                  <a:pt x="665" y="178"/>
                  <a:pt x="663" y="181"/>
                </a:cubicBezTo>
                <a:cubicBezTo>
                  <a:pt x="662" y="184"/>
                  <a:pt x="663" y="187"/>
                  <a:pt x="666" y="188"/>
                </a:cubicBezTo>
                <a:cubicBezTo>
                  <a:pt x="668" y="188"/>
                  <a:pt x="669" y="187"/>
                  <a:pt x="670" y="185"/>
                </a:cubicBezTo>
                <a:cubicBezTo>
                  <a:pt x="669" y="184"/>
                  <a:pt x="669" y="183"/>
                  <a:pt x="669" y="183"/>
                </a:cubicBezTo>
                <a:cubicBezTo>
                  <a:pt x="668" y="183"/>
                  <a:pt x="667" y="186"/>
                  <a:pt x="666" y="185"/>
                </a:cubicBezTo>
                <a:cubicBezTo>
                  <a:pt x="664" y="183"/>
                  <a:pt x="666" y="180"/>
                  <a:pt x="666" y="179"/>
                </a:cubicBezTo>
                <a:cubicBezTo>
                  <a:pt x="667" y="177"/>
                  <a:pt x="669" y="176"/>
                  <a:pt x="672" y="177"/>
                </a:cubicBezTo>
                <a:cubicBezTo>
                  <a:pt x="675" y="180"/>
                  <a:pt x="678" y="183"/>
                  <a:pt x="677" y="188"/>
                </a:cubicBezTo>
                <a:cubicBezTo>
                  <a:pt x="677" y="194"/>
                  <a:pt x="671" y="198"/>
                  <a:pt x="666" y="200"/>
                </a:cubicBezTo>
                <a:cubicBezTo>
                  <a:pt x="662" y="203"/>
                  <a:pt x="663" y="207"/>
                  <a:pt x="664" y="211"/>
                </a:cubicBezTo>
                <a:cubicBezTo>
                  <a:pt x="664" y="214"/>
                  <a:pt x="669" y="216"/>
                  <a:pt x="671" y="217"/>
                </a:cubicBezTo>
                <a:cubicBezTo>
                  <a:pt x="675" y="218"/>
                  <a:pt x="681" y="214"/>
                  <a:pt x="683" y="219"/>
                </a:cubicBezTo>
                <a:cubicBezTo>
                  <a:pt x="683" y="223"/>
                  <a:pt x="684" y="225"/>
                  <a:pt x="685" y="227"/>
                </a:cubicBezTo>
                <a:cubicBezTo>
                  <a:pt x="684" y="234"/>
                  <a:pt x="684" y="240"/>
                  <a:pt x="690" y="245"/>
                </a:cubicBezTo>
                <a:cubicBezTo>
                  <a:pt x="689" y="246"/>
                  <a:pt x="687" y="247"/>
                  <a:pt x="686" y="250"/>
                </a:cubicBezTo>
                <a:cubicBezTo>
                  <a:pt x="686" y="252"/>
                  <a:pt x="687" y="255"/>
                  <a:pt x="689" y="255"/>
                </a:cubicBezTo>
                <a:cubicBezTo>
                  <a:pt x="690" y="256"/>
                  <a:pt x="692" y="255"/>
                  <a:pt x="692" y="254"/>
                </a:cubicBezTo>
                <a:cubicBezTo>
                  <a:pt x="692" y="253"/>
                  <a:pt x="692" y="252"/>
                  <a:pt x="691" y="252"/>
                </a:cubicBezTo>
                <a:cubicBezTo>
                  <a:pt x="690" y="252"/>
                  <a:pt x="690" y="252"/>
                  <a:pt x="689" y="251"/>
                </a:cubicBezTo>
                <a:cubicBezTo>
                  <a:pt x="689" y="249"/>
                  <a:pt x="690" y="247"/>
                  <a:pt x="691" y="247"/>
                </a:cubicBezTo>
                <a:cubicBezTo>
                  <a:pt x="694" y="246"/>
                  <a:pt x="697" y="248"/>
                  <a:pt x="698" y="251"/>
                </a:cubicBezTo>
                <a:cubicBezTo>
                  <a:pt x="699" y="253"/>
                  <a:pt x="699" y="257"/>
                  <a:pt x="698" y="258"/>
                </a:cubicBezTo>
                <a:cubicBezTo>
                  <a:pt x="695" y="262"/>
                  <a:pt x="690" y="260"/>
                  <a:pt x="687" y="261"/>
                </a:cubicBezTo>
                <a:cubicBezTo>
                  <a:pt x="681" y="262"/>
                  <a:pt x="678" y="257"/>
                  <a:pt x="675" y="252"/>
                </a:cubicBezTo>
                <a:cubicBezTo>
                  <a:pt x="674" y="246"/>
                  <a:pt x="674" y="246"/>
                  <a:pt x="674" y="246"/>
                </a:cubicBezTo>
                <a:cubicBezTo>
                  <a:pt x="675" y="241"/>
                  <a:pt x="682" y="237"/>
                  <a:pt x="678" y="231"/>
                </a:cubicBezTo>
                <a:cubicBezTo>
                  <a:pt x="675" y="223"/>
                  <a:pt x="666" y="222"/>
                  <a:pt x="659" y="221"/>
                </a:cubicBezTo>
                <a:cubicBezTo>
                  <a:pt x="656" y="218"/>
                  <a:pt x="652" y="214"/>
                  <a:pt x="652" y="210"/>
                </a:cubicBezTo>
                <a:cubicBezTo>
                  <a:pt x="654" y="207"/>
                  <a:pt x="657" y="209"/>
                  <a:pt x="658" y="207"/>
                </a:cubicBezTo>
                <a:cubicBezTo>
                  <a:pt x="660" y="206"/>
                  <a:pt x="662" y="203"/>
                  <a:pt x="663" y="200"/>
                </a:cubicBezTo>
                <a:cubicBezTo>
                  <a:pt x="660" y="196"/>
                  <a:pt x="665" y="190"/>
                  <a:pt x="659" y="186"/>
                </a:cubicBezTo>
                <a:cubicBezTo>
                  <a:pt x="658" y="185"/>
                  <a:pt x="658" y="185"/>
                  <a:pt x="655" y="185"/>
                </a:cubicBezTo>
                <a:cubicBezTo>
                  <a:pt x="655" y="186"/>
                  <a:pt x="652" y="187"/>
                  <a:pt x="654" y="189"/>
                </a:cubicBezTo>
                <a:cubicBezTo>
                  <a:pt x="656" y="192"/>
                  <a:pt x="656" y="185"/>
                  <a:pt x="658" y="189"/>
                </a:cubicBezTo>
                <a:cubicBezTo>
                  <a:pt x="661" y="192"/>
                  <a:pt x="658" y="196"/>
                  <a:pt x="658" y="199"/>
                </a:cubicBezTo>
                <a:cubicBezTo>
                  <a:pt x="659" y="200"/>
                  <a:pt x="661" y="201"/>
                  <a:pt x="659" y="203"/>
                </a:cubicBezTo>
                <a:cubicBezTo>
                  <a:pt x="657" y="206"/>
                  <a:pt x="654" y="206"/>
                  <a:pt x="650" y="206"/>
                </a:cubicBezTo>
                <a:cubicBezTo>
                  <a:pt x="646" y="206"/>
                  <a:pt x="642" y="200"/>
                  <a:pt x="640" y="197"/>
                </a:cubicBezTo>
                <a:cubicBezTo>
                  <a:pt x="638" y="192"/>
                  <a:pt x="639" y="187"/>
                  <a:pt x="641" y="183"/>
                </a:cubicBezTo>
                <a:cubicBezTo>
                  <a:pt x="643" y="181"/>
                  <a:pt x="646" y="177"/>
                  <a:pt x="649" y="179"/>
                </a:cubicBezTo>
                <a:cubicBezTo>
                  <a:pt x="647" y="185"/>
                  <a:pt x="642" y="190"/>
                  <a:pt x="646" y="196"/>
                </a:cubicBezTo>
                <a:cubicBezTo>
                  <a:pt x="648" y="199"/>
                  <a:pt x="650" y="201"/>
                  <a:pt x="654" y="202"/>
                </a:cubicBezTo>
                <a:cubicBezTo>
                  <a:pt x="655" y="202"/>
                  <a:pt x="656" y="201"/>
                  <a:pt x="657" y="200"/>
                </a:cubicBezTo>
                <a:cubicBezTo>
                  <a:pt x="655" y="198"/>
                  <a:pt x="653" y="200"/>
                  <a:pt x="652" y="199"/>
                </a:cubicBezTo>
                <a:cubicBezTo>
                  <a:pt x="649" y="197"/>
                  <a:pt x="647" y="194"/>
                  <a:pt x="647" y="191"/>
                </a:cubicBezTo>
                <a:cubicBezTo>
                  <a:pt x="648" y="184"/>
                  <a:pt x="652" y="177"/>
                  <a:pt x="659" y="174"/>
                </a:cubicBezTo>
                <a:cubicBezTo>
                  <a:pt x="662" y="172"/>
                  <a:pt x="663" y="168"/>
                  <a:pt x="661" y="164"/>
                </a:cubicBezTo>
                <a:cubicBezTo>
                  <a:pt x="659" y="162"/>
                  <a:pt x="656" y="158"/>
                  <a:pt x="652" y="159"/>
                </a:cubicBezTo>
                <a:cubicBezTo>
                  <a:pt x="645" y="162"/>
                  <a:pt x="635" y="165"/>
                  <a:pt x="628" y="159"/>
                </a:cubicBezTo>
                <a:cubicBezTo>
                  <a:pt x="626" y="155"/>
                  <a:pt x="623" y="148"/>
                  <a:pt x="626" y="144"/>
                </a:cubicBezTo>
                <a:cubicBezTo>
                  <a:pt x="629" y="141"/>
                  <a:pt x="632" y="140"/>
                  <a:pt x="636" y="138"/>
                </a:cubicBezTo>
                <a:cubicBezTo>
                  <a:pt x="640" y="137"/>
                  <a:pt x="643" y="141"/>
                  <a:pt x="644" y="143"/>
                </a:cubicBezTo>
                <a:close/>
                <a:moveTo>
                  <a:pt x="623" y="142"/>
                </a:moveTo>
                <a:cubicBezTo>
                  <a:pt x="623" y="144"/>
                  <a:pt x="623" y="146"/>
                  <a:pt x="622" y="148"/>
                </a:cubicBezTo>
                <a:cubicBezTo>
                  <a:pt x="621" y="151"/>
                  <a:pt x="623" y="155"/>
                  <a:pt x="623" y="159"/>
                </a:cubicBezTo>
                <a:cubicBezTo>
                  <a:pt x="617" y="158"/>
                  <a:pt x="612" y="154"/>
                  <a:pt x="610" y="148"/>
                </a:cubicBezTo>
                <a:cubicBezTo>
                  <a:pt x="610" y="147"/>
                  <a:pt x="612" y="146"/>
                  <a:pt x="613" y="145"/>
                </a:cubicBezTo>
                <a:cubicBezTo>
                  <a:pt x="617" y="145"/>
                  <a:pt x="619" y="142"/>
                  <a:pt x="623" y="141"/>
                </a:cubicBezTo>
                <a:lnTo>
                  <a:pt x="623" y="142"/>
                </a:lnTo>
                <a:close/>
                <a:moveTo>
                  <a:pt x="687" y="177"/>
                </a:moveTo>
                <a:cubicBezTo>
                  <a:pt x="690" y="181"/>
                  <a:pt x="688" y="186"/>
                  <a:pt x="687" y="189"/>
                </a:cubicBezTo>
                <a:cubicBezTo>
                  <a:pt x="685" y="192"/>
                  <a:pt x="682" y="195"/>
                  <a:pt x="678" y="194"/>
                </a:cubicBezTo>
                <a:cubicBezTo>
                  <a:pt x="676" y="192"/>
                  <a:pt x="680" y="191"/>
                  <a:pt x="679" y="188"/>
                </a:cubicBezTo>
                <a:cubicBezTo>
                  <a:pt x="680" y="183"/>
                  <a:pt x="678" y="180"/>
                  <a:pt x="675" y="177"/>
                </a:cubicBezTo>
                <a:cubicBezTo>
                  <a:pt x="672" y="174"/>
                  <a:pt x="668" y="176"/>
                  <a:pt x="666" y="173"/>
                </a:cubicBezTo>
                <a:cubicBezTo>
                  <a:pt x="667" y="169"/>
                  <a:pt x="670" y="167"/>
                  <a:pt x="673" y="165"/>
                </a:cubicBezTo>
                <a:cubicBezTo>
                  <a:pt x="680" y="167"/>
                  <a:pt x="684" y="171"/>
                  <a:pt x="687" y="177"/>
                </a:cubicBezTo>
                <a:close/>
                <a:moveTo>
                  <a:pt x="69" y="183"/>
                </a:moveTo>
                <a:cubicBezTo>
                  <a:pt x="67" y="186"/>
                  <a:pt x="63" y="189"/>
                  <a:pt x="63" y="194"/>
                </a:cubicBezTo>
                <a:cubicBezTo>
                  <a:pt x="62" y="195"/>
                  <a:pt x="60" y="195"/>
                  <a:pt x="59" y="194"/>
                </a:cubicBezTo>
                <a:cubicBezTo>
                  <a:pt x="56" y="192"/>
                  <a:pt x="56" y="188"/>
                  <a:pt x="55" y="185"/>
                </a:cubicBezTo>
                <a:cubicBezTo>
                  <a:pt x="56" y="180"/>
                  <a:pt x="59" y="173"/>
                  <a:pt x="65" y="171"/>
                </a:cubicBezTo>
                <a:cubicBezTo>
                  <a:pt x="68" y="174"/>
                  <a:pt x="65" y="180"/>
                  <a:pt x="69" y="183"/>
                </a:cubicBezTo>
                <a:close/>
                <a:moveTo>
                  <a:pt x="97" y="190"/>
                </a:moveTo>
                <a:cubicBezTo>
                  <a:pt x="96" y="194"/>
                  <a:pt x="93" y="200"/>
                  <a:pt x="88" y="201"/>
                </a:cubicBezTo>
                <a:cubicBezTo>
                  <a:pt x="89" y="197"/>
                  <a:pt x="90" y="190"/>
                  <a:pt x="88" y="186"/>
                </a:cubicBezTo>
                <a:cubicBezTo>
                  <a:pt x="92" y="184"/>
                  <a:pt x="98" y="184"/>
                  <a:pt x="97" y="190"/>
                </a:cubicBezTo>
                <a:close/>
                <a:moveTo>
                  <a:pt x="85" y="186"/>
                </a:moveTo>
                <a:cubicBezTo>
                  <a:pt x="87" y="188"/>
                  <a:pt x="87" y="190"/>
                  <a:pt x="87" y="192"/>
                </a:cubicBezTo>
                <a:cubicBezTo>
                  <a:pt x="87" y="197"/>
                  <a:pt x="86" y="201"/>
                  <a:pt x="82" y="205"/>
                </a:cubicBezTo>
                <a:cubicBezTo>
                  <a:pt x="78" y="207"/>
                  <a:pt x="75" y="214"/>
                  <a:pt x="67" y="212"/>
                </a:cubicBezTo>
                <a:cubicBezTo>
                  <a:pt x="64" y="210"/>
                  <a:pt x="59" y="211"/>
                  <a:pt x="56" y="211"/>
                </a:cubicBezTo>
                <a:cubicBezTo>
                  <a:pt x="54" y="213"/>
                  <a:pt x="50" y="214"/>
                  <a:pt x="51" y="218"/>
                </a:cubicBezTo>
                <a:cubicBezTo>
                  <a:pt x="51" y="223"/>
                  <a:pt x="54" y="225"/>
                  <a:pt x="58" y="226"/>
                </a:cubicBezTo>
                <a:cubicBezTo>
                  <a:pt x="62" y="226"/>
                  <a:pt x="65" y="229"/>
                  <a:pt x="67" y="232"/>
                </a:cubicBezTo>
                <a:cubicBezTo>
                  <a:pt x="69" y="236"/>
                  <a:pt x="70" y="239"/>
                  <a:pt x="68" y="242"/>
                </a:cubicBezTo>
                <a:cubicBezTo>
                  <a:pt x="66" y="246"/>
                  <a:pt x="62" y="248"/>
                  <a:pt x="58" y="247"/>
                </a:cubicBezTo>
                <a:cubicBezTo>
                  <a:pt x="55" y="246"/>
                  <a:pt x="53" y="243"/>
                  <a:pt x="55" y="240"/>
                </a:cubicBezTo>
                <a:cubicBezTo>
                  <a:pt x="57" y="238"/>
                  <a:pt x="57" y="243"/>
                  <a:pt x="59" y="240"/>
                </a:cubicBezTo>
                <a:cubicBezTo>
                  <a:pt x="60" y="238"/>
                  <a:pt x="58" y="237"/>
                  <a:pt x="56" y="237"/>
                </a:cubicBezTo>
                <a:cubicBezTo>
                  <a:pt x="55" y="237"/>
                  <a:pt x="54" y="238"/>
                  <a:pt x="53" y="238"/>
                </a:cubicBezTo>
                <a:cubicBezTo>
                  <a:pt x="54" y="232"/>
                  <a:pt x="47" y="230"/>
                  <a:pt x="49" y="224"/>
                </a:cubicBezTo>
                <a:cubicBezTo>
                  <a:pt x="46" y="220"/>
                  <a:pt x="37" y="218"/>
                  <a:pt x="40" y="210"/>
                </a:cubicBezTo>
                <a:cubicBezTo>
                  <a:pt x="44" y="205"/>
                  <a:pt x="47" y="197"/>
                  <a:pt x="55" y="195"/>
                </a:cubicBezTo>
                <a:cubicBezTo>
                  <a:pt x="63" y="197"/>
                  <a:pt x="63" y="197"/>
                  <a:pt x="63" y="197"/>
                </a:cubicBezTo>
                <a:cubicBezTo>
                  <a:pt x="65" y="200"/>
                  <a:pt x="69" y="203"/>
                  <a:pt x="73" y="201"/>
                </a:cubicBezTo>
                <a:cubicBezTo>
                  <a:pt x="76" y="199"/>
                  <a:pt x="76" y="195"/>
                  <a:pt x="76" y="193"/>
                </a:cubicBezTo>
                <a:cubicBezTo>
                  <a:pt x="75" y="192"/>
                  <a:pt x="74" y="192"/>
                  <a:pt x="73" y="192"/>
                </a:cubicBezTo>
                <a:cubicBezTo>
                  <a:pt x="71" y="194"/>
                  <a:pt x="75" y="196"/>
                  <a:pt x="73" y="198"/>
                </a:cubicBezTo>
                <a:cubicBezTo>
                  <a:pt x="72" y="200"/>
                  <a:pt x="70" y="200"/>
                  <a:pt x="68" y="199"/>
                </a:cubicBezTo>
                <a:cubicBezTo>
                  <a:pt x="64" y="197"/>
                  <a:pt x="65" y="193"/>
                  <a:pt x="66" y="190"/>
                </a:cubicBezTo>
                <a:cubicBezTo>
                  <a:pt x="68" y="188"/>
                  <a:pt x="70" y="183"/>
                  <a:pt x="74" y="186"/>
                </a:cubicBezTo>
                <a:cubicBezTo>
                  <a:pt x="77" y="188"/>
                  <a:pt x="80" y="186"/>
                  <a:pt x="84" y="186"/>
                </a:cubicBezTo>
                <a:lnTo>
                  <a:pt x="85" y="186"/>
                </a:lnTo>
                <a:close/>
                <a:moveTo>
                  <a:pt x="705" y="213"/>
                </a:moveTo>
                <a:cubicBezTo>
                  <a:pt x="707" y="215"/>
                  <a:pt x="711" y="218"/>
                  <a:pt x="709" y="222"/>
                </a:cubicBezTo>
                <a:cubicBezTo>
                  <a:pt x="702" y="221"/>
                  <a:pt x="693" y="216"/>
                  <a:pt x="688" y="223"/>
                </a:cubicBezTo>
                <a:cubicBezTo>
                  <a:pt x="687" y="223"/>
                  <a:pt x="685" y="221"/>
                  <a:pt x="685" y="220"/>
                </a:cubicBezTo>
                <a:cubicBezTo>
                  <a:pt x="686" y="217"/>
                  <a:pt x="685" y="214"/>
                  <a:pt x="688" y="211"/>
                </a:cubicBezTo>
                <a:cubicBezTo>
                  <a:pt x="691" y="206"/>
                  <a:pt x="696" y="210"/>
                  <a:pt x="701" y="209"/>
                </a:cubicBezTo>
                <a:lnTo>
                  <a:pt x="705" y="213"/>
                </a:lnTo>
                <a:close/>
                <a:moveTo>
                  <a:pt x="707" y="226"/>
                </a:moveTo>
                <a:cubicBezTo>
                  <a:pt x="713" y="227"/>
                  <a:pt x="714" y="235"/>
                  <a:pt x="715" y="240"/>
                </a:cubicBezTo>
                <a:cubicBezTo>
                  <a:pt x="715" y="245"/>
                  <a:pt x="712" y="249"/>
                  <a:pt x="715" y="252"/>
                </a:cubicBezTo>
                <a:cubicBezTo>
                  <a:pt x="719" y="259"/>
                  <a:pt x="728" y="264"/>
                  <a:pt x="727" y="272"/>
                </a:cubicBezTo>
                <a:cubicBezTo>
                  <a:pt x="727" y="277"/>
                  <a:pt x="726" y="281"/>
                  <a:pt x="728" y="284"/>
                </a:cubicBezTo>
                <a:cubicBezTo>
                  <a:pt x="728" y="288"/>
                  <a:pt x="727" y="292"/>
                  <a:pt x="726" y="295"/>
                </a:cubicBezTo>
                <a:cubicBezTo>
                  <a:pt x="720" y="299"/>
                  <a:pt x="720" y="299"/>
                  <a:pt x="720" y="299"/>
                </a:cubicBezTo>
                <a:cubicBezTo>
                  <a:pt x="715" y="297"/>
                  <a:pt x="710" y="301"/>
                  <a:pt x="707" y="297"/>
                </a:cubicBezTo>
                <a:cubicBezTo>
                  <a:pt x="706" y="292"/>
                  <a:pt x="701" y="287"/>
                  <a:pt x="707" y="284"/>
                </a:cubicBezTo>
                <a:cubicBezTo>
                  <a:pt x="708" y="282"/>
                  <a:pt x="710" y="281"/>
                  <a:pt x="713" y="281"/>
                </a:cubicBezTo>
                <a:cubicBezTo>
                  <a:pt x="714" y="282"/>
                  <a:pt x="714" y="285"/>
                  <a:pt x="716" y="285"/>
                </a:cubicBezTo>
                <a:cubicBezTo>
                  <a:pt x="716" y="283"/>
                  <a:pt x="716" y="279"/>
                  <a:pt x="718" y="278"/>
                </a:cubicBezTo>
                <a:cubicBezTo>
                  <a:pt x="716" y="273"/>
                  <a:pt x="713" y="268"/>
                  <a:pt x="709" y="266"/>
                </a:cubicBezTo>
                <a:cubicBezTo>
                  <a:pt x="707" y="261"/>
                  <a:pt x="710" y="255"/>
                  <a:pt x="706" y="250"/>
                </a:cubicBezTo>
                <a:cubicBezTo>
                  <a:pt x="704" y="247"/>
                  <a:pt x="700" y="249"/>
                  <a:pt x="698" y="246"/>
                </a:cubicBezTo>
                <a:cubicBezTo>
                  <a:pt x="701" y="245"/>
                  <a:pt x="702" y="243"/>
                  <a:pt x="703" y="240"/>
                </a:cubicBezTo>
                <a:cubicBezTo>
                  <a:pt x="703" y="238"/>
                  <a:pt x="702" y="236"/>
                  <a:pt x="701" y="235"/>
                </a:cubicBezTo>
                <a:cubicBezTo>
                  <a:pt x="699" y="235"/>
                  <a:pt x="698" y="235"/>
                  <a:pt x="697" y="235"/>
                </a:cubicBezTo>
                <a:cubicBezTo>
                  <a:pt x="695" y="236"/>
                  <a:pt x="695" y="237"/>
                  <a:pt x="696" y="238"/>
                </a:cubicBezTo>
                <a:cubicBezTo>
                  <a:pt x="698" y="239"/>
                  <a:pt x="701" y="238"/>
                  <a:pt x="701" y="240"/>
                </a:cubicBezTo>
                <a:cubicBezTo>
                  <a:pt x="701" y="241"/>
                  <a:pt x="701" y="243"/>
                  <a:pt x="698" y="244"/>
                </a:cubicBezTo>
                <a:cubicBezTo>
                  <a:pt x="695" y="245"/>
                  <a:pt x="692" y="243"/>
                  <a:pt x="690" y="240"/>
                </a:cubicBezTo>
                <a:cubicBezTo>
                  <a:pt x="687" y="235"/>
                  <a:pt x="687" y="229"/>
                  <a:pt x="690" y="225"/>
                </a:cubicBezTo>
                <a:cubicBezTo>
                  <a:pt x="694" y="222"/>
                  <a:pt x="700" y="220"/>
                  <a:pt x="704" y="223"/>
                </a:cubicBezTo>
                <a:lnTo>
                  <a:pt x="707" y="226"/>
                </a:lnTo>
                <a:close/>
                <a:moveTo>
                  <a:pt x="76" y="235"/>
                </a:moveTo>
                <a:cubicBezTo>
                  <a:pt x="79" y="241"/>
                  <a:pt x="73" y="246"/>
                  <a:pt x="70" y="252"/>
                </a:cubicBezTo>
                <a:cubicBezTo>
                  <a:pt x="67" y="254"/>
                  <a:pt x="63" y="254"/>
                  <a:pt x="60" y="252"/>
                </a:cubicBezTo>
                <a:cubicBezTo>
                  <a:pt x="60" y="250"/>
                  <a:pt x="60" y="250"/>
                  <a:pt x="60" y="250"/>
                </a:cubicBezTo>
                <a:cubicBezTo>
                  <a:pt x="64" y="249"/>
                  <a:pt x="68" y="248"/>
                  <a:pt x="70" y="243"/>
                </a:cubicBezTo>
                <a:cubicBezTo>
                  <a:pt x="73" y="237"/>
                  <a:pt x="69" y="232"/>
                  <a:pt x="66" y="226"/>
                </a:cubicBezTo>
                <a:cubicBezTo>
                  <a:pt x="67" y="224"/>
                  <a:pt x="70" y="227"/>
                  <a:pt x="72" y="227"/>
                </a:cubicBezTo>
                <a:lnTo>
                  <a:pt x="76" y="235"/>
                </a:lnTo>
                <a:close/>
                <a:moveTo>
                  <a:pt x="46" y="240"/>
                </a:moveTo>
                <a:cubicBezTo>
                  <a:pt x="46" y="240"/>
                  <a:pt x="46" y="240"/>
                  <a:pt x="46" y="240"/>
                </a:cubicBezTo>
                <a:cubicBezTo>
                  <a:pt x="44" y="241"/>
                  <a:pt x="44" y="239"/>
                  <a:pt x="43" y="238"/>
                </a:cubicBezTo>
                <a:cubicBezTo>
                  <a:pt x="43" y="235"/>
                  <a:pt x="46" y="238"/>
                  <a:pt x="46" y="240"/>
                </a:cubicBezTo>
                <a:close/>
                <a:moveTo>
                  <a:pt x="706" y="255"/>
                </a:moveTo>
                <a:cubicBezTo>
                  <a:pt x="706" y="264"/>
                  <a:pt x="706" y="264"/>
                  <a:pt x="706" y="264"/>
                </a:cubicBezTo>
                <a:cubicBezTo>
                  <a:pt x="701" y="268"/>
                  <a:pt x="697" y="272"/>
                  <a:pt x="690" y="269"/>
                </a:cubicBezTo>
                <a:cubicBezTo>
                  <a:pt x="688" y="269"/>
                  <a:pt x="685" y="268"/>
                  <a:pt x="684" y="266"/>
                </a:cubicBezTo>
                <a:cubicBezTo>
                  <a:pt x="685" y="263"/>
                  <a:pt x="690" y="266"/>
                  <a:pt x="691" y="264"/>
                </a:cubicBezTo>
                <a:cubicBezTo>
                  <a:pt x="696" y="263"/>
                  <a:pt x="699" y="259"/>
                  <a:pt x="701" y="255"/>
                </a:cubicBezTo>
                <a:cubicBezTo>
                  <a:pt x="701" y="251"/>
                  <a:pt x="701" y="251"/>
                  <a:pt x="701" y="251"/>
                </a:cubicBezTo>
                <a:cubicBezTo>
                  <a:pt x="704" y="252"/>
                  <a:pt x="706" y="252"/>
                  <a:pt x="706" y="255"/>
                </a:cubicBezTo>
                <a:close/>
                <a:moveTo>
                  <a:pt x="35" y="265"/>
                </a:moveTo>
                <a:cubicBezTo>
                  <a:pt x="37" y="268"/>
                  <a:pt x="40" y="270"/>
                  <a:pt x="38" y="273"/>
                </a:cubicBezTo>
                <a:cubicBezTo>
                  <a:pt x="38" y="275"/>
                  <a:pt x="35" y="275"/>
                  <a:pt x="34" y="274"/>
                </a:cubicBezTo>
                <a:cubicBezTo>
                  <a:pt x="30" y="270"/>
                  <a:pt x="24" y="272"/>
                  <a:pt x="19" y="276"/>
                </a:cubicBezTo>
                <a:cubicBezTo>
                  <a:pt x="18" y="277"/>
                  <a:pt x="16" y="279"/>
                  <a:pt x="15" y="278"/>
                </a:cubicBezTo>
                <a:cubicBezTo>
                  <a:pt x="12" y="273"/>
                  <a:pt x="15" y="268"/>
                  <a:pt x="18" y="264"/>
                </a:cubicBezTo>
                <a:cubicBezTo>
                  <a:pt x="23" y="259"/>
                  <a:pt x="28" y="263"/>
                  <a:pt x="33" y="263"/>
                </a:cubicBezTo>
                <a:lnTo>
                  <a:pt x="35" y="265"/>
                </a:lnTo>
                <a:close/>
                <a:moveTo>
                  <a:pt x="703" y="287"/>
                </a:moveTo>
                <a:cubicBezTo>
                  <a:pt x="701" y="292"/>
                  <a:pt x="704" y="297"/>
                  <a:pt x="708" y="300"/>
                </a:cubicBezTo>
                <a:cubicBezTo>
                  <a:pt x="710" y="304"/>
                  <a:pt x="704" y="306"/>
                  <a:pt x="704" y="310"/>
                </a:cubicBezTo>
                <a:cubicBezTo>
                  <a:pt x="702" y="310"/>
                  <a:pt x="701" y="310"/>
                  <a:pt x="699" y="310"/>
                </a:cubicBezTo>
                <a:cubicBezTo>
                  <a:pt x="692" y="304"/>
                  <a:pt x="695" y="296"/>
                  <a:pt x="696" y="289"/>
                </a:cubicBezTo>
                <a:cubicBezTo>
                  <a:pt x="698" y="287"/>
                  <a:pt x="702" y="282"/>
                  <a:pt x="703" y="287"/>
                </a:cubicBezTo>
                <a:close/>
                <a:moveTo>
                  <a:pt x="718" y="290"/>
                </a:moveTo>
                <a:cubicBezTo>
                  <a:pt x="716" y="291"/>
                  <a:pt x="715" y="291"/>
                  <a:pt x="714" y="291"/>
                </a:cubicBezTo>
                <a:cubicBezTo>
                  <a:pt x="717" y="287"/>
                  <a:pt x="717" y="287"/>
                  <a:pt x="717" y="287"/>
                </a:cubicBezTo>
                <a:cubicBezTo>
                  <a:pt x="718" y="287"/>
                  <a:pt x="718" y="289"/>
                  <a:pt x="718" y="290"/>
                </a:cubicBezTo>
                <a:close/>
                <a:moveTo>
                  <a:pt x="6" y="322"/>
                </a:moveTo>
                <a:cubicBezTo>
                  <a:pt x="4" y="325"/>
                  <a:pt x="1" y="330"/>
                  <a:pt x="3" y="333"/>
                </a:cubicBezTo>
                <a:cubicBezTo>
                  <a:pt x="5" y="341"/>
                  <a:pt x="5" y="341"/>
                  <a:pt x="5" y="341"/>
                </a:cubicBezTo>
                <a:cubicBezTo>
                  <a:pt x="4" y="341"/>
                  <a:pt x="4" y="341"/>
                  <a:pt x="4" y="341"/>
                </a:cubicBezTo>
                <a:cubicBezTo>
                  <a:pt x="1" y="337"/>
                  <a:pt x="0" y="331"/>
                  <a:pt x="1" y="326"/>
                </a:cubicBezTo>
                <a:cubicBezTo>
                  <a:pt x="4" y="321"/>
                  <a:pt x="9" y="315"/>
                  <a:pt x="13" y="311"/>
                </a:cubicBezTo>
                <a:cubicBezTo>
                  <a:pt x="15" y="309"/>
                  <a:pt x="15" y="305"/>
                  <a:pt x="17" y="303"/>
                </a:cubicBezTo>
                <a:cubicBezTo>
                  <a:pt x="19" y="312"/>
                  <a:pt x="10" y="315"/>
                  <a:pt x="6" y="322"/>
                </a:cubicBezTo>
                <a:close/>
                <a:moveTo>
                  <a:pt x="31" y="310"/>
                </a:moveTo>
                <a:cubicBezTo>
                  <a:pt x="35" y="313"/>
                  <a:pt x="41" y="318"/>
                  <a:pt x="47" y="314"/>
                </a:cubicBezTo>
                <a:cubicBezTo>
                  <a:pt x="49" y="316"/>
                  <a:pt x="46" y="319"/>
                  <a:pt x="45" y="321"/>
                </a:cubicBezTo>
                <a:cubicBezTo>
                  <a:pt x="42" y="324"/>
                  <a:pt x="37" y="324"/>
                  <a:pt x="33" y="324"/>
                </a:cubicBezTo>
                <a:cubicBezTo>
                  <a:pt x="29" y="323"/>
                  <a:pt x="27" y="318"/>
                  <a:pt x="25" y="314"/>
                </a:cubicBezTo>
                <a:cubicBezTo>
                  <a:pt x="24" y="310"/>
                  <a:pt x="25" y="307"/>
                  <a:pt x="28" y="304"/>
                </a:cubicBezTo>
                <a:cubicBezTo>
                  <a:pt x="30" y="305"/>
                  <a:pt x="30" y="309"/>
                  <a:pt x="31" y="310"/>
                </a:cubicBezTo>
                <a:close/>
                <a:moveTo>
                  <a:pt x="721" y="317"/>
                </a:moveTo>
                <a:cubicBezTo>
                  <a:pt x="720" y="321"/>
                  <a:pt x="724" y="321"/>
                  <a:pt x="726" y="324"/>
                </a:cubicBezTo>
                <a:cubicBezTo>
                  <a:pt x="730" y="328"/>
                  <a:pt x="728" y="336"/>
                  <a:pt x="728" y="341"/>
                </a:cubicBezTo>
                <a:cubicBezTo>
                  <a:pt x="733" y="351"/>
                  <a:pt x="726" y="361"/>
                  <a:pt x="721" y="369"/>
                </a:cubicBezTo>
                <a:cubicBezTo>
                  <a:pt x="718" y="371"/>
                  <a:pt x="713" y="370"/>
                  <a:pt x="710" y="372"/>
                </a:cubicBezTo>
                <a:cubicBezTo>
                  <a:pt x="710" y="374"/>
                  <a:pt x="713" y="377"/>
                  <a:pt x="714" y="378"/>
                </a:cubicBezTo>
                <a:cubicBezTo>
                  <a:pt x="715" y="378"/>
                  <a:pt x="715" y="379"/>
                  <a:pt x="716" y="379"/>
                </a:cubicBezTo>
                <a:cubicBezTo>
                  <a:pt x="714" y="380"/>
                  <a:pt x="713" y="383"/>
                  <a:pt x="711" y="384"/>
                </a:cubicBezTo>
                <a:cubicBezTo>
                  <a:pt x="710" y="382"/>
                  <a:pt x="712" y="381"/>
                  <a:pt x="712" y="379"/>
                </a:cubicBezTo>
                <a:cubicBezTo>
                  <a:pt x="710" y="376"/>
                  <a:pt x="707" y="374"/>
                  <a:pt x="708" y="370"/>
                </a:cubicBezTo>
                <a:cubicBezTo>
                  <a:pt x="713" y="369"/>
                  <a:pt x="718" y="370"/>
                  <a:pt x="721" y="365"/>
                </a:cubicBezTo>
                <a:cubicBezTo>
                  <a:pt x="726" y="358"/>
                  <a:pt x="730" y="350"/>
                  <a:pt x="725" y="341"/>
                </a:cubicBezTo>
                <a:cubicBezTo>
                  <a:pt x="727" y="336"/>
                  <a:pt x="727" y="328"/>
                  <a:pt x="723" y="324"/>
                </a:cubicBezTo>
                <a:cubicBezTo>
                  <a:pt x="718" y="321"/>
                  <a:pt x="718" y="314"/>
                  <a:pt x="713" y="312"/>
                </a:cubicBezTo>
                <a:cubicBezTo>
                  <a:pt x="712" y="311"/>
                  <a:pt x="710" y="310"/>
                  <a:pt x="711" y="309"/>
                </a:cubicBezTo>
                <a:cubicBezTo>
                  <a:pt x="715" y="310"/>
                  <a:pt x="720" y="312"/>
                  <a:pt x="721" y="317"/>
                </a:cubicBezTo>
                <a:close/>
                <a:moveTo>
                  <a:pt x="21" y="325"/>
                </a:moveTo>
                <a:cubicBezTo>
                  <a:pt x="21" y="329"/>
                  <a:pt x="15" y="333"/>
                  <a:pt x="20" y="336"/>
                </a:cubicBezTo>
                <a:cubicBezTo>
                  <a:pt x="27" y="334"/>
                  <a:pt x="34" y="336"/>
                  <a:pt x="40" y="339"/>
                </a:cubicBezTo>
                <a:cubicBezTo>
                  <a:pt x="47" y="344"/>
                  <a:pt x="44" y="352"/>
                  <a:pt x="47" y="358"/>
                </a:cubicBezTo>
                <a:cubicBezTo>
                  <a:pt x="48" y="363"/>
                  <a:pt x="41" y="367"/>
                  <a:pt x="45" y="372"/>
                </a:cubicBezTo>
                <a:cubicBezTo>
                  <a:pt x="49" y="376"/>
                  <a:pt x="53" y="381"/>
                  <a:pt x="51" y="387"/>
                </a:cubicBezTo>
                <a:cubicBezTo>
                  <a:pt x="52" y="391"/>
                  <a:pt x="46" y="393"/>
                  <a:pt x="49" y="396"/>
                </a:cubicBezTo>
                <a:cubicBezTo>
                  <a:pt x="54" y="399"/>
                  <a:pt x="55" y="406"/>
                  <a:pt x="55" y="412"/>
                </a:cubicBezTo>
                <a:cubicBezTo>
                  <a:pt x="52" y="415"/>
                  <a:pt x="50" y="419"/>
                  <a:pt x="49" y="424"/>
                </a:cubicBezTo>
                <a:cubicBezTo>
                  <a:pt x="53" y="428"/>
                  <a:pt x="55" y="431"/>
                  <a:pt x="55" y="437"/>
                </a:cubicBezTo>
                <a:cubicBezTo>
                  <a:pt x="53" y="442"/>
                  <a:pt x="55" y="449"/>
                  <a:pt x="49" y="453"/>
                </a:cubicBezTo>
                <a:cubicBezTo>
                  <a:pt x="46" y="454"/>
                  <a:pt x="41" y="454"/>
                  <a:pt x="39" y="458"/>
                </a:cubicBezTo>
                <a:cubicBezTo>
                  <a:pt x="37" y="460"/>
                  <a:pt x="33" y="458"/>
                  <a:pt x="32" y="462"/>
                </a:cubicBezTo>
                <a:cubicBezTo>
                  <a:pt x="33" y="467"/>
                  <a:pt x="38" y="469"/>
                  <a:pt x="41" y="470"/>
                </a:cubicBezTo>
                <a:cubicBezTo>
                  <a:pt x="44" y="466"/>
                  <a:pt x="50" y="465"/>
                  <a:pt x="55" y="465"/>
                </a:cubicBezTo>
                <a:cubicBezTo>
                  <a:pt x="61" y="465"/>
                  <a:pt x="65" y="469"/>
                  <a:pt x="67" y="474"/>
                </a:cubicBezTo>
                <a:cubicBezTo>
                  <a:pt x="67" y="478"/>
                  <a:pt x="70" y="479"/>
                  <a:pt x="72" y="482"/>
                </a:cubicBezTo>
                <a:cubicBezTo>
                  <a:pt x="75" y="490"/>
                  <a:pt x="73" y="498"/>
                  <a:pt x="70" y="505"/>
                </a:cubicBezTo>
                <a:cubicBezTo>
                  <a:pt x="70" y="509"/>
                  <a:pt x="73" y="510"/>
                  <a:pt x="76" y="512"/>
                </a:cubicBezTo>
                <a:cubicBezTo>
                  <a:pt x="82" y="511"/>
                  <a:pt x="87" y="513"/>
                  <a:pt x="90" y="518"/>
                </a:cubicBezTo>
                <a:cubicBezTo>
                  <a:pt x="96" y="522"/>
                  <a:pt x="89" y="532"/>
                  <a:pt x="97" y="532"/>
                </a:cubicBezTo>
                <a:cubicBezTo>
                  <a:pt x="102" y="535"/>
                  <a:pt x="108" y="540"/>
                  <a:pt x="109" y="545"/>
                </a:cubicBezTo>
                <a:cubicBezTo>
                  <a:pt x="110" y="551"/>
                  <a:pt x="108" y="558"/>
                  <a:pt x="102" y="561"/>
                </a:cubicBezTo>
                <a:cubicBezTo>
                  <a:pt x="98" y="565"/>
                  <a:pt x="93" y="561"/>
                  <a:pt x="87" y="562"/>
                </a:cubicBezTo>
                <a:cubicBezTo>
                  <a:pt x="86" y="564"/>
                  <a:pt x="84" y="567"/>
                  <a:pt x="85" y="570"/>
                </a:cubicBezTo>
                <a:cubicBezTo>
                  <a:pt x="87" y="573"/>
                  <a:pt x="90" y="575"/>
                  <a:pt x="93" y="576"/>
                </a:cubicBezTo>
                <a:cubicBezTo>
                  <a:pt x="99" y="574"/>
                  <a:pt x="106" y="574"/>
                  <a:pt x="112" y="575"/>
                </a:cubicBezTo>
                <a:cubicBezTo>
                  <a:pt x="118" y="575"/>
                  <a:pt x="125" y="575"/>
                  <a:pt x="129" y="581"/>
                </a:cubicBezTo>
                <a:cubicBezTo>
                  <a:pt x="133" y="584"/>
                  <a:pt x="136" y="588"/>
                  <a:pt x="136" y="593"/>
                </a:cubicBezTo>
                <a:cubicBezTo>
                  <a:pt x="141" y="600"/>
                  <a:pt x="151" y="595"/>
                  <a:pt x="155" y="604"/>
                </a:cubicBezTo>
                <a:cubicBezTo>
                  <a:pt x="159" y="607"/>
                  <a:pt x="158" y="613"/>
                  <a:pt x="159" y="617"/>
                </a:cubicBezTo>
                <a:cubicBezTo>
                  <a:pt x="166" y="617"/>
                  <a:pt x="174" y="618"/>
                  <a:pt x="179" y="624"/>
                </a:cubicBezTo>
                <a:cubicBezTo>
                  <a:pt x="182" y="629"/>
                  <a:pt x="184" y="639"/>
                  <a:pt x="193" y="636"/>
                </a:cubicBezTo>
                <a:cubicBezTo>
                  <a:pt x="202" y="639"/>
                  <a:pt x="208" y="647"/>
                  <a:pt x="208" y="656"/>
                </a:cubicBezTo>
                <a:cubicBezTo>
                  <a:pt x="219" y="663"/>
                  <a:pt x="205" y="684"/>
                  <a:pt x="224" y="682"/>
                </a:cubicBezTo>
                <a:cubicBezTo>
                  <a:pt x="226" y="682"/>
                  <a:pt x="227" y="680"/>
                  <a:pt x="228" y="679"/>
                </a:cubicBezTo>
                <a:cubicBezTo>
                  <a:pt x="226" y="673"/>
                  <a:pt x="224" y="668"/>
                  <a:pt x="227" y="664"/>
                </a:cubicBezTo>
                <a:cubicBezTo>
                  <a:pt x="231" y="659"/>
                  <a:pt x="238" y="656"/>
                  <a:pt x="245" y="657"/>
                </a:cubicBezTo>
                <a:cubicBezTo>
                  <a:pt x="249" y="661"/>
                  <a:pt x="255" y="664"/>
                  <a:pt x="258" y="669"/>
                </a:cubicBezTo>
                <a:cubicBezTo>
                  <a:pt x="264" y="669"/>
                  <a:pt x="269" y="669"/>
                  <a:pt x="274" y="672"/>
                </a:cubicBezTo>
                <a:cubicBezTo>
                  <a:pt x="280" y="676"/>
                  <a:pt x="277" y="688"/>
                  <a:pt x="286" y="688"/>
                </a:cubicBezTo>
                <a:cubicBezTo>
                  <a:pt x="292" y="688"/>
                  <a:pt x="297" y="682"/>
                  <a:pt x="303" y="683"/>
                </a:cubicBezTo>
                <a:cubicBezTo>
                  <a:pt x="306" y="682"/>
                  <a:pt x="310" y="684"/>
                  <a:pt x="314" y="685"/>
                </a:cubicBezTo>
                <a:cubicBezTo>
                  <a:pt x="312" y="687"/>
                  <a:pt x="309" y="686"/>
                  <a:pt x="308" y="685"/>
                </a:cubicBezTo>
                <a:cubicBezTo>
                  <a:pt x="302" y="684"/>
                  <a:pt x="298" y="687"/>
                  <a:pt x="293" y="688"/>
                </a:cubicBezTo>
                <a:cubicBezTo>
                  <a:pt x="289" y="691"/>
                  <a:pt x="285" y="689"/>
                  <a:pt x="281" y="688"/>
                </a:cubicBezTo>
                <a:cubicBezTo>
                  <a:pt x="275" y="685"/>
                  <a:pt x="277" y="675"/>
                  <a:pt x="269" y="672"/>
                </a:cubicBezTo>
                <a:cubicBezTo>
                  <a:pt x="267" y="671"/>
                  <a:pt x="263" y="671"/>
                  <a:pt x="260" y="671"/>
                </a:cubicBezTo>
                <a:cubicBezTo>
                  <a:pt x="257" y="674"/>
                  <a:pt x="258" y="680"/>
                  <a:pt x="254" y="682"/>
                </a:cubicBezTo>
                <a:cubicBezTo>
                  <a:pt x="250" y="682"/>
                  <a:pt x="245" y="682"/>
                  <a:pt x="243" y="686"/>
                </a:cubicBezTo>
                <a:cubicBezTo>
                  <a:pt x="243" y="688"/>
                  <a:pt x="243" y="691"/>
                  <a:pt x="242" y="691"/>
                </a:cubicBezTo>
                <a:cubicBezTo>
                  <a:pt x="240" y="693"/>
                  <a:pt x="239" y="694"/>
                  <a:pt x="237" y="694"/>
                </a:cubicBezTo>
                <a:cubicBezTo>
                  <a:pt x="237" y="692"/>
                  <a:pt x="237" y="692"/>
                  <a:pt x="237" y="692"/>
                </a:cubicBezTo>
                <a:cubicBezTo>
                  <a:pt x="237" y="691"/>
                  <a:pt x="243" y="692"/>
                  <a:pt x="241" y="688"/>
                </a:cubicBezTo>
                <a:cubicBezTo>
                  <a:pt x="241" y="688"/>
                  <a:pt x="240" y="686"/>
                  <a:pt x="239" y="686"/>
                </a:cubicBezTo>
                <a:cubicBezTo>
                  <a:pt x="235" y="685"/>
                  <a:pt x="233" y="689"/>
                  <a:pt x="231" y="691"/>
                </a:cubicBezTo>
                <a:cubicBezTo>
                  <a:pt x="231" y="695"/>
                  <a:pt x="234" y="698"/>
                  <a:pt x="237" y="699"/>
                </a:cubicBezTo>
                <a:cubicBezTo>
                  <a:pt x="244" y="699"/>
                  <a:pt x="251" y="697"/>
                  <a:pt x="254" y="690"/>
                </a:cubicBezTo>
                <a:cubicBezTo>
                  <a:pt x="254" y="687"/>
                  <a:pt x="256" y="684"/>
                  <a:pt x="258" y="682"/>
                </a:cubicBezTo>
                <a:cubicBezTo>
                  <a:pt x="262" y="682"/>
                  <a:pt x="267" y="682"/>
                  <a:pt x="269" y="686"/>
                </a:cubicBezTo>
                <a:cubicBezTo>
                  <a:pt x="269" y="688"/>
                  <a:pt x="269" y="689"/>
                  <a:pt x="269" y="691"/>
                </a:cubicBezTo>
                <a:cubicBezTo>
                  <a:pt x="266" y="689"/>
                  <a:pt x="266" y="684"/>
                  <a:pt x="261" y="684"/>
                </a:cubicBezTo>
                <a:cubicBezTo>
                  <a:pt x="256" y="685"/>
                  <a:pt x="255" y="692"/>
                  <a:pt x="252" y="696"/>
                </a:cubicBezTo>
                <a:cubicBezTo>
                  <a:pt x="254" y="699"/>
                  <a:pt x="252" y="705"/>
                  <a:pt x="249" y="708"/>
                </a:cubicBezTo>
                <a:cubicBezTo>
                  <a:pt x="242" y="711"/>
                  <a:pt x="242" y="711"/>
                  <a:pt x="242" y="711"/>
                </a:cubicBezTo>
                <a:cubicBezTo>
                  <a:pt x="235" y="713"/>
                  <a:pt x="230" y="711"/>
                  <a:pt x="225" y="708"/>
                </a:cubicBezTo>
                <a:cubicBezTo>
                  <a:pt x="222" y="705"/>
                  <a:pt x="223" y="702"/>
                  <a:pt x="219" y="701"/>
                </a:cubicBezTo>
                <a:cubicBezTo>
                  <a:pt x="213" y="702"/>
                  <a:pt x="209" y="697"/>
                  <a:pt x="204" y="694"/>
                </a:cubicBezTo>
                <a:cubicBezTo>
                  <a:pt x="200" y="691"/>
                  <a:pt x="202" y="678"/>
                  <a:pt x="193" y="684"/>
                </a:cubicBezTo>
                <a:cubicBezTo>
                  <a:pt x="185" y="685"/>
                  <a:pt x="178" y="683"/>
                  <a:pt x="171" y="679"/>
                </a:cubicBezTo>
                <a:cubicBezTo>
                  <a:pt x="171" y="676"/>
                  <a:pt x="166" y="674"/>
                  <a:pt x="167" y="671"/>
                </a:cubicBezTo>
                <a:cubicBezTo>
                  <a:pt x="164" y="665"/>
                  <a:pt x="159" y="670"/>
                  <a:pt x="155" y="668"/>
                </a:cubicBezTo>
                <a:cubicBezTo>
                  <a:pt x="149" y="668"/>
                  <a:pt x="142" y="665"/>
                  <a:pt x="138" y="659"/>
                </a:cubicBezTo>
                <a:cubicBezTo>
                  <a:pt x="138" y="659"/>
                  <a:pt x="138" y="659"/>
                  <a:pt x="139" y="659"/>
                </a:cubicBezTo>
                <a:cubicBezTo>
                  <a:pt x="143" y="664"/>
                  <a:pt x="150" y="665"/>
                  <a:pt x="156" y="667"/>
                </a:cubicBezTo>
                <a:cubicBezTo>
                  <a:pt x="162" y="664"/>
                  <a:pt x="168" y="669"/>
                  <a:pt x="174" y="668"/>
                </a:cubicBezTo>
                <a:cubicBezTo>
                  <a:pt x="179" y="669"/>
                  <a:pt x="183" y="664"/>
                  <a:pt x="187" y="663"/>
                </a:cubicBezTo>
                <a:cubicBezTo>
                  <a:pt x="187" y="667"/>
                  <a:pt x="189" y="669"/>
                  <a:pt x="191" y="671"/>
                </a:cubicBezTo>
                <a:cubicBezTo>
                  <a:pt x="194" y="674"/>
                  <a:pt x="197" y="672"/>
                  <a:pt x="200" y="672"/>
                </a:cubicBezTo>
                <a:cubicBezTo>
                  <a:pt x="202" y="671"/>
                  <a:pt x="202" y="668"/>
                  <a:pt x="202" y="665"/>
                </a:cubicBezTo>
                <a:cubicBezTo>
                  <a:pt x="200" y="664"/>
                  <a:pt x="194" y="668"/>
                  <a:pt x="197" y="662"/>
                </a:cubicBezTo>
                <a:cubicBezTo>
                  <a:pt x="199" y="662"/>
                  <a:pt x="201" y="661"/>
                  <a:pt x="202" y="663"/>
                </a:cubicBezTo>
                <a:cubicBezTo>
                  <a:pt x="204" y="665"/>
                  <a:pt x="204" y="668"/>
                  <a:pt x="203" y="670"/>
                </a:cubicBezTo>
                <a:cubicBezTo>
                  <a:pt x="203" y="672"/>
                  <a:pt x="199" y="673"/>
                  <a:pt x="201" y="676"/>
                </a:cubicBezTo>
                <a:cubicBezTo>
                  <a:pt x="200" y="680"/>
                  <a:pt x="202" y="685"/>
                  <a:pt x="203" y="688"/>
                </a:cubicBezTo>
                <a:cubicBezTo>
                  <a:pt x="205" y="694"/>
                  <a:pt x="211" y="699"/>
                  <a:pt x="219" y="699"/>
                </a:cubicBezTo>
                <a:cubicBezTo>
                  <a:pt x="221" y="699"/>
                  <a:pt x="220" y="694"/>
                  <a:pt x="223" y="697"/>
                </a:cubicBezTo>
                <a:cubicBezTo>
                  <a:pt x="221" y="702"/>
                  <a:pt x="226" y="705"/>
                  <a:pt x="229" y="708"/>
                </a:cubicBezTo>
                <a:cubicBezTo>
                  <a:pt x="234" y="709"/>
                  <a:pt x="239" y="713"/>
                  <a:pt x="244" y="709"/>
                </a:cubicBezTo>
                <a:cubicBezTo>
                  <a:pt x="247" y="708"/>
                  <a:pt x="251" y="705"/>
                  <a:pt x="252" y="701"/>
                </a:cubicBezTo>
                <a:cubicBezTo>
                  <a:pt x="251" y="700"/>
                  <a:pt x="251" y="699"/>
                  <a:pt x="249" y="699"/>
                </a:cubicBezTo>
                <a:cubicBezTo>
                  <a:pt x="245" y="700"/>
                  <a:pt x="237" y="702"/>
                  <a:pt x="232" y="699"/>
                </a:cubicBezTo>
                <a:cubicBezTo>
                  <a:pt x="232" y="696"/>
                  <a:pt x="228" y="694"/>
                  <a:pt x="231" y="691"/>
                </a:cubicBezTo>
                <a:cubicBezTo>
                  <a:pt x="229" y="690"/>
                  <a:pt x="231" y="688"/>
                  <a:pt x="231" y="687"/>
                </a:cubicBezTo>
                <a:cubicBezTo>
                  <a:pt x="234" y="685"/>
                  <a:pt x="235" y="683"/>
                  <a:pt x="238" y="684"/>
                </a:cubicBezTo>
                <a:cubicBezTo>
                  <a:pt x="240" y="682"/>
                  <a:pt x="238" y="677"/>
                  <a:pt x="242" y="677"/>
                </a:cubicBezTo>
                <a:cubicBezTo>
                  <a:pt x="243" y="679"/>
                  <a:pt x="240" y="682"/>
                  <a:pt x="243" y="682"/>
                </a:cubicBezTo>
                <a:cubicBezTo>
                  <a:pt x="246" y="684"/>
                  <a:pt x="248" y="680"/>
                  <a:pt x="249" y="679"/>
                </a:cubicBezTo>
                <a:cubicBezTo>
                  <a:pt x="251" y="677"/>
                  <a:pt x="251" y="674"/>
                  <a:pt x="250" y="672"/>
                </a:cubicBezTo>
                <a:cubicBezTo>
                  <a:pt x="247" y="668"/>
                  <a:pt x="243" y="669"/>
                  <a:pt x="239" y="669"/>
                </a:cubicBezTo>
                <a:cubicBezTo>
                  <a:pt x="233" y="671"/>
                  <a:pt x="229" y="674"/>
                  <a:pt x="228" y="680"/>
                </a:cubicBezTo>
                <a:cubicBezTo>
                  <a:pt x="227" y="682"/>
                  <a:pt x="226" y="685"/>
                  <a:pt x="223" y="686"/>
                </a:cubicBezTo>
                <a:cubicBezTo>
                  <a:pt x="219" y="687"/>
                  <a:pt x="217" y="684"/>
                  <a:pt x="214" y="682"/>
                </a:cubicBezTo>
                <a:cubicBezTo>
                  <a:pt x="212" y="680"/>
                  <a:pt x="211" y="676"/>
                  <a:pt x="211" y="673"/>
                </a:cubicBezTo>
                <a:cubicBezTo>
                  <a:pt x="211" y="668"/>
                  <a:pt x="211" y="662"/>
                  <a:pt x="207" y="657"/>
                </a:cubicBezTo>
                <a:cubicBezTo>
                  <a:pt x="203" y="652"/>
                  <a:pt x="197" y="651"/>
                  <a:pt x="192" y="653"/>
                </a:cubicBezTo>
                <a:cubicBezTo>
                  <a:pt x="188" y="653"/>
                  <a:pt x="189" y="657"/>
                  <a:pt x="188" y="659"/>
                </a:cubicBezTo>
                <a:cubicBezTo>
                  <a:pt x="186" y="658"/>
                  <a:pt x="187" y="656"/>
                  <a:pt x="185" y="655"/>
                </a:cubicBezTo>
                <a:cubicBezTo>
                  <a:pt x="180" y="656"/>
                  <a:pt x="175" y="659"/>
                  <a:pt x="169" y="657"/>
                </a:cubicBezTo>
                <a:cubicBezTo>
                  <a:pt x="161" y="655"/>
                  <a:pt x="151" y="653"/>
                  <a:pt x="145" y="646"/>
                </a:cubicBezTo>
                <a:cubicBezTo>
                  <a:pt x="143" y="645"/>
                  <a:pt x="143" y="641"/>
                  <a:pt x="142" y="639"/>
                </a:cubicBezTo>
                <a:cubicBezTo>
                  <a:pt x="136" y="637"/>
                  <a:pt x="130" y="634"/>
                  <a:pt x="127" y="629"/>
                </a:cubicBezTo>
                <a:cubicBezTo>
                  <a:pt x="124" y="619"/>
                  <a:pt x="115" y="610"/>
                  <a:pt x="120" y="599"/>
                </a:cubicBezTo>
                <a:cubicBezTo>
                  <a:pt x="119" y="597"/>
                  <a:pt x="115" y="598"/>
                  <a:pt x="113" y="599"/>
                </a:cubicBezTo>
                <a:cubicBezTo>
                  <a:pt x="108" y="603"/>
                  <a:pt x="108" y="610"/>
                  <a:pt x="108" y="616"/>
                </a:cubicBezTo>
                <a:cubicBezTo>
                  <a:pt x="109" y="619"/>
                  <a:pt x="111" y="621"/>
                  <a:pt x="113" y="624"/>
                </a:cubicBezTo>
                <a:cubicBezTo>
                  <a:pt x="113" y="633"/>
                  <a:pt x="119" y="641"/>
                  <a:pt x="128" y="645"/>
                </a:cubicBezTo>
                <a:cubicBezTo>
                  <a:pt x="134" y="646"/>
                  <a:pt x="136" y="653"/>
                  <a:pt x="138" y="658"/>
                </a:cubicBezTo>
                <a:cubicBezTo>
                  <a:pt x="134" y="656"/>
                  <a:pt x="134" y="651"/>
                  <a:pt x="131" y="649"/>
                </a:cubicBezTo>
                <a:cubicBezTo>
                  <a:pt x="119" y="645"/>
                  <a:pt x="111" y="634"/>
                  <a:pt x="110" y="622"/>
                </a:cubicBezTo>
                <a:cubicBezTo>
                  <a:pt x="108" y="616"/>
                  <a:pt x="101" y="619"/>
                  <a:pt x="97" y="616"/>
                </a:cubicBezTo>
                <a:cubicBezTo>
                  <a:pt x="93" y="613"/>
                  <a:pt x="93" y="607"/>
                  <a:pt x="90" y="604"/>
                </a:cubicBezTo>
                <a:cubicBezTo>
                  <a:pt x="88" y="599"/>
                  <a:pt x="91" y="595"/>
                  <a:pt x="90" y="590"/>
                </a:cubicBezTo>
                <a:cubicBezTo>
                  <a:pt x="86" y="590"/>
                  <a:pt x="80" y="591"/>
                  <a:pt x="77" y="586"/>
                </a:cubicBezTo>
                <a:cubicBezTo>
                  <a:pt x="74" y="582"/>
                  <a:pt x="72" y="578"/>
                  <a:pt x="72" y="573"/>
                </a:cubicBezTo>
                <a:cubicBezTo>
                  <a:pt x="70" y="570"/>
                  <a:pt x="67" y="573"/>
                  <a:pt x="65" y="571"/>
                </a:cubicBezTo>
                <a:cubicBezTo>
                  <a:pt x="68" y="570"/>
                  <a:pt x="73" y="571"/>
                  <a:pt x="76" y="569"/>
                </a:cubicBezTo>
                <a:cubicBezTo>
                  <a:pt x="76" y="567"/>
                  <a:pt x="79" y="565"/>
                  <a:pt x="78" y="563"/>
                </a:cubicBezTo>
                <a:cubicBezTo>
                  <a:pt x="74" y="561"/>
                  <a:pt x="68" y="564"/>
                  <a:pt x="66" y="558"/>
                </a:cubicBezTo>
                <a:cubicBezTo>
                  <a:pt x="64" y="554"/>
                  <a:pt x="64" y="548"/>
                  <a:pt x="66" y="544"/>
                </a:cubicBezTo>
                <a:cubicBezTo>
                  <a:pt x="67" y="544"/>
                  <a:pt x="66" y="543"/>
                  <a:pt x="66" y="543"/>
                </a:cubicBezTo>
                <a:cubicBezTo>
                  <a:pt x="62" y="544"/>
                  <a:pt x="57" y="546"/>
                  <a:pt x="57" y="550"/>
                </a:cubicBezTo>
                <a:cubicBezTo>
                  <a:pt x="59" y="552"/>
                  <a:pt x="56" y="555"/>
                  <a:pt x="56" y="557"/>
                </a:cubicBezTo>
                <a:cubicBezTo>
                  <a:pt x="58" y="562"/>
                  <a:pt x="59" y="567"/>
                  <a:pt x="64" y="570"/>
                </a:cubicBezTo>
                <a:cubicBezTo>
                  <a:pt x="59" y="569"/>
                  <a:pt x="57" y="564"/>
                  <a:pt x="56" y="561"/>
                </a:cubicBezTo>
                <a:cubicBezTo>
                  <a:pt x="54" y="555"/>
                  <a:pt x="56" y="552"/>
                  <a:pt x="56" y="546"/>
                </a:cubicBezTo>
                <a:cubicBezTo>
                  <a:pt x="61" y="539"/>
                  <a:pt x="72" y="542"/>
                  <a:pt x="77" y="535"/>
                </a:cubicBezTo>
                <a:cubicBezTo>
                  <a:pt x="79" y="532"/>
                  <a:pt x="79" y="531"/>
                  <a:pt x="79" y="528"/>
                </a:cubicBezTo>
                <a:cubicBezTo>
                  <a:pt x="76" y="522"/>
                  <a:pt x="70" y="525"/>
                  <a:pt x="66" y="524"/>
                </a:cubicBezTo>
                <a:cubicBezTo>
                  <a:pt x="64" y="523"/>
                  <a:pt x="62" y="522"/>
                  <a:pt x="61" y="523"/>
                </a:cubicBezTo>
                <a:cubicBezTo>
                  <a:pt x="58" y="526"/>
                  <a:pt x="55" y="530"/>
                  <a:pt x="50" y="529"/>
                </a:cubicBezTo>
                <a:cubicBezTo>
                  <a:pt x="47" y="531"/>
                  <a:pt x="44" y="529"/>
                  <a:pt x="41" y="528"/>
                </a:cubicBezTo>
                <a:cubicBezTo>
                  <a:pt x="35" y="523"/>
                  <a:pt x="35" y="523"/>
                  <a:pt x="35" y="523"/>
                </a:cubicBezTo>
                <a:cubicBezTo>
                  <a:pt x="35" y="519"/>
                  <a:pt x="33" y="515"/>
                  <a:pt x="33" y="510"/>
                </a:cubicBezTo>
                <a:cubicBezTo>
                  <a:pt x="25" y="503"/>
                  <a:pt x="34" y="494"/>
                  <a:pt x="31" y="487"/>
                </a:cubicBezTo>
                <a:cubicBezTo>
                  <a:pt x="28" y="486"/>
                  <a:pt x="30" y="481"/>
                  <a:pt x="26" y="481"/>
                </a:cubicBezTo>
                <a:cubicBezTo>
                  <a:pt x="24" y="479"/>
                  <a:pt x="20" y="479"/>
                  <a:pt x="19" y="475"/>
                </a:cubicBezTo>
                <a:cubicBezTo>
                  <a:pt x="13" y="466"/>
                  <a:pt x="17" y="452"/>
                  <a:pt x="10" y="444"/>
                </a:cubicBezTo>
                <a:cubicBezTo>
                  <a:pt x="7" y="437"/>
                  <a:pt x="14" y="433"/>
                  <a:pt x="12" y="426"/>
                </a:cubicBezTo>
                <a:cubicBezTo>
                  <a:pt x="13" y="425"/>
                  <a:pt x="13" y="425"/>
                  <a:pt x="13" y="425"/>
                </a:cubicBezTo>
                <a:cubicBezTo>
                  <a:pt x="16" y="430"/>
                  <a:pt x="21" y="434"/>
                  <a:pt x="25" y="437"/>
                </a:cubicBezTo>
                <a:cubicBezTo>
                  <a:pt x="30" y="438"/>
                  <a:pt x="35" y="437"/>
                  <a:pt x="38" y="432"/>
                </a:cubicBezTo>
                <a:cubicBezTo>
                  <a:pt x="38" y="430"/>
                  <a:pt x="35" y="429"/>
                  <a:pt x="34" y="428"/>
                </a:cubicBezTo>
                <a:cubicBezTo>
                  <a:pt x="29" y="428"/>
                  <a:pt x="24" y="422"/>
                  <a:pt x="24" y="417"/>
                </a:cubicBezTo>
                <a:cubicBezTo>
                  <a:pt x="21" y="414"/>
                  <a:pt x="19" y="410"/>
                  <a:pt x="17" y="406"/>
                </a:cubicBezTo>
                <a:cubicBezTo>
                  <a:pt x="18" y="400"/>
                  <a:pt x="15" y="395"/>
                  <a:pt x="14" y="390"/>
                </a:cubicBezTo>
                <a:cubicBezTo>
                  <a:pt x="15" y="385"/>
                  <a:pt x="15" y="381"/>
                  <a:pt x="18" y="377"/>
                </a:cubicBezTo>
                <a:cubicBezTo>
                  <a:pt x="20" y="373"/>
                  <a:pt x="22" y="367"/>
                  <a:pt x="27" y="365"/>
                </a:cubicBezTo>
                <a:cubicBezTo>
                  <a:pt x="30" y="364"/>
                  <a:pt x="33" y="363"/>
                  <a:pt x="35" y="363"/>
                </a:cubicBezTo>
                <a:cubicBezTo>
                  <a:pt x="37" y="362"/>
                  <a:pt x="35" y="362"/>
                  <a:pt x="34" y="360"/>
                </a:cubicBezTo>
                <a:cubicBezTo>
                  <a:pt x="32" y="356"/>
                  <a:pt x="27" y="357"/>
                  <a:pt x="23" y="358"/>
                </a:cubicBezTo>
                <a:cubicBezTo>
                  <a:pt x="12" y="360"/>
                  <a:pt x="12" y="372"/>
                  <a:pt x="5" y="378"/>
                </a:cubicBezTo>
                <a:cubicBezTo>
                  <a:pt x="3" y="382"/>
                  <a:pt x="4" y="386"/>
                  <a:pt x="2" y="391"/>
                </a:cubicBezTo>
                <a:cubicBezTo>
                  <a:pt x="0" y="384"/>
                  <a:pt x="4" y="378"/>
                  <a:pt x="7" y="373"/>
                </a:cubicBezTo>
                <a:cubicBezTo>
                  <a:pt x="8" y="372"/>
                  <a:pt x="9" y="371"/>
                  <a:pt x="9" y="370"/>
                </a:cubicBezTo>
                <a:cubicBezTo>
                  <a:pt x="6" y="366"/>
                  <a:pt x="1" y="363"/>
                  <a:pt x="2" y="358"/>
                </a:cubicBezTo>
                <a:cubicBezTo>
                  <a:pt x="0" y="353"/>
                  <a:pt x="7" y="352"/>
                  <a:pt x="7" y="347"/>
                </a:cubicBezTo>
                <a:cubicBezTo>
                  <a:pt x="6" y="346"/>
                  <a:pt x="4" y="344"/>
                  <a:pt x="5" y="344"/>
                </a:cubicBezTo>
                <a:cubicBezTo>
                  <a:pt x="10" y="347"/>
                  <a:pt x="10" y="355"/>
                  <a:pt x="16" y="357"/>
                </a:cubicBezTo>
                <a:cubicBezTo>
                  <a:pt x="18" y="358"/>
                  <a:pt x="21" y="356"/>
                  <a:pt x="23" y="356"/>
                </a:cubicBezTo>
                <a:cubicBezTo>
                  <a:pt x="28" y="355"/>
                  <a:pt x="28" y="355"/>
                  <a:pt x="28" y="355"/>
                </a:cubicBezTo>
                <a:cubicBezTo>
                  <a:pt x="30" y="352"/>
                  <a:pt x="33" y="348"/>
                  <a:pt x="31" y="344"/>
                </a:cubicBezTo>
                <a:cubicBezTo>
                  <a:pt x="30" y="341"/>
                  <a:pt x="30" y="339"/>
                  <a:pt x="27" y="337"/>
                </a:cubicBezTo>
                <a:cubicBezTo>
                  <a:pt x="24" y="337"/>
                  <a:pt x="21" y="337"/>
                  <a:pt x="19" y="341"/>
                </a:cubicBezTo>
                <a:cubicBezTo>
                  <a:pt x="18" y="342"/>
                  <a:pt x="18" y="343"/>
                  <a:pt x="18" y="344"/>
                </a:cubicBezTo>
                <a:cubicBezTo>
                  <a:pt x="16" y="344"/>
                  <a:pt x="16" y="342"/>
                  <a:pt x="16" y="341"/>
                </a:cubicBezTo>
                <a:cubicBezTo>
                  <a:pt x="19" y="337"/>
                  <a:pt x="13" y="333"/>
                  <a:pt x="17" y="328"/>
                </a:cubicBezTo>
                <a:cubicBezTo>
                  <a:pt x="18" y="327"/>
                  <a:pt x="19" y="325"/>
                  <a:pt x="21" y="325"/>
                </a:cubicBezTo>
                <a:close/>
                <a:moveTo>
                  <a:pt x="43" y="347"/>
                </a:moveTo>
                <a:cubicBezTo>
                  <a:pt x="41" y="353"/>
                  <a:pt x="48" y="361"/>
                  <a:pt x="42" y="367"/>
                </a:cubicBezTo>
                <a:cubicBezTo>
                  <a:pt x="38" y="365"/>
                  <a:pt x="39" y="362"/>
                  <a:pt x="36" y="359"/>
                </a:cubicBezTo>
                <a:cubicBezTo>
                  <a:pt x="35" y="357"/>
                  <a:pt x="33" y="357"/>
                  <a:pt x="32" y="356"/>
                </a:cubicBezTo>
                <a:cubicBezTo>
                  <a:pt x="34" y="350"/>
                  <a:pt x="35" y="344"/>
                  <a:pt x="33" y="339"/>
                </a:cubicBezTo>
                <a:cubicBezTo>
                  <a:pt x="37" y="339"/>
                  <a:pt x="41" y="343"/>
                  <a:pt x="43" y="347"/>
                </a:cubicBezTo>
                <a:close/>
                <a:moveTo>
                  <a:pt x="23" y="348"/>
                </a:moveTo>
                <a:cubicBezTo>
                  <a:pt x="22" y="350"/>
                  <a:pt x="21" y="350"/>
                  <a:pt x="20" y="349"/>
                </a:cubicBezTo>
                <a:cubicBezTo>
                  <a:pt x="18" y="347"/>
                  <a:pt x="18" y="347"/>
                  <a:pt x="18" y="347"/>
                </a:cubicBezTo>
                <a:cubicBezTo>
                  <a:pt x="20" y="348"/>
                  <a:pt x="25" y="345"/>
                  <a:pt x="23" y="348"/>
                </a:cubicBezTo>
                <a:close/>
                <a:moveTo>
                  <a:pt x="14" y="358"/>
                </a:moveTo>
                <a:cubicBezTo>
                  <a:pt x="15" y="359"/>
                  <a:pt x="15" y="361"/>
                  <a:pt x="14" y="362"/>
                </a:cubicBezTo>
                <a:cubicBezTo>
                  <a:pt x="12" y="362"/>
                  <a:pt x="11" y="365"/>
                  <a:pt x="10" y="366"/>
                </a:cubicBezTo>
                <a:cubicBezTo>
                  <a:pt x="6" y="365"/>
                  <a:pt x="4" y="362"/>
                  <a:pt x="4" y="358"/>
                </a:cubicBezTo>
                <a:cubicBezTo>
                  <a:pt x="4" y="356"/>
                  <a:pt x="5" y="353"/>
                  <a:pt x="6" y="351"/>
                </a:cubicBezTo>
                <a:cubicBezTo>
                  <a:pt x="10" y="352"/>
                  <a:pt x="10" y="357"/>
                  <a:pt x="14" y="358"/>
                </a:cubicBezTo>
                <a:close/>
                <a:moveTo>
                  <a:pt x="47" y="377"/>
                </a:moveTo>
                <a:cubicBezTo>
                  <a:pt x="49" y="381"/>
                  <a:pt x="49" y="386"/>
                  <a:pt x="47" y="391"/>
                </a:cubicBezTo>
                <a:cubicBezTo>
                  <a:pt x="44" y="393"/>
                  <a:pt x="41" y="395"/>
                  <a:pt x="37" y="395"/>
                </a:cubicBezTo>
                <a:cubicBezTo>
                  <a:pt x="34" y="394"/>
                  <a:pt x="34" y="389"/>
                  <a:pt x="34" y="387"/>
                </a:cubicBezTo>
                <a:cubicBezTo>
                  <a:pt x="35" y="385"/>
                  <a:pt x="35" y="385"/>
                  <a:pt x="36" y="385"/>
                </a:cubicBezTo>
                <a:cubicBezTo>
                  <a:pt x="38" y="385"/>
                  <a:pt x="39" y="387"/>
                  <a:pt x="41" y="385"/>
                </a:cubicBezTo>
                <a:cubicBezTo>
                  <a:pt x="41" y="383"/>
                  <a:pt x="39" y="382"/>
                  <a:pt x="38" y="382"/>
                </a:cubicBezTo>
                <a:cubicBezTo>
                  <a:pt x="35" y="382"/>
                  <a:pt x="33" y="383"/>
                  <a:pt x="32" y="386"/>
                </a:cubicBezTo>
                <a:cubicBezTo>
                  <a:pt x="33" y="390"/>
                  <a:pt x="31" y="393"/>
                  <a:pt x="35" y="396"/>
                </a:cubicBezTo>
                <a:cubicBezTo>
                  <a:pt x="34" y="399"/>
                  <a:pt x="30" y="403"/>
                  <a:pt x="33" y="406"/>
                </a:cubicBezTo>
                <a:cubicBezTo>
                  <a:pt x="35" y="410"/>
                  <a:pt x="38" y="411"/>
                  <a:pt x="41" y="411"/>
                </a:cubicBezTo>
                <a:cubicBezTo>
                  <a:pt x="44" y="409"/>
                  <a:pt x="43" y="408"/>
                  <a:pt x="43" y="406"/>
                </a:cubicBezTo>
                <a:cubicBezTo>
                  <a:pt x="42" y="405"/>
                  <a:pt x="41" y="405"/>
                  <a:pt x="41" y="405"/>
                </a:cubicBezTo>
                <a:cubicBezTo>
                  <a:pt x="41" y="407"/>
                  <a:pt x="38" y="408"/>
                  <a:pt x="36" y="407"/>
                </a:cubicBezTo>
                <a:cubicBezTo>
                  <a:pt x="34" y="405"/>
                  <a:pt x="35" y="402"/>
                  <a:pt x="36" y="399"/>
                </a:cubicBezTo>
                <a:cubicBezTo>
                  <a:pt x="38" y="398"/>
                  <a:pt x="41" y="396"/>
                  <a:pt x="44" y="397"/>
                </a:cubicBezTo>
                <a:cubicBezTo>
                  <a:pt x="47" y="397"/>
                  <a:pt x="48" y="399"/>
                  <a:pt x="50" y="401"/>
                </a:cubicBezTo>
                <a:cubicBezTo>
                  <a:pt x="50" y="405"/>
                  <a:pt x="54" y="408"/>
                  <a:pt x="52" y="412"/>
                </a:cubicBezTo>
                <a:cubicBezTo>
                  <a:pt x="47" y="416"/>
                  <a:pt x="47" y="425"/>
                  <a:pt x="41" y="427"/>
                </a:cubicBezTo>
                <a:cubicBezTo>
                  <a:pt x="37" y="429"/>
                  <a:pt x="34" y="426"/>
                  <a:pt x="30" y="425"/>
                </a:cubicBezTo>
                <a:cubicBezTo>
                  <a:pt x="24" y="421"/>
                  <a:pt x="26" y="413"/>
                  <a:pt x="21" y="409"/>
                </a:cubicBezTo>
                <a:cubicBezTo>
                  <a:pt x="19" y="405"/>
                  <a:pt x="18" y="401"/>
                  <a:pt x="20" y="397"/>
                </a:cubicBezTo>
                <a:cubicBezTo>
                  <a:pt x="16" y="394"/>
                  <a:pt x="16" y="389"/>
                  <a:pt x="17" y="385"/>
                </a:cubicBezTo>
                <a:cubicBezTo>
                  <a:pt x="22" y="380"/>
                  <a:pt x="20" y="373"/>
                  <a:pt x="25" y="369"/>
                </a:cubicBezTo>
                <a:cubicBezTo>
                  <a:pt x="30" y="367"/>
                  <a:pt x="35" y="363"/>
                  <a:pt x="38" y="367"/>
                </a:cubicBezTo>
                <a:cubicBezTo>
                  <a:pt x="40" y="372"/>
                  <a:pt x="45" y="373"/>
                  <a:pt x="47" y="377"/>
                </a:cubicBezTo>
                <a:close/>
                <a:moveTo>
                  <a:pt x="738" y="368"/>
                </a:moveTo>
                <a:cubicBezTo>
                  <a:pt x="743" y="373"/>
                  <a:pt x="744" y="379"/>
                  <a:pt x="742" y="386"/>
                </a:cubicBezTo>
                <a:cubicBezTo>
                  <a:pt x="742" y="388"/>
                  <a:pt x="741" y="388"/>
                  <a:pt x="740" y="389"/>
                </a:cubicBezTo>
                <a:cubicBezTo>
                  <a:pt x="737" y="385"/>
                  <a:pt x="733" y="379"/>
                  <a:pt x="727" y="376"/>
                </a:cubicBezTo>
                <a:cubicBezTo>
                  <a:pt x="731" y="373"/>
                  <a:pt x="735" y="370"/>
                  <a:pt x="736" y="365"/>
                </a:cubicBezTo>
                <a:cubicBezTo>
                  <a:pt x="737" y="365"/>
                  <a:pt x="737" y="367"/>
                  <a:pt x="738" y="368"/>
                </a:cubicBezTo>
                <a:close/>
                <a:moveTo>
                  <a:pt x="776" y="370"/>
                </a:moveTo>
                <a:cubicBezTo>
                  <a:pt x="777" y="370"/>
                  <a:pt x="777" y="370"/>
                  <a:pt x="777" y="370"/>
                </a:cubicBezTo>
                <a:lnTo>
                  <a:pt x="776" y="370"/>
                </a:lnTo>
                <a:close/>
                <a:moveTo>
                  <a:pt x="741" y="375"/>
                </a:moveTo>
                <a:cubicBezTo>
                  <a:pt x="740" y="379"/>
                  <a:pt x="743" y="384"/>
                  <a:pt x="739" y="385"/>
                </a:cubicBezTo>
                <a:cubicBezTo>
                  <a:pt x="733" y="376"/>
                  <a:pt x="733" y="376"/>
                  <a:pt x="733" y="376"/>
                </a:cubicBezTo>
                <a:cubicBezTo>
                  <a:pt x="733" y="374"/>
                  <a:pt x="734" y="373"/>
                  <a:pt x="736" y="371"/>
                </a:cubicBezTo>
                <a:cubicBezTo>
                  <a:pt x="738" y="371"/>
                  <a:pt x="740" y="373"/>
                  <a:pt x="741" y="375"/>
                </a:cubicBezTo>
                <a:close/>
                <a:moveTo>
                  <a:pt x="724" y="379"/>
                </a:moveTo>
                <a:cubicBezTo>
                  <a:pt x="722" y="380"/>
                  <a:pt x="721" y="379"/>
                  <a:pt x="720" y="379"/>
                </a:cubicBezTo>
                <a:cubicBezTo>
                  <a:pt x="721" y="379"/>
                  <a:pt x="724" y="377"/>
                  <a:pt x="724" y="379"/>
                </a:cubicBezTo>
                <a:close/>
                <a:moveTo>
                  <a:pt x="711" y="387"/>
                </a:moveTo>
                <a:cubicBezTo>
                  <a:pt x="711" y="388"/>
                  <a:pt x="711" y="388"/>
                  <a:pt x="710" y="388"/>
                </a:cubicBezTo>
                <a:cubicBezTo>
                  <a:pt x="710" y="385"/>
                  <a:pt x="710" y="385"/>
                  <a:pt x="710" y="385"/>
                </a:cubicBezTo>
                <a:cubicBezTo>
                  <a:pt x="710" y="385"/>
                  <a:pt x="711" y="386"/>
                  <a:pt x="711" y="387"/>
                </a:cubicBezTo>
                <a:close/>
                <a:moveTo>
                  <a:pt x="727" y="391"/>
                </a:moveTo>
                <a:cubicBezTo>
                  <a:pt x="726" y="393"/>
                  <a:pt x="724" y="390"/>
                  <a:pt x="722" y="392"/>
                </a:cubicBezTo>
                <a:cubicBezTo>
                  <a:pt x="721" y="392"/>
                  <a:pt x="721" y="391"/>
                  <a:pt x="721" y="391"/>
                </a:cubicBezTo>
                <a:cubicBezTo>
                  <a:pt x="721" y="389"/>
                  <a:pt x="721" y="388"/>
                  <a:pt x="722" y="388"/>
                </a:cubicBezTo>
                <a:cubicBezTo>
                  <a:pt x="724" y="388"/>
                  <a:pt x="726" y="390"/>
                  <a:pt x="727" y="391"/>
                </a:cubicBezTo>
                <a:close/>
                <a:moveTo>
                  <a:pt x="721" y="399"/>
                </a:moveTo>
                <a:cubicBezTo>
                  <a:pt x="725" y="396"/>
                  <a:pt x="725" y="396"/>
                  <a:pt x="725" y="396"/>
                </a:cubicBezTo>
                <a:cubicBezTo>
                  <a:pt x="727" y="398"/>
                  <a:pt x="724" y="399"/>
                  <a:pt x="724" y="400"/>
                </a:cubicBezTo>
                <a:cubicBezTo>
                  <a:pt x="725" y="403"/>
                  <a:pt x="726" y="406"/>
                  <a:pt x="726" y="408"/>
                </a:cubicBezTo>
                <a:cubicBezTo>
                  <a:pt x="724" y="410"/>
                  <a:pt x="724" y="414"/>
                  <a:pt x="721" y="413"/>
                </a:cubicBezTo>
                <a:cubicBezTo>
                  <a:pt x="721" y="414"/>
                  <a:pt x="720" y="414"/>
                  <a:pt x="719" y="414"/>
                </a:cubicBezTo>
                <a:cubicBezTo>
                  <a:pt x="719" y="411"/>
                  <a:pt x="724" y="411"/>
                  <a:pt x="724" y="408"/>
                </a:cubicBezTo>
                <a:cubicBezTo>
                  <a:pt x="724" y="405"/>
                  <a:pt x="724" y="402"/>
                  <a:pt x="721" y="400"/>
                </a:cubicBezTo>
                <a:cubicBezTo>
                  <a:pt x="717" y="402"/>
                  <a:pt x="715" y="398"/>
                  <a:pt x="712" y="398"/>
                </a:cubicBezTo>
                <a:cubicBezTo>
                  <a:pt x="713" y="396"/>
                  <a:pt x="710" y="394"/>
                  <a:pt x="710" y="391"/>
                </a:cubicBezTo>
                <a:cubicBezTo>
                  <a:pt x="713" y="394"/>
                  <a:pt x="715" y="400"/>
                  <a:pt x="721" y="399"/>
                </a:cubicBezTo>
                <a:close/>
                <a:moveTo>
                  <a:pt x="6" y="407"/>
                </a:moveTo>
                <a:cubicBezTo>
                  <a:pt x="7" y="413"/>
                  <a:pt x="9" y="418"/>
                  <a:pt x="12" y="422"/>
                </a:cubicBezTo>
                <a:cubicBezTo>
                  <a:pt x="12" y="424"/>
                  <a:pt x="12" y="424"/>
                  <a:pt x="12" y="424"/>
                </a:cubicBezTo>
                <a:cubicBezTo>
                  <a:pt x="9" y="423"/>
                  <a:pt x="9" y="417"/>
                  <a:pt x="6" y="415"/>
                </a:cubicBezTo>
                <a:cubicBezTo>
                  <a:pt x="2" y="408"/>
                  <a:pt x="5" y="400"/>
                  <a:pt x="2" y="393"/>
                </a:cubicBezTo>
                <a:cubicBezTo>
                  <a:pt x="3" y="392"/>
                  <a:pt x="3" y="392"/>
                  <a:pt x="3" y="392"/>
                </a:cubicBezTo>
                <a:cubicBezTo>
                  <a:pt x="5" y="396"/>
                  <a:pt x="6" y="402"/>
                  <a:pt x="6" y="407"/>
                </a:cubicBezTo>
                <a:close/>
                <a:moveTo>
                  <a:pt x="739" y="396"/>
                </a:moveTo>
                <a:cubicBezTo>
                  <a:pt x="742" y="402"/>
                  <a:pt x="743" y="407"/>
                  <a:pt x="742" y="413"/>
                </a:cubicBezTo>
                <a:cubicBezTo>
                  <a:pt x="741" y="414"/>
                  <a:pt x="741" y="416"/>
                  <a:pt x="740" y="415"/>
                </a:cubicBezTo>
                <a:cubicBezTo>
                  <a:pt x="741" y="408"/>
                  <a:pt x="741" y="401"/>
                  <a:pt x="737" y="395"/>
                </a:cubicBezTo>
                <a:cubicBezTo>
                  <a:pt x="737" y="394"/>
                  <a:pt x="737" y="393"/>
                  <a:pt x="739" y="393"/>
                </a:cubicBezTo>
                <a:cubicBezTo>
                  <a:pt x="741" y="393"/>
                  <a:pt x="739" y="395"/>
                  <a:pt x="739" y="396"/>
                </a:cubicBezTo>
                <a:close/>
                <a:moveTo>
                  <a:pt x="712" y="411"/>
                </a:moveTo>
                <a:cubicBezTo>
                  <a:pt x="711" y="412"/>
                  <a:pt x="709" y="410"/>
                  <a:pt x="707" y="411"/>
                </a:cubicBezTo>
                <a:cubicBezTo>
                  <a:pt x="703" y="411"/>
                  <a:pt x="700" y="414"/>
                  <a:pt x="698" y="416"/>
                </a:cubicBezTo>
                <a:cubicBezTo>
                  <a:pt x="698" y="419"/>
                  <a:pt x="694" y="422"/>
                  <a:pt x="698" y="425"/>
                </a:cubicBezTo>
                <a:cubicBezTo>
                  <a:pt x="698" y="427"/>
                  <a:pt x="695" y="427"/>
                  <a:pt x="695" y="428"/>
                </a:cubicBezTo>
                <a:cubicBezTo>
                  <a:pt x="694" y="425"/>
                  <a:pt x="694" y="420"/>
                  <a:pt x="695" y="416"/>
                </a:cubicBezTo>
                <a:cubicBezTo>
                  <a:pt x="699" y="411"/>
                  <a:pt x="704" y="408"/>
                  <a:pt x="711" y="410"/>
                </a:cubicBezTo>
                <a:cubicBezTo>
                  <a:pt x="711" y="410"/>
                  <a:pt x="712" y="410"/>
                  <a:pt x="712" y="411"/>
                </a:cubicBezTo>
                <a:close/>
                <a:moveTo>
                  <a:pt x="715" y="412"/>
                </a:moveTo>
                <a:cubicBezTo>
                  <a:pt x="715" y="413"/>
                  <a:pt x="714" y="413"/>
                  <a:pt x="714" y="413"/>
                </a:cubicBezTo>
                <a:cubicBezTo>
                  <a:pt x="714" y="411"/>
                  <a:pt x="714" y="411"/>
                  <a:pt x="714" y="411"/>
                </a:cubicBezTo>
                <a:cubicBezTo>
                  <a:pt x="715" y="411"/>
                  <a:pt x="715" y="412"/>
                  <a:pt x="715" y="412"/>
                </a:cubicBezTo>
                <a:close/>
                <a:moveTo>
                  <a:pt x="720" y="431"/>
                </a:moveTo>
                <a:cubicBezTo>
                  <a:pt x="715" y="438"/>
                  <a:pt x="715" y="438"/>
                  <a:pt x="715" y="438"/>
                </a:cubicBezTo>
                <a:cubicBezTo>
                  <a:pt x="712" y="437"/>
                  <a:pt x="710" y="440"/>
                  <a:pt x="707" y="442"/>
                </a:cubicBezTo>
                <a:cubicBezTo>
                  <a:pt x="705" y="444"/>
                  <a:pt x="706" y="448"/>
                  <a:pt x="704" y="450"/>
                </a:cubicBezTo>
                <a:cubicBezTo>
                  <a:pt x="701" y="446"/>
                  <a:pt x="707" y="442"/>
                  <a:pt x="704" y="439"/>
                </a:cubicBezTo>
                <a:cubicBezTo>
                  <a:pt x="710" y="439"/>
                  <a:pt x="713" y="436"/>
                  <a:pt x="716" y="434"/>
                </a:cubicBezTo>
                <a:cubicBezTo>
                  <a:pt x="720" y="429"/>
                  <a:pt x="720" y="422"/>
                  <a:pt x="718" y="416"/>
                </a:cubicBezTo>
                <a:cubicBezTo>
                  <a:pt x="722" y="420"/>
                  <a:pt x="721" y="426"/>
                  <a:pt x="720" y="431"/>
                </a:cubicBezTo>
                <a:close/>
                <a:moveTo>
                  <a:pt x="738" y="419"/>
                </a:moveTo>
                <a:cubicBezTo>
                  <a:pt x="737" y="422"/>
                  <a:pt x="732" y="422"/>
                  <a:pt x="730" y="426"/>
                </a:cubicBezTo>
                <a:cubicBezTo>
                  <a:pt x="726" y="432"/>
                  <a:pt x="736" y="437"/>
                  <a:pt x="732" y="445"/>
                </a:cubicBezTo>
                <a:cubicBezTo>
                  <a:pt x="729" y="448"/>
                  <a:pt x="734" y="451"/>
                  <a:pt x="733" y="456"/>
                </a:cubicBezTo>
                <a:cubicBezTo>
                  <a:pt x="730" y="454"/>
                  <a:pt x="731" y="451"/>
                  <a:pt x="729" y="448"/>
                </a:cubicBezTo>
                <a:cubicBezTo>
                  <a:pt x="730" y="445"/>
                  <a:pt x="732" y="441"/>
                  <a:pt x="731" y="437"/>
                </a:cubicBezTo>
                <a:cubicBezTo>
                  <a:pt x="728" y="434"/>
                  <a:pt x="727" y="430"/>
                  <a:pt x="728" y="426"/>
                </a:cubicBezTo>
                <a:cubicBezTo>
                  <a:pt x="729" y="421"/>
                  <a:pt x="734" y="421"/>
                  <a:pt x="738" y="419"/>
                </a:cubicBezTo>
                <a:close/>
                <a:moveTo>
                  <a:pt x="715" y="427"/>
                </a:moveTo>
                <a:cubicBezTo>
                  <a:pt x="713" y="429"/>
                  <a:pt x="712" y="425"/>
                  <a:pt x="710" y="424"/>
                </a:cubicBezTo>
                <a:cubicBezTo>
                  <a:pt x="706" y="423"/>
                  <a:pt x="702" y="422"/>
                  <a:pt x="699" y="425"/>
                </a:cubicBezTo>
                <a:cubicBezTo>
                  <a:pt x="699" y="422"/>
                  <a:pt x="703" y="422"/>
                  <a:pt x="704" y="421"/>
                </a:cubicBezTo>
                <a:cubicBezTo>
                  <a:pt x="709" y="421"/>
                  <a:pt x="713" y="425"/>
                  <a:pt x="715" y="427"/>
                </a:cubicBezTo>
                <a:close/>
                <a:moveTo>
                  <a:pt x="53" y="437"/>
                </a:moveTo>
                <a:cubicBezTo>
                  <a:pt x="51" y="442"/>
                  <a:pt x="53" y="448"/>
                  <a:pt x="47" y="451"/>
                </a:cubicBezTo>
                <a:cubicBezTo>
                  <a:pt x="45" y="451"/>
                  <a:pt x="45" y="451"/>
                  <a:pt x="45" y="451"/>
                </a:cubicBezTo>
                <a:cubicBezTo>
                  <a:pt x="44" y="446"/>
                  <a:pt x="44" y="440"/>
                  <a:pt x="40" y="437"/>
                </a:cubicBezTo>
                <a:cubicBezTo>
                  <a:pt x="40" y="432"/>
                  <a:pt x="41" y="428"/>
                  <a:pt x="46" y="427"/>
                </a:cubicBezTo>
                <a:cubicBezTo>
                  <a:pt x="51" y="427"/>
                  <a:pt x="51" y="433"/>
                  <a:pt x="53" y="437"/>
                </a:cubicBezTo>
                <a:close/>
                <a:moveTo>
                  <a:pt x="705" y="429"/>
                </a:moveTo>
                <a:cubicBezTo>
                  <a:pt x="705" y="430"/>
                  <a:pt x="705" y="430"/>
                  <a:pt x="705" y="430"/>
                </a:cubicBezTo>
                <a:cubicBezTo>
                  <a:pt x="704" y="430"/>
                  <a:pt x="704" y="430"/>
                  <a:pt x="704" y="430"/>
                </a:cubicBezTo>
                <a:cubicBezTo>
                  <a:pt x="704" y="430"/>
                  <a:pt x="704" y="429"/>
                  <a:pt x="705" y="429"/>
                </a:cubicBezTo>
                <a:close/>
                <a:moveTo>
                  <a:pt x="692" y="432"/>
                </a:moveTo>
                <a:cubicBezTo>
                  <a:pt x="693" y="435"/>
                  <a:pt x="691" y="437"/>
                  <a:pt x="692" y="440"/>
                </a:cubicBezTo>
                <a:cubicBezTo>
                  <a:pt x="691" y="438"/>
                  <a:pt x="690" y="436"/>
                  <a:pt x="691" y="433"/>
                </a:cubicBezTo>
                <a:cubicBezTo>
                  <a:pt x="692" y="432"/>
                  <a:pt x="692" y="432"/>
                  <a:pt x="692" y="432"/>
                </a:cubicBezTo>
                <a:close/>
                <a:moveTo>
                  <a:pt x="20" y="437"/>
                </a:moveTo>
                <a:cubicBezTo>
                  <a:pt x="21" y="441"/>
                  <a:pt x="15" y="442"/>
                  <a:pt x="15" y="445"/>
                </a:cubicBezTo>
                <a:cubicBezTo>
                  <a:pt x="12" y="447"/>
                  <a:pt x="12" y="443"/>
                  <a:pt x="12" y="442"/>
                </a:cubicBezTo>
                <a:cubicBezTo>
                  <a:pt x="12" y="439"/>
                  <a:pt x="12" y="435"/>
                  <a:pt x="15" y="433"/>
                </a:cubicBezTo>
                <a:cubicBezTo>
                  <a:pt x="17" y="433"/>
                  <a:pt x="18" y="436"/>
                  <a:pt x="20" y="437"/>
                </a:cubicBezTo>
                <a:close/>
                <a:moveTo>
                  <a:pt x="41" y="441"/>
                </a:moveTo>
                <a:cubicBezTo>
                  <a:pt x="40" y="445"/>
                  <a:pt x="44" y="449"/>
                  <a:pt x="41" y="454"/>
                </a:cubicBezTo>
                <a:cubicBezTo>
                  <a:pt x="39" y="460"/>
                  <a:pt x="30" y="454"/>
                  <a:pt x="30" y="461"/>
                </a:cubicBezTo>
                <a:cubicBezTo>
                  <a:pt x="28" y="463"/>
                  <a:pt x="30" y="464"/>
                  <a:pt x="30" y="466"/>
                </a:cubicBezTo>
                <a:cubicBezTo>
                  <a:pt x="33" y="471"/>
                  <a:pt x="41" y="469"/>
                  <a:pt x="40" y="475"/>
                </a:cubicBezTo>
                <a:cubicBezTo>
                  <a:pt x="38" y="477"/>
                  <a:pt x="37" y="480"/>
                  <a:pt x="38" y="483"/>
                </a:cubicBezTo>
                <a:cubicBezTo>
                  <a:pt x="38" y="487"/>
                  <a:pt x="41" y="490"/>
                  <a:pt x="45" y="492"/>
                </a:cubicBezTo>
                <a:cubicBezTo>
                  <a:pt x="43" y="494"/>
                  <a:pt x="41" y="497"/>
                  <a:pt x="42" y="500"/>
                </a:cubicBezTo>
                <a:cubicBezTo>
                  <a:pt x="43" y="502"/>
                  <a:pt x="45" y="504"/>
                  <a:pt x="47" y="504"/>
                </a:cubicBezTo>
                <a:cubicBezTo>
                  <a:pt x="48" y="504"/>
                  <a:pt x="49" y="503"/>
                  <a:pt x="50" y="503"/>
                </a:cubicBezTo>
                <a:cubicBezTo>
                  <a:pt x="50" y="501"/>
                  <a:pt x="49" y="501"/>
                  <a:pt x="48" y="500"/>
                </a:cubicBezTo>
                <a:cubicBezTo>
                  <a:pt x="46" y="502"/>
                  <a:pt x="44" y="500"/>
                  <a:pt x="44" y="499"/>
                </a:cubicBezTo>
                <a:cubicBezTo>
                  <a:pt x="44" y="497"/>
                  <a:pt x="45" y="494"/>
                  <a:pt x="47" y="494"/>
                </a:cubicBezTo>
                <a:cubicBezTo>
                  <a:pt x="54" y="492"/>
                  <a:pt x="55" y="500"/>
                  <a:pt x="57" y="503"/>
                </a:cubicBezTo>
                <a:cubicBezTo>
                  <a:pt x="58" y="506"/>
                  <a:pt x="56" y="511"/>
                  <a:pt x="55" y="513"/>
                </a:cubicBezTo>
                <a:cubicBezTo>
                  <a:pt x="53" y="517"/>
                  <a:pt x="48" y="516"/>
                  <a:pt x="44" y="517"/>
                </a:cubicBezTo>
                <a:cubicBezTo>
                  <a:pt x="42" y="518"/>
                  <a:pt x="40" y="513"/>
                  <a:pt x="38" y="515"/>
                </a:cubicBezTo>
                <a:cubicBezTo>
                  <a:pt x="44" y="520"/>
                  <a:pt x="44" y="520"/>
                  <a:pt x="44" y="520"/>
                </a:cubicBezTo>
                <a:cubicBezTo>
                  <a:pt x="49" y="519"/>
                  <a:pt x="55" y="518"/>
                  <a:pt x="58" y="513"/>
                </a:cubicBezTo>
                <a:cubicBezTo>
                  <a:pt x="61" y="514"/>
                  <a:pt x="59" y="519"/>
                  <a:pt x="59" y="522"/>
                </a:cubicBezTo>
                <a:cubicBezTo>
                  <a:pt x="58" y="526"/>
                  <a:pt x="53" y="526"/>
                  <a:pt x="50" y="528"/>
                </a:cubicBezTo>
                <a:cubicBezTo>
                  <a:pt x="46" y="527"/>
                  <a:pt x="41" y="527"/>
                  <a:pt x="38" y="523"/>
                </a:cubicBezTo>
                <a:cubicBezTo>
                  <a:pt x="38" y="521"/>
                  <a:pt x="34" y="519"/>
                  <a:pt x="35" y="515"/>
                </a:cubicBezTo>
                <a:cubicBezTo>
                  <a:pt x="38" y="512"/>
                  <a:pt x="33" y="510"/>
                  <a:pt x="33" y="506"/>
                </a:cubicBezTo>
                <a:cubicBezTo>
                  <a:pt x="31" y="503"/>
                  <a:pt x="33" y="501"/>
                  <a:pt x="32" y="499"/>
                </a:cubicBezTo>
                <a:cubicBezTo>
                  <a:pt x="37" y="492"/>
                  <a:pt x="32" y="485"/>
                  <a:pt x="28" y="479"/>
                </a:cubicBezTo>
                <a:cubicBezTo>
                  <a:pt x="18" y="474"/>
                  <a:pt x="19" y="463"/>
                  <a:pt x="16" y="454"/>
                </a:cubicBezTo>
                <a:cubicBezTo>
                  <a:pt x="15" y="448"/>
                  <a:pt x="19" y="444"/>
                  <a:pt x="23" y="440"/>
                </a:cubicBezTo>
                <a:cubicBezTo>
                  <a:pt x="25" y="440"/>
                  <a:pt x="28" y="440"/>
                  <a:pt x="31" y="440"/>
                </a:cubicBezTo>
                <a:cubicBezTo>
                  <a:pt x="34" y="439"/>
                  <a:pt x="39" y="437"/>
                  <a:pt x="41" y="441"/>
                </a:cubicBezTo>
                <a:close/>
                <a:moveTo>
                  <a:pt x="718" y="444"/>
                </a:moveTo>
                <a:cubicBezTo>
                  <a:pt x="718" y="445"/>
                  <a:pt x="716" y="448"/>
                  <a:pt x="714" y="448"/>
                </a:cubicBezTo>
                <a:cubicBezTo>
                  <a:pt x="713" y="448"/>
                  <a:pt x="712" y="448"/>
                  <a:pt x="712" y="447"/>
                </a:cubicBezTo>
                <a:cubicBezTo>
                  <a:pt x="713" y="445"/>
                  <a:pt x="717" y="446"/>
                  <a:pt x="717" y="443"/>
                </a:cubicBezTo>
                <a:cubicBezTo>
                  <a:pt x="718" y="440"/>
                  <a:pt x="718" y="440"/>
                  <a:pt x="718" y="440"/>
                </a:cubicBezTo>
                <a:cubicBezTo>
                  <a:pt x="719" y="440"/>
                  <a:pt x="718" y="442"/>
                  <a:pt x="718" y="444"/>
                </a:cubicBezTo>
                <a:close/>
                <a:moveTo>
                  <a:pt x="695" y="444"/>
                </a:moveTo>
                <a:cubicBezTo>
                  <a:pt x="695" y="444"/>
                  <a:pt x="695" y="444"/>
                  <a:pt x="695" y="444"/>
                </a:cubicBezTo>
                <a:cubicBezTo>
                  <a:pt x="693" y="445"/>
                  <a:pt x="692" y="443"/>
                  <a:pt x="693" y="442"/>
                </a:cubicBezTo>
                <a:cubicBezTo>
                  <a:pt x="694" y="442"/>
                  <a:pt x="695" y="443"/>
                  <a:pt x="695" y="444"/>
                </a:cubicBezTo>
                <a:close/>
                <a:moveTo>
                  <a:pt x="34" y="448"/>
                </a:moveTo>
                <a:cubicBezTo>
                  <a:pt x="33" y="449"/>
                  <a:pt x="33" y="449"/>
                  <a:pt x="33" y="449"/>
                </a:cubicBezTo>
                <a:cubicBezTo>
                  <a:pt x="31" y="448"/>
                  <a:pt x="28" y="448"/>
                  <a:pt x="27" y="451"/>
                </a:cubicBezTo>
                <a:cubicBezTo>
                  <a:pt x="26" y="454"/>
                  <a:pt x="30" y="454"/>
                  <a:pt x="29" y="457"/>
                </a:cubicBezTo>
                <a:cubicBezTo>
                  <a:pt x="27" y="457"/>
                  <a:pt x="27" y="454"/>
                  <a:pt x="25" y="453"/>
                </a:cubicBezTo>
                <a:cubicBezTo>
                  <a:pt x="24" y="449"/>
                  <a:pt x="27" y="447"/>
                  <a:pt x="30" y="446"/>
                </a:cubicBezTo>
                <a:cubicBezTo>
                  <a:pt x="31" y="445"/>
                  <a:pt x="33" y="446"/>
                  <a:pt x="34" y="448"/>
                </a:cubicBezTo>
                <a:close/>
                <a:moveTo>
                  <a:pt x="698" y="452"/>
                </a:moveTo>
                <a:cubicBezTo>
                  <a:pt x="698" y="455"/>
                  <a:pt x="698" y="457"/>
                  <a:pt x="696" y="460"/>
                </a:cubicBezTo>
                <a:cubicBezTo>
                  <a:pt x="692" y="462"/>
                  <a:pt x="688" y="462"/>
                  <a:pt x="684" y="464"/>
                </a:cubicBezTo>
                <a:cubicBezTo>
                  <a:pt x="680" y="467"/>
                  <a:pt x="679" y="471"/>
                  <a:pt x="676" y="475"/>
                </a:cubicBezTo>
                <a:cubicBezTo>
                  <a:pt x="674" y="471"/>
                  <a:pt x="678" y="469"/>
                  <a:pt x="680" y="466"/>
                </a:cubicBezTo>
                <a:cubicBezTo>
                  <a:pt x="683" y="460"/>
                  <a:pt x="690" y="460"/>
                  <a:pt x="694" y="458"/>
                </a:cubicBezTo>
                <a:cubicBezTo>
                  <a:pt x="696" y="456"/>
                  <a:pt x="697" y="452"/>
                  <a:pt x="695" y="448"/>
                </a:cubicBezTo>
                <a:cubicBezTo>
                  <a:pt x="698" y="448"/>
                  <a:pt x="697" y="451"/>
                  <a:pt x="698" y="452"/>
                </a:cubicBezTo>
                <a:close/>
                <a:moveTo>
                  <a:pt x="727" y="451"/>
                </a:moveTo>
                <a:cubicBezTo>
                  <a:pt x="728" y="454"/>
                  <a:pt x="724" y="457"/>
                  <a:pt x="722" y="460"/>
                </a:cubicBezTo>
                <a:cubicBezTo>
                  <a:pt x="718" y="462"/>
                  <a:pt x="713" y="464"/>
                  <a:pt x="709" y="461"/>
                </a:cubicBezTo>
                <a:cubicBezTo>
                  <a:pt x="707" y="461"/>
                  <a:pt x="707" y="463"/>
                  <a:pt x="706" y="463"/>
                </a:cubicBezTo>
                <a:cubicBezTo>
                  <a:pt x="705" y="466"/>
                  <a:pt x="705" y="469"/>
                  <a:pt x="708" y="471"/>
                </a:cubicBezTo>
                <a:cubicBezTo>
                  <a:pt x="712" y="474"/>
                  <a:pt x="718" y="474"/>
                  <a:pt x="722" y="471"/>
                </a:cubicBezTo>
                <a:cubicBezTo>
                  <a:pt x="724" y="471"/>
                  <a:pt x="727" y="467"/>
                  <a:pt x="728" y="468"/>
                </a:cubicBezTo>
                <a:cubicBezTo>
                  <a:pt x="724" y="473"/>
                  <a:pt x="718" y="477"/>
                  <a:pt x="712" y="475"/>
                </a:cubicBezTo>
                <a:cubicBezTo>
                  <a:pt x="709" y="474"/>
                  <a:pt x="707" y="472"/>
                  <a:pt x="704" y="470"/>
                </a:cubicBezTo>
                <a:cubicBezTo>
                  <a:pt x="702" y="469"/>
                  <a:pt x="701" y="472"/>
                  <a:pt x="699" y="471"/>
                </a:cubicBezTo>
                <a:cubicBezTo>
                  <a:pt x="701" y="469"/>
                  <a:pt x="705" y="468"/>
                  <a:pt x="704" y="464"/>
                </a:cubicBezTo>
                <a:cubicBezTo>
                  <a:pt x="706" y="459"/>
                  <a:pt x="706" y="459"/>
                  <a:pt x="706" y="459"/>
                </a:cubicBezTo>
                <a:cubicBezTo>
                  <a:pt x="705" y="457"/>
                  <a:pt x="703" y="454"/>
                  <a:pt x="704" y="451"/>
                </a:cubicBezTo>
                <a:cubicBezTo>
                  <a:pt x="706" y="455"/>
                  <a:pt x="710" y="462"/>
                  <a:pt x="715" y="460"/>
                </a:cubicBezTo>
                <a:cubicBezTo>
                  <a:pt x="719" y="460"/>
                  <a:pt x="722" y="457"/>
                  <a:pt x="724" y="454"/>
                </a:cubicBezTo>
                <a:cubicBezTo>
                  <a:pt x="724" y="453"/>
                  <a:pt x="725" y="451"/>
                  <a:pt x="727" y="451"/>
                </a:cubicBezTo>
                <a:close/>
                <a:moveTo>
                  <a:pt x="733" y="458"/>
                </a:moveTo>
                <a:cubicBezTo>
                  <a:pt x="733" y="459"/>
                  <a:pt x="733" y="460"/>
                  <a:pt x="733" y="460"/>
                </a:cubicBezTo>
                <a:cubicBezTo>
                  <a:pt x="733" y="458"/>
                  <a:pt x="733" y="458"/>
                  <a:pt x="733" y="458"/>
                </a:cubicBezTo>
                <a:close/>
                <a:moveTo>
                  <a:pt x="733" y="463"/>
                </a:moveTo>
                <a:cubicBezTo>
                  <a:pt x="732" y="464"/>
                  <a:pt x="732" y="467"/>
                  <a:pt x="730" y="467"/>
                </a:cubicBezTo>
                <a:cubicBezTo>
                  <a:pt x="729" y="466"/>
                  <a:pt x="730" y="466"/>
                  <a:pt x="730" y="464"/>
                </a:cubicBezTo>
                <a:cubicBezTo>
                  <a:pt x="730" y="463"/>
                  <a:pt x="731" y="463"/>
                  <a:pt x="733" y="463"/>
                </a:cubicBezTo>
                <a:close/>
                <a:moveTo>
                  <a:pt x="64" y="472"/>
                </a:moveTo>
                <a:cubicBezTo>
                  <a:pt x="64" y="474"/>
                  <a:pt x="64" y="474"/>
                  <a:pt x="63" y="474"/>
                </a:cubicBezTo>
                <a:cubicBezTo>
                  <a:pt x="59" y="474"/>
                  <a:pt x="56" y="473"/>
                  <a:pt x="53" y="474"/>
                </a:cubicBezTo>
                <a:cubicBezTo>
                  <a:pt x="50" y="477"/>
                  <a:pt x="46" y="480"/>
                  <a:pt x="45" y="483"/>
                </a:cubicBezTo>
                <a:cubicBezTo>
                  <a:pt x="44" y="486"/>
                  <a:pt x="47" y="489"/>
                  <a:pt x="45" y="489"/>
                </a:cubicBezTo>
                <a:cubicBezTo>
                  <a:pt x="42" y="489"/>
                  <a:pt x="41" y="485"/>
                  <a:pt x="40" y="483"/>
                </a:cubicBezTo>
                <a:cubicBezTo>
                  <a:pt x="39" y="478"/>
                  <a:pt x="44" y="476"/>
                  <a:pt x="44" y="471"/>
                </a:cubicBezTo>
                <a:cubicBezTo>
                  <a:pt x="46" y="469"/>
                  <a:pt x="49" y="467"/>
                  <a:pt x="52" y="467"/>
                </a:cubicBezTo>
                <a:cubicBezTo>
                  <a:pt x="56" y="468"/>
                  <a:pt x="61" y="468"/>
                  <a:pt x="64" y="472"/>
                </a:cubicBezTo>
                <a:close/>
                <a:moveTo>
                  <a:pt x="695" y="470"/>
                </a:moveTo>
                <a:cubicBezTo>
                  <a:pt x="692" y="472"/>
                  <a:pt x="690" y="474"/>
                  <a:pt x="688" y="477"/>
                </a:cubicBezTo>
                <a:cubicBezTo>
                  <a:pt x="686" y="482"/>
                  <a:pt x="690" y="486"/>
                  <a:pt x="694" y="488"/>
                </a:cubicBezTo>
                <a:cubicBezTo>
                  <a:pt x="699" y="488"/>
                  <a:pt x="703" y="490"/>
                  <a:pt x="707" y="487"/>
                </a:cubicBezTo>
                <a:cubicBezTo>
                  <a:pt x="707" y="487"/>
                  <a:pt x="709" y="487"/>
                  <a:pt x="709" y="488"/>
                </a:cubicBezTo>
                <a:cubicBezTo>
                  <a:pt x="707" y="489"/>
                  <a:pt x="704" y="489"/>
                  <a:pt x="704" y="491"/>
                </a:cubicBezTo>
                <a:cubicBezTo>
                  <a:pt x="707" y="495"/>
                  <a:pt x="707" y="501"/>
                  <a:pt x="705" y="506"/>
                </a:cubicBezTo>
                <a:cubicBezTo>
                  <a:pt x="703" y="510"/>
                  <a:pt x="700" y="512"/>
                  <a:pt x="698" y="513"/>
                </a:cubicBezTo>
                <a:cubicBezTo>
                  <a:pt x="698" y="515"/>
                  <a:pt x="701" y="516"/>
                  <a:pt x="701" y="517"/>
                </a:cubicBezTo>
                <a:cubicBezTo>
                  <a:pt x="707" y="518"/>
                  <a:pt x="711" y="514"/>
                  <a:pt x="713" y="510"/>
                </a:cubicBezTo>
                <a:cubicBezTo>
                  <a:pt x="713" y="507"/>
                  <a:pt x="714" y="505"/>
                  <a:pt x="716" y="503"/>
                </a:cubicBezTo>
                <a:cubicBezTo>
                  <a:pt x="716" y="500"/>
                  <a:pt x="716" y="497"/>
                  <a:pt x="716" y="494"/>
                </a:cubicBezTo>
                <a:cubicBezTo>
                  <a:pt x="718" y="495"/>
                  <a:pt x="718" y="497"/>
                  <a:pt x="718" y="500"/>
                </a:cubicBezTo>
                <a:cubicBezTo>
                  <a:pt x="718" y="503"/>
                  <a:pt x="715" y="508"/>
                  <a:pt x="714" y="512"/>
                </a:cubicBezTo>
                <a:cubicBezTo>
                  <a:pt x="712" y="515"/>
                  <a:pt x="708" y="518"/>
                  <a:pt x="704" y="518"/>
                </a:cubicBezTo>
                <a:cubicBezTo>
                  <a:pt x="701" y="522"/>
                  <a:pt x="704" y="526"/>
                  <a:pt x="701" y="529"/>
                </a:cubicBezTo>
                <a:cubicBezTo>
                  <a:pt x="701" y="532"/>
                  <a:pt x="701" y="532"/>
                  <a:pt x="701" y="532"/>
                </a:cubicBezTo>
                <a:cubicBezTo>
                  <a:pt x="698" y="534"/>
                  <a:pt x="696" y="540"/>
                  <a:pt x="692" y="540"/>
                </a:cubicBezTo>
                <a:cubicBezTo>
                  <a:pt x="691" y="542"/>
                  <a:pt x="687" y="540"/>
                  <a:pt x="687" y="543"/>
                </a:cubicBezTo>
                <a:cubicBezTo>
                  <a:pt x="688" y="551"/>
                  <a:pt x="689" y="560"/>
                  <a:pt x="681" y="564"/>
                </a:cubicBezTo>
                <a:cubicBezTo>
                  <a:pt x="678" y="567"/>
                  <a:pt x="672" y="565"/>
                  <a:pt x="671" y="571"/>
                </a:cubicBezTo>
                <a:cubicBezTo>
                  <a:pt x="669" y="575"/>
                  <a:pt x="669" y="582"/>
                  <a:pt x="668" y="587"/>
                </a:cubicBezTo>
                <a:cubicBezTo>
                  <a:pt x="664" y="596"/>
                  <a:pt x="664" y="596"/>
                  <a:pt x="664" y="596"/>
                </a:cubicBezTo>
                <a:cubicBezTo>
                  <a:pt x="661" y="601"/>
                  <a:pt x="654" y="604"/>
                  <a:pt x="652" y="610"/>
                </a:cubicBezTo>
                <a:cubicBezTo>
                  <a:pt x="649" y="612"/>
                  <a:pt x="648" y="616"/>
                  <a:pt x="644" y="616"/>
                </a:cubicBezTo>
                <a:cubicBezTo>
                  <a:pt x="644" y="614"/>
                  <a:pt x="646" y="613"/>
                  <a:pt x="648" y="613"/>
                </a:cubicBezTo>
                <a:cubicBezTo>
                  <a:pt x="649" y="607"/>
                  <a:pt x="652" y="602"/>
                  <a:pt x="658" y="600"/>
                </a:cubicBezTo>
                <a:cubicBezTo>
                  <a:pt x="664" y="595"/>
                  <a:pt x="669" y="585"/>
                  <a:pt x="667" y="576"/>
                </a:cubicBezTo>
                <a:cubicBezTo>
                  <a:pt x="667" y="575"/>
                  <a:pt x="669" y="572"/>
                  <a:pt x="670" y="571"/>
                </a:cubicBezTo>
                <a:cubicBezTo>
                  <a:pt x="672" y="565"/>
                  <a:pt x="671" y="558"/>
                  <a:pt x="666" y="554"/>
                </a:cubicBezTo>
                <a:cubicBezTo>
                  <a:pt x="664" y="552"/>
                  <a:pt x="661" y="552"/>
                  <a:pt x="658" y="552"/>
                </a:cubicBezTo>
                <a:cubicBezTo>
                  <a:pt x="654" y="555"/>
                  <a:pt x="659" y="558"/>
                  <a:pt x="659" y="562"/>
                </a:cubicBezTo>
                <a:cubicBezTo>
                  <a:pt x="661" y="569"/>
                  <a:pt x="657" y="573"/>
                  <a:pt x="657" y="580"/>
                </a:cubicBezTo>
                <a:cubicBezTo>
                  <a:pt x="655" y="582"/>
                  <a:pt x="656" y="586"/>
                  <a:pt x="653" y="587"/>
                </a:cubicBezTo>
                <a:cubicBezTo>
                  <a:pt x="652" y="584"/>
                  <a:pt x="655" y="582"/>
                  <a:pt x="656" y="579"/>
                </a:cubicBezTo>
                <a:cubicBezTo>
                  <a:pt x="655" y="576"/>
                  <a:pt x="656" y="573"/>
                  <a:pt x="658" y="571"/>
                </a:cubicBezTo>
                <a:cubicBezTo>
                  <a:pt x="658" y="564"/>
                  <a:pt x="658" y="557"/>
                  <a:pt x="652" y="553"/>
                </a:cubicBezTo>
                <a:cubicBezTo>
                  <a:pt x="647" y="550"/>
                  <a:pt x="643" y="552"/>
                  <a:pt x="639" y="555"/>
                </a:cubicBezTo>
                <a:cubicBezTo>
                  <a:pt x="638" y="558"/>
                  <a:pt x="635" y="558"/>
                  <a:pt x="634" y="558"/>
                </a:cubicBezTo>
                <a:cubicBezTo>
                  <a:pt x="627" y="561"/>
                  <a:pt x="626" y="568"/>
                  <a:pt x="625" y="575"/>
                </a:cubicBezTo>
                <a:cubicBezTo>
                  <a:pt x="625" y="579"/>
                  <a:pt x="629" y="582"/>
                  <a:pt x="632" y="584"/>
                </a:cubicBezTo>
                <a:cubicBezTo>
                  <a:pt x="636" y="585"/>
                  <a:pt x="639" y="583"/>
                  <a:pt x="642" y="580"/>
                </a:cubicBezTo>
                <a:cubicBezTo>
                  <a:pt x="644" y="577"/>
                  <a:pt x="643" y="574"/>
                  <a:pt x="643" y="571"/>
                </a:cubicBezTo>
                <a:cubicBezTo>
                  <a:pt x="645" y="571"/>
                  <a:pt x="646" y="575"/>
                  <a:pt x="645" y="576"/>
                </a:cubicBezTo>
                <a:cubicBezTo>
                  <a:pt x="645" y="580"/>
                  <a:pt x="641" y="584"/>
                  <a:pt x="638" y="585"/>
                </a:cubicBezTo>
                <a:cubicBezTo>
                  <a:pt x="632" y="587"/>
                  <a:pt x="632" y="587"/>
                  <a:pt x="632" y="587"/>
                </a:cubicBezTo>
                <a:cubicBezTo>
                  <a:pt x="632" y="592"/>
                  <a:pt x="632" y="597"/>
                  <a:pt x="626" y="598"/>
                </a:cubicBezTo>
                <a:cubicBezTo>
                  <a:pt x="626" y="598"/>
                  <a:pt x="626" y="598"/>
                  <a:pt x="626" y="598"/>
                </a:cubicBezTo>
                <a:cubicBezTo>
                  <a:pt x="629" y="595"/>
                  <a:pt x="630" y="592"/>
                  <a:pt x="630" y="587"/>
                </a:cubicBezTo>
                <a:cubicBezTo>
                  <a:pt x="629" y="584"/>
                  <a:pt x="626" y="581"/>
                  <a:pt x="622" y="581"/>
                </a:cubicBezTo>
                <a:cubicBezTo>
                  <a:pt x="617" y="581"/>
                  <a:pt x="614" y="584"/>
                  <a:pt x="610" y="586"/>
                </a:cubicBezTo>
                <a:cubicBezTo>
                  <a:pt x="606" y="590"/>
                  <a:pt x="604" y="595"/>
                  <a:pt x="604" y="601"/>
                </a:cubicBezTo>
                <a:cubicBezTo>
                  <a:pt x="603" y="601"/>
                  <a:pt x="603" y="604"/>
                  <a:pt x="601" y="602"/>
                </a:cubicBezTo>
                <a:cubicBezTo>
                  <a:pt x="603" y="596"/>
                  <a:pt x="603" y="590"/>
                  <a:pt x="607" y="586"/>
                </a:cubicBezTo>
                <a:cubicBezTo>
                  <a:pt x="612" y="583"/>
                  <a:pt x="617" y="578"/>
                  <a:pt x="623" y="579"/>
                </a:cubicBezTo>
                <a:cubicBezTo>
                  <a:pt x="624" y="569"/>
                  <a:pt x="624" y="569"/>
                  <a:pt x="624" y="569"/>
                </a:cubicBezTo>
                <a:cubicBezTo>
                  <a:pt x="629" y="559"/>
                  <a:pt x="629" y="559"/>
                  <a:pt x="629" y="559"/>
                </a:cubicBezTo>
                <a:cubicBezTo>
                  <a:pt x="635" y="558"/>
                  <a:pt x="638" y="553"/>
                  <a:pt x="643" y="551"/>
                </a:cubicBezTo>
                <a:cubicBezTo>
                  <a:pt x="646" y="548"/>
                  <a:pt x="643" y="544"/>
                  <a:pt x="646" y="541"/>
                </a:cubicBezTo>
                <a:cubicBezTo>
                  <a:pt x="648" y="538"/>
                  <a:pt x="649" y="532"/>
                  <a:pt x="654" y="533"/>
                </a:cubicBezTo>
                <a:cubicBezTo>
                  <a:pt x="658" y="532"/>
                  <a:pt x="661" y="531"/>
                  <a:pt x="665" y="528"/>
                </a:cubicBezTo>
                <a:cubicBezTo>
                  <a:pt x="666" y="528"/>
                  <a:pt x="667" y="526"/>
                  <a:pt x="668" y="526"/>
                </a:cubicBezTo>
                <a:cubicBezTo>
                  <a:pt x="673" y="522"/>
                  <a:pt x="679" y="525"/>
                  <a:pt x="684" y="527"/>
                </a:cubicBezTo>
                <a:cubicBezTo>
                  <a:pt x="680" y="529"/>
                  <a:pt x="672" y="523"/>
                  <a:pt x="667" y="529"/>
                </a:cubicBezTo>
                <a:cubicBezTo>
                  <a:pt x="661" y="532"/>
                  <a:pt x="656" y="536"/>
                  <a:pt x="657" y="544"/>
                </a:cubicBezTo>
                <a:cubicBezTo>
                  <a:pt x="657" y="546"/>
                  <a:pt x="658" y="549"/>
                  <a:pt x="661" y="550"/>
                </a:cubicBezTo>
                <a:cubicBezTo>
                  <a:pt x="665" y="550"/>
                  <a:pt x="668" y="553"/>
                  <a:pt x="671" y="551"/>
                </a:cubicBezTo>
                <a:cubicBezTo>
                  <a:pt x="675" y="547"/>
                  <a:pt x="677" y="544"/>
                  <a:pt x="675" y="539"/>
                </a:cubicBezTo>
                <a:cubicBezTo>
                  <a:pt x="673" y="538"/>
                  <a:pt x="672" y="537"/>
                  <a:pt x="669" y="538"/>
                </a:cubicBezTo>
                <a:cubicBezTo>
                  <a:pt x="667" y="538"/>
                  <a:pt x="669" y="543"/>
                  <a:pt x="666" y="542"/>
                </a:cubicBezTo>
                <a:cubicBezTo>
                  <a:pt x="664" y="541"/>
                  <a:pt x="666" y="539"/>
                  <a:pt x="666" y="538"/>
                </a:cubicBezTo>
                <a:cubicBezTo>
                  <a:pt x="669" y="536"/>
                  <a:pt x="672" y="535"/>
                  <a:pt x="675" y="536"/>
                </a:cubicBezTo>
                <a:cubicBezTo>
                  <a:pt x="679" y="539"/>
                  <a:pt x="676" y="544"/>
                  <a:pt x="675" y="548"/>
                </a:cubicBezTo>
                <a:cubicBezTo>
                  <a:pt x="675" y="552"/>
                  <a:pt x="667" y="553"/>
                  <a:pt x="671" y="557"/>
                </a:cubicBezTo>
                <a:cubicBezTo>
                  <a:pt x="672" y="560"/>
                  <a:pt x="671" y="564"/>
                  <a:pt x="674" y="565"/>
                </a:cubicBezTo>
                <a:cubicBezTo>
                  <a:pt x="678" y="564"/>
                  <a:pt x="680" y="562"/>
                  <a:pt x="683" y="560"/>
                </a:cubicBezTo>
                <a:cubicBezTo>
                  <a:pt x="684" y="555"/>
                  <a:pt x="690" y="549"/>
                  <a:pt x="685" y="544"/>
                </a:cubicBezTo>
                <a:cubicBezTo>
                  <a:pt x="681" y="541"/>
                  <a:pt x="681" y="541"/>
                  <a:pt x="681" y="541"/>
                </a:cubicBezTo>
                <a:cubicBezTo>
                  <a:pt x="682" y="538"/>
                  <a:pt x="684" y="542"/>
                  <a:pt x="685" y="542"/>
                </a:cubicBezTo>
                <a:cubicBezTo>
                  <a:pt x="688" y="540"/>
                  <a:pt x="692" y="541"/>
                  <a:pt x="695" y="538"/>
                </a:cubicBezTo>
                <a:cubicBezTo>
                  <a:pt x="697" y="535"/>
                  <a:pt x="698" y="532"/>
                  <a:pt x="700" y="530"/>
                </a:cubicBezTo>
                <a:cubicBezTo>
                  <a:pt x="701" y="526"/>
                  <a:pt x="701" y="522"/>
                  <a:pt x="701" y="519"/>
                </a:cubicBezTo>
                <a:cubicBezTo>
                  <a:pt x="698" y="517"/>
                  <a:pt x="695" y="515"/>
                  <a:pt x="694" y="511"/>
                </a:cubicBezTo>
                <a:cubicBezTo>
                  <a:pt x="695" y="510"/>
                  <a:pt x="697" y="512"/>
                  <a:pt x="699" y="511"/>
                </a:cubicBezTo>
                <a:cubicBezTo>
                  <a:pt x="703" y="508"/>
                  <a:pt x="704" y="503"/>
                  <a:pt x="705" y="498"/>
                </a:cubicBezTo>
                <a:cubicBezTo>
                  <a:pt x="704" y="494"/>
                  <a:pt x="701" y="492"/>
                  <a:pt x="698" y="490"/>
                </a:cubicBezTo>
                <a:cubicBezTo>
                  <a:pt x="695" y="489"/>
                  <a:pt x="689" y="489"/>
                  <a:pt x="687" y="484"/>
                </a:cubicBezTo>
                <a:cubicBezTo>
                  <a:pt x="684" y="480"/>
                  <a:pt x="687" y="476"/>
                  <a:pt x="688" y="472"/>
                </a:cubicBezTo>
                <a:cubicBezTo>
                  <a:pt x="690" y="471"/>
                  <a:pt x="692" y="469"/>
                  <a:pt x="694" y="469"/>
                </a:cubicBezTo>
                <a:cubicBezTo>
                  <a:pt x="695" y="469"/>
                  <a:pt x="695" y="470"/>
                  <a:pt x="695" y="470"/>
                </a:cubicBezTo>
                <a:close/>
                <a:moveTo>
                  <a:pt x="70" y="483"/>
                </a:moveTo>
                <a:cubicBezTo>
                  <a:pt x="74" y="490"/>
                  <a:pt x="70" y="497"/>
                  <a:pt x="67" y="504"/>
                </a:cubicBezTo>
                <a:cubicBezTo>
                  <a:pt x="67" y="509"/>
                  <a:pt x="71" y="510"/>
                  <a:pt x="73" y="513"/>
                </a:cubicBezTo>
                <a:cubicBezTo>
                  <a:pt x="77" y="518"/>
                  <a:pt x="82" y="512"/>
                  <a:pt x="86" y="516"/>
                </a:cubicBezTo>
                <a:cubicBezTo>
                  <a:pt x="89" y="520"/>
                  <a:pt x="90" y="523"/>
                  <a:pt x="90" y="528"/>
                </a:cubicBezTo>
                <a:cubicBezTo>
                  <a:pt x="90" y="532"/>
                  <a:pt x="84" y="532"/>
                  <a:pt x="82" y="536"/>
                </a:cubicBezTo>
                <a:cubicBezTo>
                  <a:pt x="82" y="548"/>
                  <a:pt x="82" y="548"/>
                  <a:pt x="82" y="548"/>
                </a:cubicBezTo>
                <a:cubicBezTo>
                  <a:pt x="80" y="547"/>
                  <a:pt x="77" y="547"/>
                  <a:pt x="75" y="547"/>
                </a:cubicBezTo>
                <a:cubicBezTo>
                  <a:pt x="73" y="549"/>
                  <a:pt x="71" y="552"/>
                  <a:pt x="73" y="554"/>
                </a:cubicBezTo>
                <a:cubicBezTo>
                  <a:pt x="74" y="555"/>
                  <a:pt x="74" y="555"/>
                  <a:pt x="76" y="555"/>
                </a:cubicBezTo>
                <a:cubicBezTo>
                  <a:pt x="76" y="553"/>
                  <a:pt x="73" y="551"/>
                  <a:pt x="76" y="549"/>
                </a:cubicBezTo>
                <a:cubicBezTo>
                  <a:pt x="79" y="549"/>
                  <a:pt x="82" y="553"/>
                  <a:pt x="84" y="550"/>
                </a:cubicBezTo>
                <a:cubicBezTo>
                  <a:pt x="85" y="552"/>
                  <a:pt x="87" y="551"/>
                  <a:pt x="88" y="549"/>
                </a:cubicBezTo>
                <a:cubicBezTo>
                  <a:pt x="89" y="549"/>
                  <a:pt x="90" y="547"/>
                  <a:pt x="89" y="546"/>
                </a:cubicBezTo>
                <a:cubicBezTo>
                  <a:pt x="87" y="544"/>
                  <a:pt x="87" y="547"/>
                  <a:pt x="86" y="547"/>
                </a:cubicBezTo>
                <a:cubicBezTo>
                  <a:pt x="84" y="547"/>
                  <a:pt x="84" y="546"/>
                  <a:pt x="83" y="544"/>
                </a:cubicBezTo>
                <a:cubicBezTo>
                  <a:pt x="84" y="543"/>
                  <a:pt x="84" y="540"/>
                  <a:pt x="87" y="539"/>
                </a:cubicBezTo>
                <a:cubicBezTo>
                  <a:pt x="90" y="538"/>
                  <a:pt x="93" y="541"/>
                  <a:pt x="97" y="541"/>
                </a:cubicBezTo>
                <a:cubicBezTo>
                  <a:pt x="96" y="538"/>
                  <a:pt x="94" y="538"/>
                  <a:pt x="93" y="537"/>
                </a:cubicBezTo>
                <a:cubicBezTo>
                  <a:pt x="87" y="537"/>
                  <a:pt x="87" y="537"/>
                  <a:pt x="87" y="537"/>
                </a:cubicBezTo>
                <a:cubicBezTo>
                  <a:pt x="87" y="537"/>
                  <a:pt x="87" y="537"/>
                  <a:pt x="86" y="536"/>
                </a:cubicBezTo>
                <a:cubicBezTo>
                  <a:pt x="87" y="534"/>
                  <a:pt x="89" y="534"/>
                  <a:pt x="90" y="533"/>
                </a:cubicBezTo>
                <a:cubicBezTo>
                  <a:pt x="97" y="532"/>
                  <a:pt x="101" y="538"/>
                  <a:pt x="105" y="542"/>
                </a:cubicBezTo>
                <a:cubicBezTo>
                  <a:pt x="107" y="546"/>
                  <a:pt x="108" y="549"/>
                  <a:pt x="107" y="554"/>
                </a:cubicBezTo>
                <a:cubicBezTo>
                  <a:pt x="105" y="556"/>
                  <a:pt x="103" y="559"/>
                  <a:pt x="100" y="561"/>
                </a:cubicBezTo>
                <a:cubicBezTo>
                  <a:pt x="99" y="561"/>
                  <a:pt x="96" y="561"/>
                  <a:pt x="95" y="560"/>
                </a:cubicBezTo>
                <a:cubicBezTo>
                  <a:pt x="94" y="558"/>
                  <a:pt x="98" y="557"/>
                  <a:pt x="98" y="555"/>
                </a:cubicBezTo>
                <a:cubicBezTo>
                  <a:pt x="99" y="551"/>
                  <a:pt x="101" y="546"/>
                  <a:pt x="98" y="542"/>
                </a:cubicBezTo>
                <a:cubicBezTo>
                  <a:pt x="96" y="544"/>
                  <a:pt x="99" y="548"/>
                  <a:pt x="97" y="552"/>
                </a:cubicBezTo>
                <a:cubicBezTo>
                  <a:pt x="96" y="560"/>
                  <a:pt x="87" y="558"/>
                  <a:pt x="83" y="564"/>
                </a:cubicBezTo>
                <a:cubicBezTo>
                  <a:pt x="84" y="568"/>
                  <a:pt x="83" y="572"/>
                  <a:pt x="86" y="575"/>
                </a:cubicBezTo>
                <a:cubicBezTo>
                  <a:pt x="88" y="575"/>
                  <a:pt x="90" y="577"/>
                  <a:pt x="92" y="578"/>
                </a:cubicBezTo>
                <a:cubicBezTo>
                  <a:pt x="97" y="579"/>
                  <a:pt x="101" y="575"/>
                  <a:pt x="107" y="576"/>
                </a:cubicBezTo>
                <a:cubicBezTo>
                  <a:pt x="111" y="580"/>
                  <a:pt x="119" y="581"/>
                  <a:pt x="119" y="588"/>
                </a:cubicBezTo>
                <a:cubicBezTo>
                  <a:pt x="119" y="591"/>
                  <a:pt x="119" y="596"/>
                  <a:pt x="115" y="596"/>
                </a:cubicBezTo>
                <a:cubicBezTo>
                  <a:pt x="111" y="597"/>
                  <a:pt x="108" y="599"/>
                  <a:pt x="105" y="596"/>
                </a:cubicBezTo>
                <a:cubicBezTo>
                  <a:pt x="102" y="595"/>
                  <a:pt x="100" y="593"/>
                  <a:pt x="99" y="590"/>
                </a:cubicBezTo>
                <a:cubicBezTo>
                  <a:pt x="100" y="588"/>
                  <a:pt x="102" y="585"/>
                  <a:pt x="105" y="584"/>
                </a:cubicBezTo>
                <a:cubicBezTo>
                  <a:pt x="107" y="584"/>
                  <a:pt x="108" y="585"/>
                  <a:pt x="109" y="587"/>
                </a:cubicBezTo>
                <a:cubicBezTo>
                  <a:pt x="109" y="588"/>
                  <a:pt x="108" y="590"/>
                  <a:pt x="109" y="590"/>
                </a:cubicBezTo>
                <a:cubicBezTo>
                  <a:pt x="110" y="592"/>
                  <a:pt x="110" y="590"/>
                  <a:pt x="111" y="590"/>
                </a:cubicBezTo>
                <a:cubicBezTo>
                  <a:pt x="112" y="586"/>
                  <a:pt x="110" y="584"/>
                  <a:pt x="108" y="582"/>
                </a:cubicBezTo>
                <a:cubicBezTo>
                  <a:pt x="99" y="579"/>
                  <a:pt x="99" y="591"/>
                  <a:pt x="91" y="589"/>
                </a:cubicBezTo>
                <a:cubicBezTo>
                  <a:pt x="87" y="587"/>
                  <a:pt x="81" y="590"/>
                  <a:pt x="78" y="585"/>
                </a:cubicBezTo>
                <a:cubicBezTo>
                  <a:pt x="76" y="581"/>
                  <a:pt x="73" y="577"/>
                  <a:pt x="74" y="573"/>
                </a:cubicBezTo>
                <a:cubicBezTo>
                  <a:pt x="76" y="569"/>
                  <a:pt x="80" y="567"/>
                  <a:pt x="81" y="562"/>
                </a:cubicBezTo>
                <a:cubicBezTo>
                  <a:pt x="81" y="559"/>
                  <a:pt x="84" y="556"/>
                  <a:pt x="82" y="553"/>
                </a:cubicBezTo>
                <a:cubicBezTo>
                  <a:pt x="80" y="555"/>
                  <a:pt x="82" y="561"/>
                  <a:pt x="76" y="561"/>
                </a:cubicBezTo>
                <a:cubicBezTo>
                  <a:pt x="73" y="560"/>
                  <a:pt x="70" y="561"/>
                  <a:pt x="67" y="558"/>
                </a:cubicBezTo>
                <a:cubicBezTo>
                  <a:pt x="67" y="552"/>
                  <a:pt x="65" y="545"/>
                  <a:pt x="71" y="542"/>
                </a:cubicBezTo>
                <a:cubicBezTo>
                  <a:pt x="75" y="540"/>
                  <a:pt x="79" y="538"/>
                  <a:pt x="82" y="533"/>
                </a:cubicBezTo>
                <a:cubicBezTo>
                  <a:pt x="82" y="530"/>
                  <a:pt x="82" y="526"/>
                  <a:pt x="79" y="523"/>
                </a:cubicBezTo>
                <a:cubicBezTo>
                  <a:pt x="75" y="520"/>
                  <a:pt x="68" y="524"/>
                  <a:pt x="64" y="520"/>
                </a:cubicBezTo>
                <a:cubicBezTo>
                  <a:pt x="61" y="518"/>
                  <a:pt x="64" y="512"/>
                  <a:pt x="59" y="509"/>
                </a:cubicBezTo>
                <a:cubicBezTo>
                  <a:pt x="60" y="504"/>
                  <a:pt x="59" y="500"/>
                  <a:pt x="56" y="496"/>
                </a:cubicBezTo>
                <a:cubicBezTo>
                  <a:pt x="57" y="494"/>
                  <a:pt x="60" y="492"/>
                  <a:pt x="61" y="490"/>
                </a:cubicBezTo>
                <a:cubicBezTo>
                  <a:pt x="61" y="487"/>
                  <a:pt x="61" y="484"/>
                  <a:pt x="58" y="483"/>
                </a:cubicBezTo>
                <a:cubicBezTo>
                  <a:pt x="57" y="483"/>
                  <a:pt x="56" y="483"/>
                  <a:pt x="56" y="484"/>
                </a:cubicBezTo>
                <a:cubicBezTo>
                  <a:pt x="58" y="486"/>
                  <a:pt x="59" y="489"/>
                  <a:pt x="58" y="490"/>
                </a:cubicBezTo>
                <a:cubicBezTo>
                  <a:pt x="56" y="492"/>
                  <a:pt x="53" y="493"/>
                  <a:pt x="50" y="492"/>
                </a:cubicBezTo>
                <a:cubicBezTo>
                  <a:pt x="48" y="490"/>
                  <a:pt x="49" y="486"/>
                  <a:pt x="48" y="484"/>
                </a:cubicBezTo>
                <a:cubicBezTo>
                  <a:pt x="50" y="480"/>
                  <a:pt x="52" y="477"/>
                  <a:pt x="56" y="476"/>
                </a:cubicBezTo>
                <a:cubicBezTo>
                  <a:pt x="61" y="477"/>
                  <a:pt x="67" y="477"/>
                  <a:pt x="70" y="483"/>
                </a:cubicBezTo>
                <a:close/>
                <a:moveTo>
                  <a:pt x="680" y="484"/>
                </a:moveTo>
                <a:cubicBezTo>
                  <a:pt x="683" y="484"/>
                  <a:pt x="684" y="488"/>
                  <a:pt x="685" y="489"/>
                </a:cubicBezTo>
                <a:cubicBezTo>
                  <a:pt x="682" y="490"/>
                  <a:pt x="680" y="486"/>
                  <a:pt x="677" y="489"/>
                </a:cubicBezTo>
                <a:cubicBezTo>
                  <a:pt x="670" y="491"/>
                  <a:pt x="673" y="500"/>
                  <a:pt x="673" y="505"/>
                </a:cubicBezTo>
                <a:cubicBezTo>
                  <a:pt x="671" y="505"/>
                  <a:pt x="671" y="503"/>
                  <a:pt x="670" y="501"/>
                </a:cubicBezTo>
                <a:cubicBezTo>
                  <a:pt x="669" y="497"/>
                  <a:pt x="672" y="492"/>
                  <a:pt x="673" y="489"/>
                </a:cubicBezTo>
                <a:cubicBezTo>
                  <a:pt x="675" y="488"/>
                  <a:pt x="677" y="489"/>
                  <a:pt x="677" y="486"/>
                </a:cubicBezTo>
                <a:cubicBezTo>
                  <a:pt x="672" y="485"/>
                  <a:pt x="669" y="489"/>
                  <a:pt x="666" y="492"/>
                </a:cubicBezTo>
                <a:cubicBezTo>
                  <a:pt x="661" y="498"/>
                  <a:pt x="666" y="504"/>
                  <a:pt x="668" y="509"/>
                </a:cubicBezTo>
                <a:cubicBezTo>
                  <a:pt x="669" y="511"/>
                  <a:pt x="672" y="512"/>
                  <a:pt x="674" y="512"/>
                </a:cubicBezTo>
                <a:cubicBezTo>
                  <a:pt x="676" y="512"/>
                  <a:pt x="675" y="510"/>
                  <a:pt x="675" y="509"/>
                </a:cubicBezTo>
                <a:cubicBezTo>
                  <a:pt x="678" y="510"/>
                  <a:pt x="681" y="512"/>
                  <a:pt x="685" y="512"/>
                </a:cubicBezTo>
                <a:cubicBezTo>
                  <a:pt x="690" y="518"/>
                  <a:pt x="690" y="518"/>
                  <a:pt x="690" y="518"/>
                </a:cubicBezTo>
                <a:cubicBezTo>
                  <a:pt x="690" y="521"/>
                  <a:pt x="690" y="526"/>
                  <a:pt x="687" y="526"/>
                </a:cubicBezTo>
                <a:cubicBezTo>
                  <a:pt x="685" y="524"/>
                  <a:pt x="689" y="523"/>
                  <a:pt x="688" y="520"/>
                </a:cubicBezTo>
                <a:cubicBezTo>
                  <a:pt x="687" y="517"/>
                  <a:pt x="686" y="513"/>
                  <a:pt x="682" y="513"/>
                </a:cubicBezTo>
                <a:cubicBezTo>
                  <a:pt x="678" y="512"/>
                  <a:pt x="675" y="515"/>
                  <a:pt x="670" y="513"/>
                </a:cubicBezTo>
                <a:cubicBezTo>
                  <a:pt x="664" y="511"/>
                  <a:pt x="664" y="503"/>
                  <a:pt x="661" y="497"/>
                </a:cubicBezTo>
                <a:cubicBezTo>
                  <a:pt x="664" y="492"/>
                  <a:pt x="669" y="486"/>
                  <a:pt x="674" y="483"/>
                </a:cubicBezTo>
                <a:cubicBezTo>
                  <a:pt x="678" y="483"/>
                  <a:pt x="673" y="479"/>
                  <a:pt x="677" y="479"/>
                </a:cubicBezTo>
                <a:cubicBezTo>
                  <a:pt x="677" y="480"/>
                  <a:pt x="678" y="483"/>
                  <a:pt x="680" y="484"/>
                </a:cubicBezTo>
                <a:close/>
                <a:moveTo>
                  <a:pt x="687" y="496"/>
                </a:moveTo>
                <a:cubicBezTo>
                  <a:pt x="687" y="498"/>
                  <a:pt x="686" y="500"/>
                  <a:pt x="684" y="500"/>
                </a:cubicBezTo>
                <a:cubicBezTo>
                  <a:pt x="682" y="500"/>
                  <a:pt x="681" y="499"/>
                  <a:pt x="680" y="497"/>
                </a:cubicBezTo>
                <a:cubicBezTo>
                  <a:pt x="680" y="497"/>
                  <a:pt x="680" y="496"/>
                  <a:pt x="681" y="496"/>
                </a:cubicBezTo>
                <a:cubicBezTo>
                  <a:pt x="683" y="497"/>
                  <a:pt x="685" y="499"/>
                  <a:pt x="687" y="496"/>
                </a:cubicBezTo>
                <a:close/>
                <a:moveTo>
                  <a:pt x="699" y="501"/>
                </a:moveTo>
                <a:cubicBezTo>
                  <a:pt x="699" y="502"/>
                  <a:pt x="698" y="503"/>
                  <a:pt x="698" y="503"/>
                </a:cubicBezTo>
                <a:cubicBezTo>
                  <a:pt x="697" y="502"/>
                  <a:pt x="695" y="500"/>
                  <a:pt x="693" y="501"/>
                </a:cubicBezTo>
                <a:cubicBezTo>
                  <a:pt x="692" y="503"/>
                  <a:pt x="690" y="506"/>
                  <a:pt x="690" y="508"/>
                </a:cubicBezTo>
                <a:cubicBezTo>
                  <a:pt x="690" y="506"/>
                  <a:pt x="690" y="504"/>
                  <a:pt x="690" y="503"/>
                </a:cubicBezTo>
                <a:cubicBezTo>
                  <a:pt x="691" y="500"/>
                  <a:pt x="692" y="500"/>
                  <a:pt x="695" y="500"/>
                </a:cubicBezTo>
                <a:cubicBezTo>
                  <a:pt x="696" y="500"/>
                  <a:pt x="698" y="500"/>
                  <a:pt x="699" y="501"/>
                </a:cubicBezTo>
                <a:close/>
                <a:moveTo>
                  <a:pt x="656" y="535"/>
                </a:moveTo>
                <a:cubicBezTo>
                  <a:pt x="656" y="536"/>
                  <a:pt x="655" y="538"/>
                  <a:pt x="655" y="539"/>
                </a:cubicBezTo>
                <a:cubicBezTo>
                  <a:pt x="654" y="544"/>
                  <a:pt x="656" y="547"/>
                  <a:pt x="656" y="551"/>
                </a:cubicBezTo>
                <a:cubicBezTo>
                  <a:pt x="653" y="552"/>
                  <a:pt x="650" y="549"/>
                  <a:pt x="648" y="549"/>
                </a:cubicBezTo>
                <a:cubicBezTo>
                  <a:pt x="645" y="544"/>
                  <a:pt x="649" y="541"/>
                  <a:pt x="650" y="537"/>
                </a:cubicBezTo>
                <a:cubicBezTo>
                  <a:pt x="652" y="535"/>
                  <a:pt x="653" y="533"/>
                  <a:pt x="656" y="535"/>
                </a:cubicBezTo>
                <a:close/>
                <a:moveTo>
                  <a:pt x="640" y="570"/>
                </a:moveTo>
                <a:cubicBezTo>
                  <a:pt x="638" y="570"/>
                  <a:pt x="635" y="572"/>
                  <a:pt x="635" y="575"/>
                </a:cubicBezTo>
                <a:cubicBezTo>
                  <a:pt x="635" y="575"/>
                  <a:pt x="634" y="575"/>
                  <a:pt x="633" y="575"/>
                </a:cubicBezTo>
                <a:cubicBezTo>
                  <a:pt x="631" y="572"/>
                  <a:pt x="636" y="571"/>
                  <a:pt x="637" y="569"/>
                </a:cubicBezTo>
                <a:cubicBezTo>
                  <a:pt x="638" y="567"/>
                  <a:pt x="640" y="568"/>
                  <a:pt x="640" y="570"/>
                </a:cubicBezTo>
                <a:close/>
                <a:moveTo>
                  <a:pt x="132" y="587"/>
                </a:moveTo>
                <a:cubicBezTo>
                  <a:pt x="132" y="588"/>
                  <a:pt x="134" y="590"/>
                  <a:pt x="133" y="592"/>
                </a:cubicBezTo>
                <a:cubicBezTo>
                  <a:pt x="128" y="591"/>
                  <a:pt x="125" y="598"/>
                  <a:pt x="120" y="595"/>
                </a:cubicBezTo>
                <a:cubicBezTo>
                  <a:pt x="123" y="589"/>
                  <a:pt x="121" y="582"/>
                  <a:pt x="116" y="578"/>
                </a:cubicBezTo>
                <a:cubicBezTo>
                  <a:pt x="119" y="575"/>
                  <a:pt x="124" y="578"/>
                  <a:pt x="127" y="581"/>
                </a:cubicBezTo>
                <a:cubicBezTo>
                  <a:pt x="128" y="584"/>
                  <a:pt x="130" y="585"/>
                  <a:pt x="132" y="587"/>
                </a:cubicBezTo>
                <a:close/>
                <a:moveTo>
                  <a:pt x="650" y="591"/>
                </a:moveTo>
                <a:cubicBezTo>
                  <a:pt x="644" y="595"/>
                  <a:pt x="641" y="601"/>
                  <a:pt x="638" y="607"/>
                </a:cubicBezTo>
                <a:cubicBezTo>
                  <a:pt x="633" y="613"/>
                  <a:pt x="626" y="613"/>
                  <a:pt x="620" y="617"/>
                </a:cubicBezTo>
                <a:cubicBezTo>
                  <a:pt x="616" y="617"/>
                  <a:pt x="609" y="621"/>
                  <a:pt x="605" y="617"/>
                </a:cubicBezTo>
                <a:cubicBezTo>
                  <a:pt x="600" y="615"/>
                  <a:pt x="600" y="610"/>
                  <a:pt x="598" y="607"/>
                </a:cubicBezTo>
                <a:cubicBezTo>
                  <a:pt x="594" y="607"/>
                  <a:pt x="589" y="609"/>
                  <a:pt x="586" y="613"/>
                </a:cubicBezTo>
                <a:cubicBezTo>
                  <a:pt x="585" y="614"/>
                  <a:pt x="586" y="616"/>
                  <a:pt x="586" y="617"/>
                </a:cubicBezTo>
                <a:cubicBezTo>
                  <a:pt x="588" y="619"/>
                  <a:pt x="589" y="616"/>
                  <a:pt x="592" y="616"/>
                </a:cubicBezTo>
                <a:cubicBezTo>
                  <a:pt x="596" y="616"/>
                  <a:pt x="600" y="618"/>
                  <a:pt x="603" y="619"/>
                </a:cubicBezTo>
                <a:cubicBezTo>
                  <a:pt x="603" y="624"/>
                  <a:pt x="603" y="627"/>
                  <a:pt x="606" y="630"/>
                </a:cubicBezTo>
                <a:cubicBezTo>
                  <a:pt x="609" y="633"/>
                  <a:pt x="614" y="632"/>
                  <a:pt x="617" y="632"/>
                </a:cubicBezTo>
                <a:cubicBezTo>
                  <a:pt x="621" y="629"/>
                  <a:pt x="627" y="629"/>
                  <a:pt x="629" y="624"/>
                </a:cubicBezTo>
                <a:cubicBezTo>
                  <a:pt x="634" y="622"/>
                  <a:pt x="639" y="619"/>
                  <a:pt x="643" y="617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39" y="623"/>
                  <a:pt x="633" y="623"/>
                  <a:pt x="628" y="627"/>
                </a:cubicBezTo>
                <a:cubicBezTo>
                  <a:pt x="626" y="628"/>
                  <a:pt x="624" y="633"/>
                  <a:pt x="620" y="633"/>
                </a:cubicBezTo>
                <a:cubicBezTo>
                  <a:pt x="619" y="633"/>
                  <a:pt x="620" y="636"/>
                  <a:pt x="618" y="637"/>
                </a:cubicBezTo>
                <a:cubicBezTo>
                  <a:pt x="617" y="631"/>
                  <a:pt x="610" y="636"/>
                  <a:pt x="606" y="633"/>
                </a:cubicBezTo>
                <a:cubicBezTo>
                  <a:pt x="603" y="633"/>
                  <a:pt x="603" y="636"/>
                  <a:pt x="602" y="637"/>
                </a:cubicBezTo>
                <a:cubicBezTo>
                  <a:pt x="600" y="639"/>
                  <a:pt x="596" y="639"/>
                  <a:pt x="595" y="642"/>
                </a:cubicBezTo>
                <a:cubicBezTo>
                  <a:pt x="595" y="645"/>
                  <a:pt x="597" y="645"/>
                  <a:pt x="600" y="646"/>
                </a:cubicBezTo>
                <a:cubicBezTo>
                  <a:pt x="605" y="647"/>
                  <a:pt x="611" y="645"/>
                  <a:pt x="615" y="641"/>
                </a:cubicBezTo>
                <a:cubicBezTo>
                  <a:pt x="615" y="641"/>
                  <a:pt x="616" y="641"/>
                  <a:pt x="616" y="642"/>
                </a:cubicBezTo>
                <a:cubicBezTo>
                  <a:pt x="614" y="645"/>
                  <a:pt x="609" y="645"/>
                  <a:pt x="606" y="648"/>
                </a:cubicBezTo>
                <a:cubicBezTo>
                  <a:pt x="603" y="648"/>
                  <a:pt x="598" y="647"/>
                  <a:pt x="597" y="650"/>
                </a:cubicBezTo>
                <a:cubicBezTo>
                  <a:pt x="596" y="656"/>
                  <a:pt x="593" y="659"/>
                  <a:pt x="590" y="662"/>
                </a:cubicBezTo>
                <a:cubicBezTo>
                  <a:pt x="587" y="665"/>
                  <a:pt x="583" y="666"/>
                  <a:pt x="578" y="668"/>
                </a:cubicBezTo>
                <a:cubicBezTo>
                  <a:pt x="577" y="671"/>
                  <a:pt x="578" y="673"/>
                  <a:pt x="575" y="674"/>
                </a:cubicBezTo>
                <a:cubicBezTo>
                  <a:pt x="576" y="671"/>
                  <a:pt x="577" y="666"/>
                  <a:pt x="574" y="662"/>
                </a:cubicBezTo>
                <a:cubicBezTo>
                  <a:pt x="572" y="662"/>
                  <a:pt x="571" y="660"/>
                  <a:pt x="569" y="661"/>
                </a:cubicBezTo>
                <a:cubicBezTo>
                  <a:pt x="568" y="663"/>
                  <a:pt x="569" y="667"/>
                  <a:pt x="567" y="668"/>
                </a:cubicBezTo>
                <a:cubicBezTo>
                  <a:pt x="565" y="667"/>
                  <a:pt x="568" y="663"/>
                  <a:pt x="566" y="662"/>
                </a:cubicBezTo>
                <a:cubicBezTo>
                  <a:pt x="563" y="659"/>
                  <a:pt x="561" y="659"/>
                  <a:pt x="558" y="659"/>
                </a:cubicBezTo>
                <a:cubicBezTo>
                  <a:pt x="556" y="659"/>
                  <a:pt x="555" y="661"/>
                  <a:pt x="555" y="662"/>
                </a:cubicBezTo>
                <a:cubicBezTo>
                  <a:pt x="554" y="665"/>
                  <a:pt x="558" y="665"/>
                  <a:pt x="558" y="667"/>
                </a:cubicBezTo>
                <a:cubicBezTo>
                  <a:pt x="556" y="667"/>
                  <a:pt x="553" y="665"/>
                  <a:pt x="553" y="663"/>
                </a:cubicBezTo>
                <a:cubicBezTo>
                  <a:pt x="551" y="658"/>
                  <a:pt x="557" y="659"/>
                  <a:pt x="560" y="657"/>
                </a:cubicBezTo>
                <a:cubicBezTo>
                  <a:pt x="565" y="659"/>
                  <a:pt x="571" y="657"/>
                  <a:pt x="575" y="662"/>
                </a:cubicBezTo>
                <a:cubicBezTo>
                  <a:pt x="576" y="665"/>
                  <a:pt x="580" y="666"/>
                  <a:pt x="583" y="665"/>
                </a:cubicBezTo>
                <a:cubicBezTo>
                  <a:pt x="589" y="662"/>
                  <a:pt x="595" y="655"/>
                  <a:pt x="597" y="648"/>
                </a:cubicBezTo>
                <a:cubicBezTo>
                  <a:pt x="593" y="644"/>
                  <a:pt x="592" y="639"/>
                  <a:pt x="587" y="636"/>
                </a:cubicBezTo>
                <a:cubicBezTo>
                  <a:pt x="587" y="634"/>
                  <a:pt x="587" y="633"/>
                  <a:pt x="589" y="631"/>
                </a:cubicBezTo>
                <a:cubicBezTo>
                  <a:pt x="588" y="635"/>
                  <a:pt x="592" y="637"/>
                  <a:pt x="594" y="639"/>
                </a:cubicBezTo>
                <a:cubicBezTo>
                  <a:pt x="598" y="639"/>
                  <a:pt x="601" y="636"/>
                  <a:pt x="603" y="633"/>
                </a:cubicBezTo>
                <a:cubicBezTo>
                  <a:pt x="603" y="629"/>
                  <a:pt x="600" y="626"/>
                  <a:pt x="601" y="621"/>
                </a:cubicBezTo>
                <a:cubicBezTo>
                  <a:pt x="600" y="619"/>
                  <a:pt x="595" y="619"/>
                  <a:pt x="593" y="617"/>
                </a:cubicBezTo>
                <a:cubicBezTo>
                  <a:pt x="586" y="618"/>
                  <a:pt x="583" y="625"/>
                  <a:pt x="579" y="630"/>
                </a:cubicBezTo>
                <a:cubicBezTo>
                  <a:pt x="577" y="630"/>
                  <a:pt x="577" y="628"/>
                  <a:pt x="577" y="627"/>
                </a:cubicBezTo>
                <a:cubicBezTo>
                  <a:pt x="579" y="624"/>
                  <a:pt x="582" y="624"/>
                  <a:pt x="583" y="621"/>
                </a:cubicBezTo>
                <a:cubicBezTo>
                  <a:pt x="583" y="618"/>
                  <a:pt x="583" y="613"/>
                  <a:pt x="585" y="610"/>
                </a:cubicBezTo>
                <a:cubicBezTo>
                  <a:pt x="589" y="605"/>
                  <a:pt x="595" y="605"/>
                  <a:pt x="600" y="604"/>
                </a:cubicBezTo>
                <a:cubicBezTo>
                  <a:pt x="601" y="607"/>
                  <a:pt x="599" y="612"/>
                  <a:pt x="604" y="614"/>
                </a:cubicBezTo>
                <a:cubicBezTo>
                  <a:pt x="609" y="618"/>
                  <a:pt x="616" y="618"/>
                  <a:pt x="621" y="615"/>
                </a:cubicBezTo>
                <a:cubicBezTo>
                  <a:pt x="625" y="610"/>
                  <a:pt x="631" y="612"/>
                  <a:pt x="635" y="607"/>
                </a:cubicBezTo>
                <a:cubicBezTo>
                  <a:pt x="640" y="604"/>
                  <a:pt x="638" y="596"/>
                  <a:pt x="644" y="593"/>
                </a:cubicBezTo>
                <a:cubicBezTo>
                  <a:pt x="647" y="594"/>
                  <a:pt x="649" y="590"/>
                  <a:pt x="650" y="591"/>
                </a:cubicBezTo>
                <a:close/>
                <a:moveTo>
                  <a:pt x="99" y="596"/>
                </a:moveTo>
                <a:cubicBezTo>
                  <a:pt x="102" y="599"/>
                  <a:pt x="110" y="598"/>
                  <a:pt x="107" y="604"/>
                </a:cubicBezTo>
                <a:cubicBezTo>
                  <a:pt x="105" y="608"/>
                  <a:pt x="107" y="612"/>
                  <a:pt x="105" y="616"/>
                </a:cubicBezTo>
                <a:cubicBezTo>
                  <a:pt x="103" y="617"/>
                  <a:pt x="100" y="615"/>
                  <a:pt x="98" y="614"/>
                </a:cubicBezTo>
                <a:cubicBezTo>
                  <a:pt x="96" y="607"/>
                  <a:pt x="89" y="602"/>
                  <a:pt x="92" y="595"/>
                </a:cubicBezTo>
                <a:cubicBezTo>
                  <a:pt x="93" y="593"/>
                  <a:pt x="94" y="591"/>
                  <a:pt x="96" y="590"/>
                </a:cubicBezTo>
                <a:cubicBezTo>
                  <a:pt x="99" y="590"/>
                  <a:pt x="97" y="595"/>
                  <a:pt x="99" y="596"/>
                </a:cubicBezTo>
                <a:close/>
                <a:moveTo>
                  <a:pt x="622" y="593"/>
                </a:moveTo>
                <a:cubicBezTo>
                  <a:pt x="620" y="594"/>
                  <a:pt x="617" y="593"/>
                  <a:pt x="617" y="596"/>
                </a:cubicBezTo>
                <a:cubicBezTo>
                  <a:pt x="617" y="598"/>
                  <a:pt x="618" y="599"/>
                  <a:pt x="620" y="600"/>
                </a:cubicBezTo>
                <a:cubicBezTo>
                  <a:pt x="621" y="599"/>
                  <a:pt x="623" y="598"/>
                  <a:pt x="623" y="600"/>
                </a:cubicBezTo>
                <a:cubicBezTo>
                  <a:pt x="624" y="601"/>
                  <a:pt x="622" y="601"/>
                  <a:pt x="620" y="601"/>
                </a:cubicBezTo>
                <a:cubicBezTo>
                  <a:pt x="618" y="601"/>
                  <a:pt x="615" y="601"/>
                  <a:pt x="615" y="598"/>
                </a:cubicBezTo>
                <a:cubicBezTo>
                  <a:pt x="615" y="595"/>
                  <a:pt x="616" y="593"/>
                  <a:pt x="618" y="592"/>
                </a:cubicBezTo>
                <a:cubicBezTo>
                  <a:pt x="620" y="591"/>
                  <a:pt x="621" y="591"/>
                  <a:pt x="622" y="593"/>
                </a:cubicBezTo>
                <a:close/>
                <a:moveTo>
                  <a:pt x="139" y="601"/>
                </a:moveTo>
                <a:cubicBezTo>
                  <a:pt x="143" y="599"/>
                  <a:pt x="148" y="601"/>
                  <a:pt x="151" y="603"/>
                </a:cubicBezTo>
                <a:cubicBezTo>
                  <a:pt x="154" y="607"/>
                  <a:pt x="156" y="612"/>
                  <a:pt x="156" y="616"/>
                </a:cubicBezTo>
                <a:cubicBezTo>
                  <a:pt x="155" y="619"/>
                  <a:pt x="154" y="624"/>
                  <a:pt x="151" y="625"/>
                </a:cubicBezTo>
                <a:cubicBezTo>
                  <a:pt x="147" y="626"/>
                  <a:pt x="142" y="624"/>
                  <a:pt x="139" y="621"/>
                </a:cubicBezTo>
                <a:cubicBezTo>
                  <a:pt x="138" y="621"/>
                  <a:pt x="137" y="623"/>
                  <a:pt x="137" y="624"/>
                </a:cubicBezTo>
                <a:cubicBezTo>
                  <a:pt x="140" y="627"/>
                  <a:pt x="146" y="627"/>
                  <a:pt x="151" y="627"/>
                </a:cubicBezTo>
                <a:cubicBezTo>
                  <a:pt x="151" y="631"/>
                  <a:pt x="151" y="635"/>
                  <a:pt x="154" y="638"/>
                </a:cubicBezTo>
                <a:cubicBezTo>
                  <a:pt x="156" y="641"/>
                  <a:pt x="159" y="641"/>
                  <a:pt x="162" y="642"/>
                </a:cubicBezTo>
                <a:cubicBezTo>
                  <a:pt x="164" y="641"/>
                  <a:pt x="168" y="642"/>
                  <a:pt x="169" y="639"/>
                </a:cubicBezTo>
                <a:cubicBezTo>
                  <a:pt x="171" y="634"/>
                  <a:pt x="168" y="630"/>
                  <a:pt x="165" y="628"/>
                </a:cubicBezTo>
                <a:cubicBezTo>
                  <a:pt x="163" y="627"/>
                  <a:pt x="162" y="630"/>
                  <a:pt x="161" y="631"/>
                </a:cubicBezTo>
                <a:cubicBezTo>
                  <a:pt x="161" y="632"/>
                  <a:pt x="162" y="633"/>
                  <a:pt x="162" y="633"/>
                </a:cubicBezTo>
                <a:cubicBezTo>
                  <a:pt x="164" y="633"/>
                  <a:pt x="166" y="630"/>
                  <a:pt x="168" y="632"/>
                </a:cubicBezTo>
                <a:cubicBezTo>
                  <a:pt x="169" y="636"/>
                  <a:pt x="167" y="638"/>
                  <a:pt x="165" y="640"/>
                </a:cubicBezTo>
                <a:cubicBezTo>
                  <a:pt x="160" y="641"/>
                  <a:pt x="156" y="638"/>
                  <a:pt x="154" y="634"/>
                </a:cubicBezTo>
                <a:cubicBezTo>
                  <a:pt x="152" y="628"/>
                  <a:pt x="157" y="625"/>
                  <a:pt x="159" y="621"/>
                </a:cubicBezTo>
                <a:cubicBezTo>
                  <a:pt x="164" y="618"/>
                  <a:pt x="170" y="620"/>
                  <a:pt x="174" y="623"/>
                </a:cubicBezTo>
                <a:cubicBezTo>
                  <a:pt x="178" y="625"/>
                  <a:pt x="181" y="628"/>
                  <a:pt x="181" y="633"/>
                </a:cubicBezTo>
                <a:cubicBezTo>
                  <a:pt x="185" y="635"/>
                  <a:pt x="186" y="639"/>
                  <a:pt x="187" y="643"/>
                </a:cubicBezTo>
                <a:cubicBezTo>
                  <a:pt x="187" y="648"/>
                  <a:pt x="185" y="652"/>
                  <a:pt x="181" y="655"/>
                </a:cubicBezTo>
                <a:cubicBezTo>
                  <a:pt x="175" y="656"/>
                  <a:pt x="168" y="656"/>
                  <a:pt x="163" y="653"/>
                </a:cubicBezTo>
                <a:cubicBezTo>
                  <a:pt x="155" y="653"/>
                  <a:pt x="148" y="648"/>
                  <a:pt x="145" y="642"/>
                </a:cubicBezTo>
                <a:cubicBezTo>
                  <a:pt x="145" y="632"/>
                  <a:pt x="133" y="637"/>
                  <a:pt x="129" y="629"/>
                </a:cubicBezTo>
                <a:cubicBezTo>
                  <a:pt x="125" y="624"/>
                  <a:pt x="126" y="617"/>
                  <a:pt x="122" y="612"/>
                </a:cubicBezTo>
                <a:cubicBezTo>
                  <a:pt x="119" y="607"/>
                  <a:pt x="122" y="603"/>
                  <a:pt x="123" y="599"/>
                </a:cubicBezTo>
                <a:cubicBezTo>
                  <a:pt x="125" y="596"/>
                  <a:pt x="129" y="595"/>
                  <a:pt x="132" y="595"/>
                </a:cubicBezTo>
                <a:cubicBezTo>
                  <a:pt x="136" y="595"/>
                  <a:pt x="138" y="598"/>
                  <a:pt x="139" y="601"/>
                </a:cubicBezTo>
                <a:close/>
                <a:moveTo>
                  <a:pt x="148" y="612"/>
                </a:moveTo>
                <a:cubicBezTo>
                  <a:pt x="147" y="615"/>
                  <a:pt x="147" y="615"/>
                  <a:pt x="147" y="615"/>
                </a:cubicBezTo>
                <a:cubicBezTo>
                  <a:pt x="144" y="616"/>
                  <a:pt x="145" y="612"/>
                  <a:pt x="142" y="612"/>
                </a:cubicBezTo>
                <a:cubicBezTo>
                  <a:pt x="140" y="611"/>
                  <a:pt x="138" y="613"/>
                  <a:pt x="137" y="616"/>
                </a:cubicBezTo>
                <a:cubicBezTo>
                  <a:pt x="136" y="618"/>
                  <a:pt x="139" y="620"/>
                  <a:pt x="136" y="621"/>
                </a:cubicBezTo>
                <a:cubicBezTo>
                  <a:pt x="136" y="617"/>
                  <a:pt x="135" y="613"/>
                  <a:pt x="139" y="610"/>
                </a:cubicBezTo>
                <a:cubicBezTo>
                  <a:pt x="142" y="610"/>
                  <a:pt x="146" y="609"/>
                  <a:pt x="148" y="612"/>
                </a:cubicBezTo>
                <a:close/>
                <a:moveTo>
                  <a:pt x="594" y="628"/>
                </a:moveTo>
                <a:cubicBezTo>
                  <a:pt x="594" y="630"/>
                  <a:pt x="591" y="629"/>
                  <a:pt x="589" y="631"/>
                </a:cubicBezTo>
                <a:cubicBezTo>
                  <a:pt x="589" y="628"/>
                  <a:pt x="591" y="628"/>
                  <a:pt x="592" y="627"/>
                </a:cubicBezTo>
                <a:cubicBezTo>
                  <a:pt x="594" y="627"/>
                  <a:pt x="594" y="627"/>
                  <a:pt x="594" y="628"/>
                </a:cubicBezTo>
                <a:close/>
                <a:moveTo>
                  <a:pt x="566" y="642"/>
                </a:moveTo>
                <a:cubicBezTo>
                  <a:pt x="565" y="646"/>
                  <a:pt x="568" y="650"/>
                  <a:pt x="570" y="653"/>
                </a:cubicBezTo>
                <a:cubicBezTo>
                  <a:pt x="572" y="654"/>
                  <a:pt x="575" y="654"/>
                  <a:pt x="577" y="653"/>
                </a:cubicBezTo>
                <a:cubicBezTo>
                  <a:pt x="584" y="647"/>
                  <a:pt x="571" y="641"/>
                  <a:pt x="577" y="633"/>
                </a:cubicBezTo>
                <a:cubicBezTo>
                  <a:pt x="579" y="635"/>
                  <a:pt x="577" y="639"/>
                  <a:pt x="579" y="641"/>
                </a:cubicBezTo>
                <a:cubicBezTo>
                  <a:pt x="581" y="644"/>
                  <a:pt x="582" y="647"/>
                  <a:pt x="582" y="649"/>
                </a:cubicBezTo>
                <a:cubicBezTo>
                  <a:pt x="581" y="653"/>
                  <a:pt x="578" y="656"/>
                  <a:pt x="574" y="656"/>
                </a:cubicBezTo>
                <a:cubicBezTo>
                  <a:pt x="571" y="657"/>
                  <a:pt x="568" y="653"/>
                  <a:pt x="566" y="650"/>
                </a:cubicBezTo>
                <a:cubicBezTo>
                  <a:pt x="565" y="647"/>
                  <a:pt x="563" y="645"/>
                  <a:pt x="560" y="642"/>
                </a:cubicBezTo>
                <a:cubicBezTo>
                  <a:pt x="556" y="642"/>
                  <a:pt x="552" y="642"/>
                  <a:pt x="549" y="643"/>
                </a:cubicBezTo>
                <a:cubicBezTo>
                  <a:pt x="546" y="645"/>
                  <a:pt x="545" y="647"/>
                  <a:pt x="545" y="650"/>
                </a:cubicBezTo>
                <a:cubicBezTo>
                  <a:pt x="544" y="653"/>
                  <a:pt x="547" y="655"/>
                  <a:pt x="549" y="657"/>
                </a:cubicBezTo>
                <a:cubicBezTo>
                  <a:pt x="551" y="657"/>
                  <a:pt x="552" y="657"/>
                  <a:pt x="553" y="656"/>
                </a:cubicBezTo>
                <a:cubicBezTo>
                  <a:pt x="552" y="654"/>
                  <a:pt x="551" y="653"/>
                  <a:pt x="551" y="652"/>
                </a:cubicBezTo>
                <a:cubicBezTo>
                  <a:pt x="552" y="651"/>
                  <a:pt x="554" y="651"/>
                  <a:pt x="554" y="653"/>
                </a:cubicBezTo>
                <a:cubicBezTo>
                  <a:pt x="555" y="655"/>
                  <a:pt x="554" y="656"/>
                  <a:pt x="554" y="658"/>
                </a:cubicBezTo>
                <a:cubicBezTo>
                  <a:pt x="549" y="662"/>
                  <a:pt x="545" y="655"/>
                  <a:pt x="540" y="655"/>
                </a:cubicBezTo>
                <a:cubicBezTo>
                  <a:pt x="537" y="654"/>
                  <a:pt x="537" y="650"/>
                  <a:pt x="534" y="649"/>
                </a:cubicBezTo>
                <a:cubicBezTo>
                  <a:pt x="529" y="650"/>
                  <a:pt x="522" y="652"/>
                  <a:pt x="520" y="659"/>
                </a:cubicBezTo>
                <a:cubicBezTo>
                  <a:pt x="518" y="667"/>
                  <a:pt x="518" y="667"/>
                  <a:pt x="518" y="667"/>
                </a:cubicBezTo>
                <a:cubicBezTo>
                  <a:pt x="514" y="670"/>
                  <a:pt x="511" y="673"/>
                  <a:pt x="505" y="671"/>
                </a:cubicBezTo>
                <a:cubicBezTo>
                  <a:pt x="499" y="668"/>
                  <a:pt x="492" y="671"/>
                  <a:pt x="487" y="674"/>
                </a:cubicBezTo>
                <a:cubicBezTo>
                  <a:pt x="484" y="675"/>
                  <a:pt x="485" y="679"/>
                  <a:pt x="482" y="680"/>
                </a:cubicBezTo>
                <a:cubicBezTo>
                  <a:pt x="481" y="678"/>
                  <a:pt x="479" y="676"/>
                  <a:pt x="478" y="678"/>
                </a:cubicBezTo>
                <a:cubicBezTo>
                  <a:pt x="472" y="680"/>
                  <a:pt x="473" y="686"/>
                  <a:pt x="472" y="691"/>
                </a:cubicBezTo>
                <a:cubicBezTo>
                  <a:pt x="473" y="694"/>
                  <a:pt x="477" y="697"/>
                  <a:pt x="479" y="700"/>
                </a:cubicBezTo>
                <a:cubicBezTo>
                  <a:pt x="475" y="702"/>
                  <a:pt x="473" y="708"/>
                  <a:pt x="468" y="710"/>
                </a:cubicBezTo>
                <a:cubicBezTo>
                  <a:pt x="465" y="708"/>
                  <a:pt x="457" y="714"/>
                  <a:pt x="456" y="707"/>
                </a:cubicBezTo>
                <a:cubicBezTo>
                  <a:pt x="459" y="706"/>
                  <a:pt x="459" y="710"/>
                  <a:pt x="462" y="708"/>
                </a:cubicBezTo>
                <a:cubicBezTo>
                  <a:pt x="463" y="706"/>
                  <a:pt x="462" y="703"/>
                  <a:pt x="463" y="702"/>
                </a:cubicBezTo>
                <a:cubicBezTo>
                  <a:pt x="466" y="703"/>
                  <a:pt x="462" y="708"/>
                  <a:pt x="466" y="708"/>
                </a:cubicBezTo>
                <a:cubicBezTo>
                  <a:pt x="470" y="708"/>
                  <a:pt x="473" y="705"/>
                  <a:pt x="474" y="702"/>
                </a:cubicBezTo>
                <a:cubicBezTo>
                  <a:pt x="476" y="698"/>
                  <a:pt x="472" y="695"/>
                  <a:pt x="471" y="691"/>
                </a:cubicBezTo>
                <a:cubicBezTo>
                  <a:pt x="468" y="686"/>
                  <a:pt x="473" y="682"/>
                  <a:pt x="475" y="678"/>
                </a:cubicBezTo>
                <a:cubicBezTo>
                  <a:pt x="479" y="674"/>
                  <a:pt x="484" y="674"/>
                  <a:pt x="488" y="671"/>
                </a:cubicBezTo>
                <a:cubicBezTo>
                  <a:pt x="494" y="667"/>
                  <a:pt x="502" y="668"/>
                  <a:pt x="508" y="670"/>
                </a:cubicBezTo>
                <a:cubicBezTo>
                  <a:pt x="513" y="671"/>
                  <a:pt x="515" y="666"/>
                  <a:pt x="517" y="663"/>
                </a:cubicBezTo>
                <a:cubicBezTo>
                  <a:pt x="517" y="659"/>
                  <a:pt x="519" y="655"/>
                  <a:pt x="522" y="652"/>
                </a:cubicBezTo>
                <a:cubicBezTo>
                  <a:pt x="526" y="650"/>
                  <a:pt x="530" y="647"/>
                  <a:pt x="534" y="647"/>
                </a:cubicBezTo>
                <a:cubicBezTo>
                  <a:pt x="537" y="644"/>
                  <a:pt x="537" y="640"/>
                  <a:pt x="540" y="638"/>
                </a:cubicBezTo>
                <a:cubicBezTo>
                  <a:pt x="543" y="635"/>
                  <a:pt x="548" y="635"/>
                  <a:pt x="553" y="633"/>
                </a:cubicBezTo>
                <a:cubicBezTo>
                  <a:pt x="558" y="633"/>
                  <a:pt x="564" y="636"/>
                  <a:pt x="566" y="642"/>
                </a:cubicBezTo>
                <a:close/>
                <a:moveTo>
                  <a:pt x="563" y="641"/>
                </a:moveTo>
                <a:cubicBezTo>
                  <a:pt x="559" y="641"/>
                  <a:pt x="552" y="637"/>
                  <a:pt x="548" y="642"/>
                </a:cubicBezTo>
                <a:cubicBezTo>
                  <a:pt x="543" y="644"/>
                  <a:pt x="543" y="650"/>
                  <a:pt x="542" y="653"/>
                </a:cubicBezTo>
                <a:cubicBezTo>
                  <a:pt x="540" y="652"/>
                  <a:pt x="538" y="649"/>
                  <a:pt x="538" y="647"/>
                </a:cubicBezTo>
                <a:cubicBezTo>
                  <a:pt x="538" y="642"/>
                  <a:pt x="541" y="639"/>
                  <a:pt x="545" y="638"/>
                </a:cubicBezTo>
                <a:cubicBezTo>
                  <a:pt x="550" y="639"/>
                  <a:pt x="554" y="633"/>
                  <a:pt x="558" y="636"/>
                </a:cubicBezTo>
                <a:cubicBezTo>
                  <a:pt x="561" y="637"/>
                  <a:pt x="562" y="639"/>
                  <a:pt x="563" y="641"/>
                </a:cubicBezTo>
                <a:close/>
                <a:moveTo>
                  <a:pt x="617" y="639"/>
                </a:moveTo>
                <a:cubicBezTo>
                  <a:pt x="617" y="639"/>
                  <a:pt x="617" y="639"/>
                  <a:pt x="617" y="639"/>
                </a:cubicBezTo>
                <a:cubicBezTo>
                  <a:pt x="617" y="639"/>
                  <a:pt x="617" y="639"/>
                  <a:pt x="617" y="639"/>
                </a:cubicBezTo>
                <a:close/>
                <a:moveTo>
                  <a:pt x="204" y="650"/>
                </a:moveTo>
                <a:cubicBezTo>
                  <a:pt x="202" y="651"/>
                  <a:pt x="199" y="650"/>
                  <a:pt x="195" y="650"/>
                </a:cubicBezTo>
                <a:cubicBezTo>
                  <a:pt x="193" y="649"/>
                  <a:pt x="191" y="652"/>
                  <a:pt x="188" y="651"/>
                </a:cubicBezTo>
                <a:cubicBezTo>
                  <a:pt x="190" y="647"/>
                  <a:pt x="188" y="642"/>
                  <a:pt x="191" y="639"/>
                </a:cubicBezTo>
                <a:cubicBezTo>
                  <a:pt x="197" y="640"/>
                  <a:pt x="203" y="645"/>
                  <a:pt x="204" y="650"/>
                </a:cubicBezTo>
                <a:close/>
                <a:moveTo>
                  <a:pt x="544" y="665"/>
                </a:moveTo>
                <a:cubicBezTo>
                  <a:pt x="546" y="671"/>
                  <a:pt x="551" y="673"/>
                  <a:pt x="557" y="673"/>
                </a:cubicBezTo>
                <a:cubicBezTo>
                  <a:pt x="560" y="671"/>
                  <a:pt x="563" y="671"/>
                  <a:pt x="566" y="669"/>
                </a:cubicBezTo>
                <a:cubicBezTo>
                  <a:pt x="567" y="669"/>
                  <a:pt x="567" y="671"/>
                  <a:pt x="566" y="671"/>
                </a:cubicBezTo>
                <a:cubicBezTo>
                  <a:pt x="563" y="674"/>
                  <a:pt x="558" y="674"/>
                  <a:pt x="553" y="674"/>
                </a:cubicBezTo>
                <a:cubicBezTo>
                  <a:pt x="546" y="673"/>
                  <a:pt x="543" y="667"/>
                  <a:pt x="539" y="662"/>
                </a:cubicBezTo>
                <a:cubicBezTo>
                  <a:pt x="537" y="660"/>
                  <a:pt x="534" y="659"/>
                  <a:pt x="532" y="660"/>
                </a:cubicBezTo>
                <a:cubicBezTo>
                  <a:pt x="531" y="662"/>
                  <a:pt x="529" y="664"/>
                  <a:pt x="528" y="666"/>
                </a:cubicBezTo>
                <a:cubicBezTo>
                  <a:pt x="531" y="671"/>
                  <a:pt x="527" y="674"/>
                  <a:pt x="525" y="679"/>
                </a:cubicBezTo>
                <a:cubicBezTo>
                  <a:pt x="524" y="679"/>
                  <a:pt x="521" y="679"/>
                  <a:pt x="522" y="682"/>
                </a:cubicBezTo>
                <a:cubicBezTo>
                  <a:pt x="525" y="684"/>
                  <a:pt x="525" y="687"/>
                  <a:pt x="526" y="690"/>
                </a:cubicBezTo>
                <a:cubicBezTo>
                  <a:pt x="525" y="694"/>
                  <a:pt x="522" y="699"/>
                  <a:pt x="520" y="702"/>
                </a:cubicBezTo>
                <a:cubicBezTo>
                  <a:pt x="516" y="704"/>
                  <a:pt x="512" y="708"/>
                  <a:pt x="508" y="707"/>
                </a:cubicBezTo>
                <a:cubicBezTo>
                  <a:pt x="508" y="706"/>
                  <a:pt x="508" y="706"/>
                  <a:pt x="508" y="706"/>
                </a:cubicBezTo>
                <a:cubicBezTo>
                  <a:pt x="514" y="705"/>
                  <a:pt x="519" y="701"/>
                  <a:pt x="522" y="695"/>
                </a:cubicBezTo>
                <a:cubicBezTo>
                  <a:pt x="524" y="691"/>
                  <a:pt x="525" y="686"/>
                  <a:pt x="522" y="682"/>
                </a:cubicBezTo>
                <a:cubicBezTo>
                  <a:pt x="519" y="680"/>
                  <a:pt x="514" y="680"/>
                  <a:pt x="510" y="681"/>
                </a:cubicBezTo>
                <a:cubicBezTo>
                  <a:pt x="506" y="682"/>
                  <a:pt x="501" y="685"/>
                  <a:pt x="501" y="691"/>
                </a:cubicBezTo>
                <a:cubicBezTo>
                  <a:pt x="501" y="692"/>
                  <a:pt x="503" y="693"/>
                  <a:pt x="505" y="694"/>
                </a:cubicBezTo>
                <a:cubicBezTo>
                  <a:pt x="507" y="694"/>
                  <a:pt x="508" y="692"/>
                  <a:pt x="509" y="691"/>
                </a:cubicBezTo>
                <a:cubicBezTo>
                  <a:pt x="510" y="690"/>
                  <a:pt x="508" y="688"/>
                  <a:pt x="510" y="688"/>
                </a:cubicBezTo>
                <a:cubicBezTo>
                  <a:pt x="511" y="688"/>
                  <a:pt x="511" y="689"/>
                  <a:pt x="512" y="690"/>
                </a:cubicBezTo>
                <a:cubicBezTo>
                  <a:pt x="511" y="692"/>
                  <a:pt x="510" y="694"/>
                  <a:pt x="508" y="694"/>
                </a:cubicBezTo>
                <a:cubicBezTo>
                  <a:pt x="505" y="695"/>
                  <a:pt x="503" y="696"/>
                  <a:pt x="502" y="695"/>
                </a:cubicBezTo>
                <a:cubicBezTo>
                  <a:pt x="501" y="694"/>
                  <a:pt x="499" y="693"/>
                  <a:pt x="499" y="694"/>
                </a:cubicBezTo>
                <a:cubicBezTo>
                  <a:pt x="496" y="698"/>
                  <a:pt x="494" y="701"/>
                  <a:pt x="489" y="702"/>
                </a:cubicBezTo>
                <a:cubicBezTo>
                  <a:pt x="491" y="699"/>
                  <a:pt x="496" y="698"/>
                  <a:pt x="496" y="694"/>
                </a:cubicBezTo>
                <a:cubicBezTo>
                  <a:pt x="493" y="694"/>
                  <a:pt x="489" y="694"/>
                  <a:pt x="486" y="692"/>
                </a:cubicBezTo>
                <a:cubicBezTo>
                  <a:pt x="484" y="691"/>
                  <a:pt x="482" y="689"/>
                  <a:pt x="482" y="686"/>
                </a:cubicBezTo>
                <a:cubicBezTo>
                  <a:pt x="482" y="685"/>
                  <a:pt x="482" y="685"/>
                  <a:pt x="482" y="685"/>
                </a:cubicBezTo>
                <a:cubicBezTo>
                  <a:pt x="485" y="690"/>
                  <a:pt x="490" y="694"/>
                  <a:pt x="496" y="691"/>
                </a:cubicBezTo>
                <a:cubicBezTo>
                  <a:pt x="500" y="688"/>
                  <a:pt x="502" y="681"/>
                  <a:pt x="508" y="679"/>
                </a:cubicBezTo>
                <a:cubicBezTo>
                  <a:pt x="515" y="676"/>
                  <a:pt x="524" y="682"/>
                  <a:pt x="527" y="672"/>
                </a:cubicBezTo>
                <a:cubicBezTo>
                  <a:pt x="527" y="668"/>
                  <a:pt x="525" y="661"/>
                  <a:pt x="531" y="659"/>
                </a:cubicBezTo>
                <a:cubicBezTo>
                  <a:pt x="536" y="656"/>
                  <a:pt x="541" y="661"/>
                  <a:pt x="544" y="665"/>
                </a:cubicBezTo>
                <a:close/>
                <a:moveTo>
                  <a:pt x="253" y="665"/>
                </a:moveTo>
                <a:cubicBezTo>
                  <a:pt x="256" y="668"/>
                  <a:pt x="257" y="673"/>
                  <a:pt x="256" y="679"/>
                </a:cubicBezTo>
                <a:cubicBezTo>
                  <a:pt x="254" y="679"/>
                  <a:pt x="253" y="681"/>
                  <a:pt x="252" y="679"/>
                </a:cubicBezTo>
                <a:cubicBezTo>
                  <a:pt x="253" y="676"/>
                  <a:pt x="253" y="671"/>
                  <a:pt x="249" y="670"/>
                </a:cubicBezTo>
                <a:cubicBezTo>
                  <a:pt x="246" y="666"/>
                  <a:pt x="240" y="666"/>
                  <a:pt x="235" y="668"/>
                </a:cubicBezTo>
                <a:cubicBezTo>
                  <a:pt x="233" y="668"/>
                  <a:pt x="230" y="671"/>
                  <a:pt x="228" y="671"/>
                </a:cubicBezTo>
                <a:cubicBezTo>
                  <a:pt x="228" y="668"/>
                  <a:pt x="230" y="665"/>
                  <a:pt x="232" y="662"/>
                </a:cubicBezTo>
                <a:cubicBezTo>
                  <a:pt x="236" y="659"/>
                  <a:pt x="242" y="659"/>
                  <a:pt x="246" y="660"/>
                </a:cubicBezTo>
                <a:cubicBezTo>
                  <a:pt x="248" y="663"/>
                  <a:pt x="251" y="663"/>
                  <a:pt x="253" y="665"/>
                </a:cubicBezTo>
                <a:close/>
                <a:moveTo>
                  <a:pt x="198" y="676"/>
                </a:moveTo>
                <a:cubicBezTo>
                  <a:pt x="199" y="679"/>
                  <a:pt x="194" y="681"/>
                  <a:pt x="192" y="682"/>
                </a:cubicBezTo>
                <a:cubicBezTo>
                  <a:pt x="183" y="682"/>
                  <a:pt x="174" y="681"/>
                  <a:pt x="170" y="672"/>
                </a:cubicBezTo>
                <a:cubicBezTo>
                  <a:pt x="170" y="671"/>
                  <a:pt x="170" y="671"/>
                  <a:pt x="170" y="671"/>
                </a:cubicBezTo>
                <a:cubicBezTo>
                  <a:pt x="174" y="670"/>
                  <a:pt x="180" y="671"/>
                  <a:pt x="185" y="668"/>
                </a:cubicBezTo>
                <a:cubicBezTo>
                  <a:pt x="188" y="672"/>
                  <a:pt x="193" y="676"/>
                  <a:pt x="198" y="676"/>
                </a:cubicBezTo>
                <a:close/>
                <a:moveTo>
                  <a:pt x="561" y="684"/>
                </a:moveTo>
                <a:cubicBezTo>
                  <a:pt x="566" y="685"/>
                  <a:pt x="570" y="681"/>
                  <a:pt x="573" y="678"/>
                </a:cubicBezTo>
                <a:cubicBezTo>
                  <a:pt x="574" y="678"/>
                  <a:pt x="574" y="678"/>
                  <a:pt x="574" y="679"/>
                </a:cubicBezTo>
                <a:cubicBezTo>
                  <a:pt x="572" y="682"/>
                  <a:pt x="567" y="685"/>
                  <a:pt x="563" y="685"/>
                </a:cubicBezTo>
                <a:cubicBezTo>
                  <a:pt x="558" y="686"/>
                  <a:pt x="554" y="683"/>
                  <a:pt x="551" y="681"/>
                </a:cubicBezTo>
                <a:cubicBezTo>
                  <a:pt x="551" y="680"/>
                  <a:pt x="548" y="678"/>
                  <a:pt x="550" y="676"/>
                </a:cubicBezTo>
                <a:cubicBezTo>
                  <a:pt x="553" y="679"/>
                  <a:pt x="556" y="684"/>
                  <a:pt x="561" y="684"/>
                </a:cubicBezTo>
                <a:close/>
                <a:moveTo>
                  <a:pt x="537" y="686"/>
                </a:moveTo>
                <a:cubicBezTo>
                  <a:pt x="537" y="695"/>
                  <a:pt x="537" y="695"/>
                  <a:pt x="537" y="695"/>
                </a:cubicBezTo>
                <a:cubicBezTo>
                  <a:pt x="532" y="702"/>
                  <a:pt x="532" y="702"/>
                  <a:pt x="532" y="702"/>
                </a:cubicBezTo>
                <a:cubicBezTo>
                  <a:pt x="529" y="704"/>
                  <a:pt x="525" y="705"/>
                  <a:pt x="521" y="705"/>
                </a:cubicBezTo>
                <a:cubicBezTo>
                  <a:pt x="521" y="704"/>
                  <a:pt x="521" y="703"/>
                  <a:pt x="521" y="703"/>
                </a:cubicBezTo>
                <a:cubicBezTo>
                  <a:pt x="527" y="703"/>
                  <a:pt x="533" y="702"/>
                  <a:pt x="536" y="696"/>
                </a:cubicBezTo>
                <a:cubicBezTo>
                  <a:pt x="537" y="692"/>
                  <a:pt x="534" y="691"/>
                  <a:pt x="536" y="688"/>
                </a:cubicBezTo>
                <a:cubicBezTo>
                  <a:pt x="536" y="682"/>
                  <a:pt x="531" y="682"/>
                  <a:pt x="528" y="679"/>
                </a:cubicBezTo>
                <a:cubicBezTo>
                  <a:pt x="530" y="676"/>
                  <a:pt x="532" y="679"/>
                  <a:pt x="534" y="681"/>
                </a:cubicBezTo>
                <a:lnTo>
                  <a:pt x="537" y="686"/>
                </a:lnTo>
                <a:close/>
                <a:moveTo>
                  <a:pt x="499" y="681"/>
                </a:moveTo>
                <a:cubicBezTo>
                  <a:pt x="498" y="682"/>
                  <a:pt x="494" y="680"/>
                  <a:pt x="493" y="683"/>
                </a:cubicBezTo>
                <a:cubicBezTo>
                  <a:pt x="492" y="684"/>
                  <a:pt x="492" y="683"/>
                  <a:pt x="491" y="683"/>
                </a:cubicBezTo>
                <a:cubicBezTo>
                  <a:pt x="491" y="681"/>
                  <a:pt x="493" y="679"/>
                  <a:pt x="495" y="679"/>
                </a:cubicBezTo>
                <a:cubicBezTo>
                  <a:pt x="496" y="680"/>
                  <a:pt x="499" y="679"/>
                  <a:pt x="499" y="681"/>
                </a:cubicBezTo>
                <a:close/>
                <a:moveTo>
                  <a:pt x="451" y="688"/>
                </a:moveTo>
                <a:cubicBezTo>
                  <a:pt x="445" y="689"/>
                  <a:pt x="437" y="685"/>
                  <a:pt x="432" y="691"/>
                </a:cubicBezTo>
                <a:cubicBezTo>
                  <a:pt x="429" y="695"/>
                  <a:pt x="436" y="695"/>
                  <a:pt x="436" y="699"/>
                </a:cubicBezTo>
                <a:cubicBezTo>
                  <a:pt x="435" y="703"/>
                  <a:pt x="436" y="708"/>
                  <a:pt x="431" y="712"/>
                </a:cubicBezTo>
                <a:cubicBezTo>
                  <a:pt x="424" y="717"/>
                  <a:pt x="416" y="726"/>
                  <a:pt x="405" y="721"/>
                </a:cubicBezTo>
                <a:cubicBezTo>
                  <a:pt x="403" y="721"/>
                  <a:pt x="399" y="722"/>
                  <a:pt x="396" y="723"/>
                </a:cubicBezTo>
                <a:cubicBezTo>
                  <a:pt x="395" y="723"/>
                  <a:pt x="395" y="723"/>
                  <a:pt x="394" y="722"/>
                </a:cubicBezTo>
                <a:cubicBezTo>
                  <a:pt x="396" y="720"/>
                  <a:pt x="401" y="722"/>
                  <a:pt x="403" y="719"/>
                </a:cubicBezTo>
                <a:cubicBezTo>
                  <a:pt x="407" y="720"/>
                  <a:pt x="413" y="722"/>
                  <a:pt x="418" y="720"/>
                </a:cubicBezTo>
                <a:cubicBezTo>
                  <a:pt x="422" y="712"/>
                  <a:pt x="432" y="714"/>
                  <a:pt x="433" y="705"/>
                </a:cubicBezTo>
                <a:cubicBezTo>
                  <a:pt x="434" y="702"/>
                  <a:pt x="433" y="699"/>
                  <a:pt x="431" y="696"/>
                </a:cubicBezTo>
                <a:cubicBezTo>
                  <a:pt x="427" y="694"/>
                  <a:pt x="423" y="693"/>
                  <a:pt x="419" y="690"/>
                </a:cubicBezTo>
                <a:cubicBezTo>
                  <a:pt x="416" y="688"/>
                  <a:pt x="413" y="688"/>
                  <a:pt x="410" y="689"/>
                </a:cubicBezTo>
                <a:cubicBezTo>
                  <a:pt x="407" y="691"/>
                  <a:pt x="404" y="693"/>
                  <a:pt x="403" y="696"/>
                </a:cubicBezTo>
                <a:cubicBezTo>
                  <a:pt x="403" y="698"/>
                  <a:pt x="403" y="701"/>
                  <a:pt x="404" y="703"/>
                </a:cubicBezTo>
                <a:cubicBezTo>
                  <a:pt x="406" y="705"/>
                  <a:pt x="410" y="705"/>
                  <a:pt x="412" y="703"/>
                </a:cubicBezTo>
                <a:cubicBezTo>
                  <a:pt x="415" y="702"/>
                  <a:pt x="410" y="697"/>
                  <a:pt x="415" y="699"/>
                </a:cubicBezTo>
                <a:cubicBezTo>
                  <a:pt x="416" y="700"/>
                  <a:pt x="416" y="702"/>
                  <a:pt x="415" y="703"/>
                </a:cubicBezTo>
                <a:cubicBezTo>
                  <a:pt x="413" y="707"/>
                  <a:pt x="410" y="706"/>
                  <a:pt x="407" y="707"/>
                </a:cubicBezTo>
                <a:cubicBezTo>
                  <a:pt x="404" y="706"/>
                  <a:pt x="400" y="703"/>
                  <a:pt x="398" y="708"/>
                </a:cubicBezTo>
                <a:cubicBezTo>
                  <a:pt x="396" y="708"/>
                  <a:pt x="393" y="708"/>
                  <a:pt x="392" y="706"/>
                </a:cubicBezTo>
                <a:cubicBezTo>
                  <a:pt x="390" y="705"/>
                  <a:pt x="389" y="702"/>
                  <a:pt x="390" y="700"/>
                </a:cubicBezTo>
                <a:cubicBezTo>
                  <a:pt x="390" y="699"/>
                  <a:pt x="392" y="699"/>
                  <a:pt x="393" y="700"/>
                </a:cubicBezTo>
                <a:cubicBezTo>
                  <a:pt x="392" y="702"/>
                  <a:pt x="390" y="704"/>
                  <a:pt x="393" y="705"/>
                </a:cubicBezTo>
                <a:cubicBezTo>
                  <a:pt x="394" y="707"/>
                  <a:pt x="397" y="705"/>
                  <a:pt x="399" y="705"/>
                </a:cubicBezTo>
                <a:cubicBezTo>
                  <a:pt x="401" y="702"/>
                  <a:pt x="401" y="699"/>
                  <a:pt x="401" y="696"/>
                </a:cubicBezTo>
                <a:cubicBezTo>
                  <a:pt x="399" y="691"/>
                  <a:pt x="395" y="691"/>
                  <a:pt x="391" y="691"/>
                </a:cubicBezTo>
                <a:cubicBezTo>
                  <a:pt x="384" y="691"/>
                  <a:pt x="377" y="694"/>
                  <a:pt x="373" y="702"/>
                </a:cubicBezTo>
                <a:cubicBezTo>
                  <a:pt x="373" y="705"/>
                  <a:pt x="373" y="711"/>
                  <a:pt x="376" y="715"/>
                </a:cubicBezTo>
                <a:cubicBezTo>
                  <a:pt x="380" y="718"/>
                  <a:pt x="385" y="717"/>
                  <a:pt x="388" y="721"/>
                </a:cubicBezTo>
                <a:cubicBezTo>
                  <a:pt x="387" y="723"/>
                  <a:pt x="384" y="721"/>
                  <a:pt x="381" y="720"/>
                </a:cubicBezTo>
                <a:cubicBezTo>
                  <a:pt x="378" y="720"/>
                  <a:pt x="375" y="717"/>
                  <a:pt x="373" y="714"/>
                </a:cubicBezTo>
                <a:cubicBezTo>
                  <a:pt x="371" y="711"/>
                  <a:pt x="372" y="708"/>
                  <a:pt x="370" y="705"/>
                </a:cubicBezTo>
                <a:cubicBezTo>
                  <a:pt x="366" y="705"/>
                  <a:pt x="364" y="708"/>
                  <a:pt x="361" y="711"/>
                </a:cubicBezTo>
                <a:cubicBezTo>
                  <a:pt x="361" y="714"/>
                  <a:pt x="361" y="719"/>
                  <a:pt x="363" y="722"/>
                </a:cubicBezTo>
                <a:cubicBezTo>
                  <a:pt x="368" y="728"/>
                  <a:pt x="376" y="728"/>
                  <a:pt x="382" y="733"/>
                </a:cubicBezTo>
                <a:cubicBezTo>
                  <a:pt x="386" y="736"/>
                  <a:pt x="390" y="734"/>
                  <a:pt x="395" y="736"/>
                </a:cubicBezTo>
                <a:cubicBezTo>
                  <a:pt x="386" y="739"/>
                  <a:pt x="379" y="731"/>
                  <a:pt x="371" y="731"/>
                </a:cubicBezTo>
                <a:cubicBezTo>
                  <a:pt x="370" y="731"/>
                  <a:pt x="370" y="733"/>
                  <a:pt x="368" y="733"/>
                </a:cubicBezTo>
                <a:cubicBezTo>
                  <a:pt x="367" y="731"/>
                  <a:pt x="370" y="729"/>
                  <a:pt x="367" y="728"/>
                </a:cubicBezTo>
                <a:cubicBezTo>
                  <a:pt x="366" y="727"/>
                  <a:pt x="364" y="725"/>
                  <a:pt x="362" y="727"/>
                </a:cubicBezTo>
                <a:cubicBezTo>
                  <a:pt x="361" y="728"/>
                  <a:pt x="359" y="730"/>
                  <a:pt x="358" y="729"/>
                </a:cubicBezTo>
                <a:cubicBezTo>
                  <a:pt x="358" y="728"/>
                  <a:pt x="362" y="726"/>
                  <a:pt x="362" y="723"/>
                </a:cubicBezTo>
                <a:cubicBezTo>
                  <a:pt x="360" y="719"/>
                  <a:pt x="358" y="714"/>
                  <a:pt x="360" y="710"/>
                </a:cubicBezTo>
                <a:cubicBezTo>
                  <a:pt x="358" y="706"/>
                  <a:pt x="354" y="708"/>
                  <a:pt x="352" y="706"/>
                </a:cubicBezTo>
                <a:cubicBezTo>
                  <a:pt x="352" y="704"/>
                  <a:pt x="356" y="705"/>
                  <a:pt x="358" y="705"/>
                </a:cubicBezTo>
                <a:cubicBezTo>
                  <a:pt x="363" y="709"/>
                  <a:pt x="367" y="702"/>
                  <a:pt x="371" y="702"/>
                </a:cubicBezTo>
                <a:cubicBezTo>
                  <a:pt x="372" y="700"/>
                  <a:pt x="373" y="699"/>
                  <a:pt x="373" y="698"/>
                </a:cubicBezTo>
                <a:cubicBezTo>
                  <a:pt x="367" y="694"/>
                  <a:pt x="367" y="694"/>
                  <a:pt x="367" y="694"/>
                </a:cubicBezTo>
                <a:cubicBezTo>
                  <a:pt x="370" y="692"/>
                  <a:pt x="372" y="697"/>
                  <a:pt x="375" y="696"/>
                </a:cubicBezTo>
                <a:cubicBezTo>
                  <a:pt x="381" y="691"/>
                  <a:pt x="390" y="686"/>
                  <a:pt x="398" y="691"/>
                </a:cubicBezTo>
                <a:cubicBezTo>
                  <a:pt x="401" y="693"/>
                  <a:pt x="401" y="693"/>
                  <a:pt x="401" y="693"/>
                </a:cubicBezTo>
                <a:cubicBezTo>
                  <a:pt x="405" y="689"/>
                  <a:pt x="410" y="685"/>
                  <a:pt x="416" y="687"/>
                </a:cubicBezTo>
                <a:cubicBezTo>
                  <a:pt x="421" y="687"/>
                  <a:pt x="424" y="692"/>
                  <a:pt x="429" y="691"/>
                </a:cubicBezTo>
                <a:cubicBezTo>
                  <a:pt x="434" y="685"/>
                  <a:pt x="444" y="685"/>
                  <a:pt x="450" y="686"/>
                </a:cubicBezTo>
                <a:cubicBezTo>
                  <a:pt x="451" y="687"/>
                  <a:pt x="452" y="687"/>
                  <a:pt x="451" y="688"/>
                </a:cubicBezTo>
                <a:close/>
                <a:moveTo>
                  <a:pt x="329" y="695"/>
                </a:moveTo>
                <a:cubicBezTo>
                  <a:pt x="331" y="702"/>
                  <a:pt x="331" y="708"/>
                  <a:pt x="327" y="713"/>
                </a:cubicBezTo>
                <a:cubicBezTo>
                  <a:pt x="325" y="713"/>
                  <a:pt x="323" y="714"/>
                  <a:pt x="321" y="715"/>
                </a:cubicBezTo>
                <a:cubicBezTo>
                  <a:pt x="316" y="716"/>
                  <a:pt x="311" y="714"/>
                  <a:pt x="308" y="711"/>
                </a:cubicBezTo>
                <a:cubicBezTo>
                  <a:pt x="307" y="711"/>
                  <a:pt x="307" y="709"/>
                  <a:pt x="306" y="709"/>
                </a:cubicBezTo>
                <a:cubicBezTo>
                  <a:pt x="304" y="711"/>
                  <a:pt x="305" y="712"/>
                  <a:pt x="304" y="714"/>
                </a:cubicBezTo>
                <a:cubicBezTo>
                  <a:pt x="303" y="717"/>
                  <a:pt x="299" y="717"/>
                  <a:pt x="296" y="717"/>
                </a:cubicBezTo>
                <a:cubicBezTo>
                  <a:pt x="295" y="717"/>
                  <a:pt x="295" y="715"/>
                  <a:pt x="295" y="714"/>
                </a:cubicBezTo>
                <a:cubicBezTo>
                  <a:pt x="295" y="714"/>
                  <a:pt x="296" y="713"/>
                  <a:pt x="297" y="713"/>
                </a:cubicBezTo>
                <a:cubicBezTo>
                  <a:pt x="297" y="714"/>
                  <a:pt x="298" y="715"/>
                  <a:pt x="298" y="715"/>
                </a:cubicBezTo>
                <a:cubicBezTo>
                  <a:pt x="301" y="716"/>
                  <a:pt x="303" y="714"/>
                  <a:pt x="303" y="712"/>
                </a:cubicBezTo>
                <a:cubicBezTo>
                  <a:pt x="303" y="710"/>
                  <a:pt x="303" y="708"/>
                  <a:pt x="302" y="705"/>
                </a:cubicBezTo>
                <a:cubicBezTo>
                  <a:pt x="299" y="703"/>
                  <a:pt x="296" y="702"/>
                  <a:pt x="292" y="702"/>
                </a:cubicBezTo>
                <a:cubicBezTo>
                  <a:pt x="287" y="703"/>
                  <a:pt x="283" y="707"/>
                  <a:pt x="281" y="711"/>
                </a:cubicBezTo>
                <a:cubicBezTo>
                  <a:pt x="280" y="714"/>
                  <a:pt x="280" y="717"/>
                  <a:pt x="282" y="720"/>
                </a:cubicBezTo>
                <a:cubicBezTo>
                  <a:pt x="286" y="726"/>
                  <a:pt x="292" y="728"/>
                  <a:pt x="300" y="728"/>
                </a:cubicBezTo>
                <a:cubicBezTo>
                  <a:pt x="305" y="728"/>
                  <a:pt x="309" y="723"/>
                  <a:pt x="315" y="725"/>
                </a:cubicBezTo>
                <a:cubicBezTo>
                  <a:pt x="321" y="731"/>
                  <a:pt x="329" y="735"/>
                  <a:pt x="338" y="734"/>
                </a:cubicBezTo>
                <a:cubicBezTo>
                  <a:pt x="341" y="734"/>
                  <a:pt x="344" y="728"/>
                  <a:pt x="349" y="730"/>
                </a:cubicBezTo>
                <a:cubicBezTo>
                  <a:pt x="351" y="731"/>
                  <a:pt x="352" y="729"/>
                  <a:pt x="355" y="730"/>
                </a:cubicBezTo>
                <a:cubicBezTo>
                  <a:pt x="354" y="732"/>
                  <a:pt x="355" y="734"/>
                  <a:pt x="358" y="734"/>
                </a:cubicBezTo>
                <a:cubicBezTo>
                  <a:pt x="362" y="734"/>
                  <a:pt x="362" y="734"/>
                  <a:pt x="362" y="734"/>
                </a:cubicBezTo>
                <a:cubicBezTo>
                  <a:pt x="363" y="736"/>
                  <a:pt x="361" y="736"/>
                  <a:pt x="361" y="736"/>
                </a:cubicBezTo>
                <a:cubicBezTo>
                  <a:pt x="355" y="737"/>
                  <a:pt x="352" y="733"/>
                  <a:pt x="347" y="732"/>
                </a:cubicBezTo>
                <a:cubicBezTo>
                  <a:pt x="340" y="734"/>
                  <a:pt x="332" y="737"/>
                  <a:pt x="325" y="734"/>
                </a:cubicBezTo>
                <a:cubicBezTo>
                  <a:pt x="320" y="733"/>
                  <a:pt x="318" y="727"/>
                  <a:pt x="312" y="726"/>
                </a:cubicBezTo>
                <a:cubicBezTo>
                  <a:pt x="306" y="728"/>
                  <a:pt x="299" y="731"/>
                  <a:pt x="292" y="729"/>
                </a:cubicBezTo>
                <a:cubicBezTo>
                  <a:pt x="288" y="730"/>
                  <a:pt x="286" y="723"/>
                  <a:pt x="280" y="726"/>
                </a:cubicBezTo>
                <a:cubicBezTo>
                  <a:pt x="277" y="726"/>
                  <a:pt x="275" y="725"/>
                  <a:pt x="272" y="723"/>
                </a:cubicBezTo>
                <a:cubicBezTo>
                  <a:pt x="268" y="720"/>
                  <a:pt x="266" y="714"/>
                  <a:pt x="267" y="710"/>
                </a:cubicBezTo>
                <a:cubicBezTo>
                  <a:pt x="267" y="707"/>
                  <a:pt x="269" y="704"/>
                  <a:pt x="272" y="702"/>
                </a:cubicBezTo>
                <a:cubicBezTo>
                  <a:pt x="270" y="699"/>
                  <a:pt x="267" y="696"/>
                  <a:pt x="267" y="694"/>
                </a:cubicBezTo>
                <a:cubicBezTo>
                  <a:pt x="270" y="695"/>
                  <a:pt x="272" y="701"/>
                  <a:pt x="276" y="699"/>
                </a:cubicBezTo>
                <a:cubicBezTo>
                  <a:pt x="278" y="699"/>
                  <a:pt x="281" y="697"/>
                  <a:pt x="283" y="699"/>
                </a:cubicBezTo>
                <a:cubicBezTo>
                  <a:pt x="282" y="701"/>
                  <a:pt x="280" y="699"/>
                  <a:pt x="277" y="701"/>
                </a:cubicBezTo>
                <a:cubicBezTo>
                  <a:pt x="272" y="702"/>
                  <a:pt x="269" y="707"/>
                  <a:pt x="268" y="712"/>
                </a:cubicBezTo>
                <a:cubicBezTo>
                  <a:pt x="269" y="717"/>
                  <a:pt x="272" y="723"/>
                  <a:pt x="277" y="724"/>
                </a:cubicBezTo>
                <a:cubicBezTo>
                  <a:pt x="277" y="725"/>
                  <a:pt x="279" y="725"/>
                  <a:pt x="280" y="725"/>
                </a:cubicBezTo>
                <a:cubicBezTo>
                  <a:pt x="283" y="722"/>
                  <a:pt x="278" y="720"/>
                  <a:pt x="279" y="716"/>
                </a:cubicBezTo>
                <a:cubicBezTo>
                  <a:pt x="278" y="708"/>
                  <a:pt x="283" y="704"/>
                  <a:pt x="289" y="701"/>
                </a:cubicBezTo>
                <a:cubicBezTo>
                  <a:pt x="293" y="699"/>
                  <a:pt x="298" y="702"/>
                  <a:pt x="301" y="701"/>
                </a:cubicBezTo>
                <a:cubicBezTo>
                  <a:pt x="302" y="698"/>
                  <a:pt x="303" y="695"/>
                  <a:pt x="307" y="695"/>
                </a:cubicBezTo>
                <a:cubicBezTo>
                  <a:pt x="309" y="696"/>
                  <a:pt x="309" y="696"/>
                  <a:pt x="309" y="696"/>
                </a:cubicBezTo>
                <a:cubicBezTo>
                  <a:pt x="308" y="698"/>
                  <a:pt x="304" y="697"/>
                  <a:pt x="304" y="699"/>
                </a:cubicBezTo>
                <a:cubicBezTo>
                  <a:pt x="303" y="702"/>
                  <a:pt x="304" y="705"/>
                  <a:pt x="306" y="706"/>
                </a:cubicBezTo>
                <a:cubicBezTo>
                  <a:pt x="309" y="708"/>
                  <a:pt x="312" y="708"/>
                  <a:pt x="315" y="707"/>
                </a:cubicBezTo>
                <a:cubicBezTo>
                  <a:pt x="317" y="706"/>
                  <a:pt x="319" y="702"/>
                  <a:pt x="321" y="704"/>
                </a:cubicBezTo>
                <a:cubicBezTo>
                  <a:pt x="319" y="707"/>
                  <a:pt x="316" y="710"/>
                  <a:pt x="312" y="710"/>
                </a:cubicBezTo>
                <a:cubicBezTo>
                  <a:pt x="312" y="711"/>
                  <a:pt x="312" y="711"/>
                  <a:pt x="313" y="712"/>
                </a:cubicBezTo>
                <a:cubicBezTo>
                  <a:pt x="316" y="714"/>
                  <a:pt x="320" y="713"/>
                  <a:pt x="324" y="712"/>
                </a:cubicBezTo>
                <a:cubicBezTo>
                  <a:pt x="326" y="709"/>
                  <a:pt x="329" y="708"/>
                  <a:pt x="329" y="703"/>
                </a:cubicBezTo>
                <a:cubicBezTo>
                  <a:pt x="328" y="699"/>
                  <a:pt x="327" y="694"/>
                  <a:pt x="323" y="691"/>
                </a:cubicBezTo>
                <a:cubicBezTo>
                  <a:pt x="322" y="691"/>
                  <a:pt x="321" y="691"/>
                  <a:pt x="321" y="692"/>
                </a:cubicBezTo>
                <a:cubicBezTo>
                  <a:pt x="321" y="694"/>
                  <a:pt x="323" y="698"/>
                  <a:pt x="321" y="699"/>
                </a:cubicBezTo>
                <a:cubicBezTo>
                  <a:pt x="320" y="696"/>
                  <a:pt x="319" y="692"/>
                  <a:pt x="317" y="689"/>
                </a:cubicBezTo>
                <a:cubicBezTo>
                  <a:pt x="318" y="688"/>
                  <a:pt x="318" y="688"/>
                  <a:pt x="318" y="688"/>
                </a:cubicBezTo>
                <a:cubicBezTo>
                  <a:pt x="322" y="688"/>
                  <a:pt x="327" y="691"/>
                  <a:pt x="329" y="695"/>
                </a:cubicBezTo>
                <a:close/>
                <a:moveTo>
                  <a:pt x="228" y="688"/>
                </a:moveTo>
                <a:cubicBezTo>
                  <a:pt x="226" y="691"/>
                  <a:pt x="224" y="692"/>
                  <a:pt x="222" y="694"/>
                </a:cubicBezTo>
                <a:cubicBezTo>
                  <a:pt x="221" y="694"/>
                  <a:pt x="221" y="692"/>
                  <a:pt x="222" y="691"/>
                </a:cubicBezTo>
                <a:cubicBezTo>
                  <a:pt x="224" y="691"/>
                  <a:pt x="226" y="688"/>
                  <a:pt x="228" y="688"/>
                </a:cubicBezTo>
                <a:close/>
                <a:moveTo>
                  <a:pt x="460" y="695"/>
                </a:moveTo>
                <a:cubicBezTo>
                  <a:pt x="458" y="698"/>
                  <a:pt x="462" y="698"/>
                  <a:pt x="462" y="700"/>
                </a:cubicBezTo>
                <a:cubicBezTo>
                  <a:pt x="458" y="698"/>
                  <a:pt x="454" y="698"/>
                  <a:pt x="450" y="699"/>
                </a:cubicBezTo>
                <a:cubicBezTo>
                  <a:pt x="448" y="701"/>
                  <a:pt x="445" y="702"/>
                  <a:pt x="444" y="705"/>
                </a:cubicBezTo>
                <a:cubicBezTo>
                  <a:pt x="443" y="709"/>
                  <a:pt x="443" y="713"/>
                  <a:pt x="445" y="717"/>
                </a:cubicBezTo>
                <a:cubicBezTo>
                  <a:pt x="450" y="723"/>
                  <a:pt x="459" y="722"/>
                  <a:pt x="465" y="725"/>
                </a:cubicBezTo>
                <a:cubicBezTo>
                  <a:pt x="474" y="723"/>
                  <a:pt x="483" y="719"/>
                  <a:pt x="488" y="711"/>
                </a:cubicBezTo>
                <a:cubicBezTo>
                  <a:pt x="492" y="708"/>
                  <a:pt x="495" y="703"/>
                  <a:pt x="500" y="705"/>
                </a:cubicBezTo>
                <a:cubicBezTo>
                  <a:pt x="502" y="706"/>
                  <a:pt x="505" y="705"/>
                  <a:pt x="505" y="708"/>
                </a:cubicBezTo>
                <a:cubicBezTo>
                  <a:pt x="499" y="708"/>
                  <a:pt x="496" y="705"/>
                  <a:pt x="492" y="710"/>
                </a:cubicBezTo>
                <a:cubicBezTo>
                  <a:pt x="484" y="719"/>
                  <a:pt x="474" y="728"/>
                  <a:pt x="460" y="726"/>
                </a:cubicBezTo>
                <a:cubicBezTo>
                  <a:pt x="458" y="724"/>
                  <a:pt x="455" y="725"/>
                  <a:pt x="452" y="725"/>
                </a:cubicBezTo>
                <a:cubicBezTo>
                  <a:pt x="449" y="728"/>
                  <a:pt x="447" y="731"/>
                  <a:pt x="442" y="730"/>
                </a:cubicBezTo>
                <a:cubicBezTo>
                  <a:pt x="439" y="728"/>
                  <a:pt x="434" y="728"/>
                  <a:pt x="431" y="725"/>
                </a:cubicBezTo>
                <a:cubicBezTo>
                  <a:pt x="425" y="730"/>
                  <a:pt x="419" y="735"/>
                  <a:pt x="411" y="735"/>
                </a:cubicBezTo>
                <a:cubicBezTo>
                  <a:pt x="407" y="734"/>
                  <a:pt x="404" y="734"/>
                  <a:pt x="399" y="736"/>
                </a:cubicBezTo>
                <a:cubicBezTo>
                  <a:pt x="399" y="734"/>
                  <a:pt x="404" y="734"/>
                  <a:pt x="404" y="732"/>
                </a:cubicBezTo>
                <a:cubicBezTo>
                  <a:pt x="412" y="733"/>
                  <a:pt x="420" y="733"/>
                  <a:pt x="426" y="727"/>
                </a:cubicBezTo>
                <a:cubicBezTo>
                  <a:pt x="433" y="721"/>
                  <a:pt x="442" y="714"/>
                  <a:pt x="441" y="705"/>
                </a:cubicBezTo>
                <a:cubicBezTo>
                  <a:pt x="441" y="702"/>
                  <a:pt x="441" y="702"/>
                  <a:pt x="441" y="702"/>
                </a:cubicBezTo>
                <a:cubicBezTo>
                  <a:pt x="446" y="698"/>
                  <a:pt x="451" y="697"/>
                  <a:pt x="458" y="696"/>
                </a:cubicBezTo>
                <a:cubicBezTo>
                  <a:pt x="458" y="691"/>
                  <a:pt x="458" y="691"/>
                  <a:pt x="458" y="691"/>
                </a:cubicBezTo>
                <a:cubicBezTo>
                  <a:pt x="459" y="692"/>
                  <a:pt x="460" y="694"/>
                  <a:pt x="460" y="695"/>
                </a:cubicBezTo>
                <a:close/>
                <a:moveTo>
                  <a:pt x="365" y="694"/>
                </a:moveTo>
                <a:cubicBezTo>
                  <a:pt x="358" y="696"/>
                  <a:pt x="347" y="697"/>
                  <a:pt x="344" y="706"/>
                </a:cubicBezTo>
                <a:cubicBezTo>
                  <a:pt x="349" y="711"/>
                  <a:pt x="339" y="713"/>
                  <a:pt x="342" y="719"/>
                </a:cubicBezTo>
                <a:cubicBezTo>
                  <a:pt x="344" y="721"/>
                  <a:pt x="347" y="723"/>
                  <a:pt x="350" y="721"/>
                </a:cubicBezTo>
                <a:cubicBezTo>
                  <a:pt x="352" y="720"/>
                  <a:pt x="352" y="719"/>
                  <a:pt x="352" y="717"/>
                </a:cubicBezTo>
                <a:cubicBezTo>
                  <a:pt x="352" y="716"/>
                  <a:pt x="350" y="717"/>
                  <a:pt x="350" y="715"/>
                </a:cubicBezTo>
                <a:cubicBezTo>
                  <a:pt x="350" y="714"/>
                  <a:pt x="352" y="713"/>
                  <a:pt x="352" y="714"/>
                </a:cubicBezTo>
                <a:cubicBezTo>
                  <a:pt x="354" y="716"/>
                  <a:pt x="355" y="718"/>
                  <a:pt x="354" y="720"/>
                </a:cubicBezTo>
                <a:cubicBezTo>
                  <a:pt x="352" y="723"/>
                  <a:pt x="347" y="724"/>
                  <a:pt x="344" y="723"/>
                </a:cubicBezTo>
                <a:cubicBezTo>
                  <a:pt x="342" y="723"/>
                  <a:pt x="342" y="720"/>
                  <a:pt x="340" y="719"/>
                </a:cubicBezTo>
                <a:cubicBezTo>
                  <a:pt x="337" y="720"/>
                  <a:pt x="332" y="721"/>
                  <a:pt x="329" y="718"/>
                </a:cubicBezTo>
                <a:cubicBezTo>
                  <a:pt x="329" y="717"/>
                  <a:pt x="326" y="716"/>
                  <a:pt x="328" y="714"/>
                </a:cubicBezTo>
                <a:cubicBezTo>
                  <a:pt x="330" y="717"/>
                  <a:pt x="334" y="719"/>
                  <a:pt x="338" y="718"/>
                </a:cubicBezTo>
                <a:cubicBezTo>
                  <a:pt x="345" y="714"/>
                  <a:pt x="340" y="705"/>
                  <a:pt x="345" y="700"/>
                </a:cubicBezTo>
                <a:cubicBezTo>
                  <a:pt x="350" y="695"/>
                  <a:pt x="358" y="693"/>
                  <a:pt x="364" y="692"/>
                </a:cubicBezTo>
                <a:lnTo>
                  <a:pt x="365" y="694"/>
                </a:lnTo>
                <a:close/>
                <a:moveTo>
                  <a:pt x="487" y="702"/>
                </a:moveTo>
                <a:cubicBezTo>
                  <a:pt x="485" y="702"/>
                  <a:pt x="484" y="702"/>
                  <a:pt x="482" y="702"/>
                </a:cubicBezTo>
                <a:cubicBezTo>
                  <a:pt x="480" y="701"/>
                  <a:pt x="480" y="701"/>
                  <a:pt x="480" y="701"/>
                </a:cubicBezTo>
                <a:cubicBezTo>
                  <a:pt x="482" y="700"/>
                  <a:pt x="485" y="701"/>
                  <a:pt x="487" y="702"/>
                </a:cubicBezTo>
                <a:close/>
                <a:moveTo>
                  <a:pt x="450" y="723"/>
                </a:moveTo>
                <a:cubicBezTo>
                  <a:pt x="450" y="723"/>
                  <a:pt x="450" y="724"/>
                  <a:pt x="450" y="725"/>
                </a:cubicBezTo>
                <a:cubicBezTo>
                  <a:pt x="445" y="727"/>
                  <a:pt x="439" y="729"/>
                  <a:pt x="435" y="725"/>
                </a:cubicBezTo>
                <a:cubicBezTo>
                  <a:pt x="433" y="723"/>
                  <a:pt x="436" y="723"/>
                  <a:pt x="436" y="721"/>
                </a:cubicBezTo>
                <a:cubicBezTo>
                  <a:pt x="438" y="718"/>
                  <a:pt x="440" y="717"/>
                  <a:pt x="442" y="714"/>
                </a:cubicBezTo>
                <a:cubicBezTo>
                  <a:pt x="444" y="717"/>
                  <a:pt x="447" y="720"/>
                  <a:pt x="450" y="72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622800" y="388537"/>
            <a:ext cx="6642100" cy="54784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出师未捷身先死，饱含了作者怎样的感情？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出师未捷</a:t>
            </a:r>
            <a:r>
              <a:rPr lang="en-US" altLang="zh-CN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smtClean="0">
                <a:solidFill>
                  <a:srgbClr val="0000FF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六出祁山，身死五丈原</a:t>
            </a:r>
            <a:r>
              <a:rPr lang="en-US" altLang="zh-CN" sz="2800" smtClean="0">
                <a:solidFill>
                  <a:srgbClr val="0000FF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2800" smtClean="0">
              <a:solidFill>
                <a:srgbClr val="0000FF"/>
              </a:solidFill>
              <a:latin typeface="华文中宋" panose="02010600040101010101" pitchFamily="2" charset="-122"/>
              <a:ea typeface="华文新魏" panose="020108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 鞠躬尽瘁，死而后已的失败的英雄形象</a:t>
            </a:r>
            <a:endParaRPr lang="en-US" altLang="zh-CN" sz="2800" b="1" smtClean="0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泪满襟</a:t>
            </a:r>
            <a:r>
              <a:rPr lang="en-US" altLang="zh-CN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献身精神的</a:t>
            </a:r>
            <a:r>
              <a:rPr lang="zh-CN" altLang="en-US" sz="2800" smtClean="0">
                <a:solidFill>
                  <a:srgbClr val="CC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景仰</a:t>
            </a:r>
            <a:r>
              <a:rPr lang="zh-CN" altLang="en-US" sz="2800" smtClean="0">
                <a:solidFill>
                  <a:srgbClr val="333399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、事业未竟的</a:t>
            </a:r>
            <a:r>
              <a:rPr lang="zh-CN" altLang="en-US" sz="2800" smtClean="0">
                <a:solidFill>
                  <a:srgbClr val="CC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痛惜 </a:t>
            </a:r>
            <a:endParaRPr lang="en-US" altLang="zh-CN" sz="2800" smtClean="0">
              <a:solidFill>
                <a:srgbClr val="CC0000"/>
              </a:solidFill>
              <a:latin typeface="华文中宋" panose="02010600040101010101" pitchFamily="2" charset="-122"/>
              <a:ea typeface="华文新魏" panose="020108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smtClean="0">
                <a:solidFill>
                  <a:srgbClr val="0000FF"/>
                </a:solidFill>
                <a:ea typeface="华文新魏" panose="02010800040101010101" pitchFamily="2" charset="-122"/>
              </a:rPr>
              <a:t>情感：</a:t>
            </a:r>
            <a:r>
              <a:rPr lang="zh-CN" altLang="en-US" sz="2800" smtClean="0">
                <a:solidFill>
                  <a:srgbClr val="CC0000"/>
                </a:solidFill>
                <a:ea typeface="华文新魏" panose="02010800040101010101" pitchFamily="2" charset="-122"/>
              </a:rPr>
              <a:t>叹惋感伤</a:t>
            </a:r>
            <a:endParaRPr lang="zh-CN" altLang="en-US" sz="2800" smtClean="0">
              <a:solidFill>
                <a:srgbClr val="CC0000"/>
              </a:solidFill>
              <a:ea typeface="华文新魏" panose="02010800040101010101" pitchFamily="2" charset="-122"/>
            </a:endParaRPr>
          </a:p>
          <a:p>
            <a:endParaRPr lang="en-US" altLang="zh-CN" sz="2800" b="1" smtClean="0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尾联“英雄”指谁？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包括自己在内的千百年来所有那些有志未遂的仁人志士。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007534" y="0"/>
            <a:ext cx="10629900" cy="928688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br>
              <a:rPr kumimoji="0" lang="en-US" altLang="zh-CN">
                <a:solidFill>
                  <a:srgbClr val="FF0000"/>
                </a:solidFill>
              </a:rPr>
            </a:br>
            <a:endParaRPr kumimoji="0" lang="en-US" altLang="zh-CN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0" y="973138"/>
            <a:ext cx="11952817" cy="5732462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</a:pPr>
            <a:r>
              <a:rPr kumimoji="0" lang="zh-CN" altLang="en-US" sz="280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有人说，杜甫写这首诗就仅是凭吊诸葛亮的，你同意吗？为什么？</a:t>
            </a:r>
            <a:endParaRPr kumimoji="0" lang="zh-CN" altLang="en-US" sz="280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生当安史之乱的杜甫有远大的政治抱负和热情，但国势艰危，生民涂炭，自身又</a:t>
            </a:r>
            <a:r>
              <a:rPr kumimoji="0" lang="zh-CN" altLang="en-US" sz="28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请缨无路，报国无门，</a:t>
            </a: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生不逢时。此诗作于唐肃宗上元元年，杜甫避乱成都的次年春天，</a:t>
            </a:r>
            <a:r>
              <a:rPr kumimoji="0" lang="zh-CN" altLang="en-US" sz="28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安史之乱仍未平息</a:t>
            </a: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，唐王朝仍处于风雨飘摇之中；唐肃宗</a:t>
            </a:r>
            <a:r>
              <a:rPr kumimoji="0" lang="zh-CN" altLang="en-US" sz="28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信任</a:t>
            </a: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宦官，</a:t>
            </a:r>
            <a:r>
              <a:rPr kumimoji="0" lang="zh-CN" altLang="en-US" sz="28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猜忌</a:t>
            </a: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如杜甫这样忧国忧民的文人。 因此诗人对</a:t>
            </a:r>
            <a:r>
              <a:rPr kumimoji="0" lang="zh-CN" altLang="en-US" sz="280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开创基业、挽救时局</a:t>
            </a:r>
            <a:r>
              <a:rPr kumimoji="0" lang="zh-CN" altLang="en-US" sz="2800">
                <a:solidFill>
                  <a:srgbClr val="00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的诸葛亮，无限仰慕，备加敬重。</a:t>
            </a:r>
            <a:endParaRPr kumimoji="0" lang="zh-CN" altLang="en-US" sz="2800">
              <a:solidFill>
                <a:srgbClr val="0033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一代蜀相诸葛亮有丰功伟绩，却也出师未捷身先死；自己要</a:t>
            </a:r>
            <a:r>
              <a:rPr kumimoji="0" lang="zh-CN" altLang="en-US" sz="2800">
                <a:ea typeface="华文新魏" panose="02010800040101010101" pitchFamily="2" charset="-122"/>
              </a:rPr>
              <a:t>“</a:t>
            </a: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致君尧舜</a:t>
            </a:r>
            <a:r>
              <a:rPr kumimoji="0" lang="zh-CN" altLang="en-US" sz="2800">
                <a:ea typeface="华文新魏" panose="02010800040101010101" pitchFamily="2" charset="-122"/>
              </a:rPr>
              <a:t>”</a:t>
            </a: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，可是安史之乱尚未平息，只好寓居成都，壮志难酬。</a:t>
            </a:r>
            <a:endParaRPr kumimoji="0"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诸葛亮可以得遇明主，去建功立业，诗人最为羡慕的是诸葛亮能与刘备的君臣际会，共创大业，一生才学得以施展；自己却被肃宗猜忌，怀才不遇，生不逢时，渴望遇到明主，为国立功。</a:t>
            </a:r>
            <a:endParaRPr kumimoji="0"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英雄</a:t>
            </a:r>
            <a:r>
              <a:rPr kumimoji="0" lang="en-US" altLang="zh-CN" sz="2800">
                <a:ea typeface="华文新魏" panose="02010800040101010101" pitchFamily="2" charset="-122"/>
              </a:rPr>
              <a:t>——</a:t>
            </a: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应指</a:t>
            </a:r>
            <a:r>
              <a:rPr kumimoji="0"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千古以下的仁人志士，为国为民赴汤蹈火而壮志难酬之人</a:t>
            </a:r>
            <a:r>
              <a:rPr kumimoji="0"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，尤其如杜甫这样许身稷契、志在匡国之人。</a:t>
            </a:r>
            <a:endParaRPr kumimoji="0"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90000"/>
              </a:lnSpc>
            </a:pPr>
            <a:endParaRPr kumimoji="0"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507076" y="283087"/>
            <a:ext cx="330890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3600" b="1" smtClean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分析主旨：</a:t>
            </a:r>
            <a:endParaRPr lang="en-US" altLang="zh-CN" sz="3600" b="1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/>
          <p:nvPr/>
        </p:nvSpPr>
        <p:spPr>
          <a:xfrm>
            <a:off x="1320800" y="1793875"/>
            <a:ext cx="9791700" cy="2585323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90000"/>
              </a:lnSpc>
            </a:pPr>
            <a:r>
              <a:rPr kumimoji="0" lang="en-US" altLang="zh-CN" sz="3200">
                <a:ea typeface="华文新魏" panose="02010800040101010101" pitchFamily="2" charset="-122"/>
              </a:rPr>
              <a:t> </a:t>
            </a:r>
            <a:r>
              <a:rPr kumimoji="0" lang="zh-CN" altLang="en-US" sz="36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本诗前两联</a:t>
            </a:r>
            <a:r>
              <a:rPr kumimoji="0"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写景</a:t>
            </a:r>
            <a:r>
              <a:rPr kumimoji="0" lang="zh-CN" altLang="en-US" sz="36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，通过精巧的炼字艺术，情景交融，表达了独特的情感和意蕴；后两联</a:t>
            </a:r>
            <a:r>
              <a:rPr kumimoji="0"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抒情</a:t>
            </a:r>
            <a:r>
              <a:rPr kumimoji="0" lang="zh-CN" altLang="en-US" sz="36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，表达了对诸葛亮丰功伟绩的</a:t>
            </a:r>
            <a:r>
              <a:rPr kumimoji="0"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崇敬和思慕</a:t>
            </a:r>
            <a:r>
              <a:rPr kumimoji="0" lang="zh-CN" altLang="en-US" sz="36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，通过对诸葛亮的赞扬和惋惜，不单发思古之幽情，更含有</a:t>
            </a:r>
            <a:r>
              <a:rPr kumimoji="0"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忧时忧国伤己</a:t>
            </a:r>
            <a:r>
              <a:rPr kumimoji="0" lang="zh-CN" altLang="en-US" sz="36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的深心。</a:t>
            </a:r>
            <a:endParaRPr kumimoji="0" lang="en-US" altLang="zh-CN" sz="360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8" name="WordArt 4"/>
          <p:cNvSpPr>
            <a:spLocks noTextEdit="1"/>
          </p:cNvSpPr>
          <p:nvPr/>
        </p:nvSpPr>
        <p:spPr>
          <a:xfrm>
            <a:off x="1989138" y="4903788"/>
            <a:ext cx="7488237" cy="15636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 spc="720">
                <a:gradFill rotWithShape="1">
                  <a:gsLst>
                    <a:gs pos="0">
                      <a:srgbClr val="CC00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热闹是它们的，我什么也没有。</a:t>
            </a:r>
            <a:endParaRPr lang="zh-CN" altLang="en-US" sz="3600" b="1" spc="720">
              <a:gradFill rotWithShape="1">
                <a:gsLst>
                  <a:gs pos="0">
                    <a:srgbClr val="CC00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730885" y="0"/>
            <a:ext cx="10687050" cy="4248150"/>
          </a:xfrm>
          <a:solidFill>
            <a:schemeClr val="bg1">
              <a:alpha val="27843"/>
            </a:schemeClr>
          </a:solidFill>
        </p:spPr>
        <p:txBody>
          <a:bodyPr vert="horz" wrap="square" lIns="91440" tIns="45720" rIns="91440" bIns="45720" anchor="t"/>
          <a:lstStyle/>
          <a:p>
            <a:pPr algn="just">
              <a:buNone/>
            </a:pPr>
            <a:r>
              <a:rPr lang="en-US" altLang="zh-CN" b="1"/>
              <a:t>       </a:t>
            </a:r>
            <a:r>
              <a:rPr lang="en-US" altLang="zh-CN" sz="2800" b="1"/>
              <a:t>   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自”是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“兀自”、“徒自”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的意思，“空”是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“空有”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的意思，这两个字是全诗的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诗眼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，碧草自春色，黄鹂空好音，说明这里的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景色没人欣赏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，进一步说明到这里的人很少，武侯呕心沥血的功业已被人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遗忘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，表现出诗人对世事变迁的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感慨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和对武侯功业被人遗忘的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惋惜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。全诗通过</a:t>
            </a:r>
            <a:r>
              <a:rPr lang="zh-CN" altLang="en-US" sz="36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缅怀诸葛亮，表达了诗人自己功业未就的感慨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9380" name="Rectangle 4"/>
          <p:cNvSpPr/>
          <p:nvPr/>
        </p:nvSpPr>
        <p:spPr>
          <a:xfrm>
            <a:off x="1524000" y="3843020"/>
            <a:ext cx="9144000" cy="2492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342900" indent="-342900">
              <a:lnSpc>
                <a:spcPct val="14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碧草春色，黄鹂好音，入一自字、空字，便</a:t>
            </a:r>
            <a:r>
              <a:rPr lang="zh-CN" altLang="en-US" sz="3200" b="1">
                <a:solidFill>
                  <a:srgbClr val="FF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凄清之极</a:t>
            </a:r>
            <a:r>
              <a:rPr lang="zh-CN" altLang="en-US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2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zh-CN" altLang="en-US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　                   </a:t>
            </a:r>
            <a:r>
              <a:rPr lang="en-US" altLang="zh-CN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——《</a:t>
            </a:r>
            <a:r>
              <a:rPr lang="zh-CN" altLang="en-US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杜诗解</a:t>
            </a:r>
            <a:r>
              <a:rPr lang="en-US" altLang="zh-CN" sz="36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en-US" altLang="zh-CN" sz="3200" b="1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en-US" altLang="zh-CN" sz="3200" b="1">
              <a:solidFill>
                <a:srgbClr val="0033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9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93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内容占位符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715" y="137204"/>
            <a:ext cx="5729852" cy="655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22499" y="137205"/>
            <a:ext cx="6119446" cy="655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629459" y="591478"/>
          <a:ext cx="8713788" cy="5838826"/>
        </p:xfrm>
        <a:graphic>
          <a:graphicData uri="http://schemas.openxmlformats.org/drawingml/2006/table">
            <a:tbl>
              <a:tblPr/>
              <a:tblGrid>
                <a:gridCol w="1081088"/>
                <a:gridCol w="3887787"/>
                <a:gridCol w="3744913"/>
              </a:tblGrid>
              <a:tr h="695244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800"/>
                    </a:p>
                    <a:p>
                      <a:pPr marL="0" lvl="0" indent="0">
                        <a:buNone/>
                      </a:pPr>
                      <a:endParaRPr lang="zh-CN" altLang="en-US" sz="1800"/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/>
                        <a:t>        </a:t>
                      </a:r>
                      <a:r>
                        <a:rPr lang="zh-CN" altLang="en-US" sz="2800" b="1"/>
                        <a:t>诸 葛 亮</a:t>
                      </a:r>
                      <a:endParaRPr lang="zh-CN" altLang="en-US" sz="2800" b="1"/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/>
                        <a:t>     </a:t>
                      </a:r>
                      <a:r>
                        <a:rPr lang="zh-CN" altLang="en-US" sz="2800" b="1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杜      甫</a:t>
                      </a:r>
                      <a:endParaRPr lang="zh-CN" altLang="en-US" sz="2800" b="1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5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时代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469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才情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/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/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639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理想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639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付出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hlink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943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结果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hlink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8742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solidFill>
                            <a:srgbClr val="CC0000"/>
                          </a:solidFill>
                        </a:rPr>
                        <a:t>不同</a:t>
                      </a:r>
                      <a:endParaRPr lang="zh-CN" altLang="en-US" sz="2800" b="1">
                        <a:solidFill>
                          <a:srgbClr val="CC0000"/>
                        </a:solidFill>
                      </a:endParaRPr>
                    </a:p>
                  </a:txBody>
                  <a:tcPr marT="45715" marB="45715" vert="horz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/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15" marB="45715" vert="horz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56842" y="1268413"/>
            <a:ext cx="3313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战争频频 动荡不安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56842" y="1916113"/>
            <a:ext cx="33845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两表酬三顾，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一对足千秋。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98092" y="2838450"/>
            <a:ext cx="3398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匡扶汉室，一统天下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12380" y="3370263"/>
            <a:ext cx="3398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鞠躬尽瘁，死而后已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983817" y="3860800"/>
            <a:ext cx="35290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统一大业未成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内心壮志未酬</a:t>
            </a:r>
            <a:endParaRPr lang="zh-CN" altLang="en-US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840942" y="4870450"/>
            <a:ext cx="39608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收二川，摆八阵，七擒六出取西蜀，定南蛮，东和孙吴，北拒曹魏。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640537" y="1323586"/>
            <a:ext cx="3400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战争不断  安史之乱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686524" y="1898261"/>
            <a:ext cx="37798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世上疮痍，诗中圣哲； </a:t>
            </a:r>
            <a:b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民间疾苦，笔底波澜。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569100" y="2937145"/>
            <a:ext cx="39957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致君尧舜上，志在匡国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18442" y="3468738"/>
            <a:ext cx="3398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拼尽全力，不遗余力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785000" y="3917071"/>
            <a:ext cx="3529012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仕途坎坷终遭贬谪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志向未就壮志未酬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908825" y="5052624"/>
            <a:ext cx="29718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仕途屡遭贬谪，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失意难耐。</a:t>
            </a:r>
            <a:endParaRPr lang="zh-CN" altLang="en-US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smtClean="0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叁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5400000">
            <a:off x="3315445" y="48068"/>
            <a:ext cx="599198" cy="2265193"/>
            <a:chOff x="1984000" y="1406477"/>
            <a:chExt cx="599198" cy="2265193"/>
          </a:xfrm>
        </p:grpSpPr>
        <p:sp>
          <p:nvSpPr>
            <p:cNvPr id="20" name="任意多边形 19"/>
            <p:cNvSpPr/>
            <p:nvPr/>
          </p:nvSpPr>
          <p:spPr>
            <a:xfrm rot="10800000">
              <a:off x="1984000" y="1406477"/>
              <a:ext cx="599198" cy="226519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0800000">
              <a:off x="2049938" y="1498842"/>
              <a:ext cx="467326" cy="206454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solidFill>
              <a:srgbClr val="3A9C9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 rot="16200000">
              <a:off x="1259078" y="2331058"/>
              <a:ext cx="1981830" cy="4001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>
              <a:spAutoFit/>
            </a:bodyPr>
            <a:lstStyle>
              <a:lvl2pPr marL="742950" indent="-285750"/>
            </a:lstStyle>
            <a:p>
              <a:r>
                <a:rPr lang="en-US" altLang="zh-CN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咏史怀古诗</a:t>
              </a:r>
              <a:endPara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7989">
            <a:off x="-279186" y="-105786"/>
            <a:ext cx="3076233" cy="5813886"/>
          </a:xfrm>
          <a:prstGeom prst="rect">
            <a:avLst/>
          </a:prstGeom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118100" y="618032"/>
            <a:ext cx="605790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以诸葛祠着笔，追思、仰慕，歌颂诸葛亮的丰功伟绩，慨叹他的壮志未酬，抒发自己功业未就又心怀天下的深沉感慨。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3366245" y="1511556"/>
            <a:ext cx="599198" cy="2265193"/>
            <a:chOff x="1984000" y="1406477"/>
            <a:chExt cx="599198" cy="2265193"/>
          </a:xfrm>
        </p:grpSpPr>
        <p:sp>
          <p:nvSpPr>
            <p:cNvPr id="28" name="任意多边形 27"/>
            <p:cNvSpPr/>
            <p:nvPr/>
          </p:nvSpPr>
          <p:spPr>
            <a:xfrm rot="10800000">
              <a:off x="1984000" y="1406477"/>
              <a:ext cx="599198" cy="226519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2049938" y="1498842"/>
              <a:ext cx="467326" cy="206454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solidFill>
              <a:srgbClr val="3A9C9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 rot="16200000">
              <a:off x="1259078" y="2331058"/>
              <a:ext cx="1981830" cy="4001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>
              <a:spAutoFit/>
            </a:bodyPr>
            <a:lstStyle>
              <a:lvl2pPr marL="742950" indent="-285750"/>
            </a:lstStyle>
            <a:p>
              <a:r>
                <a:rPr lang="en-US" altLang="zh-CN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多种表达方式</a:t>
              </a:r>
              <a:endPara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03278" y="2233920"/>
            <a:ext cx="6352122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首联叙事，颔联写景，颈联议论，尾联抒情。笔墨淋漓，感情深挚，通体浑成，充分体现了杜诗“抑扬顿挫”的风格。本诗采用了情景交融、反衬、设问等表现手法。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3391645" y="3241193"/>
            <a:ext cx="599198" cy="2265193"/>
            <a:chOff x="1984000" y="1406477"/>
            <a:chExt cx="599198" cy="2265193"/>
          </a:xfrm>
        </p:grpSpPr>
        <p:sp>
          <p:nvSpPr>
            <p:cNvPr id="37" name="任意多边形 36"/>
            <p:cNvSpPr/>
            <p:nvPr/>
          </p:nvSpPr>
          <p:spPr>
            <a:xfrm rot="10800000">
              <a:off x="1984000" y="1406477"/>
              <a:ext cx="599198" cy="226519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noFill/>
            <a:ln w="6350">
              <a:solidFill>
                <a:srgbClr val="7C7C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0800000">
              <a:off x="2049938" y="1498842"/>
              <a:ext cx="467326" cy="2064543"/>
            </a:xfrm>
            <a:custGeom>
              <a:avLst/>
              <a:gdLst>
                <a:gd name="connsiteX0" fmla="*/ 299599 w 599198"/>
                <a:gd name="connsiteY0" fmla="*/ 2265193 h 2265193"/>
                <a:gd name="connsiteX1" fmla="*/ 294191 w 599198"/>
                <a:gd name="connsiteY1" fmla="*/ 2260229 h 2265193"/>
                <a:gd name="connsiteX2" fmla="*/ 220312 w 599198"/>
                <a:gd name="connsiteY2" fmla="*/ 2231162 h 2265193"/>
                <a:gd name="connsiteX3" fmla="*/ 137130 w 599198"/>
                <a:gd name="connsiteY3" fmla="*/ 2225817 h 2265193"/>
                <a:gd name="connsiteX4" fmla="*/ 88972 w 599198"/>
                <a:gd name="connsiteY4" fmla="*/ 2177706 h 2265193"/>
                <a:gd name="connsiteX5" fmla="*/ 38625 w 599198"/>
                <a:gd name="connsiteY5" fmla="*/ 2172360 h 2265193"/>
                <a:gd name="connsiteX6" fmla="*/ 8315 w 599198"/>
                <a:gd name="connsiteY6" fmla="*/ 2149888 h 2265193"/>
                <a:gd name="connsiteX7" fmla="*/ 0 w 599198"/>
                <a:gd name="connsiteY7" fmla="*/ 2142736 h 2265193"/>
                <a:gd name="connsiteX8" fmla="*/ 0 w 599198"/>
                <a:gd name="connsiteY8" fmla="*/ 2021790 h 2265193"/>
                <a:gd name="connsiteX9" fmla="*/ 0 w 599198"/>
                <a:gd name="connsiteY9" fmla="*/ 2001272 h 2265193"/>
                <a:gd name="connsiteX10" fmla="*/ 0 w 599198"/>
                <a:gd name="connsiteY10" fmla="*/ 1225868 h 2265193"/>
                <a:gd name="connsiteX11" fmla="*/ 0 w 599198"/>
                <a:gd name="connsiteY11" fmla="*/ 1039325 h 2265193"/>
                <a:gd name="connsiteX12" fmla="*/ 0 w 599198"/>
                <a:gd name="connsiteY12" fmla="*/ 243403 h 2265193"/>
                <a:gd name="connsiteX13" fmla="*/ 1 w 599198"/>
                <a:gd name="connsiteY13" fmla="*/ 243403 h 2265193"/>
                <a:gd name="connsiteX14" fmla="*/ 1 w 599198"/>
                <a:gd name="connsiteY14" fmla="*/ 122456 h 2265193"/>
                <a:gd name="connsiteX15" fmla="*/ 8316 w 599198"/>
                <a:gd name="connsiteY15" fmla="*/ 115305 h 2265193"/>
                <a:gd name="connsiteX16" fmla="*/ 38625 w 599198"/>
                <a:gd name="connsiteY16" fmla="*/ 92833 h 2265193"/>
                <a:gd name="connsiteX17" fmla="*/ 88972 w 599198"/>
                <a:gd name="connsiteY17" fmla="*/ 87487 h 2265193"/>
                <a:gd name="connsiteX18" fmla="*/ 137131 w 599198"/>
                <a:gd name="connsiteY18" fmla="*/ 39376 h 2265193"/>
                <a:gd name="connsiteX19" fmla="*/ 220313 w 599198"/>
                <a:gd name="connsiteY19" fmla="*/ 34030 h 2265193"/>
                <a:gd name="connsiteX20" fmla="*/ 294191 w 599198"/>
                <a:gd name="connsiteY20" fmla="*/ 4963 h 2265193"/>
                <a:gd name="connsiteX21" fmla="*/ 299599 w 599198"/>
                <a:gd name="connsiteY21" fmla="*/ 0 h 2265193"/>
                <a:gd name="connsiteX22" fmla="*/ 305008 w 599198"/>
                <a:gd name="connsiteY22" fmla="*/ 4963 h 2265193"/>
                <a:gd name="connsiteX23" fmla="*/ 378886 w 599198"/>
                <a:gd name="connsiteY23" fmla="*/ 34030 h 2265193"/>
                <a:gd name="connsiteX24" fmla="*/ 462068 w 599198"/>
                <a:gd name="connsiteY24" fmla="*/ 39376 h 2265193"/>
                <a:gd name="connsiteX25" fmla="*/ 510226 w 599198"/>
                <a:gd name="connsiteY25" fmla="*/ 87487 h 2265193"/>
                <a:gd name="connsiteX26" fmla="*/ 560573 w 599198"/>
                <a:gd name="connsiteY26" fmla="*/ 92833 h 2265193"/>
                <a:gd name="connsiteX27" fmla="*/ 590883 w 599198"/>
                <a:gd name="connsiteY27" fmla="*/ 115305 h 2265193"/>
                <a:gd name="connsiteX28" fmla="*/ 599198 w 599198"/>
                <a:gd name="connsiteY28" fmla="*/ 122456 h 2265193"/>
                <a:gd name="connsiteX29" fmla="*/ 599198 w 599198"/>
                <a:gd name="connsiteY29" fmla="*/ 243403 h 2265193"/>
                <a:gd name="connsiteX30" fmla="*/ 599198 w 599198"/>
                <a:gd name="connsiteY30" fmla="*/ 263921 h 2265193"/>
                <a:gd name="connsiteX31" fmla="*/ 599198 w 599198"/>
                <a:gd name="connsiteY31" fmla="*/ 1039325 h 2265193"/>
                <a:gd name="connsiteX32" fmla="*/ 599198 w 599198"/>
                <a:gd name="connsiteY32" fmla="*/ 1225868 h 2265193"/>
                <a:gd name="connsiteX33" fmla="*/ 599198 w 599198"/>
                <a:gd name="connsiteY33" fmla="*/ 2021790 h 2265193"/>
                <a:gd name="connsiteX34" fmla="*/ 599197 w 599198"/>
                <a:gd name="connsiteY34" fmla="*/ 2021790 h 2265193"/>
                <a:gd name="connsiteX35" fmla="*/ 599197 w 599198"/>
                <a:gd name="connsiteY35" fmla="*/ 2142736 h 2265193"/>
                <a:gd name="connsiteX36" fmla="*/ 590883 w 599198"/>
                <a:gd name="connsiteY36" fmla="*/ 2149888 h 2265193"/>
                <a:gd name="connsiteX37" fmla="*/ 560573 w 599198"/>
                <a:gd name="connsiteY37" fmla="*/ 2172360 h 2265193"/>
                <a:gd name="connsiteX38" fmla="*/ 510226 w 599198"/>
                <a:gd name="connsiteY38" fmla="*/ 2177706 h 2265193"/>
                <a:gd name="connsiteX39" fmla="*/ 462067 w 599198"/>
                <a:gd name="connsiteY39" fmla="*/ 2225817 h 2265193"/>
                <a:gd name="connsiteX40" fmla="*/ 378885 w 599198"/>
                <a:gd name="connsiteY40" fmla="*/ 2231162 h 2265193"/>
                <a:gd name="connsiteX41" fmla="*/ 305007 w 599198"/>
                <a:gd name="connsiteY41" fmla="*/ 2260229 h 22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99198" h="2265193">
                  <a:moveTo>
                    <a:pt x="299599" y="2265193"/>
                  </a:moveTo>
                  <a:lnTo>
                    <a:pt x="294191" y="2260229"/>
                  </a:lnTo>
                  <a:cubicBezTo>
                    <a:pt x="276638" y="2246167"/>
                    <a:pt x="245500" y="2233534"/>
                    <a:pt x="220312" y="2231162"/>
                  </a:cubicBezTo>
                  <a:cubicBezTo>
                    <a:pt x="192585" y="2229381"/>
                    <a:pt x="165936" y="2234622"/>
                    <a:pt x="137130" y="2225817"/>
                  </a:cubicBezTo>
                  <a:cubicBezTo>
                    <a:pt x="104900" y="2210658"/>
                    <a:pt x="105025" y="2193743"/>
                    <a:pt x="88972" y="2177706"/>
                  </a:cubicBezTo>
                  <a:cubicBezTo>
                    <a:pt x="72190" y="2175924"/>
                    <a:pt x="54328" y="2179409"/>
                    <a:pt x="38625" y="2172360"/>
                  </a:cubicBezTo>
                  <a:cubicBezTo>
                    <a:pt x="24730" y="2166104"/>
                    <a:pt x="16901" y="2157873"/>
                    <a:pt x="8315" y="2149888"/>
                  </a:cubicBezTo>
                  <a:lnTo>
                    <a:pt x="0" y="2142736"/>
                  </a:lnTo>
                  <a:lnTo>
                    <a:pt x="0" y="2021790"/>
                  </a:lnTo>
                  <a:lnTo>
                    <a:pt x="0" y="2001272"/>
                  </a:lnTo>
                  <a:lnTo>
                    <a:pt x="0" y="1225868"/>
                  </a:lnTo>
                  <a:lnTo>
                    <a:pt x="0" y="1039325"/>
                  </a:lnTo>
                  <a:lnTo>
                    <a:pt x="0" y="243403"/>
                  </a:lnTo>
                  <a:lnTo>
                    <a:pt x="1" y="243403"/>
                  </a:lnTo>
                  <a:lnTo>
                    <a:pt x="1" y="122456"/>
                  </a:lnTo>
                  <a:lnTo>
                    <a:pt x="8316" y="115305"/>
                  </a:lnTo>
                  <a:cubicBezTo>
                    <a:pt x="16902" y="107320"/>
                    <a:pt x="24730" y="99089"/>
                    <a:pt x="38625" y="92833"/>
                  </a:cubicBezTo>
                  <a:cubicBezTo>
                    <a:pt x="54329" y="85783"/>
                    <a:pt x="72190" y="89269"/>
                    <a:pt x="88972" y="87487"/>
                  </a:cubicBezTo>
                  <a:cubicBezTo>
                    <a:pt x="105025" y="71450"/>
                    <a:pt x="104900" y="54535"/>
                    <a:pt x="137131" y="39376"/>
                  </a:cubicBezTo>
                  <a:cubicBezTo>
                    <a:pt x="165936" y="30571"/>
                    <a:pt x="192585" y="35812"/>
                    <a:pt x="220313" y="34030"/>
                  </a:cubicBezTo>
                  <a:cubicBezTo>
                    <a:pt x="245501" y="31659"/>
                    <a:pt x="276638" y="19026"/>
                    <a:pt x="294191" y="4963"/>
                  </a:cubicBezTo>
                  <a:lnTo>
                    <a:pt x="299599" y="0"/>
                  </a:lnTo>
                  <a:lnTo>
                    <a:pt x="305008" y="4963"/>
                  </a:lnTo>
                  <a:cubicBezTo>
                    <a:pt x="322561" y="19026"/>
                    <a:pt x="353698" y="31659"/>
                    <a:pt x="378886" y="34030"/>
                  </a:cubicBezTo>
                  <a:cubicBezTo>
                    <a:pt x="406613" y="35812"/>
                    <a:pt x="433262" y="30571"/>
                    <a:pt x="462068" y="39376"/>
                  </a:cubicBezTo>
                  <a:cubicBezTo>
                    <a:pt x="494298" y="54535"/>
                    <a:pt x="494174" y="71450"/>
                    <a:pt x="510226" y="87487"/>
                  </a:cubicBezTo>
                  <a:cubicBezTo>
                    <a:pt x="527008" y="89269"/>
                    <a:pt x="544870" y="85783"/>
                    <a:pt x="560573" y="92833"/>
                  </a:cubicBezTo>
                  <a:cubicBezTo>
                    <a:pt x="574468" y="99089"/>
                    <a:pt x="582297" y="107320"/>
                    <a:pt x="590883" y="115305"/>
                  </a:cubicBezTo>
                  <a:lnTo>
                    <a:pt x="599198" y="122456"/>
                  </a:lnTo>
                  <a:lnTo>
                    <a:pt x="599198" y="243403"/>
                  </a:lnTo>
                  <a:lnTo>
                    <a:pt x="599198" y="263921"/>
                  </a:lnTo>
                  <a:lnTo>
                    <a:pt x="599198" y="1039325"/>
                  </a:lnTo>
                  <a:lnTo>
                    <a:pt x="599198" y="1225868"/>
                  </a:lnTo>
                  <a:lnTo>
                    <a:pt x="599198" y="2021790"/>
                  </a:lnTo>
                  <a:lnTo>
                    <a:pt x="599197" y="2021790"/>
                  </a:lnTo>
                  <a:lnTo>
                    <a:pt x="599197" y="2142736"/>
                  </a:lnTo>
                  <a:lnTo>
                    <a:pt x="590883" y="2149888"/>
                  </a:lnTo>
                  <a:cubicBezTo>
                    <a:pt x="582296" y="2157873"/>
                    <a:pt x="574468" y="2166104"/>
                    <a:pt x="560573" y="2172360"/>
                  </a:cubicBezTo>
                  <a:cubicBezTo>
                    <a:pt x="544869" y="2179409"/>
                    <a:pt x="527008" y="2175924"/>
                    <a:pt x="510226" y="2177706"/>
                  </a:cubicBezTo>
                  <a:cubicBezTo>
                    <a:pt x="494173" y="2193743"/>
                    <a:pt x="494298" y="2210658"/>
                    <a:pt x="462067" y="2225817"/>
                  </a:cubicBezTo>
                  <a:cubicBezTo>
                    <a:pt x="433262" y="2234622"/>
                    <a:pt x="406613" y="2229381"/>
                    <a:pt x="378885" y="2231162"/>
                  </a:cubicBezTo>
                  <a:cubicBezTo>
                    <a:pt x="353697" y="2233534"/>
                    <a:pt x="322561" y="2246167"/>
                    <a:pt x="305007" y="2260229"/>
                  </a:cubicBezTo>
                  <a:close/>
                </a:path>
              </a:pathLst>
            </a:custGeom>
            <a:solidFill>
              <a:srgbClr val="3A9C9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>
              <a:spLocks noChangeArrowheads="1"/>
            </p:cNvSpPr>
            <p:nvPr/>
          </p:nvSpPr>
          <p:spPr bwMode="auto">
            <a:xfrm rot="16200000">
              <a:off x="1259078" y="2331058"/>
              <a:ext cx="1981830" cy="4001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>
              <a:spAutoFit/>
            </a:bodyPr>
            <a:lstStyle>
              <a:lvl2pPr marL="742950" indent="-285750"/>
            </a:lstStyle>
            <a:p>
              <a:r>
                <a:rPr lang="en-US" altLang="zh-CN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结构特点</a:t>
              </a:r>
              <a:endPara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115978" y="4090557"/>
            <a:ext cx="4596086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赏析律诗的起承转合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3300" y="889000"/>
            <a:ext cx="1022350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我国古律诗常运用起、承、转、合。律诗“首联”也叫“起联”，“颔联”承笔衔接，承笔是承接开头、或写景、或抒情、语气和缓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与上联自然衔接。起笔一联只概括大概，承笔应点明题意，以开启下文转笔一联。我国元人杨戬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诗法家数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说：“颔联：或写意，或写景，或书事、用事、引证。此联要接破题，要如骊龙之珠，抱而不脱。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颈联”起笔呼应，上承“颔联”，转折突起，陡生波澜，有起有伏，力免平铺直叙。杨戬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诗法家数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：“颈联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或写意、写景、书事、用事、引证。与前联之意相应相避，要变化，如疾雷破山，观者惊愕。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转笔有三：进一层转，推开一层转和反转。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/>
        </p:nvSpPr>
        <p:spPr>
          <a:xfrm>
            <a:off x="1879600" y="449263"/>
            <a:ext cx="5181600" cy="6408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丞相祠堂何处寻？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锦官城外柏森森。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映阶碧草自春色，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隔叶黄鹂空好音。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三顾频烦天下计，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两朝开济老臣心。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出师未捷身先死，</a:t>
            </a:r>
            <a:endParaRPr lang="en-US" altLang="zh-CN" sz="3600" b="1">
              <a:solidFill>
                <a:srgbClr val="0099CC"/>
              </a:solidFill>
              <a:ea typeface="隶书" panose="02010509060101010101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99CC"/>
                </a:solidFill>
                <a:ea typeface="隶书" panose="02010509060101010101" charset="-122"/>
              </a:rPr>
              <a:t>长使英雄泪满襟。</a:t>
            </a:r>
            <a:endParaRPr lang="zh-CN" altLang="en-US" sz="3600" b="1">
              <a:solidFill>
                <a:srgbClr val="0099CC"/>
              </a:solidFill>
              <a:ea typeface="隶书" panose="02010509060101010101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79455" y="2209800"/>
            <a:ext cx="923330" cy="2667000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800" b="1" spc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anose="02010800040101010101" pitchFamily="2" charset="-122"/>
              </a:rPr>
              <a:t>蜀</a:t>
            </a:r>
            <a:r>
              <a:rPr lang="en-US" altLang="zh-CN" sz="4800" b="1" spc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anose="02010800040101010101" pitchFamily="2" charset="-122"/>
              </a:rPr>
              <a:t>        </a:t>
            </a:r>
            <a:r>
              <a:rPr lang="zh-CN" altLang="en-US" sz="4800" b="1" spc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anose="02010800040101010101" pitchFamily="2" charset="-122"/>
              </a:rPr>
              <a:t>相</a:t>
            </a:r>
            <a:endParaRPr lang="zh-CN" altLang="en-US" sz="4800" b="1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彩云" panose="02010800040101010101" pitchFamily="2" charset="-122"/>
            </a:endParaRPr>
          </a:p>
        </p:txBody>
      </p:sp>
      <p:sp>
        <p:nvSpPr>
          <p:cNvPr id="25604" name="AutoShape 4"/>
          <p:cNvSpPr/>
          <p:nvPr/>
        </p:nvSpPr>
        <p:spPr>
          <a:xfrm>
            <a:off x="7010400" y="762000"/>
            <a:ext cx="3048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05" name="Text Box 5"/>
          <p:cNvSpPr/>
          <p:nvPr/>
        </p:nvSpPr>
        <p:spPr>
          <a:xfrm>
            <a:off x="7620000" y="1066800"/>
            <a:ext cx="457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自问自答</a:t>
            </a:r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点明地点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06" name="AutoShape 6"/>
          <p:cNvSpPr/>
          <p:nvPr/>
        </p:nvSpPr>
        <p:spPr>
          <a:xfrm>
            <a:off x="7010400" y="2362200"/>
            <a:ext cx="3048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07" name="Text Box 7"/>
          <p:cNvSpPr/>
          <p:nvPr/>
        </p:nvSpPr>
        <p:spPr>
          <a:xfrm>
            <a:off x="7620000" y="2590800"/>
            <a:ext cx="457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描述景象</a:t>
            </a:r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凄凉冷落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08" name="AutoShape 8"/>
          <p:cNvSpPr/>
          <p:nvPr/>
        </p:nvSpPr>
        <p:spPr>
          <a:xfrm>
            <a:off x="7010400" y="3962400"/>
            <a:ext cx="3048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09" name="Text Box 9"/>
          <p:cNvSpPr/>
          <p:nvPr/>
        </p:nvSpPr>
        <p:spPr>
          <a:xfrm>
            <a:off x="7620000" y="4191000"/>
            <a:ext cx="457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称赞业绩</a:t>
            </a:r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表达仰慕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0" name="AutoShape 10"/>
          <p:cNvSpPr/>
          <p:nvPr/>
        </p:nvSpPr>
        <p:spPr>
          <a:xfrm>
            <a:off x="7010400" y="5562600"/>
            <a:ext cx="304800" cy="1066800"/>
          </a:xfrm>
          <a:prstGeom prst="rightBrace">
            <a:avLst>
              <a:gd name="adj1" fmla="val 38889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5611" name="Text Box 11"/>
          <p:cNvSpPr/>
          <p:nvPr/>
        </p:nvSpPr>
        <p:spPr>
          <a:xfrm>
            <a:off x="7620000" y="5715000"/>
            <a:ext cx="4572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壮志未酬</a:t>
            </a:r>
            <a:r>
              <a:rPr lang="en-US" altLang="zh-CN" sz="2400" b="1">
                <a:solidFill>
                  <a:srgbClr val="FF0000"/>
                </a:solidFill>
              </a:rPr>
              <a:t>    </a:t>
            </a:r>
            <a:r>
              <a:rPr lang="zh-CN" altLang="en-US" sz="2400" b="1">
                <a:solidFill>
                  <a:srgbClr val="FF0000"/>
                </a:solidFill>
              </a:rPr>
              <a:t>痛苦伤感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5612" name="Text Box 12"/>
          <p:cNvSpPr/>
          <p:nvPr/>
        </p:nvSpPr>
        <p:spPr>
          <a:xfrm>
            <a:off x="9144000" y="457200"/>
            <a:ext cx="596638" cy="584775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FF00"/>
                </a:solidFill>
                <a:ea typeface="黑体" panose="02010609060101010101" pitchFamily="49" charset="-122"/>
              </a:rPr>
              <a:t>起</a:t>
            </a:r>
            <a:endParaRPr lang="zh-CN" altLang="en-US" sz="3200" b="1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5613" name="Text Box 13"/>
          <p:cNvSpPr/>
          <p:nvPr/>
        </p:nvSpPr>
        <p:spPr>
          <a:xfrm>
            <a:off x="9144000" y="1981200"/>
            <a:ext cx="595035" cy="584775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rgbClr val="FFFF00"/>
                </a:solidFill>
                <a:ea typeface="黑体" panose="02010609060101010101" pitchFamily="49" charset="-122"/>
              </a:rPr>
              <a:t>承</a:t>
            </a:r>
            <a:endParaRPr lang="zh-CN" altLang="en-US" sz="32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5614" name="Text Box 14"/>
          <p:cNvSpPr/>
          <p:nvPr/>
        </p:nvSpPr>
        <p:spPr>
          <a:xfrm>
            <a:off x="9144000" y="3581400"/>
            <a:ext cx="595035" cy="584775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rgbClr val="FFFF00"/>
                </a:solidFill>
                <a:ea typeface="黑体" panose="02010609060101010101" pitchFamily="49" charset="-122"/>
              </a:rPr>
              <a:t>转</a:t>
            </a:r>
            <a:endParaRPr lang="zh-CN" altLang="en-US" sz="32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5615" name="Text Box 15"/>
          <p:cNvSpPr/>
          <p:nvPr/>
        </p:nvSpPr>
        <p:spPr>
          <a:xfrm>
            <a:off x="9156700" y="5105400"/>
            <a:ext cx="595035" cy="584775"/>
          </a:xfrm>
          <a:prstGeom prst="rect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rgbClr val="FFFF00"/>
                </a:solidFill>
                <a:ea typeface="黑体" panose="02010609060101010101" pitchFamily="49" charset="-122"/>
              </a:rPr>
              <a:t>合</a:t>
            </a:r>
            <a:endParaRPr lang="zh-CN" altLang="en-US" sz="32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5616" name="Text Box 16"/>
          <p:cNvSpPr/>
          <p:nvPr/>
        </p:nvSpPr>
        <p:spPr>
          <a:xfrm>
            <a:off x="1075492" y="404813"/>
            <a:ext cx="677108" cy="295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en-US" altLang="zh-CN" sz="3200">
                <a:latin typeface="Arial" panose="020B0604020202020204" pitchFamily="34" charset="0"/>
              </a:rPr>
              <a:t>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借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景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抒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情</a:t>
            </a:r>
            <a:endParaRPr kumimoji="0" lang="zh-CN" altLang="en-US" sz="32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Text Box 17"/>
          <p:cNvSpPr/>
          <p:nvPr/>
        </p:nvSpPr>
        <p:spPr>
          <a:xfrm>
            <a:off x="1098777" y="3860800"/>
            <a:ext cx="677108" cy="2736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借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古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喻</a:t>
            </a:r>
            <a:r>
              <a:rPr kumimoji="0"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kumimoji="0"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己</a:t>
            </a:r>
            <a:endParaRPr kumimoji="0" lang="zh-CN" altLang="en-US" sz="3200" b="1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19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smtClean="0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叁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  <p:bldP spid="25605" grpId="0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  <p:bldP spid="256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1150966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4967" y="2078039"/>
            <a:ext cx="5473700" cy="3240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1" name="Rectangle 5"/>
          <p:cNvSpPr/>
          <p:nvPr/>
        </p:nvSpPr>
        <p:spPr>
          <a:xfrm>
            <a:off x="273052" y="455613"/>
            <a:ext cx="4703233" cy="59647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</a:t>
            </a:r>
            <a:r>
              <a:rPr kumimoji="0"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武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侯庙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剑江春水绿沄沄</a:t>
            </a: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五丈原头曰又曛。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旧业未能归后主</a:t>
            </a: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大星先已落前军。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南阳祠宇空秋草</a:t>
            </a: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西蜀关山隔暮云。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正统不惭传万古</a:t>
            </a: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kumimoji="0" lang="en-US" altLang="zh-CN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lvl="0" indent="0" eaLnBrk="1" hangingPunct="1">
              <a:spcBef>
                <a:spcPct val="20000"/>
              </a:spcBef>
            </a:pP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kumimoji="0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莫将成败论三分</a:t>
            </a:r>
            <a:r>
              <a:rPr kumimoji="0"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kumimoji="0"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kumimoji="0" lang="en-US" altLang="zh-CN" sz="360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kumimoji="0" lang="en-US" altLang="zh-CN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12"/>
          <p:cNvSpPr txBox="1">
            <a:spLocks noChangeArrowheads="1"/>
          </p:cNvSpPr>
          <p:nvPr/>
        </p:nvSpPr>
        <p:spPr bwMode="auto">
          <a:xfrm>
            <a:off x="7758776" y="486287"/>
            <a:ext cx="330890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3600" b="1" smtClean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比较阅读</a:t>
            </a:r>
            <a:endParaRPr lang="en-US" altLang="zh-CN" sz="3600" b="1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8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smtClean="0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叁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97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97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97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3000" y="1384300"/>
            <a:ext cx="9982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        清人沈德潜说自古以来咏诸葛亮诗中以杨慎</a:t>
            </a:r>
            <a:r>
              <a:rPr lang="en-US" altLang="zh-CN" sz="2800" smtClean="0"/>
              <a:t>《</a:t>
            </a:r>
            <a:r>
              <a:rPr lang="zh-CN" altLang="en-US" sz="2800" smtClean="0"/>
              <a:t>升庵诗话</a:t>
            </a:r>
            <a:r>
              <a:rPr lang="en-US" altLang="zh-CN" sz="2800" smtClean="0"/>
              <a:t>》</a:t>
            </a:r>
            <a:r>
              <a:rPr lang="zh-CN" altLang="en-US" sz="2800" smtClean="0"/>
              <a:t>所引</a:t>
            </a:r>
            <a:r>
              <a:rPr lang="en-US" altLang="zh-CN" sz="2800" smtClean="0"/>
              <a:t>《</a:t>
            </a:r>
            <a:r>
              <a:rPr lang="zh-CN" altLang="en-US" sz="2800" smtClean="0"/>
              <a:t>武侯庙</a:t>
            </a:r>
            <a:r>
              <a:rPr lang="en-US" altLang="zh-CN" sz="2800" smtClean="0"/>
              <a:t>》</a:t>
            </a:r>
            <a:r>
              <a:rPr lang="zh-CN" altLang="en-US" sz="2800" smtClean="0"/>
              <a:t>诗“为最”，“情韵声律，无不合也”（</a:t>
            </a:r>
            <a:r>
              <a:rPr lang="en-US" altLang="zh-CN" sz="2800" smtClean="0"/>
              <a:t>《</a:t>
            </a:r>
            <a:r>
              <a:rPr lang="zh-CN" altLang="en-US" sz="2800" smtClean="0"/>
              <a:t>明诗别裁</a:t>
            </a:r>
            <a:r>
              <a:rPr lang="en-US" altLang="zh-CN" sz="2800" smtClean="0"/>
              <a:t>》</a:t>
            </a:r>
            <a:r>
              <a:rPr lang="zh-CN" altLang="en-US" sz="2800" smtClean="0"/>
              <a:t>），你同意他的看法吗？请将杨慎的引诗与杜诗进行比较，说说二诗在表现内容、艺术手法上有何异同？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cec71c2d82cb009460c6555ef9ac6de"/>
          <p:cNvPicPr>
            <a:picLocks noChangeAspect="1"/>
          </p:cNvPicPr>
          <p:nvPr/>
        </p:nvPicPr>
        <p:blipFill>
          <a:blip r:embed="rId1"/>
          <a:srcRect r="8746"/>
          <a:stretch>
            <a:fillRect/>
          </a:stretch>
        </p:blipFill>
        <p:spPr>
          <a:xfrm>
            <a:off x="9721851" y="4365626"/>
            <a:ext cx="2423583" cy="2492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7" name="Text Box 3"/>
          <p:cNvSpPr/>
          <p:nvPr/>
        </p:nvSpPr>
        <p:spPr>
          <a:xfrm>
            <a:off x="317501" y="355600"/>
            <a:ext cx="11391899" cy="378565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en-US" altLang="zh-CN" sz="3200" b="1">
                <a:latin typeface="黑体" panose="02010609060101010101" pitchFamily="49" charset="-122"/>
                <a:ea typeface="楷体_GB2312" pitchFamily="49" charset="-122"/>
              </a:rPr>
              <a:t> </a:t>
            </a:r>
            <a:r>
              <a:rPr kumimoji="0" lang="zh-CN" altLang="en-US" sz="3200" b="1">
                <a:latin typeface="黑体" panose="02010609060101010101" pitchFamily="49" charset="-122"/>
                <a:ea typeface="楷体_GB2312" pitchFamily="49" charset="-122"/>
              </a:rPr>
              <a:t>异</a:t>
            </a:r>
            <a:r>
              <a:rPr kumimoji="0" lang="zh-CN" altLang="en-US" sz="3200" b="1" smtClean="0">
                <a:latin typeface="黑体" panose="02010609060101010101" pitchFamily="49" charset="-122"/>
                <a:ea typeface="楷体_GB2312" pitchFamily="49" charset="-122"/>
              </a:rPr>
              <a:t>：</a:t>
            </a:r>
            <a:r>
              <a:rPr kumimoji="0"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内容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上，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蜀相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看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重情感的宣泄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，有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自比的意味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，所流之泪，为诸葛亮，为天下英才，也为自己；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武侯庙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侧重于正确的史观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，不以成败论英雄，不作自比。</a:t>
            </a:r>
            <a:endParaRPr kumimoji="0" lang="en-US" altLang="zh-CN" sz="2800" b="1">
              <a:latin typeface="黑体" panose="02010609060101010101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kumimoji="0" lang="en-US" altLang="zh-CN" sz="3200" b="1">
                <a:latin typeface="黑体" panose="02010609060101010101" pitchFamily="49" charset="-122"/>
                <a:ea typeface="楷体_GB2312" pitchFamily="49" charset="-122"/>
              </a:rPr>
              <a:t>     </a:t>
            </a:r>
            <a:r>
              <a:rPr kumimoji="0" lang="zh-CN" altLang="en-US" sz="2800" b="1" smtClean="0">
                <a:latin typeface="黑体" panose="02010609060101010101" pitchFamily="49" charset="-122"/>
                <a:ea typeface="楷体_GB2312" pitchFamily="49" charset="-122"/>
              </a:rPr>
              <a:t>情感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上，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蜀相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表达的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情感是一种时不我待的痛惜。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武侯庙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表达的是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对武侯的赞颂与崇拜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。</a:t>
            </a:r>
            <a:endParaRPr kumimoji="0" lang="en-US" altLang="zh-CN" sz="2800" b="1">
              <a:latin typeface="黑体" panose="02010609060101010101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kumimoji="0" lang="en-US" altLang="zh-CN" sz="3200" b="1">
                <a:latin typeface="黑体" panose="02010609060101010101" pitchFamily="49" charset="-122"/>
                <a:ea typeface="楷体_GB2312" pitchFamily="49" charset="-122"/>
              </a:rPr>
              <a:t>     </a:t>
            </a:r>
            <a:r>
              <a:rPr kumimoji="0" lang="zh-CN" altLang="en-US" sz="2800" b="1" smtClean="0">
                <a:latin typeface="黑体" panose="02010609060101010101" pitchFamily="49" charset="-122"/>
                <a:ea typeface="楷体_GB2312" pitchFamily="49" charset="-122"/>
              </a:rPr>
              <a:t>手法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上，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蜀相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以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乐景抒写哀情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，表现功业未就的情怀；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武侯庙</a:t>
            </a:r>
            <a:r>
              <a:rPr kumimoji="0" lang="en-US" altLang="zh-CN" sz="2800" b="1">
                <a:latin typeface="黑体" panose="02010609060101010101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也写景，多着悲壮色彩，</a:t>
            </a:r>
            <a:r>
              <a:rPr kumimoji="0"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正衬</a:t>
            </a:r>
            <a:r>
              <a:rPr kumimoji="0" lang="zh-CN" altLang="en-US" sz="2800" b="1">
                <a:latin typeface="黑体" panose="02010609060101010101" pitchFamily="49" charset="-122"/>
                <a:ea typeface="楷体_GB2312" pitchFamily="49" charset="-122"/>
              </a:rPr>
              <a:t>成分居多。</a:t>
            </a:r>
            <a:endParaRPr kumimoji="0" lang="zh-CN" altLang="en-US" sz="2800" b="1">
              <a:latin typeface="黑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31749" name="Text Box 5"/>
          <p:cNvSpPr/>
          <p:nvPr/>
        </p:nvSpPr>
        <p:spPr>
          <a:xfrm>
            <a:off x="372534" y="4598988"/>
            <a:ext cx="9552517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楷体_GB2312" pitchFamily="49" charset="-122"/>
                <a:ea typeface="楷体_GB2312" pitchFamily="49" charset="-122"/>
              </a:rPr>
              <a:t>同：</a:t>
            </a:r>
            <a:r>
              <a:rPr kumimoji="0"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蜀相</a:t>
            </a:r>
            <a:r>
              <a:rPr kumimoji="0"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以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自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空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语表现乐景；</a:t>
            </a:r>
            <a:r>
              <a:rPr kumimoji="0"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武侯庙</a:t>
            </a:r>
            <a:r>
              <a:rPr kumimoji="0"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以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空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隔</a:t>
            </a:r>
            <a:r>
              <a:rPr kumimoji="0"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kumimoji="0" lang="zh-CN" altLang="en-US" sz="2800" b="1">
                <a:latin typeface="楷体_GB2312" pitchFamily="49" charset="-122"/>
                <a:ea typeface="楷体_GB2312" pitchFamily="49" charset="-122"/>
              </a:rPr>
              <a:t>描写悲景。</a:t>
            </a:r>
            <a:r>
              <a:rPr kumimoji="0"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都表达了哀伤之情。</a:t>
            </a:r>
            <a:endParaRPr kumimoji="0"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/>
          <p:nvPr/>
        </p:nvSpPr>
        <p:spPr>
          <a:xfrm>
            <a:off x="239184" y="549276"/>
            <a:ext cx="12192000" cy="45243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0" lang="zh-CN" altLang="en-US" sz="4400" b="1">
                <a:latin typeface="Arial" panose="020B0604020202020204" pitchFamily="34" charset="0"/>
              </a:rPr>
              <a:t>咏史怀古诗的</a:t>
            </a:r>
            <a:r>
              <a:rPr kumimoji="0" lang="zh-CN" altLang="en-US" sz="4400" b="1">
                <a:solidFill>
                  <a:srgbClr val="800000"/>
                </a:solidFill>
                <a:latin typeface="Arial" panose="020B0604020202020204" pitchFamily="34" charset="0"/>
              </a:rPr>
              <a:t>主题</a:t>
            </a:r>
            <a:r>
              <a:rPr kumimoji="0" lang="zh-CN" altLang="en-US" sz="4400" b="1">
                <a:latin typeface="Arial" panose="020B0604020202020204" pitchFamily="34" charset="0"/>
              </a:rPr>
              <a:t>：</a:t>
            </a:r>
            <a:endParaRPr kumimoji="0" lang="en-US" altLang="zh-CN" sz="4400" b="1">
              <a:latin typeface="Arial" panose="020B0604020202020204" pitchFamily="34" charset="0"/>
            </a:endParaRPr>
          </a:p>
          <a:p>
            <a:pPr marL="0" lvl="0" indent="0" eaLnBrk="1" hangingPunct="1"/>
            <a:endParaRPr kumimoji="0" lang="en-US" altLang="zh-CN" sz="4400" b="1">
              <a:latin typeface="Arial" panose="020B0604020202020204" pitchFamily="34" charset="0"/>
            </a:endParaRPr>
          </a:p>
          <a:p>
            <a:pPr marL="0" lvl="0" indent="0" eaLnBrk="1" hangingPunct="1"/>
            <a:r>
              <a:rPr kumimoji="0" lang="en-US" altLang="zh-CN" sz="4000" b="1">
                <a:latin typeface="Arial" panose="020B0604020202020204" pitchFamily="34" charset="0"/>
              </a:rPr>
              <a:t>1</a:t>
            </a:r>
            <a:r>
              <a:rPr kumimoji="0" lang="zh-CN" altLang="en-US" sz="4000" b="1">
                <a:latin typeface="Arial" panose="020B0604020202020204" pitchFamily="34" charset="0"/>
              </a:rPr>
              <a:t>、感慨身世，</a:t>
            </a:r>
            <a:r>
              <a:rPr kumimoji="0"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借古喻己，写壮志未酬。</a:t>
            </a:r>
            <a:endParaRPr kumimoji="0" lang="en-US" altLang="zh-CN" sz="40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marL="0" lvl="0" indent="0" eaLnBrk="1" hangingPunct="1"/>
            <a:endParaRPr kumimoji="0" lang="en-US" altLang="zh-CN" sz="40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marL="0" lvl="0" indent="0" eaLnBrk="1" hangingPunct="1"/>
            <a:r>
              <a:rPr kumimoji="0" lang="en-US" altLang="zh-CN" sz="4000" b="1">
                <a:latin typeface="Arial" panose="020B0604020202020204" pitchFamily="34" charset="0"/>
              </a:rPr>
              <a:t>2</a:t>
            </a:r>
            <a:r>
              <a:rPr kumimoji="0" lang="zh-CN" altLang="en-US" sz="4000" b="1">
                <a:latin typeface="Arial" panose="020B0604020202020204" pitchFamily="34" charset="0"/>
              </a:rPr>
              <a:t>、抒发感慨，</a:t>
            </a:r>
            <a:r>
              <a:rPr kumimoji="0"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感伤变迁，写物是人非</a:t>
            </a:r>
            <a:endParaRPr kumimoji="0" lang="en-US" altLang="zh-CN" sz="40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marL="0" lvl="0" indent="0" eaLnBrk="1" hangingPunct="1"/>
            <a:endParaRPr kumimoji="0" lang="en-US" altLang="zh-CN" sz="4000" b="1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 marL="0" lvl="0" indent="0" eaLnBrk="1" hangingPunct="1"/>
            <a:r>
              <a:rPr kumimoji="0" lang="en-US" altLang="zh-CN" sz="4000" b="1">
                <a:latin typeface="Arial" panose="020B0604020202020204" pitchFamily="34" charset="0"/>
              </a:rPr>
              <a:t>3</a:t>
            </a:r>
            <a:r>
              <a:rPr kumimoji="0" lang="zh-CN" altLang="en-US" sz="4000" b="1">
                <a:latin typeface="Arial" panose="020B0604020202020204" pitchFamily="34" charset="0"/>
              </a:rPr>
              <a:t>、怀古咏史，</a:t>
            </a:r>
            <a:r>
              <a:rPr kumimoji="0" lang="zh-CN" altLang="en-US" sz="4000" b="1">
                <a:solidFill>
                  <a:srgbClr val="800000"/>
                </a:solidFill>
                <a:latin typeface="Arial" panose="020B0604020202020204" pitchFamily="34" charset="0"/>
              </a:rPr>
              <a:t>借古讽今，写劝诫世人</a:t>
            </a:r>
            <a:endParaRPr kumimoji="0" lang="zh-CN" altLang="en-US" sz="40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pic>
        <p:nvPicPr>
          <p:cNvPr id="27651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909300" y="109982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98369" y="1791677"/>
            <a:ext cx="4105275" cy="3860800"/>
            <a:chOff x="0" y="0"/>
            <a:chExt cx="1497" cy="2177"/>
          </a:xfrm>
        </p:grpSpPr>
        <p:sp>
          <p:nvSpPr>
            <p:cNvPr id="8" name="矩形 262146"/>
            <p:cNvSpPr>
              <a:spLocks noChangeArrowheads="1"/>
            </p:cNvSpPr>
            <p:nvPr/>
          </p:nvSpPr>
          <p:spPr bwMode="auto">
            <a:xfrm>
              <a:off x="0" y="0"/>
              <a:ext cx="1497" cy="2177"/>
            </a:xfrm>
            <a:prstGeom prst="rect">
              <a:avLst/>
            </a:prstGeom>
            <a:solidFill>
              <a:schemeClr val="bg1"/>
            </a:solidFill>
            <a:ln w="209550" cmpd="tri">
              <a:solidFill>
                <a:srgbClr val="663300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pic>
          <p:nvPicPr>
            <p:cNvPr id="9" name="图片 262147" descr="u=2955064739,1333502186&amp;gp=-16"/>
            <p:cNvPicPr>
              <a:picLocks noChangeAspect="1" noChangeArrowheads="1"/>
            </p:cNvPicPr>
            <p:nvPr/>
          </p:nvPicPr>
          <p:blipFill>
            <a:blip r:embed="rId1">
              <a:lum bright="6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" y="34"/>
              <a:ext cx="1421" cy="2098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6052894" y="1782152"/>
            <a:ext cx="4103687" cy="3860800"/>
            <a:chOff x="0" y="0"/>
            <a:chExt cx="1451" cy="2177"/>
          </a:xfrm>
        </p:grpSpPr>
        <p:sp>
          <p:nvSpPr>
            <p:cNvPr id="15" name="矩形 262149"/>
            <p:cNvSpPr>
              <a:spLocks noChangeArrowheads="1"/>
            </p:cNvSpPr>
            <p:nvPr/>
          </p:nvSpPr>
          <p:spPr bwMode="auto">
            <a:xfrm>
              <a:off x="0" y="0"/>
              <a:ext cx="1451" cy="2177"/>
            </a:xfrm>
            <a:prstGeom prst="rect">
              <a:avLst/>
            </a:prstGeom>
            <a:solidFill>
              <a:schemeClr val="bg1"/>
            </a:solidFill>
            <a:ln w="165100" cmpd="tri">
              <a:solidFill>
                <a:srgbClr val="663300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pic>
          <p:nvPicPr>
            <p:cNvPr id="16" name="图片 262150" descr="d1"/>
            <p:cNvPicPr>
              <a:picLocks noChangeAspect="1" noChangeArrowheads="1"/>
            </p:cNvPicPr>
            <p:nvPr/>
          </p:nvPicPr>
          <p:blipFill>
            <a:blip r:embed="rId2">
              <a:lum bright="-30000" contras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" y="45"/>
              <a:ext cx="1359" cy="2041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70400" y="306388"/>
            <a:ext cx="3304540" cy="860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00300" algn=""/>
                <a:tab pos="2628900" algn=""/>
              </a:tabLst>
            </a:pPr>
            <a:r>
              <a:rPr kumimoji="0" lang="zh-CN" altLang="en-US" sz="4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咏史怀古诗</a:t>
            </a:r>
            <a:endParaRPr kumimoji="0" lang="zh-CN" altLang="en-US" sz="4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700" y="1410613"/>
            <a:ext cx="11988800" cy="336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smtClean="0">
                <a:solidFill>
                  <a:srgbClr val="1207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内容情感</a:t>
            </a:r>
            <a:endParaRPr lang="en-US" altLang="zh-CN" sz="2800" b="1" smtClean="0">
              <a:solidFill>
                <a:srgbClr val="1207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①针对历史人物或事件，发表自己的观点或看法；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②缅怀前贤，表达敬仰或惋惜，类比古人，寄托伤感或哀思；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③怀才不遇，壮志难酬；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④哀叹国运衰微，寄托伤感；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⑤借论古之得失，托古讽今，忧国忧民；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⑥借怀古叹今，叹个人命运的坎坷。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8"/>
          <p:cNvGrpSpPr/>
          <p:nvPr/>
        </p:nvGrpSpPr>
        <p:grpSpPr>
          <a:xfrm>
            <a:off x="108033" y="380184"/>
            <a:ext cx="3143167" cy="829539"/>
            <a:chOff x="81025" y="285138"/>
            <a:chExt cx="3286106" cy="622154"/>
          </a:xfrm>
        </p:grpSpPr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81026" y="888849"/>
              <a:ext cx="3264596" cy="18443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4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同侧圆角矩形 6">
              <a:hlinkClick r:id="rId1" action="ppaction://hlinkfile"/>
            </p:cNvPr>
            <p:cNvSpPr>
              <a:spLocks noChangeArrowheads="1"/>
            </p:cNvSpPr>
            <p:nvPr/>
          </p:nvSpPr>
          <p:spPr bwMode="auto">
            <a:xfrm>
              <a:off x="81025" y="285138"/>
              <a:ext cx="3286106" cy="524487"/>
            </a:xfrm>
            <a:custGeom>
              <a:avLst/>
              <a:gdLst>
                <a:gd name="T0" fmla="*/ 52169 w 2000609"/>
                <a:gd name="T1" fmla="*/ 0 h 516419"/>
                <a:gd name="T2" fmla="*/ 1947005 w 2000609"/>
                <a:gd name="T3" fmla="*/ 0 h 516419"/>
                <a:gd name="T4" fmla="*/ 1999173 w 2000609"/>
                <a:gd name="T5" fmla="*/ 52654 h 516419"/>
                <a:gd name="T6" fmla="*/ 1999173 w 2000609"/>
                <a:gd name="T7" fmla="*/ 520857 h 516419"/>
                <a:gd name="T8" fmla="*/ 1999173 w 2000609"/>
                <a:gd name="T9" fmla="*/ 520857 h 516419"/>
                <a:gd name="T10" fmla="*/ 0 w 2000609"/>
                <a:gd name="T11" fmla="*/ 520857 h 516419"/>
                <a:gd name="T12" fmla="*/ 0 w 2000609"/>
                <a:gd name="T13" fmla="*/ 520857 h 516419"/>
                <a:gd name="T14" fmla="*/ 0 w 2000609"/>
                <a:gd name="T15" fmla="*/ 52654 h 516419"/>
                <a:gd name="T16" fmla="*/ 52169 w 2000609"/>
                <a:gd name="T17" fmla="*/ 0 h 5164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0609"/>
                <a:gd name="T28" fmla="*/ 0 h 516419"/>
                <a:gd name="T29" fmla="*/ 2000609 w 2000609"/>
                <a:gd name="T30" fmla="*/ 516419 h 5164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0609" h="516418">
                  <a:moveTo>
                    <a:pt x="52205" y="0"/>
                  </a:moveTo>
                  <a:lnTo>
                    <a:pt x="1948404" y="0"/>
                  </a:lnTo>
                  <a:cubicBezTo>
                    <a:pt x="1977236" y="0"/>
                    <a:pt x="2000609" y="23373"/>
                    <a:pt x="2000609" y="52205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52205"/>
                  </a:lnTo>
                  <a:cubicBezTo>
                    <a:pt x="0" y="23373"/>
                    <a:pt x="23373" y="0"/>
                    <a:pt x="5220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CDEFF"/>
                </a:gs>
                <a:gs pos="35001">
                  <a:srgbClr val="DAE7FF"/>
                </a:gs>
                <a:gs pos="100000">
                  <a:srgbClr val="F0F5FF"/>
                </a:gs>
              </a:gsLst>
              <a:lin ang="5400000" scaled="1"/>
            </a:gradFill>
            <a:ln>
              <a:noFill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ts val="432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4265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知识链接</a:t>
              </a:r>
              <a:endParaRPr lang="zh-CN" altLang="en-US" sz="426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0" y="471805"/>
            <a:ext cx="11271250" cy="14452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kumimoji="1"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咏史怀古诗</a:t>
            </a:r>
            <a:endParaRPr kumimoji="1"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Tx/>
              <a:buNone/>
              <a:defRPr/>
            </a:pPr>
            <a:r>
              <a:rPr kumimoji="1" lang="zh-CN" altLang="en-US" sz="2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以历史事件、历史人物、历史陈迹等为题材。借咏叹史实、描写古迹来抒发诗人的兴衰之感，以寄托哀思、借古讽今。</a:t>
            </a:r>
            <a:endParaRPr kumimoji="1"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368301" y="3435351"/>
            <a:ext cx="11722099" cy="2622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Tx/>
              <a:buNone/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</a:t>
            </a:r>
            <a:r>
              <a:rPr lang="zh-CN" altLang="en-US" sz="3735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史实：</a:t>
            </a:r>
            <a:r>
              <a:rPr lang="zh-CN" altLang="en-US" sz="3735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作者“咏”什么史，“怀”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什么</a:t>
            </a:r>
            <a:r>
              <a:rPr lang="zh-CN" altLang="en-US" sz="3735" b="1" smtClean="0">
                <a:latin typeface="黑体" panose="02010609060101010101" pitchFamily="49" charset="-122"/>
                <a:ea typeface="黑体" panose="02010609060101010101" pitchFamily="49" charset="-122"/>
              </a:rPr>
              <a:t>“古”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buFontTx/>
              <a:buNone/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</a:t>
            </a:r>
            <a:r>
              <a:rPr lang="zh-CN" altLang="en-US" sz="3735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意图：</a:t>
            </a:r>
            <a:r>
              <a:rPr lang="zh-CN" altLang="en-US" sz="3735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作者为什么“咏史怀古”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buFontTx/>
              <a:buNone/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领悟</a:t>
            </a:r>
            <a:r>
              <a:rPr lang="zh-CN" altLang="en-US" sz="3735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感情：</a:t>
            </a:r>
            <a:r>
              <a:rPr lang="zh-CN" altLang="en-US" sz="3735" b="1" smtClean="0">
                <a:latin typeface="黑体" panose="02010609060101010101" pitchFamily="49" charset="-122"/>
                <a:ea typeface="黑体" panose="02010609060101010101" pitchFamily="49" charset="-122"/>
              </a:rPr>
              <a:t>作者在咏史怀古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中表达了什么</a:t>
            </a:r>
            <a:r>
              <a:rPr lang="zh-CN" altLang="en-US" sz="3735" b="1" smtClean="0">
                <a:latin typeface="黑体" panose="02010609060101010101" pitchFamily="49" charset="-122"/>
                <a:ea typeface="黑体" panose="02010609060101010101" pitchFamily="49" charset="-122"/>
              </a:rPr>
              <a:t>感情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  <a:buFontTx/>
              <a:buNone/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3735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写法：</a:t>
            </a:r>
            <a:r>
              <a:rPr lang="zh-CN" altLang="en-US" sz="3465" b="1" smtClean="0">
                <a:latin typeface="黑体" panose="02010609060101010101" pitchFamily="49" charset="-122"/>
                <a:ea typeface="黑体" panose="02010609060101010101" pitchFamily="49" charset="-122"/>
              </a:rPr>
              <a:t>借景抒情、寓情于景、化用典故、对比衬托 </a:t>
            </a:r>
            <a:endParaRPr lang="zh-CN" altLang="en-US" sz="346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855133" y="2814639"/>
            <a:ext cx="3361267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1207E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鉴赏要点：</a:t>
            </a:r>
            <a:endParaRPr lang="zh-CN" altLang="en-US" sz="3735" b="1">
              <a:solidFill>
                <a:srgbClr val="1207E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85808" y="180159"/>
            <a:ext cx="3143167" cy="829539"/>
            <a:chOff x="81025" y="285138"/>
            <a:chExt cx="3286106" cy="622154"/>
          </a:xfrm>
        </p:grpSpPr>
        <p:sp>
          <p:nvSpPr>
            <p:cNvPr id="6" name="直线连接符 21"/>
            <p:cNvSpPr>
              <a:spLocks noChangeShapeType="1"/>
            </p:cNvSpPr>
            <p:nvPr/>
          </p:nvSpPr>
          <p:spPr bwMode="auto">
            <a:xfrm flipV="1">
              <a:off x="81026" y="888849"/>
              <a:ext cx="3264596" cy="18443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4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同侧圆角矩形 6">
              <a:hlinkClick r:id="rId1" action="ppaction://hlinkfile"/>
            </p:cNvPr>
            <p:cNvSpPr>
              <a:spLocks noChangeArrowheads="1"/>
            </p:cNvSpPr>
            <p:nvPr/>
          </p:nvSpPr>
          <p:spPr bwMode="auto">
            <a:xfrm>
              <a:off x="81025" y="285138"/>
              <a:ext cx="3286106" cy="524487"/>
            </a:xfrm>
            <a:custGeom>
              <a:avLst/>
              <a:gdLst>
                <a:gd name="T0" fmla="*/ 52169 w 2000609"/>
                <a:gd name="T1" fmla="*/ 0 h 516419"/>
                <a:gd name="T2" fmla="*/ 1947005 w 2000609"/>
                <a:gd name="T3" fmla="*/ 0 h 516419"/>
                <a:gd name="T4" fmla="*/ 1999173 w 2000609"/>
                <a:gd name="T5" fmla="*/ 52654 h 516419"/>
                <a:gd name="T6" fmla="*/ 1999173 w 2000609"/>
                <a:gd name="T7" fmla="*/ 520857 h 516419"/>
                <a:gd name="T8" fmla="*/ 1999173 w 2000609"/>
                <a:gd name="T9" fmla="*/ 520857 h 516419"/>
                <a:gd name="T10" fmla="*/ 0 w 2000609"/>
                <a:gd name="T11" fmla="*/ 520857 h 516419"/>
                <a:gd name="T12" fmla="*/ 0 w 2000609"/>
                <a:gd name="T13" fmla="*/ 520857 h 516419"/>
                <a:gd name="T14" fmla="*/ 0 w 2000609"/>
                <a:gd name="T15" fmla="*/ 52654 h 516419"/>
                <a:gd name="T16" fmla="*/ 52169 w 2000609"/>
                <a:gd name="T17" fmla="*/ 0 h 5164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00609"/>
                <a:gd name="T28" fmla="*/ 0 h 516419"/>
                <a:gd name="T29" fmla="*/ 2000609 w 2000609"/>
                <a:gd name="T30" fmla="*/ 516419 h 5164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00609" h="516418">
                  <a:moveTo>
                    <a:pt x="52205" y="0"/>
                  </a:moveTo>
                  <a:lnTo>
                    <a:pt x="1948404" y="0"/>
                  </a:lnTo>
                  <a:cubicBezTo>
                    <a:pt x="1977236" y="0"/>
                    <a:pt x="2000609" y="23373"/>
                    <a:pt x="2000609" y="52205"/>
                  </a:cubicBezTo>
                  <a:lnTo>
                    <a:pt x="2000609" y="516419"/>
                  </a:lnTo>
                  <a:lnTo>
                    <a:pt x="0" y="516419"/>
                  </a:lnTo>
                  <a:lnTo>
                    <a:pt x="0" y="52205"/>
                  </a:lnTo>
                  <a:cubicBezTo>
                    <a:pt x="0" y="23373"/>
                    <a:pt x="23373" y="0"/>
                    <a:pt x="5220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CDEFF"/>
                </a:gs>
                <a:gs pos="35001">
                  <a:srgbClr val="DAE7FF"/>
                </a:gs>
                <a:gs pos="100000">
                  <a:srgbClr val="F0F5FF"/>
                </a:gs>
              </a:gsLst>
              <a:lin ang="5400000" scaled="1"/>
            </a:gradFill>
            <a:ln>
              <a:noFill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ts val="432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4265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品读赏析</a:t>
              </a:r>
              <a:endParaRPr lang="zh-CN" altLang="en-US" sz="426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14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5" b="12438"/>
          <a:stretch>
            <a:fillRect/>
          </a:stretch>
        </p:blipFill>
        <p:spPr>
          <a:xfrm flipH="1">
            <a:off x="-312382" y="-270692"/>
            <a:ext cx="2776020" cy="237815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735" y="2915136"/>
            <a:ext cx="4874927" cy="4007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373" y="3322225"/>
            <a:ext cx="1062284" cy="20139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550" y="4622776"/>
            <a:ext cx="318543" cy="47250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0" name="文本框 6"/>
          <p:cNvSpPr txBox="1"/>
          <p:nvPr/>
        </p:nvSpPr>
        <p:spPr>
          <a:xfrm>
            <a:off x="4572000" y="326717"/>
            <a:ext cx="7239000" cy="710098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杜甫，字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子美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，世称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杜工部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，自号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少陵野老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，河南巩义人。唐代伟大的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现实主义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诗人。被誉为“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诗圣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”（忧国忧民、人格高尚、诗艺精湛）、“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诗史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”（他的诗广泛深刻地反映了“安史之乱”前后唐代社会由盛而衰的真实历史面貌）。首创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新乐府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，发展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古体诗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，成就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律诗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151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首，超过现存初唐和盛唐诗人所作七律的总和），诗风</a:t>
            </a:r>
            <a:r>
              <a:rPr lang="zh-CN" altLang="en-US" sz="2800" b="1" u="sng" smtClean="0">
                <a:latin typeface="宋体" panose="02010600030101010101" pitchFamily="2" charset="-122"/>
                <a:ea typeface="宋体" panose="02010600030101010101" pitchFamily="2" charset="-122"/>
              </a:rPr>
              <a:t>沉郁顿挫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（沉郁：情感深沉蕴藉；顿挫：语言刚劲、音调铿锵、章法多变）。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14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5" b="12438"/>
          <a:stretch>
            <a:fillRect/>
          </a:stretch>
        </p:blipFill>
        <p:spPr>
          <a:xfrm flipH="1">
            <a:off x="-312382" y="-270692"/>
            <a:ext cx="2776020" cy="237815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735" y="2915136"/>
            <a:ext cx="4874927" cy="4007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373" y="3322225"/>
            <a:ext cx="1062284" cy="20139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550" y="4622776"/>
            <a:ext cx="318543" cy="47250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0" name="文本框 6"/>
          <p:cNvSpPr txBox="1"/>
          <p:nvPr/>
        </p:nvSpPr>
        <p:spPr>
          <a:xfrm>
            <a:off x="4686300" y="403348"/>
            <a:ext cx="7239000" cy="64546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杜甫生平：</a:t>
            </a:r>
            <a:endParaRPr 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岁之前：读书游历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长安十年：接近人民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兵车行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安史五年：人民疾苦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春望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“三吏”“三别”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成都五年：相对平稳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蜀相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漂泊五年：老病孤舟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  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秋兴八首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咏怀古迹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登高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>
            <a:spLocks noGrp="1"/>
          </p:cNvSpPr>
          <p:nvPr>
            <p:ph idx="1"/>
          </p:nvPr>
        </p:nvSpPr>
        <p:spPr>
          <a:xfrm>
            <a:off x="5715000" y="695325"/>
            <a:ext cx="5867400" cy="56323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800" b="0" i="0" u="none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</a:rPr>
              <a:t>诸葛亮感念刘备三顾茅庐的知遇之恩，出山辅佐刘备，联吴抗曹，取荆州，定四川，建立蜀汉政权，后来又辅佐后主刘禅，六出祁山，最后终因身心交瘁，积劳成疾，病死在五丈原军中，完成了他“鞠躬尽瘁，死而后已”的铿锵誓言，赢得世人的敬仰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1026" name="Picture 2" descr="https://p1.ssl.qhimg.com/t01b5c4d1034ae4663d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20675" y="171449"/>
            <a:ext cx="4962525" cy="6686551"/>
          </a:xfrm>
          <a:prstGeom prst="rect">
            <a:avLst/>
          </a:prstGeom>
          <a:noFill/>
        </p:spPr>
      </p:pic>
      <p:grpSp>
        <p:nvGrpSpPr>
          <p:cNvPr id="6" name="组合 42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7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500" y="2152707"/>
            <a:ext cx="6286500" cy="6286500"/>
          </a:xfrm>
          <a:prstGeom prst="rect">
            <a:avLst/>
          </a:prstGeom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07076" y="283087"/>
            <a:ext cx="330890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2pPr marL="742950" indent="-285750"/>
          </a:lstStyle>
          <a:p>
            <a:r>
              <a:rPr lang="zh-CN" altLang="en-US" sz="3600" b="1" smtClean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律诗常识：</a:t>
            </a:r>
            <a:endParaRPr lang="en-US" altLang="zh-CN" sz="3600" b="1">
              <a:solidFill>
                <a:srgbClr val="45454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609600" y="885517"/>
            <a:ext cx="11074400" cy="31085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smtClean="0"/>
              <a:t>    律诗是近体诗的一种，格律严密。兴起于南朝成熟于盛唐。分五言和七言，每首四联，依次称首联、颔联、颈联、尾联；每联两句，上句称出句，下句称对句；每句平仄相间，上下句平仄相对，每句的第二、四、六字的平仄不得随意变更；凡偶句都要押韵（首句可押可不押），一般押平声韵，且一韵到底；中间两联须对仗。近体诗的绝句，也称律绝，每首两联，平仄和押韵同律诗一样，只是不一定对仗。</a:t>
            </a:r>
            <a:endParaRPr lang="zh-CN" altLang="en-US" sz="2800" b="1" smtClean="0"/>
          </a:p>
          <a:p>
            <a:pPr>
              <a:lnSpc>
                <a:spcPct val="100000"/>
              </a:lnSpc>
            </a:pPr>
            <a:endParaRPr lang="zh-CN" altLang="en-US" sz="2800" b="1"/>
          </a:p>
        </p:txBody>
      </p:sp>
      <p:sp>
        <p:nvSpPr>
          <p:cNvPr id="19" name="文本框 6"/>
          <p:cNvSpPr txBox="1"/>
          <p:nvPr/>
        </p:nvSpPr>
        <p:spPr>
          <a:xfrm>
            <a:off x="4330700" y="3946217"/>
            <a:ext cx="763270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400" b="1" smtClean="0"/>
              <a:t>平仄示例：</a:t>
            </a:r>
            <a:endParaRPr lang="zh-CN" altLang="en-US" sz="2400" b="1" smtClean="0"/>
          </a:p>
          <a:p>
            <a:r>
              <a:rPr lang="zh-CN" altLang="en-US" sz="2400" b="1" smtClean="0"/>
              <a:t>丞相（平仄）祠堂（平平）何处（平仄）寻（平）</a:t>
            </a:r>
            <a:endParaRPr lang="zh-CN" altLang="en-US" sz="2400" b="1" smtClean="0"/>
          </a:p>
          <a:p>
            <a:r>
              <a:rPr lang="zh-CN" altLang="en-US" sz="2400" b="1" smtClean="0"/>
              <a:t>锦官（仄平）城外（平仄）柏（仄）森（平）森（平）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方正清刻本悦宋简体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4497</Words>
  <Application>WPS 演示</Application>
  <PresentationFormat/>
  <Paragraphs>290</Paragraphs>
  <Slides>27</Slides>
  <Notes>11</Notes>
  <HiddenSlides>1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隶书</vt:lpstr>
      <vt:lpstr>黑体</vt:lpstr>
      <vt:lpstr>方正字迹-邢体草书简体</vt:lpstr>
      <vt:lpstr>楷体</vt:lpstr>
      <vt:lpstr>李旭科书法</vt:lpstr>
      <vt:lpstr>华文行楷</vt:lpstr>
      <vt:lpstr>微软雅黑</vt:lpstr>
      <vt:lpstr>Calibri</vt:lpstr>
      <vt:lpstr>方正清刻本悦宋简体</vt:lpstr>
      <vt:lpstr>Calibri Light</vt:lpstr>
      <vt:lpstr>Arial Unicode MS</vt:lpstr>
      <vt:lpstr>华文中宋</vt:lpstr>
      <vt:lpstr>华文新魏</vt:lpstr>
      <vt:lpstr>华文隶书</vt:lpstr>
      <vt:lpstr>华文彩云</vt:lpstr>
      <vt:lpstr>华文楷体</vt:lpstr>
      <vt:lpstr>楷体_GB2312</vt:lpstr>
      <vt:lpstr>新宋体</vt:lpstr>
      <vt:lpstr>Office 主题</vt:lpstr>
      <vt:lpstr>蜀   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蜀相 （七律、咏史怀古诗  ）  蜀相：三国时期蜀汉丞相诸葛亮。       丞相祠堂即成都诸葛武侯祠。            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2021-03-18T10:39:00Z</cp:lastPrinted>
  <dcterms:created xsi:type="dcterms:W3CDTF">2021-03-18T10:39:00Z</dcterms:created>
  <dcterms:modified xsi:type="dcterms:W3CDTF">2022-01-13T07:14:33Z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9AD6217E719D4DCD8A188851F95853A8</vt:lpwstr>
  </property>
  <property fmtid="{D5CDD505-2E9C-101B-9397-08002B2CF9AE}" pid="7" name="KSOProductBuildVer">
    <vt:lpwstr>2052-11.1.0.11115</vt:lpwstr>
  </property>
</Properties>
</file>