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Override1.xml" ContentType="application/vnd.openxmlformats-officedocument.themeOverrid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2"/>
    <p:sldMasterId id="2147483667" r:id="rId3"/>
  </p:sldMasterIdLst>
  <p:notesMasterIdLst>
    <p:notesMasterId r:id="rId4"/>
  </p:notesMasterIdLst>
  <p:sldIdLst>
    <p:sldId id="618" r:id="rId5"/>
    <p:sldId id="438" r:id="rId6"/>
    <p:sldId id="621" r:id="rId7"/>
    <p:sldId id="622" r:id="rId8"/>
    <p:sldId id="623" r:id="rId9"/>
    <p:sldId id="626" r:id="rId10"/>
    <p:sldId id="639" r:id="rId11"/>
    <p:sldId id="637" r:id="rId12"/>
    <p:sldId id="630" r:id="rId13"/>
    <p:sldId id="665" r:id="rId14"/>
    <p:sldId id="682" r:id="rId15"/>
    <p:sldId id="683" r:id="rId16"/>
    <p:sldId id="625" r:id="rId17"/>
    <p:sldId id="633" r:id="rId18"/>
    <p:sldId id="624" r:id="rId19"/>
    <p:sldId id="634" r:id="rId20"/>
    <p:sldId id="627" r:id="rId21"/>
    <p:sldId id="629" r:id="rId22"/>
    <p:sldId id="684" r:id="rId23"/>
    <p:sldId id="635" r:id="rId24"/>
    <p:sldId id="685" r:id="rId25"/>
    <p:sldId id="655" r:id="rId26"/>
    <p:sldId id="656" r:id="rId27"/>
    <p:sldId id="657" r:id="rId28"/>
    <p:sldId id="658" r:id="rId29"/>
    <p:sldId id="659" r:id="rId30"/>
    <p:sldId id="660" r:id="rId31"/>
    <p:sldId id="661" r:id="rId32"/>
    <p:sldId id="686" r:id="rId33"/>
    <p:sldId id="550" r:id="rId34"/>
  </p:sldIdLst>
  <p:sldSz cx="12192000" cy="6858000"/>
  <p:notesSz cx="6858000" cy="9144000"/>
  <p:custDataLst>
    <p:tags r:id="rId3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p="http://schemas.openxmlformats.org/presentationml/2006/main">
  <p:cmAuthor id="2" name="作者" initials="A" lastIdx="0" clrIdx="1"/>
</p:cmAuthorLst>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99" d="100"/>
          <a:sy n="99" d="100"/>
        </p:scale>
        <p:origin x="84" y="582"/>
      </p:cViewPr>
      <p:guideLst>
        <p:guide orient="horz" pos="2182"/>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commentAuthors" Target="commentAuthors.xml" /><Relationship Id="rId10" Type="http://schemas.openxmlformats.org/officeDocument/2006/relationships/slide" Target="slides/slide6.xml" /><Relationship Id="rId11" Type="http://schemas.openxmlformats.org/officeDocument/2006/relationships/slide" Target="slides/slide7.xml" /><Relationship Id="rId12" Type="http://schemas.openxmlformats.org/officeDocument/2006/relationships/slide" Target="slides/slide8.xml" /><Relationship Id="rId13" Type="http://schemas.openxmlformats.org/officeDocument/2006/relationships/slide" Target="slides/slide9.xml" /><Relationship Id="rId14" Type="http://schemas.openxmlformats.org/officeDocument/2006/relationships/slide" Target="slides/slide10.xml" /><Relationship Id="rId15" Type="http://schemas.openxmlformats.org/officeDocument/2006/relationships/slide" Target="slides/slide11.xml" /><Relationship Id="rId16" Type="http://schemas.openxmlformats.org/officeDocument/2006/relationships/slide" Target="slides/slide12.xml" /><Relationship Id="rId17" Type="http://schemas.openxmlformats.org/officeDocument/2006/relationships/slide" Target="slides/slide13.xml" /><Relationship Id="rId18" Type="http://schemas.openxmlformats.org/officeDocument/2006/relationships/slide" Target="slides/slide14.xml" /><Relationship Id="rId19" Type="http://schemas.openxmlformats.org/officeDocument/2006/relationships/slide" Target="slides/slide15.xml" /><Relationship Id="rId2" Type="http://schemas.openxmlformats.org/officeDocument/2006/relationships/slideMaster" Target="slideMasters/slideMaster1.xml" /><Relationship Id="rId20" Type="http://schemas.openxmlformats.org/officeDocument/2006/relationships/slide" Target="slides/slide16.xml" /><Relationship Id="rId21" Type="http://schemas.openxmlformats.org/officeDocument/2006/relationships/slide" Target="slides/slide17.xml" /><Relationship Id="rId22" Type="http://schemas.openxmlformats.org/officeDocument/2006/relationships/slide" Target="slides/slide18.xml" /><Relationship Id="rId23" Type="http://schemas.openxmlformats.org/officeDocument/2006/relationships/slide" Target="slides/slide19.xml" /><Relationship Id="rId24" Type="http://schemas.openxmlformats.org/officeDocument/2006/relationships/slide" Target="slides/slide20.xml" /><Relationship Id="rId25" Type="http://schemas.openxmlformats.org/officeDocument/2006/relationships/slide" Target="slides/slide21.xml" /><Relationship Id="rId26" Type="http://schemas.openxmlformats.org/officeDocument/2006/relationships/slide" Target="slides/slide22.xml" /><Relationship Id="rId27" Type="http://schemas.openxmlformats.org/officeDocument/2006/relationships/slide" Target="slides/slide23.xml" /><Relationship Id="rId28" Type="http://schemas.openxmlformats.org/officeDocument/2006/relationships/slide" Target="slides/slide24.xml" /><Relationship Id="rId29" Type="http://schemas.openxmlformats.org/officeDocument/2006/relationships/slide" Target="slides/slide25.xml" /><Relationship Id="rId3" Type="http://schemas.openxmlformats.org/officeDocument/2006/relationships/slideMaster" Target="slideMasters/slideMaster2.xml" /><Relationship Id="rId30" Type="http://schemas.openxmlformats.org/officeDocument/2006/relationships/slide" Target="slides/slide26.xml" /><Relationship Id="rId31" Type="http://schemas.openxmlformats.org/officeDocument/2006/relationships/slide" Target="slides/slide27.xml" /><Relationship Id="rId32" Type="http://schemas.openxmlformats.org/officeDocument/2006/relationships/slide" Target="slides/slide28.xml" /><Relationship Id="rId33" Type="http://schemas.openxmlformats.org/officeDocument/2006/relationships/slide" Target="slides/slide29.xml" /><Relationship Id="rId34" Type="http://schemas.openxmlformats.org/officeDocument/2006/relationships/slide" Target="slides/slide30.xml" /><Relationship Id="rId35" Type="http://schemas.openxmlformats.org/officeDocument/2006/relationships/tags" Target="tags/tag504.xml" /><Relationship Id="rId36" Type="http://schemas.openxmlformats.org/officeDocument/2006/relationships/presProps" Target="presProps.xml" /><Relationship Id="rId37" Type="http://schemas.openxmlformats.org/officeDocument/2006/relationships/viewProps" Target="viewProps.xml" /><Relationship Id="rId38" Type="http://schemas.openxmlformats.org/officeDocument/2006/relationships/theme" Target="theme/theme1.xml" /><Relationship Id="rId39" Type="http://schemas.openxmlformats.org/officeDocument/2006/relationships/tableStyles" Target="tableStyles.xml" /><Relationship Id="rId4" Type="http://schemas.openxmlformats.org/officeDocument/2006/relationships/notesMaster" Target="notesMasters/notesMaster1.xml" /><Relationship Id="rId5" Type="http://schemas.openxmlformats.org/officeDocument/2006/relationships/slide" Target="slides/slide1.xml" /><Relationship Id="rId6" Type="http://schemas.openxmlformats.org/officeDocument/2006/relationships/slide" Target="slides/slide2.xml" /><Relationship Id="rId7" Type="http://schemas.openxmlformats.org/officeDocument/2006/relationships/slide" Target="slides/slide3.xml" /><Relationship Id="rId8" Type="http://schemas.openxmlformats.org/officeDocument/2006/relationships/slide" Target="slides/slide4.xml" /><Relationship Id="rId9" Type="http://schemas.openxmlformats.org/officeDocument/2006/relationships/slide" Target="slides/slide5.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3.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2.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421D011-EC35-498F-ADE3-3197FF1A64D5}" type="slidenum">
              <a:rPr lang="zh-CN" altLang="en-US" smtClean="0"/>
              <a:t>2</a:t>
            </a:fld>
            <a:endParaRPr lang="zh-CN" altLang="en-US"/>
          </a:p>
        </p:txBody>
      </p:sp>
    </p:spTree>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image" Target="../media/image1.png" /><Relationship Id="rId10" Type="http://schemas.openxmlformats.org/officeDocument/2006/relationships/tags" Target="../tags/tag7.xml" /><Relationship Id="rId11" Type="http://schemas.openxmlformats.org/officeDocument/2006/relationships/tags" Target="../tags/tag8.xml" /><Relationship Id="rId12" Type="http://schemas.openxmlformats.org/officeDocument/2006/relationships/image" Target="../media/image4.png" /><Relationship Id="rId13" Type="http://schemas.openxmlformats.org/officeDocument/2006/relationships/tags" Target="../tags/tag9.xml" /><Relationship Id="rId14" Type="http://schemas.openxmlformats.org/officeDocument/2006/relationships/image" Target="../media/image5.png" /><Relationship Id="rId15" Type="http://schemas.openxmlformats.org/officeDocument/2006/relationships/tags" Target="../tags/tag10.xml" /><Relationship Id="rId16" Type="http://schemas.openxmlformats.org/officeDocument/2006/relationships/image" Target="../media/image6.png" /><Relationship Id="rId17" Type="http://schemas.openxmlformats.org/officeDocument/2006/relationships/tags" Target="../tags/tag11.xml" /><Relationship Id="rId18" Type="http://schemas.openxmlformats.org/officeDocument/2006/relationships/tags" Target="../tags/tag12.xml" /><Relationship Id="rId19" Type="http://schemas.openxmlformats.org/officeDocument/2006/relationships/tags" Target="../tags/tag13.xml" /><Relationship Id="rId2" Type="http://schemas.openxmlformats.org/officeDocument/2006/relationships/tags" Target="../tags/tag1.xml" /><Relationship Id="rId20" Type="http://schemas.openxmlformats.org/officeDocument/2006/relationships/tags" Target="../tags/tag14.xml" /><Relationship Id="rId21" Type="http://schemas.openxmlformats.org/officeDocument/2006/relationships/tags" Target="../tags/tag15.xml" /><Relationship Id="rId22" Type="http://schemas.openxmlformats.org/officeDocument/2006/relationships/tags" Target="../tags/tag16.xml" /><Relationship Id="rId23" Type="http://schemas.openxmlformats.org/officeDocument/2006/relationships/slideMaster" Target="../slideMasters/slideMaster1.xml" /><Relationship Id="rId3" Type="http://schemas.openxmlformats.org/officeDocument/2006/relationships/tags" Target="../tags/tag2.xml" /><Relationship Id="rId4" Type="http://schemas.openxmlformats.org/officeDocument/2006/relationships/image" Target="../media/image2.png" /><Relationship Id="rId5" Type="http://schemas.openxmlformats.org/officeDocument/2006/relationships/tags" Target="../tags/tag3.xml" /><Relationship Id="rId6" Type="http://schemas.openxmlformats.org/officeDocument/2006/relationships/image" Target="../media/image3.png" /><Relationship Id="rId7" Type="http://schemas.openxmlformats.org/officeDocument/2006/relationships/tags" Target="../tags/tag4.xml" /><Relationship Id="rId8" Type="http://schemas.openxmlformats.org/officeDocument/2006/relationships/tags" Target="../tags/tag5.xml" /><Relationship Id="rId9" Type="http://schemas.openxmlformats.org/officeDocument/2006/relationships/tags" Target="../tags/tag6.xml" /></Relationships>
</file>

<file path=ppt/slideLayouts/_rels/slideLayout10.xml.rels>&#65279;<?xml version="1.0" encoding="utf-8" standalone="yes"?><Relationships xmlns="http://schemas.openxmlformats.org/package/2006/relationships"><Relationship Id="rId1" Type="http://schemas.openxmlformats.org/officeDocument/2006/relationships/tags" Target="../tags/tag128.xml" /><Relationship Id="rId10" Type="http://schemas.openxmlformats.org/officeDocument/2006/relationships/tags" Target="../tags/tag137.xml" /><Relationship Id="rId11" Type="http://schemas.openxmlformats.org/officeDocument/2006/relationships/tags" Target="../tags/tag138.xml" /><Relationship Id="rId12" Type="http://schemas.openxmlformats.org/officeDocument/2006/relationships/tags" Target="../tags/tag139.xml" /><Relationship Id="rId13" Type="http://schemas.openxmlformats.org/officeDocument/2006/relationships/tags" Target="../tags/tag140.xml" /><Relationship Id="rId14" Type="http://schemas.openxmlformats.org/officeDocument/2006/relationships/tags" Target="../tags/tag141.xml" /><Relationship Id="rId15" Type="http://schemas.openxmlformats.org/officeDocument/2006/relationships/slideMaster" Target="../slideMasters/slideMaster1.xml" /><Relationship Id="rId2" Type="http://schemas.openxmlformats.org/officeDocument/2006/relationships/tags" Target="../tags/tag129.xml" /><Relationship Id="rId3" Type="http://schemas.openxmlformats.org/officeDocument/2006/relationships/tags" Target="../tags/tag130.xml" /><Relationship Id="rId4" Type="http://schemas.openxmlformats.org/officeDocument/2006/relationships/tags" Target="../tags/tag131.xml" /><Relationship Id="rId5" Type="http://schemas.openxmlformats.org/officeDocument/2006/relationships/tags" Target="../tags/tag132.xml" /><Relationship Id="rId6" Type="http://schemas.openxmlformats.org/officeDocument/2006/relationships/tags" Target="../tags/tag133.xml" /><Relationship Id="rId7" Type="http://schemas.openxmlformats.org/officeDocument/2006/relationships/tags" Target="../tags/tag134.xml" /><Relationship Id="rId8" Type="http://schemas.openxmlformats.org/officeDocument/2006/relationships/tags" Target="../tags/tag135.xml" /><Relationship Id="rId9" Type="http://schemas.openxmlformats.org/officeDocument/2006/relationships/tags" Target="../tags/tag136.xml" /></Relationships>
</file>

<file path=ppt/slideLayouts/_rels/slideLayout11.xml.rels>&#65279;<?xml version="1.0" encoding="utf-8" standalone="yes"?><Relationships xmlns="http://schemas.openxmlformats.org/package/2006/relationships"><Relationship Id="rId1" Type="http://schemas.openxmlformats.org/officeDocument/2006/relationships/image" Target="../media/image9.png" /><Relationship Id="rId10" Type="http://schemas.openxmlformats.org/officeDocument/2006/relationships/tags" Target="../tags/tag147.xml" /><Relationship Id="rId11" Type="http://schemas.openxmlformats.org/officeDocument/2006/relationships/tags" Target="../tags/tag148.xml" /><Relationship Id="rId12" Type="http://schemas.openxmlformats.org/officeDocument/2006/relationships/tags" Target="../tags/tag149.xml" /><Relationship Id="rId13" Type="http://schemas.openxmlformats.org/officeDocument/2006/relationships/slideMaster" Target="../slideMasters/slideMaster1.xml" /><Relationship Id="rId2" Type="http://schemas.openxmlformats.org/officeDocument/2006/relationships/image" Target="../media/image10.png" /><Relationship Id="rId3" Type="http://schemas.openxmlformats.org/officeDocument/2006/relationships/tags" Target="../tags/tag142.xml" /><Relationship Id="rId4" Type="http://schemas.openxmlformats.org/officeDocument/2006/relationships/tags" Target="../tags/tag143.xml" /><Relationship Id="rId5" Type="http://schemas.openxmlformats.org/officeDocument/2006/relationships/tags" Target="../tags/tag144.xml" /><Relationship Id="rId6" Type="http://schemas.openxmlformats.org/officeDocument/2006/relationships/image" Target="../media/image2.png" /><Relationship Id="rId7" Type="http://schemas.openxmlformats.org/officeDocument/2006/relationships/image" Target="../media/image11.png" /><Relationship Id="rId8" Type="http://schemas.openxmlformats.org/officeDocument/2006/relationships/tags" Target="../tags/tag145.xml" /><Relationship Id="rId9" Type="http://schemas.openxmlformats.org/officeDocument/2006/relationships/tags" Target="../tags/tag146.xml" /></Relationships>
</file>

<file path=ppt/slideLayouts/_rels/slideLayout12.xml.rels>&#65279;<?xml version="1.0" encoding="utf-8" standalone="yes"?><Relationships xmlns="http://schemas.openxmlformats.org/package/2006/relationships"><Relationship Id="rId1" Type="http://schemas.openxmlformats.org/officeDocument/2006/relationships/tags" Target="../tags/tag150.xml" /><Relationship Id="rId10" Type="http://schemas.openxmlformats.org/officeDocument/2006/relationships/tags" Target="../tags/tag159.xml" /><Relationship Id="rId11" Type="http://schemas.openxmlformats.org/officeDocument/2006/relationships/tags" Target="../tags/tag160.xml" /><Relationship Id="rId12" Type="http://schemas.openxmlformats.org/officeDocument/2006/relationships/tags" Target="../tags/tag161.xml" /><Relationship Id="rId13" Type="http://schemas.openxmlformats.org/officeDocument/2006/relationships/tags" Target="../tags/tag162.xml" /><Relationship Id="rId14" Type="http://schemas.openxmlformats.org/officeDocument/2006/relationships/tags" Target="../tags/tag163.xml" /><Relationship Id="rId15" Type="http://schemas.openxmlformats.org/officeDocument/2006/relationships/tags" Target="../tags/tag164.xml" /><Relationship Id="rId16" Type="http://schemas.openxmlformats.org/officeDocument/2006/relationships/tags" Target="../tags/tag165.xml" /><Relationship Id="rId17" Type="http://schemas.openxmlformats.org/officeDocument/2006/relationships/tags" Target="../tags/tag166.xml" /><Relationship Id="rId18" Type="http://schemas.openxmlformats.org/officeDocument/2006/relationships/tags" Target="../tags/tag167.xml" /><Relationship Id="rId19" Type="http://schemas.openxmlformats.org/officeDocument/2006/relationships/tags" Target="../tags/tag168.xml" /><Relationship Id="rId2" Type="http://schemas.openxmlformats.org/officeDocument/2006/relationships/tags" Target="../tags/tag151.xml" /><Relationship Id="rId20" Type="http://schemas.openxmlformats.org/officeDocument/2006/relationships/tags" Target="../tags/tag169.xml" /><Relationship Id="rId21" Type="http://schemas.openxmlformats.org/officeDocument/2006/relationships/tags" Target="../tags/tag170.xml" /><Relationship Id="rId22" Type="http://schemas.openxmlformats.org/officeDocument/2006/relationships/tags" Target="../tags/tag171.xml" /><Relationship Id="rId23" Type="http://schemas.openxmlformats.org/officeDocument/2006/relationships/tags" Target="../tags/tag172.xml" /><Relationship Id="rId24" Type="http://schemas.openxmlformats.org/officeDocument/2006/relationships/tags" Target="../tags/tag173.xml" /><Relationship Id="rId25" Type="http://schemas.openxmlformats.org/officeDocument/2006/relationships/tags" Target="../tags/tag174.xml" /><Relationship Id="rId26" Type="http://schemas.openxmlformats.org/officeDocument/2006/relationships/tags" Target="../tags/tag175.xml" /><Relationship Id="rId27" Type="http://schemas.openxmlformats.org/officeDocument/2006/relationships/tags" Target="../tags/tag176.xml" /><Relationship Id="rId28" Type="http://schemas.openxmlformats.org/officeDocument/2006/relationships/tags" Target="../tags/tag177.xml" /><Relationship Id="rId29" Type="http://schemas.openxmlformats.org/officeDocument/2006/relationships/tags" Target="../tags/tag178.xml" /><Relationship Id="rId3" Type="http://schemas.openxmlformats.org/officeDocument/2006/relationships/tags" Target="../tags/tag152.xml" /><Relationship Id="rId30" Type="http://schemas.openxmlformats.org/officeDocument/2006/relationships/tags" Target="../tags/tag179.xml" /><Relationship Id="rId31" Type="http://schemas.openxmlformats.org/officeDocument/2006/relationships/tags" Target="../tags/tag180.xml" /><Relationship Id="rId32" Type="http://schemas.openxmlformats.org/officeDocument/2006/relationships/tags" Target="../tags/tag181.xml" /><Relationship Id="rId33" Type="http://schemas.openxmlformats.org/officeDocument/2006/relationships/tags" Target="../tags/tag182.xml" /><Relationship Id="rId34" Type="http://schemas.openxmlformats.org/officeDocument/2006/relationships/tags" Target="../tags/tag183.xml" /><Relationship Id="rId35" Type="http://schemas.openxmlformats.org/officeDocument/2006/relationships/tags" Target="../tags/tag184.xml" /><Relationship Id="rId36" Type="http://schemas.openxmlformats.org/officeDocument/2006/relationships/tags" Target="../tags/tag185.xml" /><Relationship Id="rId37" Type="http://schemas.openxmlformats.org/officeDocument/2006/relationships/tags" Target="../tags/tag186.xml" /><Relationship Id="rId38" Type="http://schemas.openxmlformats.org/officeDocument/2006/relationships/tags" Target="../tags/tag187.xml" /><Relationship Id="rId39" Type="http://schemas.openxmlformats.org/officeDocument/2006/relationships/tags" Target="../tags/tag188.xml" /><Relationship Id="rId4" Type="http://schemas.openxmlformats.org/officeDocument/2006/relationships/tags" Target="../tags/tag153.xml" /><Relationship Id="rId40" Type="http://schemas.openxmlformats.org/officeDocument/2006/relationships/tags" Target="../tags/tag189.xml" /><Relationship Id="rId41" Type="http://schemas.openxmlformats.org/officeDocument/2006/relationships/tags" Target="../tags/tag190.xml" /><Relationship Id="rId42" Type="http://schemas.openxmlformats.org/officeDocument/2006/relationships/tags" Target="../tags/tag191.xml" /><Relationship Id="rId43" Type="http://schemas.openxmlformats.org/officeDocument/2006/relationships/tags" Target="../tags/tag192.xml" /><Relationship Id="rId44" Type="http://schemas.openxmlformats.org/officeDocument/2006/relationships/tags" Target="../tags/tag193.xml" /><Relationship Id="rId45" Type="http://schemas.openxmlformats.org/officeDocument/2006/relationships/tags" Target="../tags/tag194.xml" /><Relationship Id="rId46" Type="http://schemas.openxmlformats.org/officeDocument/2006/relationships/tags" Target="../tags/tag195.xml" /><Relationship Id="rId47" Type="http://schemas.openxmlformats.org/officeDocument/2006/relationships/tags" Target="../tags/tag196.xml" /><Relationship Id="rId48" Type="http://schemas.openxmlformats.org/officeDocument/2006/relationships/tags" Target="../tags/tag197.xml" /><Relationship Id="rId49" Type="http://schemas.openxmlformats.org/officeDocument/2006/relationships/tags" Target="../tags/tag198.xml" /><Relationship Id="rId5" Type="http://schemas.openxmlformats.org/officeDocument/2006/relationships/tags" Target="../tags/tag154.xml" /><Relationship Id="rId50" Type="http://schemas.openxmlformats.org/officeDocument/2006/relationships/tags" Target="../tags/tag199.xml" /><Relationship Id="rId51" Type="http://schemas.openxmlformats.org/officeDocument/2006/relationships/tags" Target="../tags/tag200.xml" /><Relationship Id="rId52" Type="http://schemas.openxmlformats.org/officeDocument/2006/relationships/tags" Target="../tags/tag201.xml" /><Relationship Id="rId53" Type="http://schemas.openxmlformats.org/officeDocument/2006/relationships/tags" Target="../tags/tag202.xml" /><Relationship Id="rId54" Type="http://schemas.openxmlformats.org/officeDocument/2006/relationships/tags" Target="../tags/tag203.xml" /><Relationship Id="rId55" Type="http://schemas.openxmlformats.org/officeDocument/2006/relationships/tags" Target="../tags/tag204.xml" /><Relationship Id="rId56" Type="http://schemas.openxmlformats.org/officeDocument/2006/relationships/tags" Target="../tags/tag205.xml" /><Relationship Id="rId57" Type="http://schemas.openxmlformats.org/officeDocument/2006/relationships/tags" Target="../tags/tag206.xml" /><Relationship Id="rId58" Type="http://schemas.openxmlformats.org/officeDocument/2006/relationships/tags" Target="../tags/tag207.xml" /><Relationship Id="rId59" Type="http://schemas.openxmlformats.org/officeDocument/2006/relationships/tags" Target="../tags/tag208.xml" /><Relationship Id="rId6" Type="http://schemas.openxmlformats.org/officeDocument/2006/relationships/tags" Target="../tags/tag155.xml" /><Relationship Id="rId60" Type="http://schemas.openxmlformats.org/officeDocument/2006/relationships/tags" Target="../tags/tag209.xml" /><Relationship Id="rId61" Type="http://schemas.openxmlformats.org/officeDocument/2006/relationships/tags" Target="../tags/tag210.xml" /><Relationship Id="rId62" Type="http://schemas.openxmlformats.org/officeDocument/2006/relationships/tags" Target="../tags/tag211.xml" /><Relationship Id="rId63" Type="http://schemas.openxmlformats.org/officeDocument/2006/relationships/tags" Target="../tags/tag212.xml" /><Relationship Id="rId64" Type="http://schemas.openxmlformats.org/officeDocument/2006/relationships/tags" Target="../tags/tag213.xml" /><Relationship Id="rId65" Type="http://schemas.openxmlformats.org/officeDocument/2006/relationships/slideMaster" Target="../slideMasters/slideMaster1.xml" /><Relationship Id="rId7" Type="http://schemas.openxmlformats.org/officeDocument/2006/relationships/tags" Target="../tags/tag156.xml" /><Relationship Id="rId8" Type="http://schemas.openxmlformats.org/officeDocument/2006/relationships/tags" Target="../tags/tag157.xml" /><Relationship Id="rId9" Type="http://schemas.openxmlformats.org/officeDocument/2006/relationships/tags" Target="../tags/tag158.xml" /></Relationships>
</file>

<file path=ppt/slideLayouts/_rels/slideLayout13.xml.rels>&#65279;<?xml version="1.0" encoding="utf-8" standalone="yes"?><Relationships xmlns="http://schemas.openxmlformats.org/package/2006/relationships"><Relationship Id="rId1" Type="http://schemas.openxmlformats.org/officeDocument/2006/relationships/tags" Target="../tags/tag214.xml" /><Relationship Id="rId10" Type="http://schemas.openxmlformats.org/officeDocument/2006/relationships/tags" Target="../tags/tag223.xml" /><Relationship Id="rId11" Type="http://schemas.openxmlformats.org/officeDocument/2006/relationships/tags" Target="../tags/tag224.xml" /><Relationship Id="rId12" Type="http://schemas.openxmlformats.org/officeDocument/2006/relationships/tags" Target="../tags/tag225.xml" /><Relationship Id="rId13" Type="http://schemas.openxmlformats.org/officeDocument/2006/relationships/tags" Target="../tags/tag226.xml" /><Relationship Id="rId14" Type="http://schemas.openxmlformats.org/officeDocument/2006/relationships/tags" Target="../tags/tag227.xml" /><Relationship Id="rId15" Type="http://schemas.openxmlformats.org/officeDocument/2006/relationships/tags" Target="../tags/tag228.xml" /><Relationship Id="rId16" Type="http://schemas.openxmlformats.org/officeDocument/2006/relationships/tags" Target="../tags/tag229.xml" /><Relationship Id="rId17" Type="http://schemas.openxmlformats.org/officeDocument/2006/relationships/slideMaster" Target="../slideMasters/slideMaster1.xml" /><Relationship Id="rId2" Type="http://schemas.openxmlformats.org/officeDocument/2006/relationships/tags" Target="../tags/tag215.xml" /><Relationship Id="rId3" Type="http://schemas.openxmlformats.org/officeDocument/2006/relationships/tags" Target="../tags/tag216.xml" /><Relationship Id="rId4" Type="http://schemas.openxmlformats.org/officeDocument/2006/relationships/tags" Target="../tags/tag217.xml" /><Relationship Id="rId5" Type="http://schemas.openxmlformats.org/officeDocument/2006/relationships/tags" Target="../tags/tag218.xml" /><Relationship Id="rId6" Type="http://schemas.openxmlformats.org/officeDocument/2006/relationships/tags" Target="../tags/tag219.xml" /><Relationship Id="rId7" Type="http://schemas.openxmlformats.org/officeDocument/2006/relationships/tags" Target="../tags/tag220.xml" /><Relationship Id="rId8" Type="http://schemas.openxmlformats.org/officeDocument/2006/relationships/tags" Target="../tags/tag221.xml" /><Relationship Id="rId9" Type="http://schemas.openxmlformats.org/officeDocument/2006/relationships/tags" Target="../tags/tag222.xml" /></Relationships>
</file>

<file path=ppt/slideLayouts/_rels/slideLayout14.xml.rels>&#65279;<?xml version="1.0" encoding="utf-8" standalone="yes"?><Relationships xmlns="http://schemas.openxmlformats.org/package/2006/relationships"><Relationship Id="rId1" Type="http://schemas.openxmlformats.org/officeDocument/2006/relationships/tags" Target="../tags/tag230.xml" /><Relationship Id="rId10" Type="http://schemas.openxmlformats.org/officeDocument/2006/relationships/slideMaster" Target="../slideMasters/slideMaster1.xml" /><Relationship Id="rId2" Type="http://schemas.openxmlformats.org/officeDocument/2006/relationships/tags" Target="../tags/tag231.xml" /><Relationship Id="rId3" Type="http://schemas.openxmlformats.org/officeDocument/2006/relationships/tags" Target="../tags/tag232.xml" /><Relationship Id="rId4" Type="http://schemas.openxmlformats.org/officeDocument/2006/relationships/tags" Target="../tags/tag233.xml" /><Relationship Id="rId5" Type="http://schemas.openxmlformats.org/officeDocument/2006/relationships/tags" Target="../tags/tag234.xml" /><Relationship Id="rId6" Type="http://schemas.openxmlformats.org/officeDocument/2006/relationships/tags" Target="../tags/tag235.xml" /><Relationship Id="rId7" Type="http://schemas.openxmlformats.org/officeDocument/2006/relationships/tags" Target="../tags/tag236.xml" /><Relationship Id="rId8" Type="http://schemas.openxmlformats.org/officeDocument/2006/relationships/image" Target="../media/image12.png" /><Relationship Id="rId9" Type="http://schemas.openxmlformats.org/officeDocument/2006/relationships/tags" Target="../tags/tag237.xml" /></Relationships>
</file>

<file path=ppt/slideLayouts/_rels/slideLayout15.xml.rels>&#65279;<?xml version="1.0" encoding="utf-8" standalone="yes"?><Relationships xmlns="http://schemas.openxmlformats.org/package/2006/relationships"><Relationship Id="rId1" Type="http://schemas.openxmlformats.org/officeDocument/2006/relationships/tags" Target="../tags/tag238.xml" /><Relationship Id="rId10" Type="http://schemas.openxmlformats.org/officeDocument/2006/relationships/tags" Target="../tags/tag246.xml" /><Relationship Id="rId11" Type="http://schemas.openxmlformats.org/officeDocument/2006/relationships/tags" Target="../tags/tag247.xml" /><Relationship Id="rId12" Type="http://schemas.openxmlformats.org/officeDocument/2006/relationships/tags" Target="../tags/tag248.xml" /><Relationship Id="rId13" Type="http://schemas.openxmlformats.org/officeDocument/2006/relationships/tags" Target="../tags/tag249.xml" /><Relationship Id="rId14" Type="http://schemas.openxmlformats.org/officeDocument/2006/relationships/tags" Target="../tags/tag250.xml" /><Relationship Id="rId15" Type="http://schemas.openxmlformats.org/officeDocument/2006/relationships/tags" Target="../tags/tag251.xml" /><Relationship Id="rId16" Type="http://schemas.openxmlformats.org/officeDocument/2006/relationships/tags" Target="../tags/tag252.xml" /><Relationship Id="rId17" Type="http://schemas.openxmlformats.org/officeDocument/2006/relationships/tags" Target="../tags/tag253.xml" /><Relationship Id="rId18" Type="http://schemas.openxmlformats.org/officeDocument/2006/relationships/tags" Target="../tags/tag254.xml" /><Relationship Id="rId19" Type="http://schemas.openxmlformats.org/officeDocument/2006/relationships/tags" Target="../tags/tag255.xml" /><Relationship Id="rId2" Type="http://schemas.openxmlformats.org/officeDocument/2006/relationships/image" Target="../media/image13.png" /><Relationship Id="rId20" Type="http://schemas.openxmlformats.org/officeDocument/2006/relationships/slideMaster" Target="../slideMasters/slideMaster1.xml" /><Relationship Id="rId3" Type="http://schemas.openxmlformats.org/officeDocument/2006/relationships/tags" Target="../tags/tag239.xml" /><Relationship Id="rId4" Type="http://schemas.openxmlformats.org/officeDocument/2006/relationships/tags" Target="../tags/tag240.xml" /><Relationship Id="rId5" Type="http://schemas.openxmlformats.org/officeDocument/2006/relationships/tags" Target="../tags/tag241.xml" /><Relationship Id="rId6" Type="http://schemas.openxmlformats.org/officeDocument/2006/relationships/tags" Target="../tags/tag242.xml" /><Relationship Id="rId7" Type="http://schemas.openxmlformats.org/officeDocument/2006/relationships/tags" Target="../tags/tag243.xml" /><Relationship Id="rId8" Type="http://schemas.openxmlformats.org/officeDocument/2006/relationships/tags" Target="../tags/tag244.xml" /><Relationship Id="rId9" Type="http://schemas.openxmlformats.org/officeDocument/2006/relationships/tags" Target="../tags/tag245.xml" /></Relationships>
</file>

<file path=ppt/slideLayouts/_rels/slideLayout16.xml.rels>&#65279;<?xml version="1.0" encoding="utf-8" standalone="yes"?><Relationships xmlns="http://schemas.openxmlformats.org/package/2006/relationships"><Relationship Id="rId1" Type="http://schemas.openxmlformats.org/officeDocument/2006/relationships/tags" Target="../tags/tag256.xml" /><Relationship Id="rId10" Type="http://schemas.openxmlformats.org/officeDocument/2006/relationships/slideMaster" Target="../slideMasters/slideMaster1.xml" /><Relationship Id="rId2" Type="http://schemas.openxmlformats.org/officeDocument/2006/relationships/image" Target="../media/image14.png" /><Relationship Id="rId3" Type="http://schemas.openxmlformats.org/officeDocument/2006/relationships/tags" Target="../tags/tag257.xml" /><Relationship Id="rId4" Type="http://schemas.openxmlformats.org/officeDocument/2006/relationships/tags" Target="../tags/tag258.xml" /><Relationship Id="rId5" Type="http://schemas.openxmlformats.org/officeDocument/2006/relationships/tags" Target="../tags/tag259.xml" /><Relationship Id="rId6" Type="http://schemas.openxmlformats.org/officeDocument/2006/relationships/tags" Target="../tags/tag260.xml" /><Relationship Id="rId7" Type="http://schemas.openxmlformats.org/officeDocument/2006/relationships/tags" Target="../tags/tag261.xml" /><Relationship Id="rId8" Type="http://schemas.openxmlformats.org/officeDocument/2006/relationships/tags" Target="../tags/tag262.xml" /><Relationship Id="rId9" Type="http://schemas.openxmlformats.org/officeDocument/2006/relationships/tags" Target="../tags/tag263.xml" /></Relationships>
</file>

<file path=ppt/slideLayouts/_rels/slideLayout17.xml.rels>&#65279;<?xml version="1.0" encoding="utf-8" standalone="yes"?><Relationships xmlns="http://schemas.openxmlformats.org/package/2006/relationships"><Relationship Id="rId1" Type="http://schemas.openxmlformats.org/officeDocument/2006/relationships/tags" Target="../tags/tag264.xml" /><Relationship Id="rId10" Type="http://schemas.openxmlformats.org/officeDocument/2006/relationships/tags" Target="../tags/tag273.xml" /><Relationship Id="rId11" Type="http://schemas.openxmlformats.org/officeDocument/2006/relationships/tags" Target="../tags/tag274.xml" /><Relationship Id="rId12" Type="http://schemas.openxmlformats.org/officeDocument/2006/relationships/tags" Target="../tags/tag275.xml" /><Relationship Id="rId13" Type="http://schemas.openxmlformats.org/officeDocument/2006/relationships/tags" Target="../tags/tag276.xml" /><Relationship Id="rId14" Type="http://schemas.openxmlformats.org/officeDocument/2006/relationships/tags" Target="../tags/tag277.xml" /><Relationship Id="rId15" Type="http://schemas.openxmlformats.org/officeDocument/2006/relationships/tags" Target="../tags/tag278.xml" /><Relationship Id="rId16" Type="http://schemas.openxmlformats.org/officeDocument/2006/relationships/tags" Target="../tags/tag279.xml" /><Relationship Id="rId17" Type="http://schemas.openxmlformats.org/officeDocument/2006/relationships/tags" Target="../tags/tag280.xml" /><Relationship Id="rId18" Type="http://schemas.openxmlformats.org/officeDocument/2006/relationships/tags" Target="../tags/tag281.xml" /><Relationship Id="rId19" Type="http://schemas.openxmlformats.org/officeDocument/2006/relationships/tags" Target="../tags/tag282.xml" /><Relationship Id="rId2" Type="http://schemas.openxmlformats.org/officeDocument/2006/relationships/tags" Target="../tags/tag265.xml" /><Relationship Id="rId20" Type="http://schemas.openxmlformats.org/officeDocument/2006/relationships/slideMaster" Target="../slideMasters/slideMaster1.xml" /><Relationship Id="rId3" Type="http://schemas.openxmlformats.org/officeDocument/2006/relationships/tags" Target="../tags/tag266.xml" /><Relationship Id="rId4" Type="http://schemas.openxmlformats.org/officeDocument/2006/relationships/tags" Target="../tags/tag267.xml" /><Relationship Id="rId5" Type="http://schemas.openxmlformats.org/officeDocument/2006/relationships/tags" Target="../tags/tag268.xml" /><Relationship Id="rId6" Type="http://schemas.openxmlformats.org/officeDocument/2006/relationships/tags" Target="../tags/tag269.xml" /><Relationship Id="rId7" Type="http://schemas.openxmlformats.org/officeDocument/2006/relationships/tags" Target="../tags/tag270.xml" /><Relationship Id="rId8" Type="http://schemas.openxmlformats.org/officeDocument/2006/relationships/tags" Target="../tags/tag271.xml" /><Relationship Id="rId9" Type="http://schemas.openxmlformats.org/officeDocument/2006/relationships/tags" Target="../tags/tag272.xml" /></Relationships>
</file>

<file path=ppt/slideLayouts/_rels/slideLayout18.xml.rels>&#65279;<?xml version="1.0" encoding="utf-8" standalone="yes"?><Relationships xmlns="http://schemas.openxmlformats.org/package/2006/relationships"><Relationship Id="rId1" Type="http://schemas.openxmlformats.org/officeDocument/2006/relationships/tags" Target="../tags/tag283.xml" /><Relationship Id="rId10" Type="http://schemas.openxmlformats.org/officeDocument/2006/relationships/tags" Target="../tags/tag291.xml" /><Relationship Id="rId11" Type="http://schemas.openxmlformats.org/officeDocument/2006/relationships/tags" Target="../tags/tag292.xml" /><Relationship Id="rId12" Type="http://schemas.openxmlformats.org/officeDocument/2006/relationships/tags" Target="../tags/tag293.xml" /><Relationship Id="rId13" Type="http://schemas.openxmlformats.org/officeDocument/2006/relationships/tags" Target="../tags/tag294.xml" /><Relationship Id="rId14" Type="http://schemas.openxmlformats.org/officeDocument/2006/relationships/tags" Target="../tags/tag295.xml" /><Relationship Id="rId15" Type="http://schemas.openxmlformats.org/officeDocument/2006/relationships/tags" Target="../tags/tag296.xml" /><Relationship Id="rId16" Type="http://schemas.openxmlformats.org/officeDocument/2006/relationships/tags" Target="../tags/tag297.xml" /><Relationship Id="rId17" Type="http://schemas.openxmlformats.org/officeDocument/2006/relationships/tags" Target="../tags/tag298.xml" /><Relationship Id="rId18" Type="http://schemas.openxmlformats.org/officeDocument/2006/relationships/tags" Target="../tags/tag299.xml" /><Relationship Id="rId19" Type="http://schemas.openxmlformats.org/officeDocument/2006/relationships/tags" Target="../tags/tag300.xml" /><Relationship Id="rId2" Type="http://schemas.openxmlformats.org/officeDocument/2006/relationships/image" Target="../media/image15.png" /><Relationship Id="rId20" Type="http://schemas.openxmlformats.org/officeDocument/2006/relationships/tags" Target="../tags/tag301.xml" /><Relationship Id="rId21" Type="http://schemas.openxmlformats.org/officeDocument/2006/relationships/tags" Target="../tags/tag302.xml" /><Relationship Id="rId22" Type="http://schemas.openxmlformats.org/officeDocument/2006/relationships/tags" Target="../tags/tag303.xml" /><Relationship Id="rId23" Type="http://schemas.openxmlformats.org/officeDocument/2006/relationships/tags" Target="../tags/tag304.xml" /><Relationship Id="rId24" Type="http://schemas.openxmlformats.org/officeDocument/2006/relationships/slideMaster" Target="../slideMasters/slideMaster1.xml" /><Relationship Id="rId3" Type="http://schemas.openxmlformats.org/officeDocument/2006/relationships/tags" Target="../tags/tag284.xml" /><Relationship Id="rId4" Type="http://schemas.openxmlformats.org/officeDocument/2006/relationships/tags" Target="../tags/tag285.xml" /><Relationship Id="rId5" Type="http://schemas.openxmlformats.org/officeDocument/2006/relationships/tags" Target="../tags/tag286.xml" /><Relationship Id="rId6" Type="http://schemas.openxmlformats.org/officeDocument/2006/relationships/tags" Target="../tags/tag287.xml" /><Relationship Id="rId7" Type="http://schemas.openxmlformats.org/officeDocument/2006/relationships/tags" Target="../tags/tag288.xml" /><Relationship Id="rId8" Type="http://schemas.openxmlformats.org/officeDocument/2006/relationships/tags" Target="../tags/tag289.xml" /><Relationship Id="rId9" Type="http://schemas.openxmlformats.org/officeDocument/2006/relationships/tags" Target="../tags/tag290.xml" /></Relationships>
</file>

<file path=ppt/slideLayouts/_rels/slideLayout19.xml.rels>&#65279;<?xml version="1.0" encoding="utf-8" standalone="yes"?><Relationships xmlns="http://schemas.openxmlformats.org/package/2006/relationships"><Relationship Id="rId1" Type="http://schemas.openxmlformats.org/officeDocument/2006/relationships/image" Target="../media/image16.png" /><Relationship Id="rId10" Type="http://schemas.openxmlformats.org/officeDocument/2006/relationships/tags" Target="../tags/tag318.xml" /><Relationship Id="rId11" Type="http://schemas.openxmlformats.org/officeDocument/2006/relationships/tags" Target="../tags/tag319.xml" /><Relationship Id="rId12" Type="http://schemas.openxmlformats.org/officeDocument/2006/relationships/tags" Target="../tags/tag320.xml" /><Relationship Id="rId13" Type="http://schemas.openxmlformats.org/officeDocument/2006/relationships/slideMaster" Target="../slideMasters/slideMaster2.xml" /><Relationship Id="rId2" Type="http://schemas.openxmlformats.org/officeDocument/2006/relationships/tags" Target="../tags/tag311.xml" /><Relationship Id="rId3" Type="http://schemas.openxmlformats.org/officeDocument/2006/relationships/image" Target="../media/image17.png" /><Relationship Id="rId4" Type="http://schemas.openxmlformats.org/officeDocument/2006/relationships/tags" Target="../tags/tag312.xml" /><Relationship Id="rId5" Type="http://schemas.openxmlformats.org/officeDocument/2006/relationships/tags" Target="../tags/tag313.xml" /><Relationship Id="rId6" Type="http://schemas.openxmlformats.org/officeDocument/2006/relationships/tags" Target="../tags/tag314.xml" /><Relationship Id="rId7" Type="http://schemas.openxmlformats.org/officeDocument/2006/relationships/tags" Target="../tags/tag315.xml" /><Relationship Id="rId8" Type="http://schemas.openxmlformats.org/officeDocument/2006/relationships/tags" Target="../tags/tag316.xml" /><Relationship Id="rId9" Type="http://schemas.openxmlformats.org/officeDocument/2006/relationships/tags" Target="../tags/tag317.xml" /></Relationships>
</file>

<file path=ppt/slideLayouts/_rels/slideLayout2.xml.rels>&#65279;<?xml version="1.0" encoding="utf-8" standalone="yes"?><Relationships xmlns="http://schemas.openxmlformats.org/package/2006/relationships"><Relationship Id="rId1" Type="http://schemas.openxmlformats.org/officeDocument/2006/relationships/tags" Target="../tags/tag17.xml" /><Relationship Id="rId10" Type="http://schemas.openxmlformats.org/officeDocument/2006/relationships/tags" Target="../tags/tag26.xml" /><Relationship Id="rId11" Type="http://schemas.openxmlformats.org/officeDocument/2006/relationships/tags" Target="../tags/tag27.xml" /><Relationship Id="rId12" Type="http://schemas.openxmlformats.org/officeDocument/2006/relationships/tags" Target="../tags/tag28.xml" /><Relationship Id="rId13" Type="http://schemas.openxmlformats.org/officeDocument/2006/relationships/tags" Target="../tags/tag29.xml" /><Relationship Id="rId14" Type="http://schemas.openxmlformats.org/officeDocument/2006/relationships/tags" Target="../tags/tag30.xml" /><Relationship Id="rId15" Type="http://schemas.openxmlformats.org/officeDocument/2006/relationships/tags" Target="../tags/tag31.xml" /><Relationship Id="rId16" Type="http://schemas.openxmlformats.org/officeDocument/2006/relationships/slideMaster" Target="../slideMasters/slideMaster1.xml" /><Relationship Id="rId2" Type="http://schemas.openxmlformats.org/officeDocument/2006/relationships/tags" Target="../tags/tag18.xml" /><Relationship Id="rId3" Type="http://schemas.openxmlformats.org/officeDocument/2006/relationships/tags" Target="../tags/tag19.xml" /><Relationship Id="rId4" Type="http://schemas.openxmlformats.org/officeDocument/2006/relationships/tags" Target="../tags/tag20.xml" /><Relationship Id="rId5" Type="http://schemas.openxmlformats.org/officeDocument/2006/relationships/tags" Target="../tags/tag21.xml" /><Relationship Id="rId6" Type="http://schemas.openxmlformats.org/officeDocument/2006/relationships/tags" Target="../tags/tag22.xml" /><Relationship Id="rId7" Type="http://schemas.openxmlformats.org/officeDocument/2006/relationships/tags" Target="../tags/tag23.xml" /><Relationship Id="rId8" Type="http://schemas.openxmlformats.org/officeDocument/2006/relationships/tags" Target="../tags/tag24.xml" /><Relationship Id="rId9" Type="http://schemas.openxmlformats.org/officeDocument/2006/relationships/tags" Target="../tags/tag25.xml" /></Relationships>
</file>

<file path=ppt/slideLayouts/_rels/slideLayout20.xml.rels>&#65279;<?xml version="1.0" encoding="utf-8" standalone="yes"?><Relationships xmlns="http://schemas.openxmlformats.org/package/2006/relationships"><Relationship Id="rId1" Type="http://schemas.openxmlformats.org/officeDocument/2006/relationships/image" Target="../media/image18.png" /><Relationship Id="rId2" Type="http://schemas.openxmlformats.org/officeDocument/2006/relationships/tags" Target="../tags/tag321.xml" /><Relationship Id="rId3" Type="http://schemas.openxmlformats.org/officeDocument/2006/relationships/tags" Target="../tags/tag322.xml" /><Relationship Id="rId4" Type="http://schemas.openxmlformats.org/officeDocument/2006/relationships/tags" Target="../tags/tag323.xml" /><Relationship Id="rId5" Type="http://schemas.openxmlformats.org/officeDocument/2006/relationships/tags" Target="../tags/tag324.xml" /><Relationship Id="rId6" Type="http://schemas.openxmlformats.org/officeDocument/2006/relationships/tags" Target="../tags/tag325.xml" /><Relationship Id="rId7" Type="http://schemas.openxmlformats.org/officeDocument/2006/relationships/tags" Target="../tags/tag326.xml" /><Relationship Id="rId8" Type="http://schemas.openxmlformats.org/officeDocument/2006/relationships/slideMaster" Target="../slideMasters/slideMaster2.xml" /></Relationships>
</file>

<file path=ppt/slideLayouts/_rels/slideLayout21.xml.rels>&#65279;<?xml version="1.0" encoding="utf-8" standalone="yes"?><Relationships xmlns="http://schemas.openxmlformats.org/package/2006/relationships"><Relationship Id="rId1" Type="http://schemas.openxmlformats.org/officeDocument/2006/relationships/image" Target="../media/image16.png" /><Relationship Id="rId10" Type="http://schemas.openxmlformats.org/officeDocument/2006/relationships/tags" Target="../tags/tag334.xml" /><Relationship Id="rId11" Type="http://schemas.openxmlformats.org/officeDocument/2006/relationships/tags" Target="../tags/tag335.xml" /><Relationship Id="rId12" Type="http://schemas.openxmlformats.org/officeDocument/2006/relationships/slideMaster" Target="../slideMasters/slideMaster2.xml" /><Relationship Id="rId2" Type="http://schemas.openxmlformats.org/officeDocument/2006/relationships/tags" Target="../tags/tag327.xml" /><Relationship Id="rId3" Type="http://schemas.openxmlformats.org/officeDocument/2006/relationships/tags" Target="../tags/tag328.xml" /><Relationship Id="rId4" Type="http://schemas.openxmlformats.org/officeDocument/2006/relationships/tags" Target="../tags/tag329.xml" /><Relationship Id="rId5" Type="http://schemas.openxmlformats.org/officeDocument/2006/relationships/tags" Target="../tags/tag330.xml" /><Relationship Id="rId6" Type="http://schemas.openxmlformats.org/officeDocument/2006/relationships/image" Target="../media/image17.png" /><Relationship Id="rId7" Type="http://schemas.openxmlformats.org/officeDocument/2006/relationships/tags" Target="../tags/tag331.xml" /><Relationship Id="rId8" Type="http://schemas.openxmlformats.org/officeDocument/2006/relationships/tags" Target="../tags/tag332.xml" /><Relationship Id="rId9" Type="http://schemas.openxmlformats.org/officeDocument/2006/relationships/tags" Target="../tags/tag333.xml" /></Relationships>
</file>

<file path=ppt/slideLayouts/_rels/slideLayout22.xml.rels>&#65279;<?xml version="1.0" encoding="utf-8" standalone="yes"?><Relationships xmlns="http://schemas.openxmlformats.org/package/2006/relationships"><Relationship Id="rId1" Type="http://schemas.openxmlformats.org/officeDocument/2006/relationships/image" Target="../media/image18.png" /><Relationship Id="rId2" Type="http://schemas.openxmlformats.org/officeDocument/2006/relationships/tags" Target="../tags/tag336.xml" /><Relationship Id="rId3" Type="http://schemas.openxmlformats.org/officeDocument/2006/relationships/tags" Target="../tags/tag337.xml" /><Relationship Id="rId4" Type="http://schemas.openxmlformats.org/officeDocument/2006/relationships/tags" Target="../tags/tag338.xml" /><Relationship Id="rId5" Type="http://schemas.openxmlformats.org/officeDocument/2006/relationships/tags" Target="../tags/tag339.xml" /><Relationship Id="rId6" Type="http://schemas.openxmlformats.org/officeDocument/2006/relationships/tags" Target="../tags/tag340.xml" /><Relationship Id="rId7" Type="http://schemas.openxmlformats.org/officeDocument/2006/relationships/tags" Target="../tags/tag341.xml" /><Relationship Id="rId8" Type="http://schemas.openxmlformats.org/officeDocument/2006/relationships/tags" Target="../tags/tag342.xml" /><Relationship Id="rId9" Type="http://schemas.openxmlformats.org/officeDocument/2006/relationships/slideMaster" Target="../slideMasters/slideMaster2.xml" /></Relationships>
</file>

<file path=ppt/slideLayouts/_rels/slideLayout23.xml.rels>&#65279;<?xml version="1.0" encoding="utf-8" standalone="yes"?><Relationships xmlns="http://schemas.openxmlformats.org/package/2006/relationships"><Relationship Id="rId1" Type="http://schemas.openxmlformats.org/officeDocument/2006/relationships/image" Target="../media/image18.png" /><Relationship Id="rId10" Type="http://schemas.openxmlformats.org/officeDocument/2006/relationships/tags" Target="../tags/tag351.xml" /><Relationship Id="rId11" Type="http://schemas.openxmlformats.org/officeDocument/2006/relationships/slideMaster" Target="../slideMasters/slideMaster2.xml" /><Relationship Id="rId2" Type="http://schemas.openxmlformats.org/officeDocument/2006/relationships/tags" Target="../tags/tag343.xml" /><Relationship Id="rId3" Type="http://schemas.openxmlformats.org/officeDocument/2006/relationships/tags" Target="../tags/tag344.xml" /><Relationship Id="rId4" Type="http://schemas.openxmlformats.org/officeDocument/2006/relationships/tags" Target="../tags/tag345.xml" /><Relationship Id="rId5" Type="http://schemas.openxmlformats.org/officeDocument/2006/relationships/tags" Target="../tags/tag346.xml" /><Relationship Id="rId6" Type="http://schemas.openxmlformats.org/officeDocument/2006/relationships/tags" Target="../tags/tag347.xml" /><Relationship Id="rId7" Type="http://schemas.openxmlformats.org/officeDocument/2006/relationships/tags" Target="../tags/tag348.xml" /><Relationship Id="rId8" Type="http://schemas.openxmlformats.org/officeDocument/2006/relationships/tags" Target="../tags/tag349.xml" /><Relationship Id="rId9" Type="http://schemas.openxmlformats.org/officeDocument/2006/relationships/tags" Target="../tags/tag350.xml" /></Relationships>
</file>

<file path=ppt/slideLayouts/_rels/slideLayout24.xml.rels>&#65279;<?xml version="1.0" encoding="utf-8" standalone="yes"?><Relationships xmlns="http://schemas.openxmlformats.org/package/2006/relationships"><Relationship Id="rId1" Type="http://schemas.openxmlformats.org/officeDocument/2006/relationships/image" Target="../media/image17.png" /><Relationship Id="rId10" Type="http://schemas.openxmlformats.org/officeDocument/2006/relationships/tags" Target="../tags/tag358.xml" /><Relationship Id="rId11" Type="http://schemas.openxmlformats.org/officeDocument/2006/relationships/tags" Target="../tags/tag359.xml" /><Relationship Id="rId12" Type="http://schemas.openxmlformats.org/officeDocument/2006/relationships/slideMaster" Target="../slideMasters/slideMaster2.xml" /><Relationship Id="rId2" Type="http://schemas.openxmlformats.org/officeDocument/2006/relationships/tags" Target="../tags/tag352.xml" /><Relationship Id="rId3" Type="http://schemas.openxmlformats.org/officeDocument/2006/relationships/tags" Target="../tags/tag353.xml" /><Relationship Id="rId4" Type="http://schemas.openxmlformats.org/officeDocument/2006/relationships/image" Target="../media/image19.png" /><Relationship Id="rId5" Type="http://schemas.openxmlformats.org/officeDocument/2006/relationships/tags" Target="../tags/tag354.xml" /><Relationship Id="rId6" Type="http://schemas.openxmlformats.org/officeDocument/2006/relationships/image" Target="../media/image20.png" /><Relationship Id="rId7" Type="http://schemas.openxmlformats.org/officeDocument/2006/relationships/tags" Target="../tags/tag355.xml" /><Relationship Id="rId8" Type="http://schemas.openxmlformats.org/officeDocument/2006/relationships/tags" Target="../tags/tag356.xml" /><Relationship Id="rId9" Type="http://schemas.openxmlformats.org/officeDocument/2006/relationships/tags" Target="../tags/tag357.xml" /></Relationships>
</file>

<file path=ppt/slideLayouts/_rels/slideLayout25.xml.rels>&#65279;<?xml version="1.0" encoding="utf-8" standalone="yes"?><Relationships xmlns="http://schemas.openxmlformats.org/package/2006/relationships"><Relationship Id="rId1" Type="http://schemas.openxmlformats.org/officeDocument/2006/relationships/tags" Target="../tags/tag360.xml" /><Relationship Id="rId2" Type="http://schemas.openxmlformats.org/officeDocument/2006/relationships/tags" Target="../tags/tag361.xml" /><Relationship Id="rId3" Type="http://schemas.openxmlformats.org/officeDocument/2006/relationships/tags" Target="../tags/tag362.xml" /><Relationship Id="rId4" Type="http://schemas.openxmlformats.org/officeDocument/2006/relationships/slideMaster" Target="../slideMasters/slideMaster2.xml" /></Relationships>
</file>

<file path=ppt/slideLayouts/_rels/slideLayout26.xml.rels>&#65279;<?xml version="1.0" encoding="utf-8" standalone="yes"?><Relationships xmlns="http://schemas.openxmlformats.org/package/2006/relationships"><Relationship Id="rId1" Type="http://schemas.openxmlformats.org/officeDocument/2006/relationships/image" Target="../media/image18.png" /><Relationship Id="rId2" Type="http://schemas.openxmlformats.org/officeDocument/2006/relationships/tags" Target="../tags/tag363.xml" /><Relationship Id="rId3" Type="http://schemas.openxmlformats.org/officeDocument/2006/relationships/tags" Target="../tags/tag364.xml" /><Relationship Id="rId4" Type="http://schemas.openxmlformats.org/officeDocument/2006/relationships/tags" Target="../tags/tag365.xml" /><Relationship Id="rId5" Type="http://schemas.openxmlformats.org/officeDocument/2006/relationships/tags" Target="../tags/tag366.xml" /><Relationship Id="rId6" Type="http://schemas.openxmlformats.org/officeDocument/2006/relationships/tags" Target="../tags/tag367.xml" /><Relationship Id="rId7" Type="http://schemas.openxmlformats.org/officeDocument/2006/relationships/tags" Target="../tags/tag368.xml" /><Relationship Id="rId8" Type="http://schemas.openxmlformats.org/officeDocument/2006/relationships/tags" Target="../tags/tag369.xml" /><Relationship Id="rId9" Type="http://schemas.openxmlformats.org/officeDocument/2006/relationships/slideMaster" Target="../slideMasters/slideMaster2.xml" /></Relationships>
</file>

<file path=ppt/slideLayouts/_rels/slideLayout27.xml.rels>&#65279;<?xml version="1.0" encoding="utf-8" standalone="yes"?><Relationships xmlns="http://schemas.openxmlformats.org/package/2006/relationships"><Relationship Id="rId1" Type="http://schemas.openxmlformats.org/officeDocument/2006/relationships/tags" Target="../tags/tag370.xml" /><Relationship Id="rId10" Type="http://schemas.openxmlformats.org/officeDocument/2006/relationships/slideMaster" Target="../slideMasters/slideMaster2.xml" /><Relationship Id="rId2" Type="http://schemas.openxmlformats.org/officeDocument/2006/relationships/tags" Target="../tags/tag371.xml" /><Relationship Id="rId3" Type="http://schemas.openxmlformats.org/officeDocument/2006/relationships/image" Target="../media/image21.png" /><Relationship Id="rId4" Type="http://schemas.openxmlformats.org/officeDocument/2006/relationships/tags" Target="../tags/tag372.xml" /><Relationship Id="rId5" Type="http://schemas.openxmlformats.org/officeDocument/2006/relationships/tags" Target="../tags/tag373.xml" /><Relationship Id="rId6" Type="http://schemas.openxmlformats.org/officeDocument/2006/relationships/tags" Target="../tags/tag374.xml" /><Relationship Id="rId7" Type="http://schemas.openxmlformats.org/officeDocument/2006/relationships/tags" Target="../tags/tag375.xml" /><Relationship Id="rId8" Type="http://schemas.openxmlformats.org/officeDocument/2006/relationships/tags" Target="../tags/tag376.xml" /><Relationship Id="rId9" Type="http://schemas.openxmlformats.org/officeDocument/2006/relationships/tags" Target="../tags/tag377.xml" /></Relationships>
</file>

<file path=ppt/slideLayouts/_rels/slideLayout28.xml.rels>&#65279;<?xml version="1.0" encoding="utf-8" standalone="yes"?><Relationships xmlns="http://schemas.openxmlformats.org/package/2006/relationships"><Relationship Id="rId1" Type="http://schemas.openxmlformats.org/officeDocument/2006/relationships/tags" Target="../tags/tag378.xml" /><Relationship Id="rId2" Type="http://schemas.openxmlformats.org/officeDocument/2006/relationships/tags" Target="../tags/tag379.xml" /><Relationship Id="rId3" Type="http://schemas.openxmlformats.org/officeDocument/2006/relationships/image" Target="../media/image21.png" /><Relationship Id="rId4" Type="http://schemas.openxmlformats.org/officeDocument/2006/relationships/tags" Target="../tags/tag380.xml" /><Relationship Id="rId5" Type="http://schemas.openxmlformats.org/officeDocument/2006/relationships/tags" Target="../tags/tag381.xml" /><Relationship Id="rId6" Type="http://schemas.openxmlformats.org/officeDocument/2006/relationships/tags" Target="../tags/tag382.xml" /><Relationship Id="rId7" Type="http://schemas.openxmlformats.org/officeDocument/2006/relationships/tags" Target="../tags/tag383.xml" /><Relationship Id="rId8" Type="http://schemas.openxmlformats.org/officeDocument/2006/relationships/tags" Target="../tags/tag384.xml" /><Relationship Id="rId9" Type="http://schemas.openxmlformats.org/officeDocument/2006/relationships/slideMaster" Target="../slideMasters/slideMaster2.xml" /></Relationships>
</file>

<file path=ppt/slideLayouts/_rels/slideLayout29.xml.rels>&#65279;<?xml version="1.0" encoding="utf-8" standalone="yes"?><Relationships xmlns="http://schemas.openxmlformats.org/package/2006/relationships"><Relationship Id="rId1" Type="http://schemas.openxmlformats.org/officeDocument/2006/relationships/image" Target="../media/image16.png" /><Relationship Id="rId10" Type="http://schemas.openxmlformats.org/officeDocument/2006/relationships/tags" Target="../tags/tag392.xml" /><Relationship Id="rId11" Type="http://schemas.openxmlformats.org/officeDocument/2006/relationships/tags" Target="../tags/tag393.xml" /><Relationship Id="rId12" Type="http://schemas.openxmlformats.org/officeDocument/2006/relationships/slideMaster" Target="../slideMasters/slideMaster2.xml" /><Relationship Id="rId2" Type="http://schemas.openxmlformats.org/officeDocument/2006/relationships/tags" Target="../tags/tag385.xml" /><Relationship Id="rId3" Type="http://schemas.openxmlformats.org/officeDocument/2006/relationships/image" Target="../media/image17.png" /><Relationship Id="rId4" Type="http://schemas.openxmlformats.org/officeDocument/2006/relationships/tags" Target="../tags/tag386.xml" /><Relationship Id="rId5" Type="http://schemas.openxmlformats.org/officeDocument/2006/relationships/tags" Target="../tags/tag387.xml" /><Relationship Id="rId6" Type="http://schemas.openxmlformats.org/officeDocument/2006/relationships/tags" Target="../tags/tag388.xml" /><Relationship Id="rId7" Type="http://schemas.openxmlformats.org/officeDocument/2006/relationships/tags" Target="../tags/tag389.xml" /><Relationship Id="rId8" Type="http://schemas.openxmlformats.org/officeDocument/2006/relationships/tags" Target="../tags/tag390.xml" /><Relationship Id="rId9" Type="http://schemas.openxmlformats.org/officeDocument/2006/relationships/tags" Target="../tags/tag391.xml" /></Relationships>
</file>

<file path=ppt/slideLayouts/_rels/slideLayout3.xml.rels>&#65279;<?xml version="1.0" encoding="utf-8" standalone="yes"?><Relationships xmlns="http://schemas.openxmlformats.org/package/2006/relationships"><Relationship Id="rId1" Type="http://schemas.openxmlformats.org/officeDocument/2006/relationships/tags" Target="../tags/tag32.xml" /><Relationship Id="rId10" Type="http://schemas.openxmlformats.org/officeDocument/2006/relationships/tags" Target="../tags/tag41.xml" /><Relationship Id="rId11" Type="http://schemas.openxmlformats.org/officeDocument/2006/relationships/tags" Target="../tags/tag42.xml" /><Relationship Id="rId12" Type="http://schemas.openxmlformats.org/officeDocument/2006/relationships/tags" Target="../tags/tag43.xml" /><Relationship Id="rId13" Type="http://schemas.openxmlformats.org/officeDocument/2006/relationships/tags" Target="../tags/tag44.xml" /><Relationship Id="rId14" Type="http://schemas.openxmlformats.org/officeDocument/2006/relationships/tags" Target="../tags/tag45.xml" /><Relationship Id="rId15" Type="http://schemas.openxmlformats.org/officeDocument/2006/relationships/tags" Target="../tags/tag46.xml" /><Relationship Id="rId16" Type="http://schemas.openxmlformats.org/officeDocument/2006/relationships/tags" Target="../tags/tag47.xml" /><Relationship Id="rId17" Type="http://schemas.openxmlformats.org/officeDocument/2006/relationships/tags" Target="../tags/tag48.xml" /><Relationship Id="rId18" Type="http://schemas.openxmlformats.org/officeDocument/2006/relationships/tags" Target="../tags/tag49.xml" /><Relationship Id="rId19" Type="http://schemas.openxmlformats.org/officeDocument/2006/relationships/image" Target="../media/image7.png" /><Relationship Id="rId2" Type="http://schemas.openxmlformats.org/officeDocument/2006/relationships/tags" Target="../tags/tag33.xml" /><Relationship Id="rId20" Type="http://schemas.openxmlformats.org/officeDocument/2006/relationships/tags" Target="../tags/tag50.xml" /><Relationship Id="rId21" Type="http://schemas.openxmlformats.org/officeDocument/2006/relationships/tags" Target="../tags/tag51.xml" /><Relationship Id="rId22" Type="http://schemas.openxmlformats.org/officeDocument/2006/relationships/tags" Target="../tags/tag52.xml" /><Relationship Id="rId23" Type="http://schemas.openxmlformats.org/officeDocument/2006/relationships/tags" Target="../tags/tag53.xml" /><Relationship Id="rId24" Type="http://schemas.openxmlformats.org/officeDocument/2006/relationships/tags" Target="../tags/tag54.xml" /><Relationship Id="rId25" Type="http://schemas.openxmlformats.org/officeDocument/2006/relationships/slideMaster" Target="../slideMasters/slideMaster1.xml" /><Relationship Id="rId3" Type="http://schemas.openxmlformats.org/officeDocument/2006/relationships/tags" Target="../tags/tag34.xml" /><Relationship Id="rId4" Type="http://schemas.openxmlformats.org/officeDocument/2006/relationships/tags" Target="../tags/tag35.xml" /><Relationship Id="rId5" Type="http://schemas.openxmlformats.org/officeDocument/2006/relationships/tags" Target="../tags/tag36.xml" /><Relationship Id="rId6" Type="http://schemas.openxmlformats.org/officeDocument/2006/relationships/tags" Target="../tags/tag37.xml" /><Relationship Id="rId7" Type="http://schemas.openxmlformats.org/officeDocument/2006/relationships/tags" Target="../tags/tag38.xml" /><Relationship Id="rId8" Type="http://schemas.openxmlformats.org/officeDocument/2006/relationships/tags" Target="../tags/tag39.xml" /><Relationship Id="rId9" Type="http://schemas.openxmlformats.org/officeDocument/2006/relationships/tags" Target="../tags/tag40.xml" /></Relationships>
</file>

<file path=ppt/slideLayouts/_rels/slideLayout30.xml.rels>&#65279;<?xml version="1.0" encoding="utf-8" standalone="yes"?><Relationships xmlns="http://schemas.openxmlformats.org/package/2006/relationships"><Relationship Id="rId1" Type="http://schemas.openxmlformats.org/officeDocument/2006/relationships/image" Target="../media/image22.png" /><Relationship Id="rId2" Type="http://schemas.openxmlformats.org/officeDocument/2006/relationships/tags" Target="../tags/tag394.xml" /><Relationship Id="rId3" Type="http://schemas.openxmlformats.org/officeDocument/2006/relationships/tags" Target="../tags/tag395.xml" /><Relationship Id="rId4" Type="http://schemas.openxmlformats.org/officeDocument/2006/relationships/tags" Target="../tags/tag396.xml" /><Relationship Id="rId5" Type="http://schemas.openxmlformats.org/officeDocument/2006/relationships/tags" Target="../tags/tag397.xml" /><Relationship Id="rId6" Type="http://schemas.openxmlformats.org/officeDocument/2006/relationships/tags" Target="../tags/tag398.xml" /><Relationship Id="rId7" Type="http://schemas.openxmlformats.org/officeDocument/2006/relationships/slideMaster" Target="../slideMasters/slideMaster2.xml" /></Relationships>
</file>

<file path=ppt/slideLayouts/_rels/slideLayout31.xml.rels>&#65279;<?xml version="1.0" encoding="utf-8" standalone="yes"?><Relationships xmlns="http://schemas.openxmlformats.org/package/2006/relationships"><Relationship Id="rId1" Type="http://schemas.openxmlformats.org/officeDocument/2006/relationships/tags" Target="../tags/tag399.xml" /><Relationship Id="rId2" Type="http://schemas.openxmlformats.org/officeDocument/2006/relationships/image" Target="../media/image21.png" /><Relationship Id="rId3" Type="http://schemas.openxmlformats.org/officeDocument/2006/relationships/tags" Target="../tags/tag400.xml" /><Relationship Id="rId4" Type="http://schemas.openxmlformats.org/officeDocument/2006/relationships/tags" Target="../tags/tag401.xml" /><Relationship Id="rId5" Type="http://schemas.openxmlformats.org/officeDocument/2006/relationships/tags" Target="../tags/tag402.xml" /><Relationship Id="rId6" Type="http://schemas.openxmlformats.org/officeDocument/2006/relationships/tags" Target="../tags/tag403.xml" /><Relationship Id="rId7" Type="http://schemas.openxmlformats.org/officeDocument/2006/relationships/tags" Target="../tags/tag404.xml" /><Relationship Id="rId8" Type="http://schemas.openxmlformats.org/officeDocument/2006/relationships/tags" Target="../tags/tag405.xml" /><Relationship Id="rId9" Type="http://schemas.openxmlformats.org/officeDocument/2006/relationships/slideMaster" Target="../slideMasters/slideMaster2.xml" /></Relationships>
</file>

<file path=ppt/slideLayouts/_rels/slideLayout32.xml.rels>&#65279;<?xml version="1.0" encoding="utf-8" standalone="yes"?><Relationships xmlns="http://schemas.openxmlformats.org/package/2006/relationships"><Relationship Id="rId1" Type="http://schemas.openxmlformats.org/officeDocument/2006/relationships/image" Target="../media/image18.png" /><Relationship Id="rId10" Type="http://schemas.openxmlformats.org/officeDocument/2006/relationships/slideMaster" Target="../slideMasters/slideMaster2.xml" /><Relationship Id="rId2" Type="http://schemas.openxmlformats.org/officeDocument/2006/relationships/tags" Target="../tags/tag406.xml" /><Relationship Id="rId3" Type="http://schemas.openxmlformats.org/officeDocument/2006/relationships/tags" Target="../tags/tag407.xml" /><Relationship Id="rId4" Type="http://schemas.openxmlformats.org/officeDocument/2006/relationships/tags" Target="../tags/tag408.xml" /><Relationship Id="rId5" Type="http://schemas.openxmlformats.org/officeDocument/2006/relationships/tags" Target="../tags/tag409.xml" /><Relationship Id="rId6" Type="http://schemas.openxmlformats.org/officeDocument/2006/relationships/tags" Target="../tags/tag410.xml" /><Relationship Id="rId7" Type="http://schemas.openxmlformats.org/officeDocument/2006/relationships/tags" Target="../tags/tag411.xml" /><Relationship Id="rId8" Type="http://schemas.openxmlformats.org/officeDocument/2006/relationships/tags" Target="../tags/tag412.xml" /><Relationship Id="rId9" Type="http://schemas.openxmlformats.org/officeDocument/2006/relationships/tags" Target="../tags/tag413.xml" /></Relationships>
</file>

<file path=ppt/slideLayouts/_rels/slideLayout33.xml.rels>&#65279;<?xml version="1.0" encoding="utf-8" standalone="yes"?><Relationships xmlns="http://schemas.openxmlformats.org/package/2006/relationships"><Relationship Id="rId1" Type="http://schemas.openxmlformats.org/officeDocument/2006/relationships/image" Target="../media/image18.png" /><Relationship Id="rId10" Type="http://schemas.openxmlformats.org/officeDocument/2006/relationships/slideMaster" Target="../slideMasters/slideMaster2.xml" /><Relationship Id="rId2" Type="http://schemas.openxmlformats.org/officeDocument/2006/relationships/tags" Target="../tags/tag414.xml" /><Relationship Id="rId3" Type="http://schemas.openxmlformats.org/officeDocument/2006/relationships/tags" Target="../tags/tag415.xml" /><Relationship Id="rId4" Type="http://schemas.openxmlformats.org/officeDocument/2006/relationships/tags" Target="../tags/tag416.xml" /><Relationship Id="rId5" Type="http://schemas.openxmlformats.org/officeDocument/2006/relationships/tags" Target="../tags/tag417.xml" /><Relationship Id="rId6" Type="http://schemas.openxmlformats.org/officeDocument/2006/relationships/tags" Target="../tags/tag418.xml" /><Relationship Id="rId7" Type="http://schemas.openxmlformats.org/officeDocument/2006/relationships/tags" Target="../tags/tag419.xml" /><Relationship Id="rId8" Type="http://schemas.openxmlformats.org/officeDocument/2006/relationships/tags" Target="../tags/tag420.xml" /><Relationship Id="rId9" Type="http://schemas.openxmlformats.org/officeDocument/2006/relationships/tags" Target="../tags/tag421.xml" /></Relationships>
</file>

<file path=ppt/slideLayouts/_rels/slideLayout34.xml.rels>&#65279;<?xml version="1.0" encoding="utf-8" standalone="yes"?><Relationships xmlns="http://schemas.openxmlformats.org/package/2006/relationships"><Relationship Id="rId1" Type="http://schemas.openxmlformats.org/officeDocument/2006/relationships/image" Target="../media/image22.png" /><Relationship Id="rId10" Type="http://schemas.openxmlformats.org/officeDocument/2006/relationships/slideMaster" Target="../slideMasters/slideMaster2.xml" /><Relationship Id="rId2" Type="http://schemas.openxmlformats.org/officeDocument/2006/relationships/tags" Target="../tags/tag422.xml" /><Relationship Id="rId3" Type="http://schemas.openxmlformats.org/officeDocument/2006/relationships/tags" Target="../tags/tag423.xml" /><Relationship Id="rId4" Type="http://schemas.openxmlformats.org/officeDocument/2006/relationships/tags" Target="../tags/tag424.xml" /><Relationship Id="rId5" Type="http://schemas.openxmlformats.org/officeDocument/2006/relationships/tags" Target="../tags/tag425.xml" /><Relationship Id="rId6" Type="http://schemas.openxmlformats.org/officeDocument/2006/relationships/tags" Target="../tags/tag426.xml" /><Relationship Id="rId7" Type="http://schemas.openxmlformats.org/officeDocument/2006/relationships/tags" Target="../tags/tag427.xml" /><Relationship Id="rId8" Type="http://schemas.openxmlformats.org/officeDocument/2006/relationships/tags" Target="../tags/tag428.xml" /><Relationship Id="rId9" Type="http://schemas.openxmlformats.org/officeDocument/2006/relationships/tags" Target="../tags/tag429.xml" /></Relationships>
</file>

<file path=ppt/slideLayouts/_rels/slideLayout35.xml.rels>&#65279;<?xml version="1.0" encoding="utf-8" standalone="yes"?><Relationships xmlns="http://schemas.openxmlformats.org/package/2006/relationships"><Relationship Id="rId1" Type="http://schemas.openxmlformats.org/officeDocument/2006/relationships/image" Target="../media/image18.png" /><Relationship Id="rId10" Type="http://schemas.openxmlformats.org/officeDocument/2006/relationships/tags" Target="../tags/tag438.xml" /><Relationship Id="rId11" Type="http://schemas.openxmlformats.org/officeDocument/2006/relationships/tags" Target="../tags/tag439.xml" /><Relationship Id="rId12" Type="http://schemas.openxmlformats.org/officeDocument/2006/relationships/slideMaster" Target="../slideMasters/slideMaster2.xml" /><Relationship Id="rId2" Type="http://schemas.openxmlformats.org/officeDocument/2006/relationships/tags" Target="../tags/tag430.xml" /><Relationship Id="rId3" Type="http://schemas.openxmlformats.org/officeDocument/2006/relationships/tags" Target="../tags/tag431.xml" /><Relationship Id="rId4" Type="http://schemas.openxmlformats.org/officeDocument/2006/relationships/tags" Target="../tags/tag432.xml" /><Relationship Id="rId5" Type="http://schemas.openxmlformats.org/officeDocument/2006/relationships/tags" Target="../tags/tag433.xml" /><Relationship Id="rId6" Type="http://schemas.openxmlformats.org/officeDocument/2006/relationships/tags" Target="../tags/tag434.xml" /><Relationship Id="rId7" Type="http://schemas.openxmlformats.org/officeDocument/2006/relationships/tags" Target="../tags/tag435.xml" /><Relationship Id="rId8" Type="http://schemas.openxmlformats.org/officeDocument/2006/relationships/tags" Target="../tags/tag436.xml" /><Relationship Id="rId9" Type="http://schemas.openxmlformats.org/officeDocument/2006/relationships/tags" Target="../tags/tag437.xml" /></Relationships>
</file>

<file path=ppt/slideLayouts/_rels/slideLayout36.xml.rels>&#65279;<?xml version="1.0" encoding="utf-8" standalone="yes"?><Relationships xmlns="http://schemas.openxmlformats.org/package/2006/relationships"><Relationship Id="rId1" Type="http://schemas.openxmlformats.org/officeDocument/2006/relationships/tags" Target="../tags/tag440.xml" /><Relationship Id="rId10" Type="http://schemas.openxmlformats.org/officeDocument/2006/relationships/tags" Target="../tags/tag447.xml" /><Relationship Id="rId11" Type="http://schemas.openxmlformats.org/officeDocument/2006/relationships/slideMaster" Target="../slideMasters/slideMaster2.xml" /><Relationship Id="rId2" Type="http://schemas.openxmlformats.org/officeDocument/2006/relationships/tags" Target="../tags/tag441.xml" /><Relationship Id="rId3" Type="http://schemas.openxmlformats.org/officeDocument/2006/relationships/tags" Target="../tags/tag442.xml" /><Relationship Id="rId4" Type="http://schemas.openxmlformats.org/officeDocument/2006/relationships/tags" Target="../tags/tag443.xml" /><Relationship Id="rId5" Type="http://schemas.openxmlformats.org/officeDocument/2006/relationships/tags" Target="../tags/tag444.xml" /><Relationship Id="rId6" Type="http://schemas.openxmlformats.org/officeDocument/2006/relationships/tags" Target="../tags/tag445.xml" /><Relationship Id="rId7" Type="http://schemas.openxmlformats.org/officeDocument/2006/relationships/image" Target="../media/image23.png" /><Relationship Id="rId8" Type="http://schemas.openxmlformats.org/officeDocument/2006/relationships/tags" Target="../tags/tag446.xml" /><Relationship Id="rId9" Type="http://schemas.openxmlformats.org/officeDocument/2006/relationships/image" Target="../media/image22.png" /></Relationships>
</file>

<file path=ppt/slideLayouts/_rels/slideLayout4.xml.rels>&#65279;<?xml version="1.0" encoding="utf-8" standalone="yes"?><Relationships xmlns="http://schemas.openxmlformats.org/package/2006/relationships"><Relationship Id="rId1" Type="http://schemas.openxmlformats.org/officeDocument/2006/relationships/tags" Target="../tags/tag55.xml" /><Relationship Id="rId10" Type="http://schemas.openxmlformats.org/officeDocument/2006/relationships/tags" Target="../tags/tag64.xml" /><Relationship Id="rId11" Type="http://schemas.openxmlformats.org/officeDocument/2006/relationships/tags" Target="../tags/tag65.xml" /><Relationship Id="rId12" Type="http://schemas.openxmlformats.org/officeDocument/2006/relationships/tags" Target="../tags/tag66.xml" /><Relationship Id="rId13" Type="http://schemas.openxmlformats.org/officeDocument/2006/relationships/tags" Target="../tags/tag67.xml" /><Relationship Id="rId14" Type="http://schemas.openxmlformats.org/officeDocument/2006/relationships/tags" Target="../tags/tag68.xml" /><Relationship Id="rId15" Type="http://schemas.openxmlformats.org/officeDocument/2006/relationships/tags" Target="../tags/tag69.xml" /><Relationship Id="rId16" Type="http://schemas.openxmlformats.org/officeDocument/2006/relationships/tags" Target="../tags/tag70.xml" /><Relationship Id="rId17" Type="http://schemas.openxmlformats.org/officeDocument/2006/relationships/slideMaster" Target="../slideMasters/slideMaster1.xml" /><Relationship Id="rId2" Type="http://schemas.openxmlformats.org/officeDocument/2006/relationships/tags" Target="../tags/tag56.xml" /><Relationship Id="rId3" Type="http://schemas.openxmlformats.org/officeDocument/2006/relationships/tags" Target="../tags/tag57.xml" /><Relationship Id="rId4" Type="http://schemas.openxmlformats.org/officeDocument/2006/relationships/tags" Target="../tags/tag58.xml" /><Relationship Id="rId5" Type="http://schemas.openxmlformats.org/officeDocument/2006/relationships/tags" Target="../tags/tag59.xml" /><Relationship Id="rId6" Type="http://schemas.openxmlformats.org/officeDocument/2006/relationships/tags" Target="../tags/tag60.xml" /><Relationship Id="rId7" Type="http://schemas.openxmlformats.org/officeDocument/2006/relationships/tags" Target="../tags/tag61.xml" /><Relationship Id="rId8" Type="http://schemas.openxmlformats.org/officeDocument/2006/relationships/tags" Target="../tags/tag62.xml" /><Relationship Id="rId9" Type="http://schemas.openxmlformats.org/officeDocument/2006/relationships/tags" Target="../tags/tag63.xml" /></Relationships>
</file>

<file path=ppt/slideLayouts/_rels/slideLayout5.xml.rels>&#65279;<?xml version="1.0" encoding="utf-8" standalone="yes"?><Relationships xmlns="http://schemas.openxmlformats.org/package/2006/relationships"><Relationship Id="rId1" Type="http://schemas.openxmlformats.org/officeDocument/2006/relationships/tags" Target="../tags/tag71.xml" /><Relationship Id="rId10" Type="http://schemas.openxmlformats.org/officeDocument/2006/relationships/tags" Target="../tags/tag80.xml" /><Relationship Id="rId11" Type="http://schemas.openxmlformats.org/officeDocument/2006/relationships/tags" Target="../tags/tag81.xml" /><Relationship Id="rId12" Type="http://schemas.openxmlformats.org/officeDocument/2006/relationships/tags" Target="../tags/tag82.xml" /><Relationship Id="rId13" Type="http://schemas.openxmlformats.org/officeDocument/2006/relationships/tags" Target="../tags/tag83.xml" /><Relationship Id="rId14" Type="http://schemas.openxmlformats.org/officeDocument/2006/relationships/tags" Target="../tags/tag84.xml" /><Relationship Id="rId15" Type="http://schemas.openxmlformats.org/officeDocument/2006/relationships/tags" Target="../tags/tag85.xml" /><Relationship Id="rId16" Type="http://schemas.openxmlformats.org/officeDocument/2006/relationships/tags" Target="../tags/tag86.xml" /><Relationship Id="rId17" Type="http://schemas.openxmlformats.org/officeDocument/2006/relationships/tags" Target="../tags/tag87.xml" /><Relationship Id="rId18" Type="http://schemas.openxmlformats.org/officeDocument/2006/relationships/tags" Target="../tags/tag88.xml" /><Relationship Id="rId19" Type="http://schemas.openxmlformats.org/officeDocument/2006/relationships/slideMaster" Target="../slideMasters/slideMaster1.xml" /><Relationship Id="rId2" Type="http://schemas.openxmlformats.org/officeDocument/2006/relationships/tags" Target="../tags/tag72.xml" /><Relationship Id="rId3" Type="http://schemas.openxmlformats.org/officeDocument/2006/relationships/tags" Target="../tags/tag73.xml" /><Relationship Id="rId4" Type="http://schemas.openxmlformats.org/officeDocument/2006/relationships/tags" Target="../tags/tag74.xml" /><Relationship Id="rId5" Type="http://schemas.openxmlformats.org/officeDocument/2006/relationships/tags" Target="../tags/tag75.xml" /><Relationship Id="rId6" Type="http://schemas.openxmlformats.org/officeDocument/2006/relationships/tags" Target="../tags/tag76.xml" /><Relationship Id="rId7" Type="http://schemas.openxmlformats.org/officeDocument/2006/relationships/tags" Target="../tags/tag77.xml" /><Relationship Id="rId8" Type="http://schemas.openxmlformats.org/officeDocument/2006/relationships/tags" Target="../tags/tag78.xml" /><Relationship Id="rId9" Type="http://schemas.openxmlformats.org/officeDocument/2006/relationships/tags" Target="../tags/tag79.xml" /></Relationships>
</file>

<file path=ppt/slideLayouts/_rels/slideLayout6.xml.rels>&#65279;<?xml version="1.0" encoding="utf-8" standalone="yes"?><Relationships xmlns="http://schemas.openxmlformats.org/package/2006/relationships"><Relationship Id="rId1" Type="http://schemas.openxmlformats.org/officeDocument/2006/relationships/image" Target="../media/image8.png" /><Relationship Id="rId2" Type="http://schemas.openxmlformats.org/officeDocument/2006/relationships/tags" Target="../tags/tag89.xml" /><Relationship Id="rId3" Type="http://schemas.openxmlformats.org/officeDocument/2006/relationships/tags" Target="../tags/tag90.xml" /><Relationship Id="rId4" Type="http://schemas.openxmlformats.org/officeDocument/2006/relationships/tags" Target="../tags/tag91.xml" /><Relationship Id="rId5" Type="http://schemas.openxmlformats.org/officeDocument/2006/relationships/tags" Target="../tags/tag92.xml" /><Relationship Id="rId6" Type="http://schemas.openxmlformats.org/officeDocument/2006/relationships/tags" Target="../tags/tag93.xml" /><Relationship Id="rId7"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tags" Target="../tags/tag94.xml" /><Relationship Id="rId2" Type="http://schemas.openxmlformats.org/officeDocument/2006/relationships/tags" Target="../tags/tag95.xml" /><Relationship Id="rId3" Type="http://schemas.openxmlformats.org/officeDocument/2006/relationships/tags" Target="../tags/tag96.xml" /><Relationship Id="rId4"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tags" Target="../tags/tag97.xml" /><Relationship Id="rId10" Type="http://schemas.openxmlformats.org/officeDocument/2006/relationships/tags" Target="../tags/tag106.xml" /><Relationship Id="rId11" Type="http://schemas.openxmlformats.org/officeDocument/2006/relationships/tags" Target="../tags/tag107.xml" /><Relationship Id="rId12" Type="http://schemas.openxmlformats.org/officeDocument/2006/relationships/tags" Target="../tags/tag108.xml" /><Relationship Id="rId13" Type="http://schemas.openxmlformats.org/officeDocument/2006/relationships/tags" Target="../tags/tag109.xml" /><Relationship Id="rId14" Type="http://schemas.openxmlformats.org/officeDocument/2006/relationships/tags" Target="../tags/tag110.xml" /><Relationship Id="rId15" Type="http://schemas.openxmlformats.org/officeDocument/2006/relationships/tags" Target="../tags/tag111.xml" /><Relationship Id="rId16" Type="http://schemas.openxmlformats.org/officeDocument/2006/relationships/tags" Target="../tags/tag112.xml" /><Relationship Id="rId17" Type="http://schemas.openxmlformats.org/officeDocument/2006/relationships/slideMaster" Target="../slideMasters/slideMaster1.xml" /><Relationship Id="rId2" Type="http://schemas.openxmlformats.org/officeDocument/2006/relationships/tags" Target="../tags/tag98.xml" /><Relationship Id="rId3" Type="http://schemas.openxmlformats.org/officeDocument/2006/relationships/tags" Target="../tags/tag99.xml" /><Relationship Id="rId4" Type="http://schemas.openxmlformats.org/officeDocument/2006/relationships/tags" Target="../tags/tag100.xml" /><Relationship Id="rId5" Type="http://schemas.openxmlformats.org/officeDocument/2006/relationships/tags" Target="../tags/tag101.xml" /><Relationship Id="rId6" Type="http://schemas.openxmlformats.org/officeDocument/2006/relationships/tags" Target="../tags/tag102.xml" /><Relationship Id="rId7" Type="http://schemas.openxmlformats.org/officeDocument/2006/relationships/tags" Target="../tags/tag103.xml" /><Relationship Id="rId8" Type="http://schemas.openxmlformats.org/officeDocument/2006/relationships/tags" Target="../tags/tag104.xml" /><Relationship Id="rId9" Type="http://schemas.openxmlformats.org/officeDocument/2006/relationships/tags" Target="../tags/tag105.xml" /></Relationships>
</file>

<file path=ppt/slideLayouts/_rels/slideLayout9.xml.rels>&#65279;<?xml version="1.0" encoding="utf-8" standalone="yes"?><Relationships xmlns="http://schemas.openxmlformats.org/package/2006/relationships"><Relationship Id="rId1" Type="http://schemas.openxmlformats.org/officeDocument/2006/relationships/tags" Target="../tags/tag113.xml" /><Relationship Id="rId10" Type="http://schemas.openxmlformats.org/officeDocument/2006/relationships/tags" Target="../tags/tag122.xml" /><Relationship Id="rId11" Type="http://schemas.openxmlformats.org/officeDocument/2006/relationships/tags" Target="../tags/tag123.xml" /><Relationship Id="rId12" Type="http://schemas.openxmlformats.org/officeDocument/2006/relationships/tags" Target="../tags/tag124.xml" /><Relationship Id="rId13" Type="http://schemas.openxmlformats.org/officeDocument/2006/relationships/tags" Target="../tags/tag125.xml" /><Relationship Id="rId14" Type="http://schemas.openxmlformats.org/officeDocument/2006/relationships/tags" Target="../tags/tag126.xml" /><Relationship Id="rId15" Type="http://schemas.openxmlformats.org/officeDocument/2006/relationships/tags" Target="../tags/tag127.xml" /><Relationship Id="rId16" Type="http://schemas.openxmlformats.org/officeDocument/2006/relationships/slideMaster" Target="../slideMasters/slideMaster1.xml" /><Relationship Id="rId2" Type="http://schemas.openxmlformats.org/officeDocument/2006/relationships/tags" Target="../tags/tag114.xml" /><Relationship Id="rId3" Type="http://schemas.openxmlformats.org/officeDocument/2006/relationships/tags" Target="../tags/tag115.xml" /><Relationship Id="rId4" Type="http://schemas.openxmlformats.org/officeDocument/2006/relationships/tags" Target="../tags/tag116.xml" /><Relationship Id="rId5" Type="http://schemas.openxmlformats.org/officeDocument/2006/relationships/tags" Target="../tags/tag117.xml" /><Relationship Id="rId6" Type="http://schemas.openxmlformats.org/officeDocument/2006/relationships/tags" Target="../tags/tag118.xml" /><Relationship Id="rId7" Type="http://schemas.openxmlformats.org/officeDocument/2006/relationships/tags" Target="../tags/tag119.xml" /><Relationship Id="rId8" Type="http://schemas.openxmlformats.org/officeDocument/2006/relationships/tags" Target="../tags/tag120.xml" /><Relationship Id="rId9" Type="http://schemas.openxmlformats.org/officeDocument/2006/relationships/tags" Target="../tags/tag12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bg>
      <p:bgPr>
        <a:solidFill>
          <a:schemeClr val="tx2"/>
        </a:solidFill>
        <a:effectLst/>
      </p:bgPr>
    </p:bg>
    <p:spTree>
      <p:nvGrpSpPr>
        <p:cNvPr id="1" name=""/>
        <p:cNvGrpSpPr/>
        <p:nvPr/>
      </p:nvGrpSpPr>
      <p:grpSpPr>
        <a:xfrm>
          <a:off x="0" y="0"/>
          <a:ext cx="0" cy="0"/>
        </a:xfrm>
      </p:grpSpPr>
      <p:pic>
        <p:nvPicPr>
          <p:cNvPr id="6" name="图片 5"/>
          <p:cNvPicPr>
            <a:picLocks noChangeAspect="1"/>
          </p:cNvPicPr>
          <p:nvPr/>
        </p:nvPicPr>
        <p:blipFill>
          <a:blip r:embed="rId1"/>
          <a:stretch>
            <a:fillRect/>
          </a:stretch>
        </p:blipFill>
        <p:spPr>
          <a:xfrm>
            <a:off x="3411627" y="412585"/>
            <a:ext cx="5407621" cy="6145301"/>
          </a:xfrm>
          <a:prstGeom prst="rect">
            <a:avLst/>
          </a:prstGeom>
        </p:spPr>
      </p:pic>
      <p:sp>
        <p:nvSpPr>
          <p:cNvPr id="30" name="Freeform 379"/>
          <p:cNvSpPr>
            <a:spLocks noEditPoints="1"/>
          </p:cNvSpPr>
          <p:nvPr>
            <p:custDataLst>
              <p:tags r:id="rId2"/>
            </p:custDataLst>
          </p:nvPr>
        </p:nvSpPr>
        <p:spPr bwMode="auto">
          <a:xfrm>
            <a:off x="1304925" y="3097213"/>
            <a:ext cx="10729913" cy="3560763"/>
          </a:xfrm>
          <a:custGeom>
            <a:gdLst>
              <a:gd name="T0" fmla="*/ 4156 w 4176"/>
              <a:gd name="T1" fmla="*/ 1578 h 1623"/>
              <a:gd name="T2" fmla="*/ 4176 w 4176"/>
              <a:gd name="T3" fmla="*/ 1569 h 1623"/>
              <a:gd name="T4" fmla="*/ 4176 w 4176"/>
              <a:gd name="T5" fmla="*/ 1623 h 1623"/>
              <a:gd name="T6" fmla="*/ 4123 w 4176"/>
              <a:gd name="T7" fmla="*/ 1580 h 1623"/>
              <a:gd name="T8" fmla="*/ 4132 w 4176"/>
              <a:gd name="T9" fmla="*/ 1614 h 1623"/>
              <a:gd name="T10" fmla="*/ 4167 w 4176"/>
              <a:gd name="T11" fmla="*/ 1578 h 1623"/>
              <a:gd name="T12" fmla="*/ 4079 w 4176"/>
              <a:gd name="T13" fmla="*/ 1601 h 1623"/>
              <a:gd name="T14" fmla="*/ 4099 w 4176"/>
              <a:gd name="T15" fmla="*/ 1569 h 1623"/>
              <a:gd name="T16" fmla="*/ 4088 w 4176"/>
              <a:gd name="T17" fmla="*/ 1578 h 1623"/>
              <a:gd name="T18" fmla="*/ 4121 w 4176"/>
              <a:gd name="T19" fmla="*/ 1591 h 1623"/>
              <a:gd name="T20" fmla="*/ 4112 w 4176"/>
              <a:gd name="T21" fmla="*/ 1569 h 1623"/>
              <a:gd name="T22" fmla="*/ 4143 w 4176"/>
              <a:gd name="T23" fmla="*/ 1578 h 1623"/>
              <a:gd name="T24" fmla="*/ 4112 w 4176"/>
              <a:gd name="T25" fmla="*/ 1569 h 1623"/>
              <a:gd name="T26" fmla="*/ 4145 w 4176"/>
              <a:gd name="T27" fmla="*/ 1591 h 1623"/>
              <a:gd name="T28" fmla="*/ 4154 w 4176"/>
              <a:gd name="T29" fmla="*/ 1557 h 1623"/>
              <a:gd name="T30" fmla="*/ 4134 w 4176"/>
              <a:gd name="T31" fmla="*/ 1601 h 1623"/>
              <a:gd name="T32" fmla="*/ 4123 w 4176"/>
              <a:gd name="T33" fmla="*/ 1567 h 1623"/>
              <a:gd name="T34" fmla="*/ 4154 w 4176"/>
              <a:gd name="T35" fmla="*/ 1523 h 1623"/>
              <a:gd name="T36" fmla="*/ 4145 w 4176"/>
              <a:gd name="T37" fmla="*/ 1544 h 1623"/>
              <a:gd name="T38" fmla="*/ 4132 w 4176"/>
              <a:gd name="T39" fmla="*/ 1533 h 1623"/>
              <a:gd name="T40" fmla="*/ 4123 w 4176"/>
              <a:gd name="T41" fmla="*/ 1567 h 1623"/>
              <a:gd name="T42" fmla="*/ 3991 w 4176"/>
              <a:gd name="T43" fmla="*/ 1591 h 1623"/>
              <a:gd name="T44" fmla="*/ 4010 w 4176"/>
              <a:gd name="T45" fmla="*/ 1591 h 1623"/>
              <a:gd name="T46" fmla="*/ 4027 w 4176"/>
              <a:gd name="T47" fmla="*/ 1591 h 1623"/>
              <a:gd name="T48" fmla="*/ 4044 w 4176"/>
              <a:gd name="T49" fmla="*/ 1623 h 1623"/>
              <a:gd name="T50" fmla="*/ 4013 w 4176"/>
              <a:gd name="T51" fmla="*/ 1602 h 1623"/>
              <a:gd name="T52" fmla="*/ 4022 w 4176"/>
              <a:gd name="T53" fmla="*/ 1614 h 1623"/>
              <a:gd name="T54" fmla="*/ 4035 w 4176"/>
              <a:gd name="T55" fmla="*/ 1601 h 1623"/>
              <a:gd name="T56" fmla="*/ 4027 w 4176"/>
              <a:gd name="T57" fmla="*/ 1601 h 1623"/>
              <a:gd name="T58" fmla="*/ 4013 w 4176"/>
              <a:gd name="T59" fmla="*/ 1601 h 1623"/>
              <a:gd name="T60" fmla="*/ 4000 w 4176"/>
              <a:gd name="T61" fmla="*/ 1623 h 1623"/>
              <a:gd name="T62" fmla="*/ 0 w 4176"/>
              <a:gd name="T63" fmla="*/ 1614 h 1623"/>
              <a:gd name="T64" fmla="*/ 4013 w 4176"/>
              <a:gd name="T65" fmla="*/ 1589 h 1623"/>
              <a:gd name="T66" fmla="*/ 4066 w 4176"/>
              <a:gd name="T67" fmla="*/ 1569 h 1623"/>
              <a:gd name="T68" fmla="*/ 4101 w 4176"/>
              <a:gd name="T69" fmla="*/ 1614 h 1623"/>
              <a:gd name="T70" fmla="*/ 4110 w 4176"/>
              <a:gd name="T71" fmla="*/ 1602 h 1623"/>
              <a:gd name="T72" fmla="*/ 4057 w 4176"/>
              <a:gd name="T73" fmla="*/ 1623 h 1623"/>
              <a:gd name="T74" fmla="*/ 4022 w 4176"/>
              <a:gd name="T75" fmla="*/ 1578 h 1623"/>
              <a:gd name="T76" fmla="*/ 4013 w 4176"/>
              <a:gd name="T77" fmla="*/ 1589 h 1623"/>
              <a:gd name="T78" fmla="*/ 4101 w 4176"/>
              <a:gd name="T79" fmla="*/ 1546 h 1623"/>
              <a:gd name="T80" fmla="*/ 4121 w 4176"/>
              <a:gd name="T81" fmla="*/ 1555 h 1623"/>
              <a:gd name="T82" fmla="*/ 4110 w 4176"/>
              <a:gd name="T83" fmla="*/ 1589 h 1623"/>
              <a:gd name="T84" fmla="*/ 4134 w 4176"/>
              <a:gd name="T85" fmla="*/ 1546 h 1623"/>
              <a:gd name="T86" fmla="*/ 4167 w 4176"/>
              <a:gd name="T87" fmla="*/ 1510 h 1623"/>
              <a:gd name="T88" fmla="*/ 4123 w 4176"/>
              <a:gd name="T89" fmla="*/ 1455 h 1623"/>
              <a:gd name="T90" fmla="*/ 4143 w 4176"/>
              <a:gd name="T91" fmla="*/ 1465 h 1623"/>
              <a:gd name="T92" fmla="*/ 4132 w 4176"/>
              <a:gd name="T93" fmla="*/ 1501 h 1623"/>
              <a:gd name="T94" fmla="*/ 4176 w 4176"/>
              <a:gd name="T95" fmla="*/ 1555 h 1623"/>
              <a:gd name="T96" fmla="*/ 4134 w 4176"/>
              <a:gd name="T97" fmla="*/ 1546 h 1623"/>
              <a:gd name="T98" fmla="*/ 4145 w 4176"/>
              <a:gd name="T99" fmla="*/ 1452 h 1623"/>
              <a:gd name="T100" fmla="*/ 4167 w 4176"/>
              <a:gd name="T101" fmla="*/ 1433 h 1623"/>
              <a:gd name="T102" fmla="*/ 4176 w 4176"/>
              <a:gd name="T103" fmla="*/ 0 h 1623"/>
              <a:gd name="T104" fmla="*/ 4154 w 4176"/>
              <a:gd name="T105" fmla="*/ 1442 h 1623"/>
              <a:gd name="T106" fmla="*/ 4154 w 4176"/>
              <a:gd name="T107" fmla="*/ 1455 h 1623"/>
              <a:gd name="T108" fmla="*/ 4154 w 4176"/>
              <a:gd name="T109" fmla="*/ 1470 h 1623"/>
              <a:gd name="T110" fmla="*/ 4167 w 4176"/>
              <a:gd name="T111" fmla="*/ 1478 h 1623"/>
              <a:gd name="T112" fmla="*/ 4156 w 4176"/>
              <a:gd name="T113" fmla="*/ 1465 h 1623"/>
              <a:gd name="T114" fmla="*/ 4176 w 4176"/>
              <a:gd name="T115" fmla="*/ 1455 h 1623"/>
              <a:gd name="T116" fmla="*/ 4145 w 4176"/>
              <a:gd name="T117" fmla="*/ 1487 h 1623"/>
              <a:gd name="T118" fmla="*/ 4145 w 4176"/>
              <a:gd name="T119" fmla="*/ 1465 h 162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176" h="1623">
                <a:moveTo>
                  <a:pt x="4167" y="1578"/>
                </a:moveTo>
                <a:cubicBezTo>
                  <a:pt x="4156" y="1578"/>
                  <a:pt x="4156" y="1578"/>
                  <a:pt x="4156" y="1578"/>
                </a:cubicBezTo>
                <a:cubicBezTo>
                  <a:pt x="4156" y="1569"/>
                  <a:pt x="4156" y="1569"/>
                  <a:pt x="4156" y="1569"/>
                </a:cubicBezTo>
                <a:cubicBezTo>
                  <a:pt x="4176" y="1569"/>
                  <a:pt x="4176" y="1569"/>
                  <a:pt x="4176" y="1569"/>
                </a:cubicBezTo>
                <a:cubicBezTo>
                  <a:pt x="4176" y="1614"/>
                  <a:pt x="4176" y="1614"/>
                  <a:pt x="4176" y="1614"/>
                </a:cubicBezTo>
                <a:cubicBezTo>
                  <a:pt x="4176" y="1623"/>
                  <a:pt x="4176" y="1623"/>
                  <a:pt x="4176" y="1623"/>
                </a:cubicBezTo>
                <a:cubicBezTo>
                  <a:pt x="4123" y="1623"/>
                  <a:pt x="4123" y="1623"/>
                  <a:pt x="4123" y="1623"/>
                </a:cubicBezTo>
                <a:cubicBezTo>
                  <a:pt x="4123" y="1609"/>
                  <a:pt x="4123" y="1594"/>
                  <a:pt x="4123" y="1580"/>
                </a:cubicBezTo>
                <a:cubicBezTo>
                  <a:pt x="4132" y="1580"/>
                  <a:pt x="4132" y="1580"/>
                  <a:pt x="4132" y="1580"/>
                </a:cubicBezTo>
                <a:cubicBezTo>
                  <a:pt x="4132" y="1591"/>
                  <a:pt x="4132" y="1603"/>
                  <a:pt x="4132" y="1614"/>
                </a:cubicBezTo>
                <a:cubicBezTo>
                  <a:pt x="4167" y="1614"/>
                  <a:pt x="4167" y="1614"/>
                  <a:pt x="4167" y="1614"/>
                </a:cubicBezTo>
                <a:cubicBezTo>
                  <a:pt x="4167" y="1578"/>
                  <a:pt x="4167" y="1578"/>
                  <a:pt x="4167" y="1578"/>
                </a:cubicBezTo>
                <a:close/>
                <a:moveTo>
                  <a:pt x="4121" y="1601"/>
                </a:moveTo>
                <a:cubicBezTo>
                  <a:pt x="4079" y="1601"/>
                  <a:pt x="4079" y="1601"/>
                  <a:pt x="4079" y="1601"/>
                </a:cubicBezTo>
                <a:cubicBezTo>
                  <a:pt x="4079" y="1569"/>
                  <a:pt x="4079" y="1569"/>
                  <a:pt x="4079" y="1569"/>
                </a:cubicBezTo>
                <a:cubicBezTo>
                  <a:pt x="4099" y="1569"/>
                  <a:pt x="4099" y="1569"/>
                  <a:pt x="4099" y="1569"/>
                </a:cubicBezTo>
                <a:cubicBezTo>
                  <a:pt x="4099" y="1578"/>
                  <a:pt x="4099" y="1578"/>
                  <a:pt x="4099" y="1578"/>
                </a:cubicBezTo>
                <a:cubicBezTo>
                  <a:pt x="4088" y="1578"/>
                  <a:pt x="4088" y="1578"/>
                  <a:pt x="4088" y="1578"/>
                </a:cubicBezTo>
                <a:cubicBezTo>
                  <a:pt x="4088" y="1591"/>
                  <a:pt x="4088" y="1591"/>
                  <a:pt x="4088" y="1591"/>
                </a:cubicBezTo>
                <a:cubicBezTo>
                  <a:pt x="4121" y="1591"/>
                  <a:pt x="4121" y="1591"/>
                  <a:pt x="4121" y="1591"/>
                </a:cubicBezTo>
                <a:cubicBezTo>
                  <a:pt x="4121" y="1601"/>
                  <a:pt x="4121" y="1601"/>
                  <a:pt x="4121" y="1601"/>
                </a:cubicBezTo>
                <a:close/>
                <a:moveTo>
                  <a:pt x="4112" y="1569"/>
                </a:moveTo>
                <a:cubicBezTo>
                  <a:pt x="4122" y="1569"/>
                  <a:pt x="4133" y="1569"/>
                  <a:pt x="4143" y="1569"/>
                </a:cubicBezTo>
                <a:cubicBezTo>
                  <a:pt x="4143" y="1578"/>
                  <a:pt x="4143" y="1578"/>
                  <a:pt x="4143" y="1578"/>
                </a:cubicBezTo>
                <a:cubicBezTo>
                  <a:pt x="4133" y="1578"/>
                  <a:pt x="4122" y="1578"/>
                  <a:pt x="4112" y="1578"/>
                </a:cubicBezTo>
                <a:cubicBezTo>
                  <a:pt x="4112" y="1569"/>
                  <a:pt x="4112" y="1569"/>
                  <a:pt x="4112" y="1569"/>
                </a:cubicBezTo>
                <a:close/>
                <a:moveTo>
                  <a:pt x="4134" y="1591"/>
                </a:moveTo>
                <a:cubicBezTo>
                  <a:pt x="4145" y="1591"/>
                  <a:pt x="4145" y="1591"/>
                  <a:pt x="4145" y="1591"/>
                </a:cubicBezTo>
                <a:cubicBezTo>
                  <a:pt x="4145" y="1580"/>
                  <a:pt x="4145" y="1568"/>
                  <a:pt x="4145" y="1557"/>
                </a:cubicBezTo>
                <a:cubicBezTo>
                  <a:pt x="4154" y="1557"/>
                  <a:pt x="4154" y="1557"/>
                  <a:pt x="4154" y="1557"/>
                </a:cubicBezTo>
                <a:cubicBezTo>
                  <a:pt x="4154" y="1572"/>
                  <a:pt x="4154" y="1586"/>
                  <a:pt x="4154" y="1601"/>
                </a:cubicBezTo>
                <a:cubicBezTo>
                  <a:pt x="4134" y="1601"/>
                  <a:pt x="4134" y="1601"/>
                  <a:pt x="4134" y="1601"/>
                </a:cubicBezTo>
                <a:cubicBezTo>
                  <a:pt x="4134" y="1591"/>
                  <a:pt x="4134" y="1591"/>
                  <a:pt x="4134" y="1591"/>
                </a:cubicBezTo>
                <a:close/>
                <a:moveTo>
                  <a:pt x="4123" y="1567"/>
                </a:moveTo>
                <a:cubicBezTo>
                  <a:pt x="4123" y="1523"/>
                  <a:pt x="4123" y="1523"/>
                  <a:pt x="4123" y="1523"/>
                </a:cubicBezTo>
                <a:cubicBezTo>
                  <a:pt x="4154" y="1523"/>
                  <a:pt x="4154" y="1523"/>
                  <a:pt x="4154" y="1523"/>
                </a:cubicBezTo>
                <a:cubicBezTo>
                  <a:pt x="4154" y="1544"/>
                  <a:pt x="4154" y="1544"/>
                  <a:pt x="4154" y="1544"/>
                </a:cubicBezTo>
                <a:cubicBezTo>
                  <a:pt x="4145" y="1544"/>
                  <a:pt x="4145" y="1544"/>
                  <a:pt x="4145" y="1544"/>
                </a:cubicBezTo>
                <a:cubicBezTo>
                  <a:pt x="4145" y="1533"/>
                  <a:pt x="4145" y="1533"/>
                  <a:pt x="4145" y="1533"/>
                </a:cubicBezTo>
                <a:cubicBezTo>
                  <a:pt x="4132" y="1533"/>
                  <a:pt x="4132" y="1533"/>
                  <a:pt x="4132" y="1533"/>
                </a:cubicBezTo>
                <a:cubicBezTo>
                  <a:pt x="4132" y="1567"/>
                  <a:pt x="4132" y="1567"/>
                  <a:pt x="4132" y="1567"/>
                </a:cubicBezTo>
                <a:cubicBezTo>
                  <a:pt x="4123" y="1567"/>
                  <a:pt x="4123" y="1567"/>
                  <a:pt x="4123" y="1567"/>
                </a:cubicBezTo>
                <a:close/>
                <a:moveTo>
                  <a:pt x="3991" y="1614"/>
                </a:moveTo>
                <a:cubicBezTo>
                  <a:pt x="3991" y="1591"/>
                  <a:pt x="3991" y="1591"/>
                  <a:pt x="3991" y="1591"/>
                </a:cubicBezTo>
                <a:cubicBezTo>
                  <a:pt x="4010" y="1591"/>
                  <a:pt x="4010" y="1591"/>
                  <a:pt x="4010" y="1591"/>
                </a:cubicBezTo>
                <a:cubicBezTo>
                  <a:pt x="4010" y="1591"/>
                  <a:pt x="4010" y="1591"/>
                  <a:pt x="4010" y="1591"/>
                </a:cubicBezTo>
                <a:cubicBezTo>
                  <a:pt x="4022" y="1591"/>
                  <a:pt x="4022" y="1591"/>
                  <a:pt x="4022" y="1591"/>
                </a:cubicBezTo>
                <a:cubicBezTo>
                  <a:pt x="4027" y="1591"/>
                  <a:pt x="4027" y="1591"/>
                  <a:pt x="4027" y="1591"/>
                </a:cubicBezTo>
                <a:cubicBezTo>
                  <a:pt x="4044" y="1591"/>
                  <a:pt x="4044" y="1591"/>
                  <a:pt x="4044" y="1591"/>
                </a:cubicBezTo>
                <a:cubicBezTo>
                  <a:pt x="4044" y="1623"/>
                  <a:pt x="4044" y="1623"/>
                  <a:pt x="4044" y="1623"/>
                </a:cubicBezTo>
                <a:cubicBezTo>
                  <a:pt x="4013" y="1623"/>
                  <a:pt x="4013" y="1623"/>
                  <a:pt x="4013" y="1623"/>
                </a:cubicBezTo>
                <a:cubicBezTo>
                  <a:pt x="4013" y="1602"/>
                  <a:pt x="4013" y="1602"/>
                  <a:pt x="4013" y="1602"/>
                </a:cubicBezTo>
                <a:cubicBezTo>
                  <a:pt x="4022" y="1602"/>
                  <a:pt x="4022" y="1602"/>
                  <a:pt x="4022" y="1602"/>
                </a:cubicBezTo>
                <a:cubicBezTo>
                  <a:pt x="4022" y="1614"/>
                  <a:pt x="4022" y="1614"/>
                  <a:pt x="4022" y="1614"/>
                </a:cubicBezTo>
                <a:cubicBezTo>
                  <a:pt x="4035" y="1614"/>
                  <a:pt x="4035" y="1614"/>
                  <a:pt x="4035" y="1614"/>
                </a:cubicBezTo>
                <a:cubicBezTo>
                  <a:pt x="4035" y="1601"/>
                  <a:pt x="4035" y="1601"/>
                  <a:pt x="4035" y="1601"/>
                </a:cubicBezTo>
                <a:cubicBezTo>
                  <a:pt x="4027" y="1601"/>
                  <a:pt x="4027" y="1601"/>
                  <a:pt x="4027" y="1601"/>
                </a:cubicBezTo>
                <a:cubicBezTo>
                  <a:pt x="4027" y="1601"/>
                  <a:pt x="4027" y="1601"/>
                  <a:pt x="4027" y="1601"/>
                </a:cubicBezTo>
                <a:cubicBezTo>
                  <a:pt x="4013" y="1601"/>
                  <a:pt x="4013" y="1601"/>
                  <a:pt x="4013" y="1601"/>
                </a:cubicBezTo>
                <a:cubicBezTo>
                  <a:pt x="4013" y="1601"/>
                  <a:pt x="4013" y="1601"/>
                  <a:pt x="4013" y="1601"/>
                </a:cubicBezTo>
                <a:cubicBezTo>
                  <a:pt x="4000" y="1601"/>
                  <a:pt x="4000" y="1601"/>
                  <a:pt x="4000" y="1601"/>
                </a:cubicBezTo>
                <a:cubicBezTo>
                  <a:pt x="4000" y="1623"/>
                  <a:pt x="4000" y="1623"/>
                  <a:pt x="4000" y="1623"/>
                </a:cubicBezTo>
                <a:cubicBezTo>
                  <a:pt x="3995" y="1623"/>
                  <a:pt x="5" y="1623"/>
                  <a:pt x="0" y="1623"/>
                </a:cubicBezTo>
                <a:cubicBezTo>
                  <a:pt x="0" y="1614"/>
                  <a:pt x="0" y="1614"/>
                  <a:pt x="0" y="1614"/>
                </a:cubicBezTo>
                <a:cubicBezTo>
                  <a:pt x="3991" y="1614"/>
                  <a:pt x="3991" y="1614"/>
                  <a:pt x="3991" y="1614"/>
                </a:cubicBezTo>
                <a:close/>
                <a:moveTo>
                  <a:pt x="4013" y="1589"/>
                </a:moveTo>
                <a:cubicBezTo>
                  <a:pt x="4013" y="1569"/>
                  <a:pt x="4013" y="1569"/>
                  <a:pt x="4013" y="1569"/>
                </a:cubicBezTo>
                <a:cubicBezTo>
                  <a:pt x="4066" y="1569"/>
                  <a:pt x="4066" y="1569"/>
                  <a:pt x="4066" y="1569"/>
                </a:cubicBezTo>
                <a:cubicBezTo>
                  <a:pt x="4066" y="1614"/>
                  <a:pt x="4066" y="1614"/>
                  <a:pt x="4066" y="1614"/>
                </a:cubicBezTo>
                <a:cubicBezTo>
                  <a:pt x="4101" y="1614"/>
                  <a:pt x="4101" y="1614"/>
                  <a:pt x="4101" y="1614"/>
                </a:cubicBezTo>
                <a:cubicBezTo>
                  <a:pt x="4101" y="1602"/>
                  <a:pt x="4101" y="1602"/>
                  <a:pt x="4101" y="1602"/>
                </a:cubicBezTo>
                <a:cubicBezTo>
                  <a:pt x="4110" y="1602"/>
                  <a:pt x="4110" y="1602"/>
                  <a:pt x="4110" y="1602"/>
                </a:cubicBezTo>
                <a:cubicBezTo>
                  <a:pt x="4110" y="1623"/>
                  <a:pt x="4110" y="1623"/>
                  <a:pt x="4110" y="1623"/>
                </a:cubicBezTo>
                <a:cubicBezTo>
                  <a:pt x="4057" y="1623"/>
                  <a:pt x="4057" y="1623"/>
                  <a:pt x="4057" y="1623"/>
                </a:cubicBezTo>
                <a:cubicBezTo>
                  <a:pt x="4057" y="1578"/>
                  <a:pt x="4057" y="1578"/>
                  <a:pt x="4057" y="1578"/>
                </a:cubicBezTo>
                <a:cubicBezTo>
                  <a:pt x="4022" y="1578"/>
                  <a:pt x="4022" y="1578"/>
                  <a:pt x="4022" y="1578"/>
                </a:cubicBezTo>
                <a:cubicBezTo>
                  <a:pt x="4022" y="1589"/>
                  <a:pt x="4022" y="1589"/>
                  <a:pt x="4022" y="1589"/>
                </a:cubicBezTo>
                <a:cubicBezTo>
                  <a:pt x="4013" y="1589"/>
                  <a:pt x="4013" y="1589"/>
                  <a:pt x="4013" y="1589"/>
                </a:cubicBezTo>
                <a:close/>
                <a:moveTo>
                  <a:pt x="4101" y="1589"/>
                </a:moveTo>
                <a:cubicBezTo>
                  <a:pt x="4101" y="1546"/>
                  <a:pt x="4101" y="1546"/>
                  <a:pt x="4101" y="1546"/>
                </a:cubicBezTo>
                <a:cubicBezTo>
                  <a:pt x="4121" y="1546"/>
                  <a:pt x="4121" y="1546"/>
                  <a:pt x="4121" y="1546"/>
                </a:cubicBezTo>
                <a:cubicBezTo>
                  <a:pt x="4121" y="1555"/>
                  <a:pt x="4121" y="1555"/>
                  <a:pt x="4121" y="1555"/>
                </a:cubicBezTo>
                <a:cubicBezTo>
                  <a:pt x="4110" y="1555"/>
                  <a:pt x="4110" y="1555"/>
                  <a:pt x="4110" y="1555"/>
                </a:cubicBezTo>
                <a:cubicBezTo>
                  <a:pt x="4110" y="1589"/>
                  <a:pt x="4110" y="1589"/>
                  <a:pt x="4110" y="1589"/>
                </a:cubicBezTo>
                <a:cubicBezTo>
                  <a:pt x="4101" y="1589"/>
                  <a:pt x="4101" y="1589"/>
                  <a:pt x="4101" y="1589"/>
                </a:cubicBezTo>
                <a:close/>
                <a:moveTo>
                  <a:pt x="4134" y="1546"/>
                </a:moveTo>
                <a:cubicBezTo>
                  <a:pt x="4167" y="1546"/>
                  <a:pt x="4167" y="1546"/>
                  <a:pt x="4167" y="1546"/>
                </a:cubicBezTo>
                <a:cubicBezTo>
                  <a:pt x="4167" y="1510"/>
                  <a:pt x="4167" y="1510"/>
                  <a:pt x="4167" y="1510"/>
                </a:cubicBezTo>
                <a:cubicBezTo>
                  <a:pt x="4123" y="1510"/>
                  <a:pt x="4123" y="1510"/>
                  <a:pt x="4123" y="1510"/>
                </a:cubicBezTo>
                <a:cubicBezTo>
                  <a:pt x="4123" y="1455"/>
                  <a:pt x="4123" y="1455"/>
                  <a:pt x="4123" y="1455"/>
                </a:cubicBezTo>
                <a:cubicBezTo>
                  <a:pt x="4143" y="1455"/>
                  <a:pt x="4143" y="1455"/>
                  <a:pt x="4143" y="1455"/>
                </a:cubicBezTo>
                <a:cubicBezTo>
                  <a:pt x="4143" y="1465"/>
                  <a:pt x="4143" y="1465"/>
                  <a:pt x="4143" y="1465"/>
                </a:cubicBezTo>
                <a:cubicBezTo>
                  <a:pt x="4132" y="1465"/>
                  <a:pt x="4132" y="1465"/>
                  <a:pt x="4132" y="1465"/>
                </a:cubicBezTo>
                <a:cubicBezTo>
                  <a:pt x="4132" y="1501"/>
                  <a:pt x="4132" y="1501"/>
                  <a:pt x="4132" y="1501"/>
                </a:cubicBezTo>
                <a:cubicBezTo>
                  <a:pt x="4176" y="1501"/>
                  <a:pt x="4176" y="1501"/>
                  <a:pt x="4176" y="1501"/>
                </a:cubicBezTo>
                <a:cubicBezTo>
                  <a:pt x="4176" y="1555"/>
                  <a:pt x="4176" y="1555"/>
                  <a:pt x="4176" y="1555"/>
                </a:cubicBezTo>
                <a:cubicBezTo>
                  <a:pt x="4134" y="1555"/>
                  <a:pt x="4134" y="1555"/>
                  <a:pt x="4134" y="1555"/>
                </a:cubicBezTo>
                <a:cubicBezTo>
                  <a:pt x="4134" y="1546"/>
                  <a:pt x="4134" y="1546"/>
                  <a:pt x="4134" y="1546"/>
                </a:cubicBezTo>
                <a:close/>
                <a:moveTo>
                  <a:pt x="4145" y="1455"/>
                </a:moveTo>
                <a:cubicBezTo>
                  <a:pt x="4145" y="1452"/>
                  <a:pt x="4145" y="1452"/>
                  <a:pt x="4145" y="1452"/>
                </a:cubicBezTo>
                <a:cubicBezTo>
                  <a:pt x="4145" y="1433"/>
                  <a:pt x="4145" y="1433"/>
                  <a:pt x="4145" y="1433"/>
                </a:cubicBezTo>
                <a:cubicBezTo>
                  <a:pt x="4167" y="1433"/>
                  <a:pt x="4167" y="1433"/>
                  <a:pt x="4167" y="1433"/>
                </a:cubicBezTo>
                <a:cubicBezTo>
                  <a:pt x="4167" y="0"/>
                  <a:pt x="4167" y="0"/>
                  <a:pt x="4167" y="0"/>
                </a:cubicBezTo>
                <a:cubicBezTo>
                  <a:pt x="4176" y="0"/>
                  <a:pt x="4176" y="0"/>
                  <a:pt x="4176" y="0"/>
                </a:cubicBezTo>
                <a:cubicBezTo>
                  <a:pt x="4176" y="5"/>
                  <a:pt x="4176" y="1437"/>
                  <a:pt x="4176" y="1442"/>
                </a:cubicBezTo>
                <a:cubicBezTo>
                  <a:pt x="4154" y="1442"/>
                  <a:pt x="4154" y="1442"/>
                  <a:pt x="4154" y="1442"/>
                </a:cubicBezTo>
                <a:cubicBezTo>
                  <a:pt x="4154" y="1452"/>
                  <a:pt x="4154" y="1452"/>
                  <a:pt x="4154" y="1452"/>
                </a:cubicBezTo>
                <a:cubicBezTo>
                  <a:pt x="4154" y="1455"/>
                  <a:pt x="4154" y="1455"/>
                  <a:pt x="4154" y="1455"/>
                </a:cubicBezTo>
                <a:cubicBezTo>
                  <a:pt x="4154" y="1465"/>
                  <a:pt x="4154" y="1465"/>
                  <a:pt x="4154" y="1465"/>
                </a:cubicBezTo>
                <a:cubicBezTo>
                  <a:pt x="4154" y="1470"/>
                  <a:pt x="4154" y="1470"/>
                  <a:pt x="4154" y="1470"/>
                </a:cubicBezTo>
                <a:cubicBezTo>
                  <a:pt x="4154" y="1478"/>
                  <a:pt x="4154" y="1478"/>
                  <a:pt x="4154" y="1478"/>
                </a:cubicBezTo>
                <a:cubicBezTo>
                  <a:pt x="4167" y="1478"/>
                  <a:pt x="4167" y="1478"/>
                  <a:pt x="4167" y="1478"/>
                </a:cubicBezTo>
                <a:cubicBezTo>
                  <a:pt x="4167" y="1465"/>
                  <a:pt x="4167" y="1465"/>
                  <a:pt x="4167" y="1465"/>
                </a:cubicBezTo>
                <a:cubicBezTo>
                  <a:pt x="4156" y="1465"/>
                  <a:pt x="4156" y="1465"/>
                  <a:pt x="4156" y="1465"/>
                </a:cubicBezTo>
                <a:cubicBezTo>
                  <a:pt x="4156" y="1455"/>
                  <a:pt x="4156" y="1455"/>
                  <a:pt x="4156" y="1455"/>
                </a:cubicBezTo>
                <a:cubicBezTo>
                  <a:pt x="4176" y="1455"/>
                  <a:pt x="4176" y="1455"/>
                  <a:pt x="4176" y="1455"/>
                </a:cubicBezTo>
                <a:cubicBezTo>
                  <a:pt x="4176" y="1487"/>
                  <a:pt x="4176" y="1487"/>
                  <a:pt x="4176" y="1487"/>
                </a:cubicBezTo>
                <a:cubicBezTo>
                  <a:pt x="4145" y="1487"/>
                  <a:pt x="4145" y="1487"/>
                  <a:pt x="4145" y="1487"/>
                </a:cubicBezTo>
                <a:cubicBezTo>
                  <a:pt x="4145" y="1470"/>
                  <a:pt x="4145" y="1470"/>
                  <a:pt x="4145" y="1470"/>
                </a:cubicBezTo>
                <a:cubicBezTo>
                  <a:pt x="4145" y="1465"/>
                  <a:pt x="4145" y="1465"/>
                  <a:pt x="4145" y="1465"/>
                </a:cubicBezTo>
                <a:cubicBezTo>
                  <a:pt x="4145" y="1455"/>
                  <a:pt x="4145" y="1455"/>
                  <a:pt x="4145" y="1455"/>
                </a:cubicBezTo>
                <a:close/>
              </a:path>
            </a:pathLst>
          </a:custGeom>
          <a:solidFill>
            <a:schemeClr val="accent5"/>
          </a:solidFill>
          <a:ln>
            <a:noFill/>
          </a:ln>
        </p:spPr>
        <p:txBody>
          <a:bodyPr vert="horz" wrap="square" lIns="91440" tIns="45720" rIns="91440" bIns="45720" numCol="1" anchor="t" anchorCtr="0" compatLnSpc="1"/>
          <a:lstStyle/>
          <a:p>
            <a:endParaRPr lang="zh-CN" altLang="en-US"/>
          </a:p>
        </p:txBody>
      </p:sp>
      <p:sp>
        <p:nvSpPr>
          <p:cNvPr id="31" name="Freeform 380"/>
          <p:cNvSpPr>
            <a:spLocks noEditPoints="1"/>
          </p:cNvSpPr>
          <p:nvPr>
            <p:custDataLst>
              <p:tags r:id="rId3"/>
            </p:custDataLst>
          </p:nvPr>
        </p:nvSpPr>
        <p:spPr bwMode="auto">
          <a:xfrm>
            <a:off x="1304925" y="163512"/>
            <a:ext cx="10729913" cy="2981325"/>
          </a:xfrm>
          <a:custGeom>
            <a:gdLst>
              <a:gd name="T0" fmla="*/ 4167 w 4176"/>
              <a:gd name="T1" fmla="*/ 9 h 1359"/>
              <a:gd name="T2" fmla="*/ 4132 w 4176"/>
              <a:gd name="T3" fmla="*/ 43 h 1359"/>
              <a:gd name="T4" fmla="*/ 4123 w 4176"/>
              <a:gd name="T5" fmla="*/ 0 h 1359"/>
              <a:gd name="T6" fmla="*/ 4176 w 4176"/>
              <a:gd name="T7" fmla="*/ 9 h 1359"/>
              <a:gd name="T8" fmla="*/ 4156 w 4176"/>
              <a:gd name="T9" fmla="*/ 54 h 1359"/>
              <a:gd name="T10" fmla="*/ 4167 w 4176"/>
              <a:gd name="T11" fmla="*/ 45 h 1359"/>
              <a:gd name="T12" fmla="*/ 4121 w 4176"/>
              <a:gd name="T13" fmla="*/ 32 h 1359"/>
              <a:gd name="T14" fmla="*/ 4088 w 4176"/>
              <a:gd name="T15" fmla="*/ 45 h 1359"/>
              <a:gd name="T16" fmla="*/ 4099 w 4176"/>
              <a:gd name="T17" fmla="*/ 54 h 1359"/>
              <a:gd name="T18" fmla="*/ 4079 w 4176"/>
              <a:gd name="T19" fmla="*/ 22 h 1359"/>
              <a:gd name="T20" fmla="*/ 4112 w 4176"/>
              <a:gd name="T21" fmla="*/ 54 h 1359"/>
              <a:gd name="T22" fmla="*/ 4143 w 4176"/>
              <a:gd name="T23" fmla="*/ 45 h 1359"/>
              <a:gd name="T24" fmla="*/ 4112 w 4176"/>
              <a:gd name="T25" fmla="*/ 54 h 1359"/>
              <a:gd name="T26" fmla="*/ 4134 w 4176"/>
              <a:gd name="T27" fmla="*/ 22 h 1359"/>
              <a:gd name="T28" fmla="*/ 4154 w 4176"/>
              <a:gd name="T29" fmla="*/ 66 h 1359"/>
              <a:gd name="T30" fmla="*/ 4145 w 4176"/>
              <a:gd name="T31" fmla="*/ 32 h 1359"/>
              <a:gd name="T32" fmla="*/ 4123 w 4176"/>
              <a:gd name="T33" fmla="*/ 56 h 1359"/>
              <a:gd name="T34" fmla="*/ 4132 w 4176"/>
              <a:gd name="T35" fmla="*/ 90 h 1359"/>
              <a:gd name="T36" fmla="*/ 4145 w 4176"/>
              <a:gd name="T37" fmla="*/ 79 h 1359"/>
              <a:gd name="T38" fmla="*/ 4154 w 4176"/>
              <a:gd name="T39" fmla="*/ 100 h 1359"/>
              <a:gd name="T40" fmla="*/ 4123 w 4176"/>
              <a:gd name="T41" fmla="*/ 56 h 1359"/>
              <a:gd name="T42" fmla="*/ 0 w 4176"/>
              <a:gd name="T43" fmla="*/ 9 h 1359"/>
              <a:gd name="T44" fmla="*/ 4000 w 4176"/>
              <a:gd name="T45" fmla="*/ 0 h 1359"/>
              <a:gd name="T46" fmla="*/ 4013 w 4176"/>
              <a:gd name="T47" fmla="*/ 22 h 1359"/>
              <a:gd name="T48" fmla="*/ 4027 w 4176"/>
              <a:gd name="T49" fmla="*/ 22 h 1359"/>
              <a:gd name="T50" fmla="*/ 4035 w 4176"/>
              <a:gd name="T51" fmla="*/ 22 h 1359"/>
              <a:gd name="T52" fmla="*/ 4022 w 4176"/>
              <a:gd name="T53" fmla="*/ 9 h 1359"/>
              <a:gd name="T54" fmla="*/ 4013 w 4176"/>
              <a:gd name="T55" fmla="*/ 21 h 1359"/>
              <a:gd name="T56" fmla="*/ 4044 w 4176"/>
              <a:gd name="T57" fmla="*/ 0 h 1359"/>
              <a:gd name="T58" fmla="*/ 4027 w 4176"/>
              <a:gd name="T59" fmla="*/ 32 h 1359"/>
              <a:gd name="T60" fmla="*/ 4010 w 4176"/>
              <a:gd name="T61" fmla="*/ 32 h 1359"/>
              <a:gd name="T62" fmla="*/ 3991 w 4176"/>
              <a:gd name="T63" fmla="*/ 32 h 1359"/>
              <a:gd name="T64" fmla="*/ 4013 w 4176"/>
              <a:gd name="T65" fmla="*/ 34 h 1359"/>
              <a:gd name="T66" fmla="*/ 4022 w 4176"/>
              <a:gd name="T67" fmla="*/ 45 h 1359"/>
              <a:gd name="T68" fmla="*/ 4057 w 4176"/>
              <a:gd name="T69" fmla="*/ 0 h 1359"/>
              <a:gd name="T70" fmla="*/ 4110 w 4176"/>
              <a:gd name="T71" fmla="*/ 21 h 1359"/>
              <a:gd name="T72" fmla="*/ 4101 w 4176"/>
              <a:gd name="T73" fmla="*/ 9 h 1359"/>
              <a:gd name="T74" fmla="*/ 4066 w 4176"/>
              <a:gd name="T75" fmla="*/ 54 h 1359"/>
              <a:gd name="T76" fmla="*/ 4013 w 4176"/>
              <a:gd name="T77" fmla="*/ 34 h 1359"/>
              <a:gd name="T78" fmla="*/ 4110 w 4176"/>
              <a:gd name="T79" fmla="*/ 34 h 1359"/>
              <a:gd name="T80" fmla="*/ 4121 w 4176"/>
              <a:gd name="T81" fmla="*/ 68 h 1359"/>
              <a:gd name="T82" fmla="*/ 4101 w 4176"/>
              <a:gd name="T83" fmla="*/ 77 h 1359"/>
              <a:gd name="T84" fmla="*/ 4134 w 4176"/>
              <a:gd name="T85" fmla="*/ 77 h 1359"/>
              <a:gd name="T86" fmla="*/ 4176 w 4176"/>
              <a:gd name="T87" fmla="*/ 68 h 1359"/>
              <a:gd name="T88" fmla="*/ 4132 w 4176"/>
              <a:gd name="T89" fmla="*/ 122 h 1359"/>
              <a:gd name="T90" fmla="*/ 4143 w 4176"/>
              <a:gd name="T91" fmla="*/ 158 h 1359"/>
              <a:gd name="T92" fmla="*/ 4123 w 4176"/>
              <a:gd name="T93" fmla="*/ 168 h 1359"/>
              <a:gd name="T94" fmla="*/ 4167 w 4176"/>
              <a:gd name="T95" fmla="*/ 113 h 1359"/>
              <a:gd name="T96" fmla="*/ 4134 w 4176"/>
              <a:gd name="T97" fmla="*/ 77 h 1359"/>
              <a:gd name="T98" fmla="*/ 4145 w 4176"/>
              <a:gd name="T99" fmla="*/ 158 h 1359"/>
              <a:gd name="T100" fmla="*/ 4145 w 4176"/>
              <a:gd name="T101" fmla="*/ 136 h 1359"/>
              <a:gd name="T102" fmla="*/ 4176 w 4176"/>
              <a:gd name="T103" fmla="*/ 168 h 1359"/>
              <a:gd name="T104" fmla="*/ 4156 w 4176"/>
              <a:gd name="T105" fmla="*/ 158 h 1359"/>
              <a:gd name="T106" fmla="*/ 4167 w 4176"/>
              <a:gd name="T107" fmla="*/ 145 h 1359"/>
              <a:gd name="T108" fmla="*/ 4154 w 4176"/>
              <a:gd name="T109" fmla="*/ 153 h 1359"/>
              <a:gd name="T110" fmla="*/ 4154 w 4176"/>
              <a:gd name="T111" fmla="*/ 168 h 1359"/>
              <a:gd name="T112" fmla="*/ 4154 w 4176"/>
              <a:gd name="T113" fmla="*/ 181 h 1359"/>
              <a:gd name="T114" fmla="*/ 4176 w 4176"/>
              <a:gd name="T115" fmla="*/ 1359 h 1359"/>
              <a:gd name="T116" fmla="*/ 4167 w 4176"/>
              <a:gd name="T117" fmla="*/ 190 h 1359"/>
              <a:gd name="T118" fmla="*/ 4145 w 4176"/>
              <a:gd name="T119" fmla="*/ 171 h 135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176" h="1359">
                <a:moveTo>
                  <a:pt x="4167" y="45"/>
                </a:moveTo>
                <a:cubicBezTo>
                  <a:pt x="4167" y="9"/>
                  <a:pt x="4167" y="9"/>
                  <a:pt x="4167" y="9"/>
                </a:cubicBezTo>
                <a:cubicBezTo>
                  <a:pt x="4132" y="9"/>
                  <a:pt x="4132" y="9"/>
                  <a:pt x="4132" y="9"/>
                </a:cubicBezTo>
                <a:cubicBezTo>
                  <a:pt x="4132" y="21"/>
                  <a:pt x="4132" y="32"/>
                  <a:pt x="4132" y="43"/>
                </a:cubicBezTo>
                <a:cubicBezTo>
                  <a:pt x="4123" y="43"/>
                  <a:pt x="4123" y="43"/>
                  <a:pt x="4123" y="43"/>
                </a:cubicBezTo>
                <a:cubicBezTo>
                  <a:pt x="4123" y="29"/>
                  <a:pt x="4123" y="14"/>
                  <a:pt x="4123" y="0"/>
                </a:cubicBezTo>
                <a:cubicBezTo>
                  <a:pt x="4176" y="0"/>
                  <a:pt x="4176" y="0"/>
                  <a:pt x="4176" y="0"/>
                </a:cubicBezTo>
                <a:cubicBezTo>
                  <a:pt x="4176" y="9"/>
                  <a:pt x="4176" y="9"/>
                  <a:pt x="4176" y="9"/>
                </a:cubicBezTo>
                <a:cubicBezTo>
                  <a:pt x="4176" y="54"/>
                  <a:pt x="4176" y="54"/>
                  <a:pt x="4176" y="54"/>
                </a:cubicBezTo>
                <a:cubicBezTo>
                  <a:pt x="4156" y="54"/>
                  <a:pt x="4156" y="54"/>
                  <a:pt x="4156" y="54"/>
                </a:cubicBezTo>
                <a:cubicBezTo>
                  <a:pt x="4156" y="45"/>
                  <a:pt x="4156" y="45"/>
                  <a:pt x="4156" y="45"/>
                </a:cubicBezTo>
                <a:cubicBezTo>
                  <a:pt x="4167" y="45"/>
                  <a:pt x="4167" y="45"/>
                  <a:pt x="4167" y="45"/>
                </a:cubicBezTo>
                <a:close/>
                <a:moveTo>
                  <a:pt x="4121" y="22"/>
                </a:moveTo>
                <a:cubicBezTo>
                  <a:pt x="4121" y="32"/>
                  <a:pt x="4121" y="32"/>
                  <a:pt x="4121" y="32"/>
                </a:cubicBezTo>
                <a:cubicBezTo>
                  <a:pt x="4088" y="32"/>
                  <a:pt x="4088" y="32"/>
                  <a:pt x="4088" y="32"/>
                </a:cubicBezTo>
                <a:cubicBezTo>
                  <a:pt x="4088" y="45"/>
                  <a:pt x="4088" y="45"/>
                  <a:pt x="4088" y="45"/>
                </a:cubicBezTo>
                <a:cubicBezTo>
                  <a:pt x="4099" y="45"/>
                  <a:pt x="4099" y="45"/>
                  <a:pt x="4099" y="45"/>
                </a:cubicBezTo>
                <a:cubicBezTo>
                  <a:pt x="4099" y="54"/>
                  <a:pt x="4099" y="54"/>
                  <a:pt x="4099" y="54"/>
                </a:cubicBezTo>
                <a:cubicBezTo>
                  <a:pt x="4079" y="54"/>
                  <a:pt x="4079" y="54"/>
                  <a:pt x="4079" y="54"/>
                </a:cubicBezTo>
                <a:cubicBezTo>
                  <a:pt x="4079" y="22"/>
                  <a:pt x="4079" y="22"/>
                  <a:pt x="4079" y="22"/>
                </a:cubicBezTo>
                <a:cubicBezTo>
                  <a:pt x="4121" y="22"/>
                  <a:pt x="4121" y="22"/>
                  <a:pt x="4121" y="22"/>
                </a:cubicBezTo>
                <a:close/>
                <a:moveTo>
                  <a:pt x="4112" y="54"/>
                </a:moveTo>
                <a:cubicBezTo>
                  <a:pt x="4112" y="45"/>
                  <a:pt x="4112" y="45"/>
                  <a:pt x="4112" y="45"/>
                </a:cubicBezTo>
                <a:cubicBezTo>
                  <a:pt x="4122" y="45"/>
                  <a:pt x="4133" y="45"/>
                  <a:pt x="4143" y="45"/>
                </a:cubicBezTo>
                <a:cubicBezTo>
                  <a:pt x="4143" y="54"/>
                  <a:pt x="4143" y="54"/>
                  <a:pt x="4143" y="54"/>
                </a:cubicBezTo>
                <a:cubicBezTo>
                  <a:pt x="4133" y="54"/>
                  <a:pt x="4122" y="54"/>
                  <a:pt x="4112" y="54"/>
                </a:cubicBezTo>
                <a:close/>
                <a:moveTo>
                  <a:pt x="4134" y="32"/>
                </a:moveTo>
                <a:cubicBezTo>
                  <a:pt x="4134" y="22"/>
                  <a:pt x="4134" y="22"/>
                  <a:pt x="4134" y="22"/>
                </a:cubicBezTo>
                <a:cubicBezTo>
                  <a:pt x="4154" y="22"/>
                  <a:pt x="4154" y="22"/>
                  <a:pt x="4154" y="22"/>
                </a:cubicBezTo>
                <a:cubicBezTo>
                  <a:pt x="4154" y="37"/>
                  <a:pt x="4154" y="51"/>
                  <a:pt x="4154" y="66"/>
                </a:cubicBezTo>
                <a:cubicBezTo>
                  <a:pt x="4145" y="66"/>
                  <a:pt x="4145" y="66"/>
                  <a:pt x="4145" y="66"/>
                </a:cubicBezTo>
                <a:cubicBezTo>
                  <a:pt x="4145" y="55"/>
                  <a:pt x="4145" y="43"/>
                  <a:pt x="4145" y="32"/>
                </a:cubicBezTo>
                <a:cubicBezTo>
                  <a:pt x="4134" y="32"/>
                  <a:pt x="4134" y="32"/>
                  <a:pt x="4134" y="32"/>
                </a:cubicBezTo>
                <a:close/>
                <a:moveTo>
                  <a:pt x="4123" y="56"/>
                </a:moveTo>
                <a:cubicBezTo>
                  <a:pt x="4132" y="56"/>
                  <a:pt x="4132" y="56"/>
                  <a:pt x="4132" y="56"/>
                </a:cubicBezTo>
                <a:cubicBezTo>
                  <a:pt x="4132" y="90"/>
                  <a:pt x="4132" y="90"/>
                  <a:pt x="4132" y="90"/>
                </a:cubicBezTo>
                <a:cubicBezTo>
                  <a:pt x="4145" y="90"/>
                  <a:pt x="4145" y="90"/>
                  <a:pt x="4145" y="90"/>
                </a:cubicBezTo>
                <a:cubicBezTo>
                  <a:pt x="4145" y="79"/>
                  <a:pt x="4145" y="79"/>
                  <a:pt x="4145" y="79"/>
                </a:cubicBezTo>
                <a:cubicBezTo>
                  <a:pt x="4154" y="79"/>
                  <a:pt x="4154" y="79"/>
                  <a:pt x="4154" y="79"/>
                </a:cubicBezTo>
                <a:cubicBezTo>
                  <a:pt x="4154" y="100"/>
                  <a:pt x="4154" y="100"/>
                  <a:pt x="4154" y="100"/>
                </a:cubicBezTo>
                <a:cubicBezTo>
                  <a:pt x="4123" y="100"/>
                  <a:pt x="4123" y="100"/>
                  <a:pt x="4123" y="100"/>
                </a:cubicBezTo>
                <a:cubicBezTo>
                  <a:pt x="4123" y="56"/>
                  <a:pt x="4123" y="56"/>
                  <a:pt x="4123" y="56"/>
                </a:cubicBezTo>
                <a:close/>
                <a:moveTo>
                  <a:pt x="3991" y="9"/>
                </a:moveTo>
                <a:cubicBezTo>
                  <a:pt x="0" y="9"/>
                  <a:pt x="0" y="9"/>
                  <a:pt x="0" y="9"/>
                </a:cubicBezTo>
                <a:cubicBezTo>
                  <a:pt x="0" y="0"/>
                  <a:pt x="0" y="0"/>
                  <a:pt x="0" y="0"/>
                </a:cubicBezTo>
                <a:cubicBezTo>
                  <a:pt x="5" y="0"/>
                  <a:pt x="3995" y="0"/>
                  <a:pt x="4000" y="0"/>
                </a:cubicBezTo>
                <a:cubicBezTo>
                  <a:pt x="4000" y="22"/>
                  <a:pt x="4000" y="22"/>
                  <a:pt x="4000" y="22"/>
                </a:cubicBezTo>
                <a:cubicBezTo>
                  <a:pt x="4013" y="22"/>
                  <a:pt x="4013" y="22"/>
                  <a:pt x="4013" y="22"/>
                </a:cubicBezTo>
                <a:cubicBezTo>
                  <a:pt x="4013" y="22"/>
                  <a:pt x="4013" y="22"/>
                  <a:pt x="4013" y="22"/>
                </a:cubicBezTo>
                <a:cubicBezTo>
                  <a:pt x="4027" y="22"/>
                  <a:pt x="4027" y="22"/>
                  <a:pt x="4027" y="22"/>
                </a:cubicBezTo>
                <a:cubicBezTo>
                  <a:pt x="4027" y="22"/>
                  <a:pt x="4027" y="22"/>
                  <a:pt x="4027" y="22"/>
                </a:cubicBezTo>
                <a:cubicBezTo>
                  <a:pt x="4035" y="22"/>
                  <a:pt x="4035" y="22"/>
                  <a:pt x="4035" y="22"/>
                </a:cubicBezTo>
                <a:cubicBezTo>
                  <a:pt x="4035" y="9"/>
                  <a:pt x="4035" y="9"/>
                  <a:pt x="4035" y="9"/>
                </a:cubicBezTo>
                <a:cubicBezTo>
                  <a:pt x="4022" y="9"/>
                  <a:pt x="4022" y="9"/>
                  <a:pt x="4022" y="9"/>
                </a:cubicBezTo>
                <a:cubicBezTo>
                  <a:pt x="4022" y="21"/>
                  <a:pt x="4022" y="21"/>
                  <a:pt x="4022" y="21"/>
                </a:cubicBezTo>
                <a:cubicBezTo>
                  <a:pt x="4013" y="21"/>
                  <a:pt x="4013" y="21"/>
                  <a:pt x="4013" y="21"/>
                </a:cubicBezTo>
                <a:cubicBezTo>
                  <a:pt x="4013" y="0"/>
                  <a:pt x="4013" y="0"/>
                  <a:pt x="4013" y="0"/>
                </a:cubicBezTo>
                <a:cubicBezTo>
                  <a:pt x="4044" y="0"/>
                  <a:pt x="4044" y="0"/>
                  <a:pt x="4044" y="0"/>
                </a:cubicBezTo>
                <a:cubicBezTo>
                  <a:pt x="4044" y="32"/>
                  <a:pt x="4044" y="32"/>
                  <a:pt x="4044" y="32"/>
                </a:cubicBezTo>
                <a:cubicBezTo>
                  <a:pt x="4027" y="32"/>
                  <a:pt x="4027" y="32"/>
                  <a:pt x="4027" y="32"/>
                </a:cubicBezTo>
                <a:cubicBezTo>
                  <a:pt x="4022" y="32"/>
                  <a:pt x="4022" y="32"/>
                  <a:pt x="4022" y="32"/>
                </a:cubicBezTo>
                <a:cubicBezTo>
                  <a:pt x="4010" y="32"/>
                  <a:pt x="4010" y="32"/>
                  <a:pt x="4010" y="32"/>
                </a:cubicBezTo>
                <a:cubicBezTo>
                  <a:pt x="4010" y="32"/>
                  <a:pt x="4010" y="32"/>
                  <a:pt x="4010" y="32"/>
                </a:cubicBezTo>
                <a:cubicBezTo>
                  <a:pt x="3991" y="32"/>
                  <a:pt x="3991" y="32"/>
                  <a:pt x="3991" y="32"/>
                </a:cubicBezTo>
                <a:cubicBezTo>
                  <a:pt x="3991" y="9"/>
                  <a:pt x="3991" y="9"/>
                  <a:pt x="3991" y="9"/>
                </a:cubicBezTo>
                <a:close/>
                <a:moveTo>
                  <a:pt x="4013" y="34"/>
                </a:moveTo>
                <a:cubicBezTo>
                  <a:pt x="4022" y="34"/>
                  <a:pt x="4022" y="34"/>
                  <a:pt x="4022" y="34"/>
                </a:cubicBezTo>
                <a:cubicBezTo>
                  <a:pt x="4022" y="45"/>
                  <a:pt x="4022" y="45"/>
                  <a:pt x="4022" y="45"/>
                </a:cubicBezTo>
                <a:cubicBezTo>
                  <a:pt x="4057" y="45"/>
                  <a:pt x="4057" y="45"/>
                  <a:pt x="4057" y="45"/>
                </a:cubicBezTo>
                <a:cubicBezTo>
                  <a:pt x="4057" y="0"/>
                  <a:pt x="4057" y="0"/>
                  <a:pt x="4057" y="0"/>
                </a:cubicBezTo>
                <a:cubicBezTo>
                  <a:pt x="4110" y="0"/>
                  <a:pt x="4110" y="0"/>
                  <a:pt x="4110" y="0"/>
                </a:cubicBezTo>
                <a:cubicBezTo>
                  <a:pt x="4110" y="21"/>
                  <a:pt x="4110" y="21"/>
                  <a:pt x="4110" y="21"/>
                </a:cubicBezTo>
                <a:cubicBezTo>
                  <a:pt x="4101" y="21"/>
                  <a:pt x="4101" y="21"/>
                  <a:pt x="4101" y="21"/>
                </a:cubicBezTo>
                <a:cubicBezTo>
                  <a:pt x="4101" y="9"/>
                  <a:pt x="4101" y="9"/>
                  <a:pt x="4101" y="9"/>
                </a:cubicBezTo>
                <a:cubicBezTo>
                  <a:pt x="4066" y="9"/>
                  <a:pt x="4066" y="9"/>
                  <a:pt x="4066" y="9"/>
                </a:cubicBezTo>
                <a:cubicBezTo>
                  <a:pt x="4066" y="54"/>
                  <a:pt x="4066" y="54"/>
                  <a:pt x="4066" y="54"/>
                </a:cubicBezTo>
                <a:cubicBezTo>
                  <a:pt x="4013" y="54"/>
                  <a:pt x="4013" y="54"/>
                  <a:pt x="4013" y="54"/>
                </a:cubicBezTo>
                <a:cubicBezTo>
                  <a:pt x="4013" y="34"/>
                  <a:pt x="4013" y="34"/>
                  <a:pt x="4013" y="34"/>
                </a:cubicBezTo>
                <a:close/>
                <a:moveTo>
                  <a:pt x="4101" y="34"/>
                </a:moveTo>
                <a:cubicBezTo>
                  <a:pt x="4110" y="34"/>
                  <a:pt x="4110" y="34"/>
                  <a:pt x="4110" y="34"/>
                </a:cubicBezTo>
                <a:cubicBezTo>
                  <a:pt x="4110" y="68"/>
                  <a:pt x="4110" y="68"/>
                  <a:pt x="4110" y="68"/>
                </a:cubicBezTo>
                <a:cubicBezTo>
                  <a:pt x="4121" y="68"/>
                  <a:pt x="4121" y="68"/>
                  <a:pt x="4121" y="68"/>
                </a:cubicBezTo>
                <a:cubicBezTo>
                  <a:pt x="4121" y="77"/>
                  <a:pt x="4121" y="77"/>
                  <a:pt x="4121" y="77"/>
                </a:cubicBezTo>
                <a:cubicBezTo>
                  <a:pt x="4101" y="77"/>
                  <a:pt x="4101" y="77"/>
                  <a:pt x="4101" y="77"/>
                </a:cubicBezTo>
                <a:cubicBezTo>
                  <a:pt x="4101" y="34"/>
                  <a:pt x="4101" y="34"/>
                  <a:pt x="4101" y="34"/>
                </a:cubicBezTo>
                <a:close/>
                <a:moveTo>
                  <a:pt x="4134" y="77"/>
                </a:moveTo>
                <a:cubicBezTo>
                  <a:pt x="4134" y="68"/>
                  <a:pt x="4134" y="68"/>
                  <a:pt x="4134" y="68"/>
                </a:cubicBezTo>
                <a:cubicBezTo>
                  <a:pt x="4176" y="68"/>
                  <a:pt x="4176" y="68"/>
                  <a:pt x="4176" y="68"/>
                </a:cubicBezTo>
                <a:cubicBezTo>
                  <a:pt x="4176" y="122"/>
                  <a:pt x="4176" y="122"/>
                  <a:pt x="4176" y="122"/>
                </a:cubicBezTo>
                <a:cubicBezTo>
                  <a:pt x="4132" y="122"/>
                  <a:pt x="4132" y="122"/>
                  <a:pt x="4132" y="122"/>
                </a:cubicBezTo>
                <a:cubicBezTo>
                  <a:pt x="4132" y="158"/>
                  <a:pt x="4132" y="158"/>
                  <a:pt x="4132" y="158"/>
                </a:cubicBezTo>
                <a:cubicBezTo>
                  <a:pt x="4143" y="158"/>
                  <a:pt x="4143" y="158"/>
                  <a:pt x="4143" y="158"/>
                </a:cubicBezTo>
                <a:cubicBezTo>
                  <a:pt x="4143" y="168"/>
                  <a:pt x="4143" y="168"/>
                  <a:pt x="4143" y="168"/>
                </a:cubicBezTo>
                <a:cubicBezTo>
                  <a:pt x="4123" y="168"/>
                  <a:pt x="4123" y="168"/>
                  <a:pt x="4123" y="168"/>
                </a:cubicBezTo>
                <a:cubicBezTo>
                  <a:pt x="4123" y="113"/>
                  <a:pt x="4123" y="113"/>
                  <a:pt x="4123" y="113"/>
                </a:cubicBezTo>
                <a:cubicBezTo>
                  <a:pt x="4167" y="113"/>
                  <a:pt x="4167" y="113"/>
                  <a:pt x="4167" y="113"/>
                </a:cubicBezTo>
                <a:cubicBezTo>
                  <a:pt x="4167" y="77"/>
                  <a:pt x="4167" y="77"/>
                  <a:pt x="4167" y="77"/>
                </a:cubicBezTo>
                <a:cubicBezTo>
                  <a:pt x="4134" y="77"/>
                  <a:pt x="4134" y="77"/>
                  <a:pt x="4134" y="77"/>
                </a:cubicBezTo>
                <a:close/>
                <a:moveTo>
                  <a:pt x="4145" y="168"/>
                </a:moveTo>
                <a:cubicBezTo>
                  <a:pt x="4145" y="158"/>
                  <a:pt x="4145" y="158"/>
                  <a:pt x="4145" y="158"/>
                </a:cubicBezTo>
                <a:cubicBezTo>
                  <a:pt x="4145" y="153"/>
                  <a:pt x="4145" y="153"/>
                  <a:pt x="4145" y="153"/>
                </a:cubicBezTo>
                <a:cubicBezTo>
                  <a:pt x="4145" y="136"/>
                  <a:pt x="4145" y="136"/>
                  <a:pt x="4145" y="136"/>
                </a:cubicBezTo>
                <a:cubicBezTo>
                  <a:pt x="4176" y="136"/>
                  <a:pt x="4176" y="136"/>
                  <a:pt x="4176" y="136"/>
                </a:cubicBezTo>
                <a:cubicBezTo>
                  <a:pt x="4176" y="168"/>
                  <a:pt x="4176" y="168"/>
                  <a:pt x="4176" y="168"/>
                </a:cubicBezTo>
                <a:cubicBezTo>
                  <a:pt x="4156" y="168"/>
                  <a:pt x="4156" y="168"/>
                  <a:pt x="4156" y="168"/>
                </a:cubicBezTo>
                <a:cubicBezTo>
                  <a:pt x="4156" y="158"/>
                  <a:pt x="4156" y="158"/>
                  <a:pt x="4156" y="158"/>
                </a:cubicBezTo>
                <a:cubicBezTo>
                  <a:pt x="4167" y="158"/>
                  <a:pt x="4167" y="158"/>
                  <a:pt x="4167" y="158"/>
                </a:cubicBezTo>
                <a:cubicBezTo>
                  <a:pt x="4167" y="145"/>
                  <a:pt x="4167" y="145"/>
                  <a:pt x="4167" y="145"/>
                </a:cubicBezTo>
                <a:cubicBezTo>
                  <a:pt x="4154" y="145"/>
                  <a:pt x="4154" y="145"/>
                  <a:pt x="4154" y="145"/>
                </a:cubicBezTo>
                <a:cubicBezTo>
                  <a:pt x="4154" y="153"/>
                  <a:pt x="4154" y="153"/>
                  <a:pt x="4154" y="153"/>
                </a:cubicBezTo>
                <a:cubicBezTo>
                  <a:pt x="4154" y="158"/>
                  <a:pt x="4154" y="158"/>
                  <a:pt x="4154" y="158"/>
                </a:cubicBezTo>
                <a:cubicBezTo>
                  <a:pt x="4154" y="168"/>
                  <a:pt x="4154" y="168"/>
                  <a:pt x="4154" y="168"/>
                </a:cubicBezTo>
                <a:cubicBezTo>
                  <a:pt x="4154" y="171"/>
                  <a:pt x="4154" y="171"/>
                  <a:pt x="4154" y="171"/>
                </a:cubicBezTo>
                <a:cubicBezTo>
                  <a:pt x="4154" y="181"/>
                  <a:pt x="4154" y="181"/>
                  <a:pt x="4154" y="181"/>
                </a:cubicBezTo>
                <a:cubicBezTo>
                  <a:pt x="4176" y="181"/>
                  <a:pt x="4176" y="181"/>
                  <a:pt x="4176" y="181"/>
                </a:cubicBezTo>
                <a:cubicBezTo>
                  <a:pt x="4176" y="186"/>
                  <a:pt x="4176" y="1354"/>
                  <a:pt x="4176" y="1359"/>
                </a:cubicBezTo>
                <a:cubicBezTo>
                  <a:pt x="4167" y="1359"/>
                  <a:pt x="4167" y="1359"/>
                  <a:pt x="4167" y="1359"/>
                </a:cubicBezTo>
                <a:cubicBezTo>
                  <a:pt x="4167" y="190"/>
                  <a:pt x="4167" y="190"/>
                  <a:pt x="4167" y="190"/>
                </a:cubicBezTo>
                <a:cubicBezTo>
                  <a:pt x="4145" y="190"/>
                  <a:pt x="4145" y="190"/>
                  <a:pt x="4145" y="190"/>
                </a:cubicBezTo>
                <a:cubicBezTo>
                  <a:pt x="4145" y="171"/>
                  <a:pt x="4145" y="171"/>
                  <a:pt x="4145" y="171"/>
                </a:cubicBezTo>
                <a:cubicBezTo>
                  <a:pt x="4145" y="168"/>
                  <a:pt x="4145" y="168"/>
                  <a:pt x="4145" y="168"/>
                </a:cubicBezTo>
                <a:close/>
              </a:path>
            </a:pathLst>
          </a:custGeom>
          <a:solidFill>
            <a:schemeClr val="accent5"/>
          </a:solidFill>
          <a:ln>
            <a:noFill/>
          </a:ln>
        </p:spPr>
        <p:txBody>
          <a:bodyPr vert="horz" wrap="square" lIns="91440" tIns="45720" rIns="91440" bIns="45720" numCol="1" anchor="t" anchorCtr="0" compatLnSpc="1"/>
          <a:lstStyle/>
          <a:p>
            <a:endParaRPr lang="zh-CN" altLang="en-US"/>
          </a:p>
        </p:txBody>
      </p:sp>
      <p:pic>
        <p:nvPicPr>
          <p:cNvPr id="5" name="图片 4"/>
          <p:cNvPicPr>
            <a:picLocks noChangeAspect="1"/>
          </p:cNvPicPr>
          <p:nvPr/>
        </p:nvPicPr>
        <p:blipFill>
          <a:blip r:embed="rId4"/>
          <a:stretch>
            <a:fillRect/>
          </a:stretch>
        </p:blipFill>
        <p:spPr>
          <a:xfrm>
            <a:off x="123927" y="164342"/>
            <a:ext cx="6456224" cy="6492803"/>
          </a:xfrm>
          <a:prstGeom prst="rect">
            <a:avLst/>
          </a:prstGeom>
        </p:spPr>
      </p:pic>
      <p:sp>
        <p:nvSpPr>
          <p:cNvPr id="52" name="Freeform 356"/>
          <p:cNvSpPr/>
          <p:nvPr>
            <p:custDataLst>
              <p:tags r:id="rId5"/>
            </p:custDataLst>
          </p:nvPr>
        </p:nvSpPr>
        <p:spPr bwMode="auto">
          <a:xfrm>
            <a:off x="8470900" y="4789488"/>
            <a:ext cx="11112" cy="12700"/>
          </a:xfrm>
          <a:custGeom>
            <a:gdLst>
              <a:gd name="T0" fmla="*/ 6 w 7"/>
              <a:gd name="T1" fmla="*/ 4 h 8"/>
              <a:gd name="T2" fmla="*/ 0 w 7"/>
              <a:gd name="T3" fmla="*/ 8 h 8"/>
              <a:gd name="T4" fmla="*/ 4 w 7"/>
              <a:gd name="T5" fmla="*/ 0 h 8"/>
              <a:gd name="T6" fmla="*/ 6 w 7"/>
              <a:gd name="T7" fmla="*/ 4 h 8"/>
            </a:gdLst>
            <a:cxnLst>
              <a:cxn ang="0">
                <a:pos x="T0" y="T1"/>
              </a:cxn>
              <a:cxn ang="0">
                <a:pos x="T2" y="T3"/>
              </a:cxn>
              <a:cxn ang="0">
                <a:pos x="T4" y="T5"/>
              </a:cxn>
              <a:cxn ang="0">
                <a:pos x="T6" y="T7"/>
              </a:cxn>
            </a:cxnLst>
            <a:rect l="0" t="0" r="r" b="b"/>
            <a:pathLst>
              <a:path w="7" h="8">
                <a:moveTo>
                  <a:pt x="6" y="4"/>
                </a:moveTo>
                <a:cubicBezTo>
                  <a:pt x="6" y="7"/>
                  <a:pt x="3" y="8"/>
                  <a:pt x="0" y="8"/>
                </a:cubicBezTo>
                <a:cubicBezTo>
                  <a:pt x="4" y="0"/>
                  <a:pt x="4" y="0"/>
                  <a:pt x="4" y="0"/>
                </a:cubicBezTo>
                <a:cubicBezTo>
                  <a:pt x="7" y="0"/>
                  <a:pt x="4" y="3"/>
                  <a:pt x="6" y="4"/>
                </a:cubicBezTo>
                <a:close/>
              </a:path>
            </a:pathLst>
          </a:custGeom>
          <a:solidFill>
            <a:srgbClr val="DACFC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pic>
        <p:nvPicPr>
          <p:cNvPr id="4" name="图片 3"/>
          <p:cNvPicPr>
            <a:picLocks noChangeAspect="1"/>
          </p:cNvPicPr>
          <p:nvPr/>
        </p:nvPicPr>
        <p:blipFill>
          <a:blip r:embed="rId6"/>
          <a:stretch>
            <a:fillRect/>
          </a:stretch>
        </p:blipFill>
        <p:spPr>
          <a:xfrm>
            <a:off x="4464306" y="1759226"/>
            <a:ext cx="3590855" cy="3865199"/>
          </a:xfrm>
          <a:prstGeom prst="rect">
            <a:avLst/>
          </a:prstGeom>
        </p:spPr>
      </p:pic>
      <p:sp>
        <p:nvSpPr>
          <p:cNvPr id="58" name="矩形 57"/>
          <p:cNvSpPr>
            <a:spLocks noChangeAspect="1"/>
          </p:cNvSpPr>
          <p:nvPr>
            <p:custDataLst>
              <p:tags r:id="rId7"/>
            </p:custDataLst>
          </p:nvPr>
        </p:nvSpPr>
        <p:spPr>
          <a:xfrm>
            <a:off x="6461125" y="3624263"/>
            <a:ext cx="2941638" cy="2176463"/>
          </a:xfrm>
          <a:prstGeom prst="rect">
            <a:avLst/>
          </a:prstGeom>
          <a:noFill/>
          <a:ln w="9525">
            <a:noFill/>
          </a:ln>
        </p:spPr>
        <p:txBody>
          <a:bodyPr/>
          <a:lstStyle/>
          <a:p/>
        </p:txBody>
      </p:sp>
      <p:sp>
        <p:nvSpPr>
          <p:cNvPr id="59" name="Freeform 258"/>
          <p:cNvSpPr/>
          <p:nvPr>
            <p:custDataLst>
              <p:tags r:id="rId8"/>
            </p:custDataLst>
          </p:nvPr>
        </p:nvSpPr>
        <p:spPr bwMode="auto">
          <a:xfrm>
            <a:off x="1316038" y="5791201"/>
            <a:ext cx="33338" cy="20638"/>
          </a:xfrm>
          <a:custGeom>
            <a:gdLst>
              <a:gd name="T0" fmla="*/ 32 w 32"/>
              <a:gd name="T1" fmla="*/ 0 h 20"/>
              <a:gd name="T2" fmla="*/ 0 w 32"/>
              <a:gd name="T3" fmla="*/ 20 h 20"/>
              <a:gd name="T4" fmla="*/ 12 w 32"/>
              <a:gd name="T5" fmla="*/ 16 h 20"/>
              <a:gd name="T6" fmla="*/ 32 w 32"/>
              <a:gd name="T7" fmla="*/ 0 h 20"/>
            </a:gdLst>
            <a:cxnLst>
              <a:cxn ang="0">
                <a:pos x="T0" y="T1"/>
              </a:cxn>
              <a:cxn ang="0">
                <a:pos x="T2" y="T3"/>
              </a:cxn>
              <a:cxn ang="0">
                <a:pos x="T4" y="T5"/>
              </a:cxn>
              <a:cxn ang="0">
                <a:pos x="T6" y="T7"/>
              </a:cxn>
            </a:cxnLst>
            <a:rect l="0" t="0" r="r" b="b"/>
            <a:pathLst>
              <a:path w="32" h="20">
                <a:moveTo>
                  <a:pt x="32" y="0"/>
                </a:moveTo>
                <a:cubicBezTo>
                  <a:pt x="22" y="7"/>
                  <a:pt x="12" y="14"/>
                  <a:pt x="0" y="20"/>
                </a:cubicBezTo>
                <a:cubicBezTo>
                  <a:pt x="4" y="19"/>
                  <a:pt x="8" y="18"/>
                  <a:pt x="12" y="16"/>
                </a:cubicBezTo>
                <a:cubicBezTo>
                  <a:pt x="20" y="12"/>
                  <a:pt x="27" y="7"/>
                  <a:pt x="32" y="0"/>
                </a:cubicBezTo>
              </a:path>
            </a:pathLst>
          </a:custGeom>
          <a:solidFill>
            <a:srgbClr val="F3E9D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 name="矩形 59"/>
          <p:cNvSpPr>
            <a:spLocks noChangeAspect="1"/>
          </p:cNvSpPr>
          <p:nvPr>
            <p:custDataLst>
              <p:tags r:id="rId9"/>
            </p:custDataLst>
          </p:nvPr>
        </p:nvSpPr>
        <p:spPr>
          <a:xfrm>
            <a:off x="3536950" y="-142875"/>
            <a:ext cx="5118100" cy="6858000"/>
          </a:xfrm>
          <a:prstGeom prst="rect">
            <a:avLst/>
          </a:prstGeom>
          <a:noFill/>
          <a:ln w="9525">
            <a:noFill/>
          </a:ln>
        </p:spPr>
        <p:txBody>
          <a:bodyPr/>
          <a:lstStyle/>
          <a:p/>
        </p:txBody>
      </p:sp>
      <p:sp>
        <p:nvSpPr>
          <p:cNvPr id="61" name="矩形 60"/>
          <p:cNvSpPr>
            <a:spLocks noChangeAspect="1"/>
          </p:cNvSpPr>
          <p:nvPr>
            <p:custDataLst>
              <p:tags r:id="rId10"/>
            </p:custDataLst>
          </p:nvPr>
        </p:nvSpPr>
        <p:spPr>
          <a:xfrm>
            <a:off x="3684588" y="438150"/>
            <a:ext cx="5156200" cy="5864225"/>
          </a:xfrm>
          <a:prstGeom prst="rect">
            <a:avLst/>
          </a:prstGeom>
          <a:noFill/>
          <a:ln w="9525">
            <a:noFill/>
          </a:ln>
        </p:spPr>
        <p:txBody>
          <a:bodyPr/>
          <a:lstStyle/>
          <a:p/>
        </p:txBody>
      </p:sp>
      <p:sp>
        <p:nvSpPr>
          <p:cNvPr id="62" name="矩形 61"/>
          <p:cNvSpPr>
            <a:spLocks noChangeAspect="1"/>
          </p:cNvSpPr>
          <p:nvPr>
            <p:custDataLst>
              <p:tags r:id="rId11"/>
            </p:custDataLst>
          </p:nvPr>
        </p:nvSpPr>
        <p:spPr>
          <a:xfrm>
            <a:off x="3081338" y="0"/>
            <a:ext cx="6029325" cy="6858000"/>
          </a:xfrm>
          <a:prstGeom prst="rect">
            <a:avLst/>
          </a:prstGeom>
          <a:noFill/>
          <a:ln w="9525">
            <a:noFill/>
          </a:ln>
        </p:spPr>
        <p:txBody>
          <a:bodyPr/>
          <a:lstStyle/>
          <a:p/>
        </p:txBody>
      </p:sp>
      <p:pic>
        <p:nvPicPr>
          <p:cNvPr id="63" name="图片 62"/>
          <p:cNvPicPr>
            <a:picLocks noChangeAspect="1"/>
          </p:cNvPicPr>
          <p:nvPr>
            <p:custDataLst>
              <p:tags r:id="rId13"/>
            </p:custDataLst>
          </p:nvPr>
        </p:nvPicPr>
        <p:blipFill>
          <a:blip r:embed="rId12"/>
          <a:stretch>
            <a:fillRect/>
          </a:stretch>
        </p:blipFill>
        <p:spPr>
          <a:xfrm>
            <a:off x="9976027" y="4515157"/>
            <a:ext cx="2215973" cy="2342843"/>
          </a:xfrm>
          <a:prstGeom prst="rect">
            <a:avLst/>
          </a:prstGeom>
        </p:spPr>
      </p:pic>
      <p:pic>
        <p:nvPicPr>
          <p:cNvPr id="64" name="图片 63"/>
          <p:cNvPicPr>
            <a:picLocks noChangeAspect="1"/>
          </p:cNvPicPr>
          <p:nvPr>
            <p:custDataLst>
              <p:tags r:id="rId15"/>
            </p:custDataLst>
          </p:nvPr>
        </p:nvPicPr>
        <p:blipFill>
          <a:blip r:embed="rId14">
            <a:extLst>
              <a:ext uri="{28A0092B-C50C-407E-A947-70E740481C1C}">
                <a14:useLocalDpi xmlns:a14="http://schemas.microsoft.com/office/drawing/2010/main" val="0"/>
              </a:ext>
            </a:extLst>
          </a:blip>
          <a:stretch>
            <a:fillRect/>
          </a:stretch>
        </p:blipFill>
        <p:spPr>
          <a:xfrm>
            <a:off x="-14515" y="0"/>
            <a:ext cx="2216948" cy="5306064"/>
          </a:xfrm>
          <a:prstGeom prst="rect">
            <a:avLst/>
          </a:prstGeom>
        </p:spPr>
      </p:pic>
      <p:pic>
        <p:nvPicPr>
          <p:cNvPr id="65" name="图片 64"/>
          <p:cNvPicPr>
            <a:picLocks noChangeAspect="1"/>
          </p:cNvPicPr>
          <p:nvPr>
            <p:custDataLst>
              <p:tags r:id="rId17"/>
            </p:custDataLst>
          </p:nvPr>
        </p:nvPicPr>
        <p:blipFill>
          <a:blip r:embed="rId16">
            <a:extLst>
              <a:ext uri="{28A0092B-C50C-407E-A947-70E740481C1C}">
                <a14:useLocalDpi xmlns:a14="http://schemas.microsoft.com/office/drawing/2010/main" val="0"/>
              </a:ext>
            </a:extLst>
          </a:blip>
          <a:stretch>
            <a:fillRect/>
          </a:stretch>
        </p:blipFill>
        <p:spPr>
          <a:xfrm>
            <a:off x="800399" y="5522337"/>
            <a:ext cx="2725148" cy="1335663"/>
          </a:xfrm>
          <a:prstGeom prst="rect">
            <a:avLst/>
          </a:prstGeom>
        </p:spPr>
      </p:pic>
      <p:sp>
        <p:nvSpPr>
          <p:cNvPr id="2" name="标题 1"/>
          <p:cNvSpPr>
            <a:spLocks noGrp="1"/>
          </p:cNvSpPr>
          <p:nvPr>
            <p:ph type="ctrTitle" hasCustomPrompt="1"/>
            <p:custDataLst>
              <p:tags r:id="rId18"/>
            </p:custDataLst>
          </p:nvPr>
        </p:nvSpPr>
        <p:spPr>
          <a:xfrm>
            <a:off x="2706959" y="2150507"/>
            <a:ext cx="7116713" cy="1161291"/>
          </a:xfrm>
        </p:spPr>
        <p:txBody>
          <a:bodyPr lIns="90000" tIns="46800" rIns="90000" bIns="0" anchor="b" anchorCtr="0">
            <a:normAutofit/>
          </a:bodyPr>
          <a:lstStyle>
            <a:lvl1pPr algn="ctr">
              <a:defRPr sz="4800" b="0" spc="600" baseline="0">
                <a:solidFill>
                  <a:schemeClr val="accent1">
                    <a:lumMod val="50000"/>
                  </a:schemeClr>
                </a:solidFill>
                <a:latin typeface="Arial" panose="020b0604020202020204" pitchFamily="34" charset="0"/>
                <a:ea typeface="汉仪乐喵体W" panose="00020600040101010101" pitchFamily="18" charset="-122"/>
              </a:defRPr>
            </a:lvl1pPr>
          </a:lstStyle>
          <a:p>
            <a:r>
              <a:rPr lang="zh-CN" altLang="en-US"/>
              <a:t>单击此处编辑标题</a:t>
            </a:r>
            <a:endParaRPr lang="zh-CN" altLang="en-US"/>
          </a:p>
        </p:txBody>
      </p:sp>
      <p:sp>
        <p:nvSpPr>
          <p:cNvPr id="3" name="副标题 2"/>
          <p:cNvSpPr>
            <a:spLocks noGrp="1"/>
          </p:cNvSpPr>
          <p:nvPr>
            <p:ph type="subTitle" idx="1" hasCustomPrompt="1"/>
            <p:custDataLst>
              <p:tags r:id="rId19"/>
            </p:custDataLst>
          </p:nvPr>
        </p:nvSpPr>
        <p:spPr>
          <a:xfrm>
            <a:off x="3252812" y="3467470"/>
            <a:ext cx="5874061" cy="984989"/>
          </a:xfrm>
        </p:spPr>
        <p:txBody>
          <a:bodyPr lIns="90000" tIns="0" rIns="90000" bIns="46800">
            <a:normAutofit/>
          </a:bodyPr>
          <a:lstStyle>
            <a:lvl1pPr marL="0" indent="0" algn="ctr" eaLnBrk="1" fontAlgn="auto" latinLnBrk="0" hangingPunct="1">
              <a:lnSpc>
                <a:spcPct val="100000"/>
              </a:lnSpc>
              <a:buNone/>
              <a:defRPr sz="2400" u="none" strike="noStrike" kern="1200" cap="none" spc="200" normalizeH="0" baseline="0">
                <a:solidFill>
                  <a:schemeClr val="tx1">
                    <a:lumMod val="75000"/>
                    <a:lumOff val="25000"/>
                  </a:schemeClr>
                </a:solidFill>
                <a:uFillTx/>
                <a:latin typeface="Arial" panose="020b0604020202020204" pitchFamily="34" charset="0"/>
                <a:ea typeface="幼圆" panose="02010509060101010101" pitchFamily="49"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endParaRPr lang="zh-CN" altLang="en-US"/>
          </a:p>
        </p:txBody>
      </p:sp>
      <p:sp>
        <p:nvSpPr>
          <p:cNvPr id="16" name="日期占位符 15"/>
          <p:cNvSpPr>
            <a:spLocks noGrp="1"/>
          </p:cNvSpPr>
          <p:nvPr>
            <p:ph type="dt" sz="half" idx="10"/>
            <p:custDataLst>
              <p:tags r:id="rId20"/>
            </p:custDataLst>
          </p:nvPr>
        </p:nvSpPr>
        <p:spPr/>
        <p:txBody>
          <a:bodyPr/>
          <a:lstStyle/>
          <a:p>
            <a:fld id="{760FBDFE-C587-4B4C-A407-44438C67B59E}" type="datetimeFigureOut">
              <a:rPr lang="zh-CN" altLang="en-US" smtClean="0"/>
              <a:t/>
            </a:fld>
            <a:endParaRPr lang="zh-CN" altLang="en-US"/>
          </a:p>
        </p:txBody>
      </p:sp>
      <p:sp>
        <p:nvSpPr>
          <p:cNvPr id="17" name="页脚占位符 16"/>
          <p:cNvSpPr>
            <a:spLocks noGrp="1"/>
          </p:cNvSpPr>
          <p:nvPr>
            <p:ph type="ftr" sz="quarter" idx="11"/>
            <p:custDataLst>
              <p:tags r:id="rId21"/>
            </p:custDataLst>
          </p:nvPr>
        </p:nvSpPr>
        <p:spPr/>
        <p:txBody>
          <a:bodyPr/>
          <a:lstStyle/>
          <a:p>
            <a:endParaRPr lang="zh-CN" altLang="en-US"/>
          </a:p>
        </p:txBody>
      </p:sp>
      <p:sp>
        <p:nvSpPr>
          <p:cNvPr id="18" name="灯片编号占位符 17"/>
          <p:cNvSpPr>
            <a:spLocks noGrp="1"/>
          </p:cNvSpPr>
          <p:nvPr>
            <p:ph type="sldNum" sz="quarter" idx="12"/>
            <p:custDataLst>
              <p:tags r:id="rId22"/>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spTree>
      <p:nvGrpSpPr>
        <p:cNvPr id="1" name=""/>
        <p:cNvGrpSpPr/>
        <p:nvPr/>
      </p:nvGrpSpPr>
      <p:grpSpPr>
        <a:xfrm>
          <a:off x="0" y="0"/>
          <a:ext cx="0" cy="0"/>
        </a:xfrm>
      </p:grpSpPr>
      <p:grpSp>
        <p:nvGrpSpPr>
          <p:cNvPr id="6" name="组合 5"/>
          <p:cNvGrpSpPr/>
          <p:nvPr>
            <p:custDataLst>
              <p:tags r:id="rId1"/>
            </p:custDataLst>
          </p:nvPr>
        </p:nvGrpSpPr>
        <p:grpSpPr>
          <a:xfrm>
            <a:off x="10383289" y="5526523"/>
            <a:ext cx="1583448" cy="905587"/>
            <a:chOff x="4142899" y="4440771"/>
            <a:chExt cx="2836863" cy="1622425"/>
          </a:xfrm>
        </p:grpSpPr>
        <p:grpSp>
          <p:nvGrpSpPr>
            <p:cNvPr id="8" name="组合 7"/>
            <p:cNvGrpSpPr/>
            <p:nvPr/>
          </p:nvGrpSpPr>
          <p:grpSpPr>
            <a:xfrm>
              <a:off x="5009674" y="4440771"/>
              <a:ext cx="1970088" cy="1077913"/>
              <a:chOff x="1774825" y="5948363"/>
              <a:chExt cx="1970088" cy="1077913"/>
            </a:xfrm>
          </p:grpSpPr>
          <p:sp>
            <p:nvSpPr>
              <p:cNvPr id="16" name="Freeform 231"/>
              <p:cNvSpPr/>
              <p:nvPr>
                <p:custDataLst>
                  <p:tags r:id="rId2"/>
                </p:custDataLst>
              </p:nvPr>
            </p:nvSpPr>
            <p:spPr bwMode="auto">
              <a:xfrm>
                <a:off x="3176588" y="6230938"/>
                <a:ext cx="568325" cy="795338"/>
              </a:xfrm>
              <a:custGeom>
                <a:gdLst>
                  <a:gd name="T0" fmla="*/ 204 w 544"/>
                  <a:gd name="T1" fmla="*/ 692 h 763"/>
                  <a:gd name="T2" fmla="*/ 36 w 544"/>
                  <a:gd name="T3" fmla="*/ 658 h 763"/>
                  <a:gd name="T4" fmla="*/ 29 w 544"/>
                  <a:gd name="T5" fmla="*/ 637 h 763"/>
                  <a:gd name="T6" fmla="*/ 91 w 544"/>
                  <a:gd name="T7" fmla="*/ 346 h 763"/>
                  <a:gd name="T8" fmla="*/ 339 w 544"/>
                  <a:gd name="T9" fmla="*/ 70 h 763"/>
                  <a:gd name="T10" fmla="*/ 508 w 544"/>
                  <a:gd name="T11" fmla="*/ 105 h 763"/>
                  <a:gd name="T12" fmla="*/ 514 w 544"/>
                  <a:gd name="T13" fmla="*/ 125 h 763"/>
                  <a:gd name="T14" fmla="*/ 453 w 544"/>
                  <a:gd name="T15" fmla="*/ 416 h 763"/>
                  <a:gd name="T16" fmla="*/ 204 w 544"/>
                  <a:gd name="T17" fmla="*/ 692 h 76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4" h="763">
                    <a:moveTo>
                      <a:pt x="204" y="692"/>
                    </a:moveTo>
                    <a:cubicBezTo>
                      <a:pt x="141" y="763"/>
                      <a:pt x="65" y="747"/>
                      <a:pt x="36" y="658"/>
                    </a:cubicBezTo>
                    <a:cubicBezTo>
                      <a:pt x="29" y="637"/>
                      <a:pt x="29" y="637"/>
                      <a:pt x="29" y="637"/>
                    </a:cubicBezTo>
                    <a:cubicBezTo>
                      <a:pt x="0" y="548"/>
                      <a:pt x="27" y="417"/>
                      <a:pt x="91" y="346"/>
                    </a:cubicBezTo>
                    <a:cubicBezTo>
                      <a:pt x="339" y="70"/>
                      <a:pt x="339" y="70"/>
                      <a:pt x="339" y="70"/>
                    </a:cubicBezTo>
                    <a:cubicBezTo>
                      <a:pt x="402" y="0"/>
                      <a:pt x="478" y="16"/>
                      <a:pt x="508" y="105"/>
                    </a:cubicBezTo>
                    <a:cubicBezTo>
                      <a:pt x="514" y="125"/>
                      <a:pt x="514" y="125"/>
                      <a:pt x="514" y="125"/>
                    </a:cubicBezTo>
                    <a:cubicBezTo>
                      <a:pt x="544" y="215"/>
                      <a:pt x="516" y="346"/>
                      <a:pt x="453" y="416"/>
                    </a:cubicBezTo>
                    <a:lnTo>
                      <a:pt x="204" y="692"/>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reeform 232"/>
              <p:cNvSpPr/>
              <p:nvPr>
                <p:custDataLst>
                  <p:tags r:id="rId3"/>
                </p:custDataLst>
              </p:nvPr>
            </p:nvSpPr>
            <p:spPr bwMode="auto">
              <a:xfrm>
                <a:off x="1774825" y="5948363"/>
                <a:ext cx="1857375" cy="1049338"/>
              </a:xfrm>
              <a:custGeom>
                <a:gdLst>
                  <a:gd name="T0" fmla="*/ 1438 w 1778"/>
                  <a:gd name="T1" fmla="*/ 1003 h 1006"/>
                  <a:gd name="T2" fmla="*/ 1427 w 1778"/>
                  <a:gd name="T3" fmla="*/ 998 h 1006"/>
                  <a:gd name="T4" fmla="*/ 1417 w 1778"/>
                  <a:gd name="T5" fmla="*/ 991 h 1006"/>
                  <a:gd name="T6" fmla="*/ 1407 w 1778"/>
                  <a:gd name="T7" fmla="*/ 982 h 1006"/>
                  <a:gd name="T8" fmla="*/ 1396 w 1778"/>
                  <a:gd name="T9" fmla="*/ 968 h 1006"/>
                  <a:gd name="T10" fmla="*/ 1387 w 1778"/>
                  <a:gd name="T11" fmla="*/ 953 h 1006"/>
                  <a:gd name="T12" fmla="*/ 1380 w 1778"/>
                  <a:gd name="T13" fmla="*/ 938 h 1006"/>
                  <a:gd name="T14" fmla="*/ 1367 w 1778"/>
                  <a:gd name="T15" fmla="*/ 898 h 1006"/>
                  <a:gd name="T16" fmla="*/ 1361 w 1778"/>
                  <a:gd name="T17" fmla="*/ 873 h 1006"/>
                  <a:gd name="T18" fmla="*/ 1359 w 1778"/>
                  <a:gd name="T19" fmla="*/ 852 h 1006"/>
                  <a:gd name="T20" fmla="*/ 1358 w 1778"/>
                  <a:gd name="T21" fmla="*/ 832 h 1006"/>
                  <a:gd name="T22" fmla="*/ 1359 w 1778"/>
                  <a:gd name="T23" fmla="*/ 805 h 1006"/>
                  <a:gd name="T24" fmla="*/ 1361 w 1778"/>
                  <a:gd name="T25" fmla="*/ 782 h 1006"/>
                  <a:gd name="T26" fmla="*/ 1365 w 1778"/>
                  <a:gd name="T27" fmla="*/ 761 h 1006"/>
                  <a:gd name="T28" fmla="*/ 1370 w 1778"/>
                  <a:gd name="T29" fmla="*/ 740 h 1006"/>
                  <a:gd name="T30" fmla="*/ 1377 w 1778"/>
                  <a:gd name="T31" fmla="*/ 717 h 1006"/>
                  <a:gd name="T32" fmla="*/ 1384 w 1778"/>
                  <a:gd name="T33" fmla="*/ 698 h 1006"/>
                  <a:gd name="T34" fmla="*/ 1392 w 1778"/>
                  <a:gd name="T35" fmla="*/ 678 h 1006"/>
                  <a:gd name="T36" fmla="*/ 1404 w 1778"/>
                  <a:gd name="T37" fmla="*/ 656 h 1006"/>
                  <a:gd name="T38" fmla="*/ 1415 w 1778"/>
                  <a:gd name="T39" fmla="*/ 638 h 1006"/>
                  <a:gd name="T40" fmla="*/ 1426 w 1778"/>
                  <a:gd name="T41" fmla="*/ 624 h 1006"/>
                  <a:gd name="T42" fmla="*/ 420 w 1778"/>
                  <a:gd name="T43" fmla="*/ 7 h 1006"/>
                  <a:gd name="T44" fmla="*/ 66 w 1778"/>
                  <a:gd name="T45" fmla="*/ 334 h 1006"/>
                  <a:gd name="T46" fmla="*/ 55 w 1778"/>
                  <a:gd name="T47" fmla="*/ 349 h 1006"/>
                  <a:gd name="T48" fmla="*/ 46 w 1778"/>
                  <a:gd name="T49" fmla="*/ 364 h 1006"/>
                  <a:gd name="T50" fmla="*/ 36 w 1778"/>
                  <a:gd name="T51" fmla="*/ 383 h 1006"/>
                  <a:gd name="T52" fmla="*/ 29 w 1778"/>
                  <a:gd name="T53" fmla="*/ 396 h 1006"/>
                  <a:gd name="T54" fmla="*/ 22 w 1778"/>
                  <a:gd name="T55" fmla="*/ 415 h 1006"/>
                  <a:gd name="T56" fmla="*/ 15 w 1778"/>
                  <a:gd name="T57" fmla="*/ 435 h 1006"/>
                  <a:gd name="T58" fmla="*/ 12 w 1778"/>
                  <a:gd name="T59" fmla="*/ 448 h 1006"/>
                  <a:gd name="T60" fmla="*/ 8 w 1778"/>
                  <a:gd name="T61" fmla="*/ 465 h 1006"/>
                  <a:gd name="T62" fmla="*/ 5 w 1778"/>
                  <a:gd name="T63" fmla="*/ 479 h 1006"/>
                  <a:gd name="T64" fmla="*/ 2 w 1778"/>
                  <a:gd name="T65" fmla="*/ 499 h 1006"/>
                  <a:gd name="T66" fmla="*/ 0 w 1778"/>
                  <a:gd name="T67" fmla="*/ 525 h 1006"/>
                  <a:gd name="T68" fmla="*/ 0 w 1778"/>
                  <a:gd name="T69" fmla="*/ 540 h 1006"/>
                  <a:gd name="T70" fmla="*/ 1 w 1778"/>
                  <a:gd name="T71" fmla="*/ 560 h 1006"/>
                  <a:gd name="T72" fmla="*/ 3 w 1778"/>
                  <a:gd name="T73" fmla="*/ 579 h 1006"/>
                  <a:gd name="T74" fmla="*/ 8 w 1778"/>
                  <a:gd name="T75" fmla="*/ 603 h 1006"/>
                  <a:gd name="T76" fmla="*/ 20 w 1778"/>
                  <a:gd name="T77" fmla="*/ 640 h 1006"/>
                  <a:gd name="T78" fmla="*/ 25 w 1778"/>
                  <a:gd name="T79" fmla="*/ 654 h 1006"/>
                  <a:gd name="T80" fmla="*/ 32 w 1778"/>
                  <a:gd name="T81" fmla="*/ 668 h 1006"/>
                  <a:gd name="T82" fmla="*/ 39 w 1778"/>
                  <a:gd name="T83" fmla="*/ 678 h 1006"/>
                  <a:gd name="T84" fmla="*/ 49 w 1778"/>
                  <a:gd name="T85" fmla="*/ 690 h 1006"/>
                  <a:gd name="T86" fmla="*/ 56 w 1778"/>
                  <a:gd name="T87" fmla="*/ 697 h 1006"/>
                  <a:gd name="T88" fmla="*/ 65 w 1778"/>
                  <a:gd name="T89" fmla="*/ 704 h 1006"/>
                  <a:gd name="T90" fmla="*/ 75 w 1778"/>
                  <a:gd name="T91" fmla="*/ 709 h 1006"/>
                  <a:gd name="T92" fmla="*/ 83 w 1778"/>
                  <a:gd name="T93" fmla="*/ 712 h 1006"/>
                  <a:gd name="T94" fmla="*/ 1448 w 1778"/>
                  <a:gd name="T95" fmla="*/ 1006 h 100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778" h="1005">
                    <a:moveTo>
                      <a:pt x="1448" y="1006"/>
                    </a:moveTo>
                    <a:cubicBezTo>
                      <a:pt x="1446" y="1006"/>
                      <a:pt x="1445" y="1005"/>
                      <a:pt x="1444" y="1005"/>
                    </a:cubicBezTo>
                    <a:cubicBezTo>
                      <a:pt x="1443" y="1005"/>
                      <a:pt x="1442" y="1004"/>
                      <a:pt x="1441" y="1004"/>
                    </a:cubicBezTo>
                    <a:cubicBezTo>
                      <a:pt x="1440" y="1004"/>
                      <a:pt x="1439" y="1004"/>
                      <a:pt x="1438" y="1003"/>
                    </a:cubicBezTo>
                    <a:cubicBezTo>
                      <a:pt x="1437" y="1003"/>
                      <a:pt x="1436" y="1002"/>
                      <a:pt x="1435" y="1002"/>
                    </a:cubicBezTo>
                    <a:cubicBezTo>
                      <a:pt x="1434" y="1002"/>
                      <a:pt x="1434" y="1001"/>
                      <a:pt x="1433" y="1001"/>
                    </a:cubicBezTo>
                    <a:cubicBezTo>
                      <a:pt x="1432" y="1000"/>
                      <a:pt x="1431" y="1000"/>
                      <a:pt x="1430" y="1000"/>
                    </a:cubicBezTo>
                    <a:cubicBezTo>
                      <a:pt x="1429" y="999"/>
                      <a:pt x="1428" y="999"/>
                      <a:pt x="1427" y="998"/>
                    </a:cubicBezTo>
                    <a:cubicBezTo>
                      <a:pt x="1426" y="998"/>
                      <a:pt x="1425" y="997"/>
                      <a:pt x="1425" y="997"/>
                    </a:cubicBezTo>
                    <a:cubicBezTo>
                      <a:pt x="1424" y="996"/>
                      <a:pt x="1423" y="996"/>
                      <a:pt x="1422" y="995"/>
                    </a:cubicBezTo>
                    <a:cubicBezTo>
                      <a:pt x="1421" y="994"/>
                      <a:pt x="1420" y="994"/>
                      <a:pt x="1419" y="993"/>
                    </a:cubicBezTo>
                    <a:cubicBezTo>
                      <a:pt x="1418" y="992"/>
                      <a:pt x="1418" y="992"/>
                      <a:pt x="1417" y="991"/>
                    </a:cubicBezTo>
                    <a:cubicBezTo>
                      <a:pt x="1416" y="991"/>
                      <a:pt x="1415" y="990"/>
                      <a:pt x="1414" y="989"/>
                    </a:cubicBezTo>
                    <a:cubicBezTo>
                      <a:pt x="1413" y="988"/>
                      <a:pt x="1413" y="988"/>
                      <a:pt x="1412" y="987"/>
                    </a:cubicBezTo>
                    <a:cubicBezTo>
                      <a:pt x="1411" y="986"/>
                      <a:pt x="1410" y="985"/>
                      <a:pt x="1409" y="984"/>
                    </a:cubicBezTo>
                    <a:cubicBezTo>
                      <a:pt x="1408" y="983"/>
                      <a:pt x="1407" y="983"/>
                      <a:pt x="1407" y="982"/>
                    </a:cubicBezTo>
                    <a:cubicBezTo>
                      <a:pt x="1406" y="981"/>
                      <a:pt x="1404" y="980"/>
                      <a:pt x="1403" y="978"/>
                    </a:cubicBezTo>
                    <a:cubicBezTo>
                      <a:pt x="1403" y="978"/>
                      <a:pt x="1402" y="977"/>
                      <a:pt x="1402" y="977"/>
                    </a:cubicBezTo>
                    <a:cubicBezTo>
                      <a:pt x="1400" y="975"/>
                      <a:pt x="1399" y="972"/>
                      <a:pt x="1397" y="970"/>
                    </a:cubicBezTo>
                    <a:cubicBezTo>
                      <a:pt x="1396" y="969"/>
                      <a:pt x="1396" y="969"/>
                      <a:pt x="1396" y="968"/>
                    </a:cubicBezTo>
                    <a:cubicBezTo>
                      <a:pt x="1394" y="966"/>
                      <a:pt x="1393" y="964"/>
                      <a:pt x="1392" y="963"/>
                    </a:cubicBezTo>
                    <a:cubicBezTo>
                      <a:pt x="1391" y="962"/>
                      <a:pt x="1391" y="961"/>
                      <a:pt x="1390" y="960"/>
                    </a:cubicBezTo>
                    <a:cubicBezTo>
                      <a:pt x="1390" y="959"/>
                      <a:pt x="1389" y="958"/>
                      <a:pt x="1389" y="956"/>
                    </a:cubicBezTo>
                    <a:cubicBezTo>
                      <a:pt x="1388" y="955"/>
                      <a:pt x="1387" y="954"/>
                      <a:pt x="1387" y="953"/>
                    </a:cubicBezTo>
                    <a:cubicBezTo>
                      <a:pt x="1386" y="952"/>
                      <a:pt x="1386" y="951"/>
                      <a:pt x="1385" y="949"/>
                    </a:cubicBezTo>
                    <a:cubicBezTo>
                      <a:pt x="1384" y="948"/>
                      <a:pt x="1384" y="947"/>
                      <a:pt x="1383" y="946"/>
                    </a:cubicBezTo>
                    <a:cubicBezTo>
                      <a:pt x="1383" y="945"/>
                      <a:pt x="1382" y="943"/>
                      <a:pt x="1382" y="942"/>
                    </a:cubicBezTo>
                    <a:cubicBezTo>
                      <a:pt x="1381" y="941"/>
                      <a:pt x="1381" y="939"/>
                      <a:pt x="1380" y="938"/>
                    </a:cubicBezTo>
                    <a:cubicBezTo>
                      <a:pt x="1380" y="937"/>
                      <a:pt x="1379" y="935"/>
                      <a:pt x="1379" y="934"/>
                    </a:cubicBezTo>
                    <a:cubicBezTo>
                      <a:pt x="1378" y="932"/>
                      <a:pt x="1377" y="930"/>
                      <a:pt x="1377" y="929"/>
                    </a:cubicBezTo>
                    <a:cubicBezTo>
                      <a:pt x="1370" y="908"/>
                      <a:pt x="1370" y="908"/>
                      <a:pt x="1370" y="908"/>
                    </a:cubicBezTo>
                    <a:cubicBezTo>
                      <a:pt x="1369" y="905"/>
                      <a:pt x="1368" y="901"/>
                      <a:pt x="1367" y="898"/>
                    </a:cubicBezTo>
                    <a:cubicBezTo>
                      <a:pt x="1367" y="897"/>
                      <a:pt x="1366" y="896"/>
                      <a:pt x="1366" y="895"/>
                    </a:cubicBezTo>
                    <a:cubicBezTo>
                      <a:pt x="1365" y="892"/>
                      <a:pt x="1365" y="889"/>
                      <a:pt x="1364" y="887"/>
                    </a:cubicBezTo>
                    <a:cubicBezTo>
                      <a:pt x="1364" y="886"/>
                      <a:pt x="1364" y="885"/>
                      <a:pt x="1363" y="884"/>
                    </a:cubicBezTo>
                    <a:cubicBezTo>
                      <a:pt x="1363" y="880"/>
                      <a:pt x="1362" y="876"/>
                      <a:pt x="1361" y="873"/>
                    </a:cubicBezTo>
                    <a:cubicBezTo>
                      <a:pt x="1361" y="872"/>
                      <a:pt x="1361" y="871"/>
                      <a:pt x="1361" y="871"/>
                    </a:cubicBezTo>
                    <a:cubicBezTo>
                      <a:pt x="1361" y="868"/>
                      <a:pt x="1360" y="864"/>
                      <a:pt x="1360" y="861"/>
                    </a:cubicBezTo>
                    <a:cubicBezTo>
                      <a:pt x="1360" y="860"/>
                      <a:pt x="1360" y="858"/>
                      <a:pt x="1360" y="857"/>
                    </a:cubicBezTo>
                    <a:cubicBezTo>
                      <a:pt x="1359" y="855"/>
                      <a:pt x="1359" y="854"/>
                      <a:pt x="1359" y="852"/>
                    </a:cubicBezTo>
                    <a:cubicBezTo>
                      <a:pt x="1359" y="850"/>
                      <a:pt x="1359" y="849"/>
                      <a:pt x="1359" y="847"/>
                    </a:cubicBezTo>
                    <a:cubicBezTo>
                      <a:pt x="1359" y="845"/>
                      <a:pt x="1359" y="844"/>
                      <a:pt x="1359" y="842"/>
                    </a:cubicBezTo>
                    <a:cubicBezTo>
                      <a:pt x="1358" y="840"/>
                      <a:pt x="1358" y="839"/>
                      <a:pt x="1358" y="837"/>
                    </a:cubicBezTo>
                    <a:cubicBezTo>
                      <a:pt x="1358" y="835"/>
                      <a:pt x="1358" y="834"/>
                      <a:pt x="1358" y="832"/>
                    </a:cubicBezTo>
                    <a:cubicBezTo>
                      <a:pt x="1358" y="830"/>
                      <a:pt x="1358" y="829"/>
                      <a:pt x="1358" y="827"/>
                    </a:cubicBezTo>
                    <a:cubicBezTo>
                      <a:pt x="1358" y="825"/>
                      <a:pt x="1358" y="823"/>
                      <a:pt x="1358" y="822"/>
                    </a:cubicBezTo>
                    <a:cubicBezTo>
                      <a:pt x="1358" y="820"/>
                      <a:pt x="1358" y="819"/>
                      <a:pt x="1358" y="817"/>
                    </a:cubicBezTo>
                    <a:cubicBezTo>
                      <a:pt x="1359" y="813"/>
                      <a:pt x="1359" y="809"/>
                      <a:pt x="1359" y="805"/>
                    </a:cubicBezTo>
                    <a:cubicBezTo>
                      <a:pt x="1359" y="805"/>
                      <a:pt x="1359" y="804"/>
                      <a:pt x="1359" y="804"/>
                    </a:cubicBezTo>
                    <a:cubicBezTo>
                      <a:pt x="1359" y="800"/>
                      <a:pt x="1360" y="797"/>
                      <a:pt x="1360" y="793"/>
                    </a:cubicBezTo>
                    <a:cubicBezTo>
                      <a:pt x="1360" y="792"/>
                      <a:pt x="1360" y="790"/>
                      <a:pt x="1361" y="789"/>
                    </a:cubicBezTo>
                    <a:cubicBezTo>
                      <a:pt x="1361" y="787"/>
                      <a:pt x="1361" y="784"/>
                      <a:pt x="1361" y="782"/>
                    </a:cubicBezTo>
                    <a:cubicBezTo>
                      <a:pt x="1362" y="781"/>
                      <a:pt x="1362" y="779"/>
                      <a:pt x="1362" y="778"/>
                    </a:cubicBezTo>
                    <a:cubicBezTo>
                      <a:pt x="1362" y="776"/>
                      <a:pt x="1363" y="773"/>
                      <a:pt x="1363" y="771"/>
                    </a:cubicBezTo>
                    <a:cubicBezTo>
                      <a:pt x="1363" y="770"/>
                      <a:pt x="1364" y="768"/>
                      <a:pt x="1364" y="767"/>
                    </a:cubicBezTo>
                    <a:cubicBezTo>
                      <a:pt x="1364" y="765"/>
                      <a:pt x="1365" y="763"/>
                      <a:pt x="1365" y="761"/>
                    </a:cubicBezTo>
                    <a:cubicBezTo>
                      <a:pt x="1365" y="759"/>
                      <a:pt x="1366" y="758"/>
                      <a:pt x="1366" y="757"/>
                    </a:cubicBezTo>
                    <a:cubicBezTo>
                      <a:pt x="1366" y="754"/>
                      <a:pt x="1367" y="752"/>
                      <a:pt x="1367" y="750"/>
                    </a:cubicBezTo>
                    <a:cubicBezTo>
                      <a:pt x="1368" y="749"/>
                      <a:pt x="1368" y="748"/>
                      <a:pt x="1368" y="746"/>
                    </a:cubicBezTo>
                    <a:cubicBezTo>
                      <a:pt x="1369" y="744"/>
                      <a:pt x="1369" y="742"/>
                      <a:pt x="1370" y="740"/>
                    </a:cubicBezTo>
                    <a:cubicBezTo>
                      <a:pt x="1370" y="739"/>
                      <a:pt x="1370" y="738"/>
                      <a:pt x="1371" y="736"/>
                    </a:cubicBezTo>
                    <a:cubicBezTo>
                      <a:pt x="1371" y="734"/>
                      <a:pt x="1372" y="732"/>
                      <a:pt x="1373" y="729"/>
                    </a:cubicBezTo>
                    <a:cubicBezTo>
                      <a:pt x="1373" y="728"/>
                      <a:pt x="1373" y="727"/>
                      <a:pt x="1373" y="727"/>
                    </a:cubicBezTo>
                    <a:cubicBezTo>
                      <a:pt x="1374" y="723"/>
                      <a:pt x="1375" y="720"/>
                      <a:pt x="1377" y="717"/>
                    </a:cubicBezTo>
                    <a:cubicBezTo>
                      <a:pt x="1377" y="716"/>
                      <a:pt x="1377" y="716"/>
                      <a:pt x="1377" y="715"/>
                    </a:cubicBezTo>
                    <a:cubicBezTo>
                      <a:pt x="1378" y="712"/>
                      <a:pt x="1379" y="710"/>
                      <a:pt x="1380" y="707"/>
                    </a:cubicBezTo>
                    <a:cubicBezTo>
                      <a:pt x="1380" y="706"/>
                      <a:pt x="1381" y="706"/>
                      <a:pt x="1381" y="705"/>
                    </a:cubicBezTo>
                    <a:cubicBezTo>
                      <a:pt x="1382" y="702"/>
                      <a:pt x="1383" y="700"/>
                      <a:pt x="1384" y="698"/>
                    </a:cubicBezTo>
                    <a:cubicBezTo>
                      <a:pt x="1384" y="696"/>
                      <a:pt x="1385" y="695"/>
                      <a:pt x="1385" y="694"/>
                    </a:cubicBezTo>
                    <a:cubicBezTo>
                      <a:pt x="1386" y="692"/>
                      <a:pt x="1387" y="690"/>
                      <a:pt x="1387" y="688"/>
                    </a:cubicBezTo>
                    <a:cubicBezTo>
                      <a:pt x="1388" y="687"/>
                      <a:pt x="1388" y="686"/>
                      <a:pt x="1389" y="685"/>
                    </a:cubicBezTo>
                    <a:cubicBezTo>
                      <a:pt x="1390" y="683"/>
                      <a:pt x="1391" y="680"/>
                      <a:pt x="1392" y="678"/>
                    </a:cubicBezTo>
                    <a:cubicBezTo>
                      <a:pt x="1393" y="677"/>
                      <a:pt x="1393" y="676"/>
                      <a:pt x="1394" y="675"/>
                    </a:cubicBezTo>
                    <a:cubicBezTo>
                      <a:pt x="1395" y="673"/>
                      <a:pt x="1396" y="671"/>
                      <a:pt x="1397" y="669"/>
                    </a:cubicBezTo>
                    <a:cubicBezTo>
                      <a:pt x="1397" y="668"/>
                      <a:pt x="1398" y="667"/>
                      <a:pt x="1398" y="666"/>
                    </a:cubicBezTo>
                    <a:cubicBezTo>
                      <a:pt x="1400" y="662"/>
                      <a:pt x="1402" y="659"/>
                      <a:pt x="1404" y="656"/>
                    </a:cubicBezTo>
                    <a:cubicBezTo>
                      <a:pt x="1404" y="656"/>
                      <a:pt x="1404" y="655"/>
                      <a:pt x="1404" y="655"/>
                    </a:cubicBezTo>
                    <a:cubicBezTo>
                      <a:pt x="1406" y="651"/>
                      <a:pt x="1409" y="648"/>
                      <a:pt x="1411" y="645"/>
                    </a:cubicBezTo>
                    <a:cubicBezTo>
                      <a:pt x="1412" y="644"/>
                      <a:pt x="1412" y="642"/>
                      <a:pt x="1413" y="641"/>
                    </a:cubicBezTo>
                    <a:cubicBezTo>
                      <a:pt x="1414" y="640"/>
                      <a:pt x="1415" y="639"/>
                      <a:pt x="1415" y="638"/>
                    </a:cubicBezTo>
                    <a:cubicBezTo>
                      <a:pt x="1416" y="636"/>
                      <a:pt x="1417" y="635"/>
                      <a:pt x="1419" y="634"/>
                    </a:cubicBezTo>
                    <a:cubicBezTo>
                      <a:pt x="1419" y="633"/>
                      <a:pt x="1420" y="632"/>
                      <a:pt x="1421" y="631"/>
                    </a:cubicBezTo>
                    <a:cubicBezTo>
                      <a:pt x="1422" y="629"/>
                      <a:pt x="1423" y="628"/>
                      <a:pt x="1424" y="626"/>
                    </a:cubicBezTo>
                    <a:cubicBezTo>
                      <a:pt x="1425" y="625"/>
                      <a:pt x="1425" y="625"/>
                      <a:pt x="1426" y="624"/>
                    </a:cubicBezTo>
                    <a:cubicBezTo>
                      <a:pt x="1428" y="622"/>
                      <a:pt x="1430" y="620"/>
                      <a:pt x="1432" y="617"/>
                    </a:cubicBezTo>
                    <a:cubicBezTo>
                      <a:pt x="1680" y="341"/>
                      <a:pt x="1680" y="341"/>
                      <a:pt x="1680" y="341"/>
                    </a:cubicBezTo>
                    <a:cubicBezTo>
                      <a:pt x="1712" y="306"/>
                      <a:pt x="1747" y="292"/>
                      <a:pt x="1778" y="299"/>
                    </a:cubicBezTo>
                    <a:cubicBezTo>
                      <a:pt x="420" y="7"/>
                      <a:pt x="420" y="7"/>
                      <a:pt x="420" y="7"/>
                    </a:cubicBezTo>
                    <a:cubicBezTo>
                      <a:pt x="389" y="0"/>
                      <a:pt x="354" y="14"/>
                      <a:pt x="322" y="49"/>
                    </a:cubicBezTo>
                    <a:cubicBezTo>
                      <a:pt x="74" y="326"/>
                      <a:pt x="74" y="326"/>
                      <a:pt x="74" y="326"/>
                    </a:cubicBezTo>
                    <a:cubicBezTo>
                      <a:pt x="72" y="328"/>
                      <a:pt x="70" y="330"/>
                      <a:pt x="68" y="332"/>
                    </a:cubicBezTo>
                    <a:cubicBezTo>
                      <a:pt x="67" y="333"/>
                      <a:pt x="67" y="334"/>
                      <a:pt x="66" y="334"/>
                    </a:cubicBezTo>
                    <a:cubicBezTo>
                      <a:pt x="65" y="336"/>
                      <a:pt x="64" y="337"/>
                      <a:pt x="63" y="339"/>
                    </a:cubicBezTo>
                    <a:cubicBezTo>
                      <a:pt x="62" y="340"/>
                      <a:pt x="61" y="341"/>
                      <a:pt x="61" y="342"/>
                    </a:cubicBezTo>
                    <a:cubicBezTo>
                      <a:pt x="59" y="343"/>
                      <a:pt x="58" y="345"/>
                      <a:pt x="57" y="346"/>
                    </a:cubicBezTo>
                    <a:cubicBezTo>
                      <a:pt x="57" y="347"/>
                      <a:pt x="56" y="348"/>
                      <a:pt x="55" y="349"/>
                    </a:cubicBezTo>
                    <a:cubicBezTo>
                      <a:pt x="55" y="350"/>
                      <a:pt x="54" y="351"/>
                      <a:pt x="53" y="352"/>
                    </a:cubicBezTo>
                    <a:cubicBezTo>
                      <a:pt x="53" y="353"/>
                      <a:pt x="53" y="353"/>
                      <a:pt x="53" y="353"/>
                    </a:cubicBezTo>
                    <a:cubicBezTo>
                      <a:pt x="51" y="356"/>
                      <a:pt x="48" y="360"/>
                      <a:pt x="46" y="363"/>
                    </a:cubicBezTo>
                    <a:cubicBezTo>
                      <a:pt x="46" y="363"/>
                      <a:pt x="46" y="364"/>
                      <a:pt x="46" y="364"/>
                    </a:cubicBezTo>
                    <a:cubicBezTo>
                      <a:pt x="44" y="367"/>
                      <a:pt x="42" y="370"/>
                      <a:pt x="40" y="374"/>
                    </a:cubicBezTo>
                    <a:cubicBezTo>
                      <a:pt x="40" y="374"/>
                      <a:pt x="40" y="375"/>
                      <a:pt x="40" y="375"/>
                    </a:cubicBezTo>
                    <a:cubicBezTo>
                      <a:pt x="39" y="376"/>
                      <a:pt x="39" y="376"/>
                      <a:pt x="39" y="377"/>
                    </a:cubicBezTo>
                    <a:cubicBezTo>
                      <a:pt x="38" y="379"/>
                      <a:pt x="37" y="381"/>
                      <a:pt x="36" y="383"/>
                    </a:cubicBezTo>
                    <a:cubicBezTo>
                      <a:pt x="35" y="384"/>
                      <a:pt x="35" y="385"/>
                      <a:pt x="34" y="386"/>
                    </a:cubicBezTo>
                    <a:cubicBezTo>
                      <a:pt x="33" y="389"/>
                      <a:pt x="32" y="391"/>
                      <a:pt x="31" y="393"/>
                    </a:cubicBezTo>
                    <a:cubicBezTo>
                      <a:pt x="31" y="394"/>
                      <a:pt x="30" y="395"/>
                      <a:pt x="30" y="395"/>
                    </a:cubicBezTo>
                    <a:cubicBezTo>
                      <a:pt x="29" y="396"/>
                      <a:pt x="29" y="396"/>
                      <a:pt x="29" y="396"/>
                    </a:cubicBezTo>
                    <a:cubicBezTo>
                      <a:pt x="29" y="398"/>
                      <a:pt x="28" y="400"/>
                      <a:pt x="27" y="402"/>
                    </a:cubicBezTo>
                    <a:cubicBezTo>
                      <a:pt x="27" y="403"/>
                      <a:pt x="26" y="404"/>
                      <a:pt x="26" y="406"/>
                    </a:cubicBezTo>
                    <a:cubicBezTo>
                      <a:pt x="25" y="408"/>
                      <a:pt x="24" y="410"/>
                      <a:pt x="23" y="413"/>
                    </a:cubicBezTo>
                    <a:cubicBezTo>
                      <a:pt x="23" y="414"/>
                      <a:pt x="22" y="414"/>
                      <a:pt x="22" y="415"/>
                    </a:cubicBezTo>
                    <a:cubicBezTo>
                      <a:pt x="22" y="415"/>
                      <a:pt x="22" y="415"/>
                      <a:pt x="22" y="415"/>
                    </a:cubicBezTo>
                    <a:cubicBezTo>
                      <a:pt x="21" y="418"/>
                      <a:pt x="20" y="421"/>
                      <a:pt x="19" y="423"/>
                    </a:cubicBezTo>
                    <a:cubicBezTo>
                      <a:pt x="19" y="424"/>
                      <a:pt x="19" y="424"/>
                      <a:pt x="19" y="425"/>
                    </a:cubicBezTo>
                    <a:cubicBezTo>
                      <a:pt x="17" y="428"/>
                      <a:pt x="16" y="431"/>
                      <a:pt x="15" y="435"/>
                    </a:cubicBezTo>
                    <a:cubicBezTo>
                      <a:pt x="15" y="435"/>
                      <a:pt x="15" y="435"/>
                      <a:pt x="15" y="435"/>
                    </a:cubicBezTo>
                    <a:cubicBezTo>
                      <a:pt x="15" y="436"/>
                      <a:pt x="15" y="437"/>
                      <a:pt x="15" y="438"/>
                    </a:cubicBezTo>
                    <a:cubicBezTo>
                      <a:pt x="14" y="440"/>
                      <a:pt x="13" y="442"/>
                      <a:pt x="13" y="444"/>
                    </a:cubicBezTo>
                    <a:cubicBezTo>
                      <a:pt x="12" y="446"/>
                      <a:pt x="12" y="447"/>
                      <a:pt x="12" y="448"/>
                    </a:cubicBezTo>
                    <a:cubicBezTo>
                      <a:pt x="11" y="450"/>
                      <a:pt x="11" y="452"/>
                      <a:pt x="10" y="454"/>
                    </a:cubicBezTo>
                    <a:cubicBezTo>
                      <a:pt x="10" y="455"/>
                      <a:pt x="10" y="455"/>
                      <a:pt x="10" y="455"/>
                    </a:cubicBezTo>
                    <a:cubicBezTo>
                      <a:pt x="10" y="456"/>
                      <a:pt x="10" y="457"/>
                      <a:pt x="9" y="458"/>
                    </a:cubicBezTo>
                    <a:cubicBezTo>
                      <a:pt x="9" y="460"/>
                      <a:pt x="8" y="463"/>
                      <a:pt x="8" y="465"/>
                    </a:cubicBezTo>
                    <a:cubicBezTo>
                      <a:pt x="8" y="466"/>
                      <a:pt x="7" y="467"/>
                      <a:pt x="7" y="469"/>
                    </a:cubicBezTo>
                    <a:cubicBezTo>
                      <a:pt x="7" y="471"/>
                      <a:pt x="6" y="473"/>
                      <a:pt x="6" y="475"/>
                    </a:cubicBezTo>
                    <a:cubicBezTo>
                      <a:pt x="6" y="475"/>
                      <a:pt x="6" y="476"/>
                      <a:pt x="6" y="476"/>
                    </a:cubicBezTo>
                    <a:cubicBezTo>
                      <a:pt x="5" y="477"/>
                      <a:pt x="5" y="478"/>
                      <a:pt x="5" y="479"/>
                    </a:cubicBezTo>
                    <a:cubicBezTo>
                      <a:pt x="5" y="481"/>
                      <a:pt x="4" y="484"/>
                      <a:pt x="4" y="486"/>
                    </a:cubicBezTo>
                    <a:cubicBezTo>
                      <a:pt x="4" y="487"/>
                      <a:pt x="4" y="489"/>
                      <a:pt x="3" y="490"/>
                    </a:cubicBezTo>
                    <a:cubicBezTo>
                      <a:pt x="3" y="493"/>
                      <a:pt x="3" y="495"/>
                      <a:pt x="3" y="497"/>
                    </a:cubicBezTo>
                    <a:cubicBezTo>
                      <a:pt x="2" y="498"/>
                      <a:pt x="2" y="499"/>
                      <a:pt x="2" y="499"/>
                    </a:cubicBezTo>
                    <a:cubicBezTo>
                      <a:pt x="2" y="500"/>
                      <a:pt x="2" y="501"/>
                      <a:pt x="2" y="501"/>
                    </a:cubicBezTo>
                    <a:cubicBezTo>
                      <a:pt x="2" y="505"/>
                      <a:pt x="1" y="508"/>
                      <a:pt x="1" y="512"/>
                    </a:cubicBezTo>
                    <a:cubicBezTo>
                      <a:pt x="1" y="512"/>
                      <a:pt x="1" y="513"/>
                      <a:pt x="1" y="513"/>
                    </a:cubicBezTo>
                    <a:cubicBezTo>
                      <a:pt x="1" y="517"/>
                      <a:pt x="1" y="521"/>
                      <a:pt x="0" y="525"/>
                    </a:cubicBezTo>
                    <a:cubicBezTo>
                      <a:pt x="0" y="526"/>
                      <a:pt x="0" y="526"/>
                      <a:pt x="0" y="527"/>
                    </a:cubicBezTo>
                    <a:cubicBezTo>
                      <a:pt x="0" y="528"/>
                      <a:pt x="0" y="529"/>
                      <a:pt x="0" y="530"/>
                    </a:cubicBezTo>
                    <a:cubicBezTo>
                      <a:pt x="0" y="532"/>
                      <a:pt x="0" y="533"/>
                      <a:pt x="0" y="535"/>
                    </a:cubicBezTo>
                    <a:cubicBezTo>
                      <a:pt x="0" y="537"/>
                      <a:pt x="0" y="538"/>
                      <a:pt x="0" y="540"/>
                    </a:cubicBezTo>
                    <a:cubicBezTo>
                      <a:pt x="0" y="542"/>
                      <a:pt x="0" y="543"/>
                      <a:pt x="0" y="545"/>
                    </a:cubicBezTo>
                    <a:cubicBezTo>
                      <a:pt x="0" y="547"/>
                      <a:pt x="0" y="548"/>
                      <a:pt x="0" y="550"/>
                    </a:cubicBezTo>
                    <a:cubicBezTo>
                      <a:pt x="1" y="552"/>
                      <a:pt x="1" y="553"/>
                      <a:pt x="1" y="555"/>
                    </a:cubicBezTo>
                    <a:cubicBezTo>
                      <a:pt x="1" y="557"/>
                      <a:pt x="1" y="558"/>
                      <a:pt x="1" y="560"/>
                    </a:cubicBezTo>
                    <a:cubicBezTo>
                      <a:pt x="1" y="562"/>
                      <a:pt x="1" y="563"/>
                      <a:pt x="2" y="565"/>
                    </a:cubicBezTo>
                    <a:cubicBezTo>
                      <a:pt x="2" y="566"/>
                      <a:pt x="2" y="567"/>
                      <a:pt x="2" y="568"/>
                    </a:cubicBezTo>
                    <a:cubicBezTo>
                      <a:pt x="2" y="568"/>
                      <a:pt x="2" y="569"/>
                      <a:pt x="2" y="569"/>
                    </a:cubicBezTo>
                    <a:cubicBezTo>
                      <a:pt x="2" y="572"/>
                      <a:pt x="3" y="576"/>
                      <a:pt x="3" y="579"/>
                    </a:cubicBezTo>
                    <a:cubicBezTo>
                      <a:pt x="3" y="579"/>
                      <a:pt x="3" y="580"/>
                      <a:pt x="3" y="581"/>
                    </a:cubicBezTo>
                    <a:cubicBezTo>
                      <a:pt x="4" y="584"/>
                      <a:pt x="5" y="588"/>
                      <a:pt x="5" y="592"/>
                    </a:cubicBezTo>
                    <a:cubicBezTo>
                      <a:pt x="6" y="593"/>
                      <a:pt x="6" y="594"/>
                      <a:pt x="6" y="595"/>
                    </a:cubicBezTo>
                    <a:cubicBezTo>
                      <a:pt x="7" y="597"/>
                      <a:pt x="7" y="600"/>
                      <a:pt x="8" y="603"/>
                    </a:cubicBezTo>
                    <a:cubicBezTo>
                      <a:pt x="8" y="604"/>
                      <a:pt x="9" y="605"/>
                      <a:pt x="9" y="606"/>
                    </a:cubicBezTo>
                    <a:cubicBezTo>
                      <a:pt x="10" y="610"/>
                      <a:pt x="11" y="613"/>
                      <a:pt x="12" y="616"/>
                    </a:cubicBezTo>
                    <a:cubicBezTo>
                      <a:pt x="19" y="637"/>
                      <a:pt x="19" y="637"/>
                      <a:pt x="19" y="637"/>
                    </a:cubicBezTo>
                    <a:cubicBezTo>
                      <a:pt x="19" y="638"/>
                      <a:pt x="19" y="639"/>
                      <a:pt x="20" y="640"/>
                    </a:cubicBezTo>
                    <a:cubicBezTo>
                      <a:pt x="20" y="640"/>
                      <a:pt x="20" y="641"/>
                      <a:pt x="20" y="642"/>
                    </a:cubicBezTo>
                    <a:cubicBezTo>
                      <a:pt x="21" y="643"/>
                      <a:pt x="22" y="645"/>
                      <a:pt x="22" y="646"/>
                    </a:cubicBezTo>
                    <a:cubicBezTo>
                      <a:pt x="23" y="648"/>
                      <a:pt x="23" y="649"/>
                      <a:pt x="24" y="650"/>
                    </a:cubicBezTo>
                    <a:cubicBezTo>
                      <a:pt x="24" y="651"/>
                      <a:pt x="25" y="653"/>
                      <a:pt x="25" y="654"/>
                    </a:cubicBezTo>
                    <a:cubicBezTo>
                      <a:pt x="26" y="655"/>
                      <a:pt x="26" y="656"/>
                      <a:pt x="27" y="658"/>
                    </a:cubicBezTo>
                    <a:cubicBezTo>
                      <a:pt x="27" y="659"/>
                      <a:pt x="28" y="660"/>
                      <a:pt x="29" y="661"/>
                    </a:cubicBezTo>
                    <a:cubicBezTo>
                      <a:pt x="29" y="662"/>
                      <a:pt x="30" y="663"/>
                      <a:pt x="30" y="665"/>
                    </a:cubicBezTo>
                    <a:cubicBezTo>
                      <a:pt x="31" y="666"/>
                      <a:pt x="32" y="667"/>
                      <a:pt x="32" y="668"/>
                    </a:cubicBezTo>
                    <a:cubicBezTo>
                      <a:pt x="33" y="668"/>
                      <a:pt x="33" y="669"/>
                      <a:pt x="33" y="669"/>
                    </a:cubicBezTo>
                    <a:cubicBezTo>
                      <a:pt x="33" y="670"/>
                      <a:pt x="34" y="670"/>
                      <a:pt x="34" y="671"/>
                    </a:cubicBezTo>
                    <a:cubicBezTo>
                      <a:pt x="35" y="673"/>
                      <a:pt x="36" y="674"/>
                      <a:pt x="38" y="676"/>
                    </a:cubicBezTo>
                    <a:cubicBezTo>
                      <a:pt x="38" y="677"/>
                      <a:pt x="38" y="678"/>
                      <a:pt x="39" y="678"/>
                    </a:cubicBezTo>
                    <a:cubicBezTo>
                      <a:pt x="41" y="680"/>
                      <a:pt x="42" y="683"/>
                      <a:pt x="44" y="685"/>
                    </a:cubicBezTo>
                    <a:cubicBezTo>
                      <a:pt x="44" y="685"/>
                      <a:pt x="44" y="685"/>
                      <a:pt x="44" y="685"/>
                    </a:cubicBezTo>
                    <a:cubicBezTo>
                      <a:pt x="45" y="685"/>
                      <a:pt x="45" y="686"/>
                      <a:pt x="45" y="686"/>
                    </a:cubicBezTo>
                    <a:cubicBezTo>
                      <a:pt x="46" y="688"/>
                      <a:pt x="48" y="689"/>
                      <a:pt x="49" y="690"/>
                    </a:cubicBezTo>
                    <a:cubicBezTo>
                      <a:pt x="49" y="691"/>
                      <a:pt x="50" y="691"/>
                      <a:pt x="51" y="692"/>
                    </a:cubicBezTo>
                    <a:cubicBezTo>
                      <a:pt x="52" y="693"/>
                      <a:pt x="53" y="694"/>
                      <a:pt x="54" y="695"/>
                    </a:cubicBezTo>
                    <a:cubicBezTo>
                      <a:pt x="55" y="696"/>
                      <a:pt x="55" y="696"/>
                      <a:pt x="55" y="696"/>
                    </a:cubicBezTo>
                    <a:cubicBezTo>
                      <a:pt x="55" y="696"/>
                      <a:pt x="56" y="697"/>
                      <a:pt x="56" y="697"/>
                    </a:cubicBezTo>
                    <a:cubicBezTo>
                      <a:pt x="57" y="698"/>
                      <a:pt x="58" y="699"/>
                      <a:pt x="59" y="699"/>
                    </a:cubicBezTo>
                    <a:cubicBezTo>
                      <a:pt x="60" y="700"/>
                      <a:pt x="60" y="700"/>
                      <a:pt x="61" y="701"/>
                    </a:cubicBezTo>
                    <a:cubicBezTo>
                      <a:pt x="62" y="702"/>
                      <a:pt x="63" y="702"/>
                      <a:pt x="64" y="703"/>
                    </a:cubicBezTo>
                    <a:cubicBezTo>
                      <a:pt x="64" y="703"/>
                      <a:pt x="65" y="704"/>
                      <a:pt x="65" y="704"/>
                    </a:cubicBezTo>
                    <a:cubicBezTo>
                      <a:pt x="66" y="704"/>
                      <a:pt x="66" y="704"/>
                      <a:pt x="67" y="705"/>
                    </a:cubicBezTo>
                    <a:cubicBezTo>
                      <a:pt x="67" y="705"/>
                      <a:pt x="68" y="706"/>
                      <a:pt x="69" y="706"/>
                    </a:cubicBezTo>
                    <a:cubicBezTo>
                      <a:pt x="70" y="707"/>
                      <a:pt x="71" y="707"/>
                      <a:pt x="72" y="708"/>
                    </a:cubicBezTo>
                    <a:cubicBezTo>
                      <a:pt x="73" y="708"/>
                      <a:pt x="74" y="709"/>
                      <a:pt x="75" y="709"/>
                    </a:cubicBezTo>
                    <a:cubicBezTo>
                      <a:pt x="75" y="709"/>
                      <a:pt x="76" y="709"/>
                      <a:pt x="76" y="710"/>
                    </a:cubicBezTo>
                    <a:cubicBezTo>
                      <a:pt x="77" y="710"/>
                      <a:pt x="77" y="710"/>
                      <a:pt x="77" y="710"/>
                    </a:cubicBezTo>
                    <a:cubicBezTo>
                      <a:pt x="78" y="711"/>
                      <a:pt x="79" y="711"/>
                      <a:pt x="80" y="711"/>
                    </a:cubicBezTo>
                    <a:cubicBezTo>
                      <a:pt x="81" y="712"/>
                      <a:pt x="82" y="712"/>
                      <a:pt x="83" y="712"/>
                    </a:cubicBezTo>
                    <a:cubicBezTo>
                      <a:pt x="84" y="713"/>
                      <a:pt x="85" y="713"/>
                      <a:pt x="86" y="713"/>
                    </a:cubicBezTo>
                    <a:cubicBezTo>
                      <a:pt x="87" y="713"/>
                      <a:pt x="87" y="713"/>
                      <a:pt x="88" y="714"/>
                    </a:cubicBezTo>
                    <a:cubicBezTo>
                      <a:pt x="88" y="714"/>
                      <a:pt x="89" y="714"/>
                      <a:pt x="90" y="714"/>
                    </a:cubicBezTo>
                    <a:lnTo>
                      <a:pt x="1448" y="1006"/>
                    </a:lnTo>
                    <a:close/>
                  </a:path>
                </a:pathLst>
              </a:custGeom>
              <a:solidFill>
                <a:schemeClr val="tx1">
                  <a:lumMod val="65000"/>
                  <a:lumOff val="3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233"/>
              <p:cNvSpPr/>
              <p:nvPr>
                <p:custDataLst>
                  <p:tags r:id="rId4"/>
                </p:custDataLst>
              </p:nvPr>
            </p:nvSpPr>
            <p:spPr bwMode="auto">
              <a:xfrm>
                <a:off x="1984375" y="5992813"/>
                <a:ext cx="639763" cy="788988"/>
              </a:xfrm>
              <a:custGeom>
                <a:gdLst>
                  <a:gd name="T0" fmla="*/ 284 w 612"/>
                  <a:gd name="T1" fmla="*/ 754 h 756"/>
                  <a:gd name="T2" fmla="*/ 275 w 612"/>
                  <a:gd name="T3" fmla="*/ 751 h 756"/>
                  <a:gd name="T4" fmla="*/ 266 w 612"/>
                  <a:gd name="T5" fmla="*/ 746 h 756"/>
                  <a:gd name="T6" fmla="*/ 257 w 612"/>
                  <a:gd name="T7" fmla="*/ 739 h 756"/>
                  <a:gd name="T8" fmla="*/ 250 w 612"/>
                  <a:gd name="T9" fmla="*/ 732 h 756"/>
                  <a:gd name="T10" fmla="*/ 240 w 612"/>
                  <a:gd name="T11" fmla="*/ 720 h 756"/>
                  <a:gd name="T12" fmla="*/ 233 w 612"/>
                  <a:gd name="T13" fmla="*/ 710 h 756"/>
                  <a:gd name="T14" fmla="*/ 226 w 612"/>
                  <a:gd name="T15" fmla="*/ 696 h 756"/>
                  <a:gd name="T16" fmla="*/ 220 w 612"/>
                  <a:gd name="T17" fmla="*/ 682 h 756"/>
                  <a:gd name="T18" fmla="*/ 209 w 612"/>
                  <a:gd name="T19" fmla="*/ 645 h 756"/>
                  <a:gd name="T20" fmla="*/ 204 w 612"/>
                  <a:gd name="T21" fmla="*/ 621 h 756"/>
                  <a:gd name="T22" fmla="*/ 202 w 612"/>
                  <a:gd name="T23" fmla="*/ 602 h 756"/>
                  <a:gd name="T24" fmla="*/ 201 w 612"/>
                  <a:gd name="T25" fmla="*/ 582 h 756"/>
                  <a:gd name="T26" fmla="*/ 201 w 612"/>
                  <a:gd name="T27" fmla="*/ 568 h 756"/>
                  <a:gd name="T28" fmla="*/ 203 w 612"/>
                  <a:gd name="T29" fmla="*/ 542 h 756"/>
                  <a:gd name="T30" fmla="*/ 206 w 612"/>
                  <a:gd name="T31" fmla="*/ 521 h 756"/>
                  <a:gd name="T32" fmla="*/ 209 w 612"/>
                  <a:gd name="T33" fmla="*/ 507 h 756"/>
                  <a:gd name="T34" fmla="*/ 212 w 612"/>
                  <a:gd name="T35" fmla="*/ 490 h 756"/>
                  <a:gd name="T36" fmla="*/ 216 w 612"/>
                  <a:gd name="T37" fmla="*/ 477 h 756"/>
                  <a:gd name="T38" fmla="*/ 223 w 612"/>
                  <a:gd name="T39" fmla="*/ 457 h 756"/>
                  <a:gd name="T40" fmla="*/ 230 w 612"/>
                  <a:gd name="T41" fmla="*/ 438 h 756"/>
                  <a:gd name="T42" fmla="*/ 236 w 612"/>
                  <a:gd name="T43" fmla="*/ 425 h 756"/>
                  <a:gd name="T44" fmla="*/ 246 w 612"/>
                  <a:gd name="T45" fmla="*/ 406 h 756"/>
                  <a:gd name="T46" fmla="*/ 256 w 612"/>
                  <a:gd name="T47" fmla="*/ 391 h 756"/>
                  <a:gd name="T48" fmla="*/ 267 w 612"/>
                  <a:gd name="T49" fmla="*/ 376 h 756"/>
                  <a:gd name="T50" fmla="*/ 612 w 612"/>
                  <a:gd name="T51" fmla="*/ 48 h 756"/>
                  <a:gd name="T52" fmla="*/ 68 w 612"/>
                  <a:gd name="T53" fmla="*/ 332 h 756"/>
                  <a:gd name="T54" fmla="*/ 58 w 612"/>
                  <a:gd name="T55" fmla="*/ 346 h 756"/>
                  <a:gd name="T56" fmla="*/ 46 w 612"/>
                  <a:gd name="T57" fmla="*/ 363 h 756"/>
                  <a:gd name="T58" fmla="*/ 39 w 612"/>
                  <a:gd name="T59" fmla="*/ 377 h 756"/>
                  <a:gd name="T60" fmla="*/ 30 w 612"/>
                  <a:gd name="T61" fmla="*/ 395 h 756"/>
                  <a:gd name="T62" fmla="*/ 23 w 612"/>
                  <a:gd name="T63" fmla="*/ 412 h 756"/>
                  <a:gd name="T64" fmla="*/ 19 w 612"/>
                  <a:gd name="T65" fmla="*/ 425 h 756"/>
                  <a:gd name="T66" fmla="*/ 13 w 612"/>
                  <a:gd name="T67" fmla="*/ 444 h 756"/>
                  <a:gd name="T68" fmla="*/ 9 w 612"/>
                  <a:gd name="T69" fmla="*/ 458 h 756"/>
                  <a:gd name="T70" fmla="*/ 6 w 612"/>
                  <a:gd name="T71" fmla="*/ 476 h 756"/>
                  <a:gd name="T72" fmla="*/ 3 w 612"/>
                  <a:gd name="T73" fmla="*/ 497 h 756"/>
                  <a:gd name="T74" fmla="*/ 1 w 612"/>
                  <a:gd name="T75" fmla="*/ 513 h 756"/>
                  <a:gd name="T76" fmla="*/ 0 w 612"/>
                  <a:gd name="T77" fmla="*/ 535 h 756"/>
                  <a:gd name="T78" fmla="*/ 1 w 612"/>
                  <a:gd name="T79" fmla="*/ 555 h 756"/>
                  <a:gd name="T80" fmla="*/ 2 w 612"/>
                  <a:gd name="T81" fmla="*/ 569 h 756"/>
                  <a:gd name="T82" fmla="*/ 6 w 612"/>
                  <a:gd name="T83" fmla="*/ 594 h 756"/>
                  <a:gd name="T84" fmla="*/ 19 w 612"/>
                  <a:gd name="T85" fmla="*/ 636 h 756"/>
                  <a:gd name="T86" fmla="*/ 24 w 612"/>
                  <a:gd name="T87" fmla="*/ 650 h 756"/>
                  <a:gd name="T88" fmla="*/ 31 w 612"/>
                  <a:gd name="T89" fmla="*/ 664 h 756"/>
                  <a:gd name="T90" fmla="*/ 38 w 612"/>
                  <a:gd name="T91" fmla="*/ 676 h 756"/>
                  <a:gd name="T92" fmla="*/ 45 w 612"/>
                  <a:gd name="T93" fmla="*/ 686 h 756"/>
                  <a:gd name="T94" fmla="*/ 55 w 612"/>
                  <a:gd name="T95" fmla="*/ 696 h 756"/>
                  <a:gd name="T96" fmla="*/ 64 w 612"/>
                  <a:gd name="T97" fmla="*/ 703 h 756"/>
                  <a:gd name="T98" fmla="*/ 72 w 612"/>
                  <a:gd name="T99" fmla="*/ 707 h 756"/>
                  <a:gd name="T100" fmla="*/ 80 w 612"/>
                  <a:gd name="T101" fmla="*/ 711 h 756"/>
                  <a:gd name="T102" fmla="*/ 90 w 612"/>
                  <a:gd name="T103" fmla="*/ 714 h 75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12" h="756">
                    <a:moveTo>
                      <a:pt x="290" y="756"/>
                    </a:moveTo>
                    <a:cubicBezTo>
                      <a:pt x="290" y="756"/>
                      <a:pt x="289" y="756"/>
                      <a:pt x="289" y="756"/>
                    </a:cubicBezTo>
                    <a:cubicBezTo>
                      <a:pt x="288" y="756"/>
                      <a:pt x="287" y="755"/>
                      <a:pt x="287" y="755"/>
                    </a:cubicBezTo>
                    <a:cubicBezTo>
                      <a:pt x="286" y="755"/>
                      <a:pt x="285" y="755"/>
                      <a:pt x="284" y="754"/>
                    </a:cubicBezTo>
                    <a:cubicBezTo>
                      <a:pt x="283" y="754"/>
                      <a:pt x="282" y="754"/>
                      <a:pt x="281" y="753"/>
                    </a:cubicBezTo>
                    <a:cubicBezTo>
                      <a:pt x="280" y="753"/>
                      <a:pt x="279" y="753"/>
                      <a:pt x="278" y="752"/>
                    </a:cubicBezTo>
                    <a:cubicBezTo>
                      <a:pt x="278" y="752"/>
                      <a:pt x="277" y="752"/>
                      <a:pt x="277" y="752"/>
                    </a:cubicBezTo>
                    <a:cubicBezTo>
                      <a:pt x="276" y="752"/>
                      <a:pt x="276" y="751"/>
                      <a:pt x="275" y="751"/>
                    </a:cubicBezTo>
                    <a:cubicBezTo>
                      <a:pt x="275" y="751"/>
                      <a:pt x="274" y="750"/>
                      <a:pt x="273" y="750"/>
                    </a:cubicBezTo>
                    <a:cubicBezTo>
                      <a:pt x="272" y="749"/>
                      <a:pt x="271" y="749"/>
                      <a:pt x="270" y="748"/>
                    </a:cubicBezTo>
                    <a:cubicBezTo>
                      <a:pt x="269" y="748"/>
                      <a:pt x="268" y="747"/>
                      <a:pt x="267" y="747"/>
                    </a:cubicBezTo>
                    <a:cubicBezTo>
                      <a:pt x="267" y="747"/>
                      <a:pt x="266" y="746"/>
                      <a:pt x="266" y="746"/>
                    </a:cubicBezTo>
                    <a:cubicBezTo>
                      <a:pt x="266" y="746"/>
                      <a:pt x="265" y="745"/>
                      <a:pt x="265" y="745"/>
                    </a:cubicBezTo>
                    <a:cubicBezTo>
                      <a:pt x="264" y="745"/>
                      <a:pt x="263" y="744"/>
                      <a:pt x="262" y="743"/>
                    </a:cubicBezTo>
                    <a:cubicBezTo>
                      <a:pt x="261" y="743"/>
                      <a:pt x="260" y="742"/>
                      <a:pt x="260" y="741"/>
                    </a:cubicBezTo>
                    <a:cubicBezTo>
                      <a:pt x="259" y="741"/>
                      <a:pt x="258" y="740"/>
                      <a:pt x="257" y="739"/>
                    </a:cubicBezTo>
                    <a:cubicBezTo>
                      <a:pt x="256" y="739"/>
                      <a:pt x="256" y="738"/>
                      <a:pt x="255" y="738"/>
                    </a:cubicBezTo>
                    <a:cubicBezTo>
                      <a:pt x="255" y="737"/>
                      <a:pt x="255" y="737"/>
                      <a:pt x="255" y="737"/>
                    </a:cubicBezTo>
                    <a:cubicBezTo>
                      <a:pt x="254" y="736"/>
                      <a:pt x="253" y="735"/>
                      <a:pt x="251" y="734"/>
                    </a:cubicBezTo>
                    <a:cubicBezTo>
                      <a:pt x="251" y="734"/>
                      <a:pt x="250" y="733"/>
                      <a:pt x="250" y="732"/>
                    </a:cubicBezTo>
                    <a:cubicBezTo>
                      <a:pt x="248" y="731"/>
                      <a:pt x="247" y="730"/>
                      <a:pt x="246" y="728"/>
                    </a:cubicBezTo>
                    <a:cubicBezTo>
                      <a:pt x="246" y="728"/>
                      <a:pt x="245" y="728"/>
                      <a:pt x="245" y="727"/>
                    </a:cubicBezTo>
                    <a:cubicBezTo>
                      <a:pt x="245" y="727"/>
                      <a:pt x="245" y="727"/>
                      <a:pt x="245" y="727"/>
                    </a:cubicBezTo>
                    <a:cubicBezTo>
                      <a:pt x="243" y="725"/>
                      <a:pt x="241" y="723"/>
                      <a:pt x="240" y="720"/>
                    </a:cubicBezTo>
                    <a:cubicBezTo>
                      <a:pt x="239" y="720"/>
                      <a:pt x="239" y="719"/>
                      <a:pt x="238" y="718"/>
                    </a:cubicBezTo>
                    <a:cubicBezTo>
                      <a:pt x="237" y="717"/>
                      <a:pt x="236" y="715"/>
                      <a:pt x="235" y="713"/>
                    </a:cubicBezTo>
                    <a:cubicBezTo>
                      <a:pt x="234" y="712"/>
                      <a:pt x="234" y="712"/>
                      <a:pt x="234" y="712"/>
                    </a:cubicBezTo>
                    <a:cubicBezTo>
                      <a:pt x="234" y="711"/>
                      <a:pt x="233" y="711"/>
                      <a:pt x="233" y="710"/>
                    </a:cubicBezTo>
                    <a:cubicBezTo>
                      <a:pt x="233" y="709"/>
                      <a:pt x="232" y="708"/>
                      <a:pt x="231" y="707"/>
                    </a:cubicBezTo>
                    <a:cubicBezTo>
                      <a:pt x="231" y="706"/>
                      <a:pt x="230" y="705"/>
                      <a:pt x="229" y="703"/>
                    </a:cubicBezTo>
                    <a:cubicBezTo>
                      <a:pt x="229" y="702"/>
                      <a:pt x="228" y="701"/>
                      <a:pt x="228" y="700"/>
                    </a:cubicBezTo>
                    <a:cubicBezTo>
                      <a:pt x="227" y="699"/>
                      <a:pt x="227" y="697"/>
                      <a:pt x="226" y="696"/>
                    </a:cubicBezTo>
                    <a:cubicBezTo>
                      <a:pt x="225" y="695"/>
                      <a:pt x="225" y="694"/>
                      <a:pt x="224" y="692"/>
                    </a:cubicBezTo>
                    <a:cubicBezTo>
                      <a:pt x="224" y="691"/>
                      <a:pt x="223" y="690"/>
                      <a:pt x="223" y="688"/>
                    </a:cubicBezTo>
                    <a:cubicBezTo>
                      <a:pt x="222" y="687"/>
                      <a:pt x="222" y="686"/>
                      <a:pt x="221" y="684"/>
                    </a:cubicBezTo>
                    <a:cubicBezTo>
                      <a:pt x="221" y="683"/>
                      <a:pt x="221" y="683"/>
                      <a:pt x="220" y="682"/>
                    </a:cubicBezTo>
                    <a:cubicBezTo>
                      <a:pt x="220" y="681"/>
                      <a:pt x="220" y="680"/>
                      <a:pt x="219" y="679"/>
                    </a:cubicBezTo>
                    <a:cubicBezTo>
                      <a:pt x="213" y="659"/>
                      <a:pt x="213" y="659"/>
                      <a:pt x="213" y="659"/>
                    </a:cubicBezTo>
                    <a:cubicBezTo>
                      <a:pt x="212" y="655"/>
                      <a:pt x="211" y="652"/>
                      <a:pt x="210" y="648"/>
                    </a:cubicBezTo>
                    <a:cubicBezTo>
                      <a:pt x="209" y="647"/>
                      <a:pt x="209" y="646"/>
                      <a:pt x="209" y="645"/>
                    </a:cubicBezTo>
                    <a:cubicBezTo>
                      <a:pt x="208" y="642"/>
                      <a:pt x="207" y="640"/>
                      <a:pt x="207" y="637"/>
                    </a:cubicBezTo>
                    <a:cubicBezTo>
                      <a:pt x="207" y="636"/>
                      <a:pt x="206" y="635"/>
                      <a:pt x="206" y="634"/>
                    </a:cubicBezTo>
                    <a:cubicBezTo>
                      <a:pt x="205" y="630"/>
                      <a:pt x="205" y="627"/>
                      <a:pt x="204" y="623"/>
                    </a:cubicBezTo>
                    <a:cubicBezTo>
                      <a:pt x="204" y="622"/>
                      <a:pt x="204" y="622"/>
                      <a:pt x="204" y="621"/>
                    </a:cubicBezTo>
                    <a:cubicBezTo>
                      <a:pt x="204" y="618"/>
                      <a:pt x="203" y="615"/>
                      <a:pt x="203" y="611"/>
                    </a:cubicBezTo>
                    <a:cubicBezTo>
                      <a:pt x="203" y="611"/>
                      <a:pt x="203" y="610"/>
                      <a:pt x="203" y="610"/>
                    </a:cubicBezTo>
                    <a:cubicBezTo>
                      <a:pt x="202" y="609"/>
                      <a:pt x="202" y="608"/>
                      <a:pt x="202" y="607"/>
                    </a:cubicBezTo>
                    <a:cubicBezTo>
                      <a:pt x="202" y="606"/>
                      <a:pt x="202" y="604"/>
                      <a:pt x="202" y="602"/>
                    </a:cubicBezTo>
                    <a:cubicBezTo>
                      <a:pt x="202" y="600"/>
                      <a:pt x="202" y="599"/>
                      <a:pt x="202" y="597"/>
                    </a:cubicBezTo>
                    <a:cubicBezTo>
                      <a:pt x="201" y="596"/>
                      <a:pt x="201" y="594"/>
                      <a:pt x="201" y="592"/>
                    </a:cubicBezTo>
                    <a:cubicBezTo>
                      <a:pt x="201" y="591"/>
                      <a:pt x="201" y="589"/>
                      <a:pt x="201" y="587"/>
                    </a:cubicBezTo>
                    <a:cubicBezTo>
                      <a:pt x="201" y="586"/>
                      <a:pt x="201" y="584"/>
                      <a:pt x="201" y="582"/>
                    </a:cubicBezTo>
                    <a:cubicBezTo>
                      <a:pt x="201" y="580"/>
                      <a:pt x="201" y="579"/>
                      <a:pt x="201" y="577"/>
                    </a:cubicBezTo>
                    <a:cubicBezTo>
                      <a:pt x="201" y="576"/>
                      <a:pt x="201" y="574"/>
                      <a:pt x="201" y="572"/>
                    </a:cubicBezTo>
                    <a:cubicBezTo>
                      <a:pt x="201" y="571"/>
                      <a:pt x="201" y="570"/>
                      <a:pt x="201" y="569"/>
                    </a:cubicBezTo>
                    <a:cubicBezTo>
                      <a:pt x="201" y="568"/>
                      <a:pt x="201" y="568"/>
                      <a:pt x="201" y="568"/>
                    </a:cubicBezTo>
                    <a:cubicBezTo>
                      <a:pt x="201" y="564"/>
                      <a:pt x="201" y="559"/>
                      <a:pt x="202" y="555"/>
                    </a:cubicBezTo>
                    <a:cubicBezTo>
                      <a:pt x="202" y="555"/>
                      <a:pt x="202" y="555"/>
                      <a:pt x="202" y="554"/>
                    </a:cubicBezTo>
                    <a:cubicBezTo>
                      <a:pt x="202" y="550"/>
                      <a:pt x="202" y="547"/>
                      <a:pt x="203" y="543"/>
                    </a:cubicBezTo>
                    <a:cubicBezTo>
                      <a:pt x="203" y="543"/>
                      <a:pt x="203" y="542"/>
                      <a:pt x="203" y="542"/>
                    </a:cubicBezTo>
                    <a:cubicBezTo>
                      <a:pt x="203" y="541"/>
                      <a:pt x="203" y="540"/>
                      <a:pt x="203" y="539"/>
                    </a:cubicBezTo>
                    <a:cubicBezTo>
                      <a:pt x="204" y="537"/>
                      <a:pt x="204" y="535"/>
                      <a:pt x="204" y="532"/>
                    </a:cubicBezTo>
                    <a:cubicBezTo>
                      <a:pt x="204" y="531"/>
                      <a:pt x="205" y="530"/>
                      <a:pt x="205" y="528"/>
                    </a:cubicBezTo>
                    <a:cubicBezTo>
                      <a:pt x="205" y="526"/>
                      <a:pt x="205" y="523"/>
                      <a:pt x="206" y="521"/>
                    </a:cubicBezTo>
                    <a:cubicBezTo>
                      <a:pt x="206" y="520"/>
                      <a:pt x="206" y="519"/>
                      <a:pt x="206" y="518"/>
                    </a:cubicBezTo>
                    <a:cubicBezTo>
                      <a:pt x="206" y="518"/>
                      <a:pt x="206" y="518"/>
                      <a:pt x="207" y="517"/>
                    </a:cubicBezTo>
                    <a:cubicBezTo>
                      <a:pt x="207" y="515"/>
                      <a:pt x="207" y="513"/>
                      <a:pt x="208" y="511"/>
                    </a:cubicBezTo>
                    <a:cubicBezTo>
                      <a:pt x="208" y="510"/>
                      <a:pt x="208" y="508"/>
                      <a:pt x="209" y="507"/>
                    </a:cubicBezTo>
                    <a:cubicBezTo>
                      <a:pt x="209" y="505"/>
                      <a:pt x="210" y="503"/>
                      <a:pt x="210" y="500"/>
                    </a:cubicBezTo>
                    <a:cubicBezTo>
                      <a:pt x="210" y="499"/>
                      <a:pt x="210" y="498"/>
                      <a:pt x="211" y="497"/>
                    </a:cubicBezTo>
                    <a:cubicBezTo>
                      <a:pt x="211" y="497"/>
                      <a:pt x="211" y="497"/>
                      <a:pt x="211" y="497"/>
                    </a:cubicBezTo>
                    <a:cubicBezTo>
                      <a:pt x="211" y="495"/>
                      <a:pt x="212" y="493"/>
                      <a:pt x="212" y="490"/>
                    </a:cubicBezTo>
                    <a:cubicBezTo>
                      <a:pt x="213" y="489"/>
                      <a:pt x="213" y="488"/>
                      <a:pt x="213" y="487"/>
                    </a:cubicBezTo>
                    <a:cubicBezTo>
                      <a:pt x="214" y="484"/>
                      <a:pt x="215" y="482"/>
                      <a:pt x="215" y="480"/>
                    </a:cubicBezTo>
                    <a:cubicBezTo>
                      <a:pt x="216" y="479"/>
                      <a:pt x="216" y="478"/>
                      <a:pt x="216" y="477"/>
                    </a:cubicBezTo>
                    <a:cubicBezTo>
                      <a:pt x="216" y="477"/>
                      <a:pt x="216" y="477"/>
                      <a:pt x="216" y="477"/>
                    </a:cubicBezTo>
                    <a:cubicBezTo>
                      <a:pt x="217" y="474"/>
                      <a:pt x="218" y="470"/>
                      <a:pt x="219" y="467"/>
                    </a:cubicBezTo>
                    <a:cubicBezTo>
                      <a:pt x="219" y="467"/>
                      <a:pt x="220" y="466"/>
                      <a:pt x="220" y="465"/>
                    </a:cubicBezTo>
                    <a:cubicBezTo>
                      <a:pt x="221" y="463"/>
                      <a:pt x="222" y="460"/>
                      <a:pt x="223" y="457"/>
                    </a:cubicBezTo>
                    <a:cubicBezTo>
                      <a:pt x="223" y="457"/>
                      <a:pt x="223" y="457"/>
                      <a:pt x="223" y="457"/>
                    </a:cubicBezTo>
                    <a:cubicBezTo>
                      <a:pt x="223" y="456"/>
                      <a:pt x="223" y="456"/>
                      <a:pt x="224" y="455"/>
                    </a:cubicBezTo>
                    <a:cubicBezTo>
                      <a:pt x="224" y="453"/>
                      <a:pt x="225" y="450"/>
                      <a:pt x="226" y="448"/>
                    </a:cubicBezTo>
                    <a:cubicBezTo>
                      <a:pt x="227" y="447"/>
                      <a:pt x="227" y="445"/>
                      <a:pt x="228" y="444"/>
                    </a:cubicBezTo>
                    <a:cubicBezTo>
                      <a:pt x="229" y="442"/>
                      <a:pt x="229" y="440"/>
                      <a:pt x="230" y="438"/>
                    </a:cubicBezTo>
                    <a:cubicBezTo>
                      <a:pt x="231" y="438"/>
                      <a:pt x="231" y="438"/>
                      <a:pt x="231" y="438"/>
                    </a:cubicBezTo>
                    <a:cubicBezTo>
                      <a:pt x="231" y="437"/>
                      <a:pt x="231" y="436"/>
                      <a:pt x="232" y="435"/>
                    </a:cubicBezTo>
                    <a:cubicBezTo>
                      <a:pt x="233" y="433"/>
                      <a:pt x="234" y="431"/>
                      <a:pt x="235" y="429"/>
                    </a:cubicBezTo>
                    <a:cubicBezTo>
                      <a:pt x="235" y="427"/>
                      <a:pt x="236" y="426"/>
                      <a:pt x="236" y="425"/>
                    </a:cubicBezTo>
                    <a:cubicBezTo>
                      <a:pt x="237" y="423"/>
                      <a:pt x="238" y="421"/>
                      <a:pt x="239" y="419"/>
                    </a:cubicBezTo>
                    <a:cubicBezTo>
                      <a:pt x="240" y="418"/>
                      <a:pt x="240" y="418"/>
                      <a:pt x="240" y="417"/>
                    </a:cubicBezTo>
                    <a:cubicBezTo>
                      <a:pt x="241" y="417"/>
                      <a:pt x="241" y="416"/>
                      <a:pt x="241" y="416"/>
                    </a:cubicBezTo>
                    <a:cubicBezTo>
                      <a:pt x="243" y="413"/>
                      <a:pt x="245" y="410"/>
                      <a:pt x="246" y="406"/>
                    </a:cubicBezTo>
                    <a:cubicBezTo>
                      <a:pt x="247" y="406"/>
                      <a:pt x="247" y="406"/>
                      <a:pt x="247" y="405"/>
                    </a:cubicBezTo>
                    <a:cubicBezTo>
                      <a:pt x="249" y="402"/>
                      <a:pt x="251" y="398"/>
                      <a:pt x="253" y="395"/>
                    </a:cubicBezTo>
                    <a:cubicBezTo>
                      <a:pt x="254" y="394"/>
                      <a:pt x="254" y="394"/>
                      <a:pt x="254" y="394"/>
                    </a:cubicBezTo>
                    <a:cubicBezTo>
                      <a:pt x="255" y="393"/>
                      <a:pt x="255" y="392"/>
                      <a:pt x="256" y="391"/>
                    </a:cubicBezTo>
                    <a:cubicBezTo>
                      <a:pt x="257" y="390"/>
                      <a:pt x="257" y="389"/>
                      <a:pt x="258" y="388"/>
                    </a:cubicBezTo>
                    <a:cubicBezTo>
                      <a:pt x="259" y="387"/>
                      <a:pt x="260" y="385"/>
                      <a:pt x="261" y="384"/>
                    </a:cubicBezTo>
                    <a:cubicBezTo>
                      <a:pt x="262" y="383"/>
                      <a:pt x="263" y="382"/>
                      <a:pt x="263" y="381"/>
                    </a:cubicBezTo>
                    <a:cubicBezTo>
                      <a:pt x="265" y="379"/>
                      <a:pt x="266" y="378"/>
                      <a:pt x="267" y="376"/>
                    </a:cubicBezTo>
                    <a:cubicBezTo>
                      <a:pt x="268" y="376"/>
                      <a:pt x="268" y="375"/>
                      <a:pt x="269" y="374"/>
                    </a:cubicBezTo>
                    <a:cubicBezTo>
                      <a:pt x="271" y="372"/>
                      <a:pt x="272" y="370"/>
                      <a:pt x="274" y="368"/>
                    </a:cubicBezTo>
                    <a:cubicBezTo>
                      <a:pt x="523" y="92"/>
                      <a:pt x="523" y="92"/>
                      <a:pt x="523" y="92"/>
                    </a:cubicBezTo>
                    <a:cubicBezTo>
                      <a:pt x="552" y="59"/>
                      <a:pt x="583" y="45"/>
                      <a:pt x="612" y="48"/>
                    </a:cubicBezTo>
                    <a:cubicBezTo>
                      <a:pt x="420" y="7"/>
                      <a:pt x="420" y="7"/>
                      <a:pt x="420" y="7"/>
                    </a:cubicBezTo>
                    <a:cubicBezTo>
                      <a:pt x="389" y="0"/>
                      <a:pt x="354" y="14"/>
                      <a:pt x="322" y="49"/>
                    </a:cubicBezTo>
                    <a:cubicBezTo>
                      <a:pt x="74" y="325"/>
                      <a:pt x="74" y="325"/>
                      <a:pt x="74" y="325"/>
                    </a:cubicBezTo>
                    <a:cubicBezTo>
                      <a:pt x="72" y="327"/>
                      <a:pt x="70" y="329"/>
                      <a:pt x="68" y="332"/>
                    </a:cubicBezTo>
                    <a:cubicBezTo>
                      <a:pt x="68" y="332"/>
                      <a:pt x="67" y="333"/>
                      <a:pt x="66" y="334"/>
                    </a:cubicBezTo>
                    <a:cubicBezTo>
                      <a:pt x="65" y="335"/>
                      <a:pt x="64" y="337"/>
                      <a:pt x="63" y="338"/>
                    </a:cubicBezTo>
                    <a:cubicBezTo>
                      <a:pt x="62" y="339"/>
                      <a:pt x="61" y="340"/>
                      <a:pt x="61" y="341"/>
                    </a:cubicBezTo>
                    <a:cubicBezTo>
                      <a:pt x="60" y="343"/>
                      <a:pt x="59" y="344"/>
                      <a:pt x="58" y="346"/>
                    </a:cubicBezTo>
                    <a:cubicBezTo>
                      <a:pt x="57" y="347"/>
                      <a:pt x="56" y="348"/>
                      <a:pt x="55" y="349"/>
                    </a:cubicBezTo>
                    <a:cubicBezTo>
                      <a:pt x="55" y="350"/>
                      <a:pt x="54" y="351"/>
                      <a:pt x="53" y="352"/>
                    </a:cubicBezTo>
                    <a:cubicBezTo>
                      <a:pt x="53" y="353"/>
                      <a:pt x="53" y="353"/>
                      <a:pt x="53" y="353"/>
                    </a:cubicBezTo>
                    <a:cubicBezTo>
                      <a:pt x="51" y="356"/>
                      <a:pt x="49" y="359"/>
                      <a:pt x="46" y="363"/>
                    </a:cubicBezTo>
                    <a:cubicBezTo>
                      <a:pt x="46" y="363"/>
                      <a:pt x="46" y="363"/>
                      <a:pt x="46" y="364"/>
                    </a:cubicBezTo>
                    <a:cubicBezTo>
                      <a:pt x="44" y="367"/>
                      <a:pt x="42" y="370"/>
                      <a:pt x="41" y="373"/>
                    </a:cubicBezTo>
                    <a:cubicBezTo>
                      <a:pt x="40" y="374"/>
                      <a:pt x="40" y="374"/>
                      <a:pt x="40" y="375"/>
                    </a:cubicBezTo>
                    <a:cubicBezTo>
                      <a:pt x="39" y="375"/>
                      <a:pt x="39" y="376"/>
                      <a:pt x="39" y="377"/>
                    </a:cubicBezTo>
                    <a:cubicBezTo>
                      <a:pt x="38" y="379"/>
                      <a:pt x="37" y="380"/>
                      <a:pt x="36" y="382"/>
                    </a:cubicBezTo>
                    <a:cubicBezTo>
                      <a:pt x="35" y="384"/>
                      <a:pt x="35" y="385"/>
                      <a:pt x="34" y="386"/>
                    </a:cubicBezTo>
                    <a:cubicBezTo>
                      <a:pt x="33" y="388"/>
                      <a:pt x="32" y="390"/>
                      <a:pt x="31" y="393"/>
                    </a:cubicBezTo>
                    <a:cubicBezTo>
                      <a:pt x="31" y="393"/>
                      <a:pt x="30" y="394"/>
                      <a:pt x="30" y="395"/>
                    </a:cubicBezTo>
                    <a:cubicBezTo>
                      <a:pt x="30" y="396"/>
                      <a:pt x="30" y="396"/>
                      <a:pt x="30" y="396"/>
                    </a:cubicBezTo>
                    <a:cubicBezTo>
                      <a:pt x="29" y="398"/>
                      <a:pt x="28" y="400"/>
                      <a:pt x="27" y="402"/>
                    </a:cubicBezTo>
                    <a:cubicBezTo>
                      <a:pt x="27" y="403"/>
                      <a:pt x="26" y="404"/>
                      <a:pt x="26" y="405"/>
                    </a:cubicBezTo>
                    <a:cubicBezTo>
                      <a:pt x="25" y="408"/>
                      <a:pt x="24" y="410"/>
                      <a:pt x="23" y="412"/>
                    </a:cubicBezTo>
                    <a:cubicBezTo>
                      <a:pt x="23" y="413"/>
                      <a:pt x="22" y="414"/>
                      <a:pt x="22" y="415"/>
                    </a:cubicBezTo>
                    <a:cubicBezTo>
                      <a:pt x="22" y="415"/>
                      <a:pt x="22" y="415"/>
                      <a:pt x="22" y="415"/>
                    </a:cubicBezTo>
                    <a:cubicBezTo>
                      <a:pt x="21" y="418"/>
                      <a:pt x="20" y="420"/>
                      <a:pt x="19" y="423"/>
                    </a:cubicBezTo>
                    <a:cubicBezTo>
                      <a:pt x="19" y="423"/>
                      <a:pt x="19" y="424"/>
                      <a:pt x="19" y="425"/>
                    </a:cubicBezTo>
                    <a:cubicBezTo>
                      <a:pt x="18" y="428"/>
                      <a:pt x="17" y="431"/>
                      <a:pt x="16" y="434"/>
                    </a:cubicBezTo>
                    <a:cubicBezTo>
                      <a:pt x="16" y="434"/>
                      <a:pt x="16" y="434"/>
                      <a:pt x="16" y="434"/>
                    </a:cubicBezTo>
                    <a:cubicBezTo>
                      <a:pt x="15" y="435"/>
                      <a:pt x="15" y="436"/>
                      <a:pt x="15" y="437"/>
                    </a:cubicBezTo>
                    <a:cubicBezTo>
                      <a:pt x="14" y="439"/>
                      <a:pt x="13" y="442"/>
                      <a:pt x="13" y="444"/>
                    </a:cubicBezTo>
                    <a:cubicBezTo>
                      <a:pt x="12" y="445"/>
                      <a:pt x="12" y="447"/>
                      <a:pt x="12" y="448"/>
                    </a:cubicBezTo>
                    <a:cubicBezTo>
                      <a:pt x="11" y="450"/>
                      <a:pt x="11" y="452"/>
                      <a:pt x="10" y="454"/>
                    </a:cubicBezTo>
                    <a:cubicBezTo>
                      <a:pt x="10" y="455"/>
                      <a:pt x="10" y="455"/>
                      <a:pt x="10" y="455"/>
                    </a:cubicBezTo>
                    <a:cubicBezTo>
                      <a:pt x="10" y="456"/>
                      <a:pt x="10" y="457"/>
                      <a:pt x="9" y="458"/>
                    </a:cubicBezTo>
                    <a:cubicBezTo>
                      <a:pt x="9" y="460"/>
                      <a:pt x="8" y="462"/>
                      <a:pt x="8" y="464"/>
                    </a:cubicBezTo>
                    <a:cubicBezTo>
                      <a:pt x="8" y="466"/>
                      <a:pt x="7" y="467"/>
                      <a:pt x="7" y="469"/>
                    </a:cubicBezTo>
                    <a:cubicBezTo>
                      <a:pt x="7" y="471"/>
                      <a:pt x="6" y="473"/>
                      <a:pt x="6" y="475"/>
                    </a:cubicBezTo>
                    <a:cubicBezTo>
                      <a:pt x="6" y="475"/>
                      <a:pt x="6" y="475"/>
                      <a:pt x="6" y="476"/>
                    </a:cubicBezTo>
                    <a:cubicBezTo>
                      <a:pt x="6" y="477"/>
                      <a:pt x="5" y="478"/>
                      <a:pt x="5" y="479"/>
                    </a:cubicBezTo>
                    <a:cubicBezTo>
                      <a:pt x="5" y="481"/>
                      <a:pt x="4" y="483"/>
                      <a:pt x="4" y="486"/>
                    </a:cubicBezTo>
                    <a:cubicBezTo>
                      <a:pt x="4" y="487"/>
                      <a:pt x="4" y="488"/>
                      <a:pt x="4" y="490"/>
                    </a:cubicBezTo>
                    <a:cubicBezTo>
                      <a:pt x="3" y="492"/>
                      <a:pt x="3" y="494"/>
                      <a:pt x="3" y="497"/>
                    </a:cubicBezTo>
                    <a:cubicBezTo>
                      <a:pt x="3" y="497"/>
                      <a:pt x="2" y="498"/>
                      <a:pt x="2" y="499"/>
                    </a:cubicBezTo>
                    <a:cubicBezTo>
                      <a:pt x="2" y="500"/>
                      <a:pt x="2" y="500"/>
                      <a:pt x="2" y="501"/>
                    </a:cubicBezTo>
                    <a:cubicBezTo>
                      <a:pt x="2" y="504"/>
                      <a:pt x="1" y="508"/>
                      <a:pt x="1" y="512"/>
                    </a:cubicBezTo>
                    <a:cubicBezTo>
                      <a:pt x="1" y="512"/>
                      <a:pt x="1" y="512"/>
                      <a:pt x="1" y="513"/>
                    </a:cubicBezTo>
                    <a:cubicBezTo>
                      <a:pt x="1" y="517"/>
                      <a:pt x="1" y="521"/>
                      <a:pt x="1" y="525"/>
                    </a:cubicBezTo>
                    <a:cubicBezTo>
                      <a:pt x="0" y="525"/>
                      <a:pt x="0" y="526"/>
                      <a:pt x="0" y="526"/>
                    </a:cubicBezTo>
                    <a:cubicBezTo>
                      <a:pt x="0" y="527"/>
                      <a:pt x="0" y="528"/>
                      <a:pt x="0" y="529"/>
                    </a:cubicBezTo>
                    <a:cubicBezTo>
                      <a:pt x="0" y="531"/>
                      <a:pt x="0" y="533"/>
                      <a:pt x="0" y="535"/>
                    </a:cubicBezTo>
                    <a:cubicBezTo>
                      <a:pt x="0" y="536"/>
                      <a:pt x="0" y="538"/>
                      <a:pt x="0" y="539"/>
                    </a:cubicBezTo>
                    <a:cubicBezTo>
                      <a:pt x="0" y="541"/>
                      <a:pt x="0" y="543"/>
                      <a:pt x="0" y="545"/>
                    </a:cubicBezTo>
                    <a:cubicBezTo>
                      <a:pt x="0" y="546"/>
                      <a:pt x="1" y="548"/>
                      <a:pt x="1" y="550"/>
                    </a:cubicBezTo>
                    <a:cubicBezTo>
                      <a:pt x="1" y="551"/>
                      <a:pt x="1" y="553"/>
                      <a:pt x="1" y="555"/>
                    </a:cubicBezTo>
                    <a:cubicBezTo>
                      <a:pt x="1" y="556"/>
                      <a:pt x="1" y="558"/>
                      <a:pt x="1" y="559"/>
                    </a:cubicBezTo>
                    <a:cubicBezTo>
                      <a:pt x="1" y="561"/>
                      <a:pt x="1" y="563"/>
                      <a:pt x="2" y="565"/>
                    </a:cubicBezTo>
                    <a:cubicBezTo>
                      <a:pt x="2" y="566"/>
                      <a:pt x="2" y="566"/>
                      <a:pt x="2" y="567"/>
                    </a:cubicBezTo>
                    <a:cubicBezTo>
                      <a:pt x="2" y="568"/>
                      <a:pt x="2" y="568"/>
                      <a:pt x="2" y="569"/>
                    </a:cubicBezTo>
                    <a:cubicBezTo>
                      <a:pt x="2" y="572"/>
                      <a:pt x="3" y="575"/>
                      <a:pt x="3" y="579"/>
                    </a:cubicBezTo>
                    <a:cubicBezTo>
                      <a:pt x="3" y="579"/>
                      <a:pt x="3" y="580"/>
                      <a:pt x="4" y="580"/>
                    </a:cubicBezTo>
                    <a:cubicBezTo>
                      <a:pt x="4" y="584"/>
                      <a:pt x="5" y="588"/>
                      <a:pt x="6" y="591"/>
                    </a:cubicBezTo>
                    <a:cubicBezTo>
                      <a:pt x="6" y="592"/>
                      <a:pt x="6" y="593"/>
                      <a:pt x="6" y="594"/>
                    </a:cubicBezTo>
                    <a:cubicBezTo>
                      <a:pt x="7" y="597"/>
                      <a:pt x="7" y="600"/>
                      <a:pt x="8" y="603"/>
                    </a:cubicBezTo>
                    <a:cubicBezTo>
                      <a:pt x="8" y="604"/>
                      <a:pt x="9" y="605"/>
                      <a:pt x="9" y="606"/>
                    </a:cubicBezTo>
                    <a:cubicBezTo>
                      <a:pt x="10" y="609"/>
                      <a:pt x="11" y="613"/>
                      <a:pt x="12" y="616"/>
                    </a:cubicBezTo>
                    <a:cubicBezTo>
                      <a:pt x="19" y="636"/>
                      <a:pt x="19" y="636"/>
                      <a:pt x="19" y="636"/>
                    </a:cubicBezTo>
                    <a:cubicBezTo>
                      <a:pt x="19" y="637"/>
                      <a:pt x="19" y="638"/>
                      <a:pt x="20" y="639"/>
                    </a:cubicBezTo>
                    <a:cubicBezTo>
                      <a:pt x="20" y="640"/>
                      <a:pt x="20" y="641"/>
                      <a:pt x="21" y="642"/>
                    </a:cubicBezTo>
                    <a:cubicBezTo>
                      <a:pt x="21" y="643"/>
                      <a:pt x="22" y="645"/>
                      <a:pt x="22" y="646"/>
                    </a:cubicBezTo>
                    <a:cubicBezTo>
                      <a:pt x="23" y="647"/>
                      <a:pt x="23" y="648"/>
                      <a:pt x="24" y="650"/>
                    </a:cubicBezTo>
                    <a:cubicBezTo>
                      <a:pt x="24" y="651"/>
                      <a:pt x="25" y="652"/>
                      <a:pt x="25" y="654"/>
                    </a:cubicBezTo>
                    <a:cubicBezTo>
                      <a:pt x="26" y="655"/>
                      <a:pt x="26" y="656"/>
                      <a:pt x="27" y="657"/>
                    </a:cubicBezTo>
                    <a:cubicBezTo>
                      <a:pt x="28" y="658"/>
                      <a:pt x="28" y="660"/>
                      <a:pt x="29" y="661"/>
                    </a:cubicBezTo>
                    <a:cubicBezTo>
                      <a:pt x="29" y="662"/>
                      <a:pt x="30" y="663"/>
                      <a:pt x="31" y="664"/>
                    </a:cubicBezTo>
                    <a:cubicBezTo>
                      <a:pt x="31" y="665"/>
                      <a:pt x="32" y="667"/>
                      <a:pt x="33" y="668"/>
                    </a:cubicBezTo>
                    <a:cubicBezTo>
                      <a:pt x="33" y="668"/>
                      <a:pt x="33" y="669"/>
                      <a:pt x="33" y="669"/>
                    </a:cubicBezTo>
                    <a:cubicBezTo>
                      <a:pt x="34" y="669"/>
                      <a:pt x="34" y="670"/>
                      <a:pt x="34" y="670"/>
                    </a:cubicBezTo>
                    <a:cubicBezTo>
                      <a:pt x="35" y="672"/>
                      <a:pt x="36" y="674"/>
                      <a:pt x="38" y="676"/>
                    </a:cubicBezTo>
                    <a:cubicBezTo>
                      <a:pt x="38" y="676"/>
                      <a:pt x="39" y="677"/>
                      <a:pt x="39" y="678"/>
                    </a:cubicBezTo>
                    <a:cubicBezTo>
                      <a:pt x="41" y="680"/>
                      <a:pt x="42" y="682"/>
                      <a:pt x="44" y="684"/>
                    </a:cubicBezTo>
                    <a:cubicBezTo>
                      <a:pt x="44" y="685"/>
                      <a:pt x="44" y="685"/>
                      <a:pt x="44" y="685"/>
                    </a:cubicBezTo>
                    <a:cubicBezTo>
                      <a:pt x="45" y="685"/>
                      <a:pt x="45" y="685"/>
                      <a:pt x="45" y="686"/>
                    </a:cubicBezTo>
                    <a:cubicBezTo>
                      <a:pt x="47" y="687"/>
                      <a:pt x="48" y="689"/>
                      <a:pt x="49" y="690"/>
                    </a:cubicBezTo>
                    <a:cubicBezTo>
                      <a:pt x="50" y="690"/>
                      <a:pt x="50" y="691"/>
                      <a:pt x="51" y="692"/>
                    </a:cubicBezTo>
                    <a:cubicBezTo>
                      <a:pt x="52" y="693"/>
                      <a:pt x="53" y="694"/>
                      <a:pt x="54" y="695"/>
                    </a:cubicBezTo>
                    <a:cubicBezTo>
                      <a:pt x="55" y="696"/>
                      <a:pt x="55" y="696"/>
                      <a:pt x="55" y="696"/>
                    </a:cubicBezTo>
                    <a:cubicBezTo>
                      <a:pt x="55" y="696"/>
                      <a:pt x="56" y="696"/>
                      <a:pt x="56" y="697"/>
                    </a:cubicBezTo>
                    <a:cubicBezTo>
                      <a:pt x="57" y="697"/>
                      <a:pt x="58" y="698"/>
                      <a:pt x="59" y="699"/>
                    </a:cubicBezTo>
                    <a:cubicBezTo>
                      <a:pt x="60" y="700"/>
                      <a:pt x="61" y="700"/>
                      <a:pt x="61" y="701"/>
                    </a:cubicBezTo>
                    <a:cubicBezTo>
                      <a:pt x="62" y="701"/>
                      <a:pt x="63" y="702"/>
                      <a:pt x="64" y="703"/>
                    </a:cubicBezTo>
                    <a:cubicBezTo>
                      <a:pt x="65" y="703"/>
                      <a:pt x="65" y="703"/>
                      <a:pt x="65" y="704"/>
                    </a:cubicBezTo>
                    <a:cubicBezTo>
                      <a:pt x="66" y="704"/>
                      <a:pt x="66" y="704"/>
                      <a:pt x="67" y="704"/>
                    </a:cubicBezTo>
                    <a:cubicBezTo>
                      <a:pt x="68" y="705"/>
                      <a:pt x="68" y="705"/>
                      <a:pt x="69" y="706"/>
                    </a:cubicBezTo>
                    <a:cubicBezTo>
                      <a:pt x="70" y="706"/>
                      <a:pt x="71" y="707"/>
                      <a:pt x="72" y="707"/>
                    </a:cubicBezTo>
                    <a:cubicBezTo>
                      <a:pt x="73" y="708"/>
                      <a:pt x="74" y="708"/>
                      <a:pt x="75" y="709"/>
                    </a:cubicBezTo>
                    <a:cubicBezTo>
                      <a:pt x="75" y="709"/>
                      <a:pt x="76" y="709"/>
                      <a:pt x="76" y="709"/>
                    </a:cubicBezTo>
                    <a:cubicBezTo>
                      <a:pt x="77" y="710"/>
                      <a:pt x="77" y="710"/>
                      <a:pt x="77" y="710"/>
                    </a:cubicBezTo>
                    <a:cubicBezTo>
                      <a:pt x="78" y="710"/>
                      <a:pt x="79" y="711"/>
                      <a:pt x="80" y="711"/>
                    </a:cubicBezTo>
                    <a:cubicBezTo>
                      <a:pt x="81" y="711"/>
                      <a:pt x="82" y="712"/>
                      <a:pt x="83" y="712"/>
                    </a:cubicBezTo>
                    <a:cubicBezTo>
                      <a:pt x="84" y="712"/>
                      <a:pt x="85" y="712"/>
                      <a:pt x="86" y="713"/>
                    </a:cubicBezTo>
                    <a:cubicBezTo>
                      <a:pt x="87" y="713"/>
                      <a:pt x="87" y="713"/>
                      <a:pt x="88" y="713"/>
                    </a:cubicBezTo>
                    <a:cubicBezTo>
                      <a:pt x="89" y="713"/>
                      <a:pt x="89" y="714"/>
                      <a:pt x="90" y="714"/>
                    </a:cubicBezTo>
                    <a:lnTo>
                      <a:pt x="290" y="756"/>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9" name="组合 8"/>
            <p:cNvGrpSpPr/>
            <p:nvPr/>
          </p:nvGrpSpPr>
          <p:grpSpPr>
            <a:xfrm>
              <a:off x="4142899" y="4447121"/>
              <a:ext cx="2063750" cy="1616075"/>
              <a:chOff x="908050" y="5954713"/>
              <a:chExt cx="2063750" cy="1616075"/>
            </a:xfrm>
          </p:grpSpPr>
          <p:sp>
            <p:nvSpPr>
              <p:cNvPr id="10" name="Freeform 234"/>
              <p:cNvSpPr/>
              <p:nvPr>
                <p:custDataLst>
                  <p:tags r:id="rId5"/>
                </p:custDataLst>
              </p:nvPr>
            </p:nvSpPr>
            <p:spPr bwMode="auto">
              <a:xfrm>
                <a:off x="908050" y="5954713"/>
                <a:ext cx="2063750" cy="1193800"/>
              </a:xfrm>
              <a:custGeom>
                <a:gdLst>
                  <a:gd name="T0" fmla="*/ 1621 w 1975"/>
                  <a:gd name="T1" fmla="*/ 203 h 1143"/>
                  <a:gd name="T2" fmla="*/ 1625 w 1975"/>
                  <a:gd name="T3" fmla="*/ 939 h 1143"/>
                  <a:gd name="T4" fmla="*/ 354 w 1975"/>
                  <a:gd name="T5" fmla="*/ 939 h 1143"/>
                  <a:gd name="T6" fmla="*/ 350 w 1975"/>
                  <a:gd name="T7" fmla="*/ 203 h 1143"/>
                  <a:gd name="T8" fmla="*/ 1621 w 1975"/>
                  <a:gd name="T9" fmla="*/ 203 h 1143"/>
                </a:gdLst>
                <a:cxnLst>
                  <a:cxn ang="0">
                    <a:pos x="T0" y="T1"/>
                  </a:cxn>
                  <a:cxn ang="0">
                    <a:pos x="T2" y="T3"/>
                  </a:cxn>
                  <a:cxn ang="0">
                    <a:pos x="T4" y="T5"/>
                  </a:cxn>
                  <a:cxn ang="0">
                    <a:pos x="T6" y="T7"/>
                  </a:cxn>
                  <a:cxn ang="0">
                    <a:pos x="T8" y="T9"/>
                  </a:cxn>
                </a:cxnLst>
                <a:rect l="0" t="0" r="r" b="b"/>
                <a:pathLst>
                  <a:path w="1975" h="1143">
                    <a:moveTo>
                      <a:pt x="1621" y="203"/>
                    </a:moveTo>
                    <a:cubicBezTo>
                      <a:pt x="1973" y="406"/>
                      <a:pt x="1975" y="736"/>
                      <a:pt x="1625" y="939"/>
                    </a:cubicBezTo>
                    <a:cubicBezTo>
                      <a:pt x="1276" y="1143"/>
                      <a:pt x="706" y="1143"/>
                      <a:pt x="354" y="939"/>
                    </a:cubicBezTo>
                    <a:cubicBezTo>
                      <a:pt x="2" y="736"/>
                      <a:pt x="0" y="406"/>
                      <a:pt x="350" y="203"/>
                    </a:cubicBezTo>
                    <a:cubicBezTo>
                      <a:pt x="700" y="0"/>
                      <a:pt x="1269" y="0"/>
                      <a:pt x="1621" y="203"/>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reeform 235"/>
              <p:cNvSpPr/>
              <p:nvPr>
                <p:custDataLst>
                  <p:tags r:id="rId6"/>
                </p:custDataLst>
              </p:nvPr>
            </p:nvSpPr>
            <p:spPr bwMode="auto">
              <a:xfrm>
                <a:off x="1050925" y="6037263"/>
                <a:ext cx="1779588" cy="1028700"/>
              </a:xfrm>
              <a:custGeom>
                <a:gdLst>
                  <a:gd name="T0" fmla="*/ 1398 w 1703"/>
                  <a:gd name="T1" fmla="*/ 175 h 985"/>
                  <a:gd name="T2" fmla="*/ 1401 w 1703"/>
                  <a:gd name="T3" fmla="*/ 810 h 985"/>
                  <a:gd name="T4" fmla="*/ 306 w 1703"/>
                  <a:gd name="T5" fmla="*/ 810 h 985"/>
                  <a:gd name="T6" fmla="*/ 302 w 1703"/>
                  <a:gd name="T7" fmla="*/ 175 h 985"/>
                  <a:gd name="T8" fmla="*/ 1398 w 1703"/>
                  <a:gd name="T9" fmla="*/ 175 h 985"/>
                </a:gdLst>
                <a:cxnLst>
                  <a:cxn ang="0">
                    <a:pos x="T0" y="T1"/>
                  </a:cxn>
                  <a:cxn ang="0">
                    <a:pos x="T2" y="T3"/>
                  </a:cxn>
                  <a:cxn ang="0">
                    <a:pos x="T4" y="T5"/>
                  </a:cxn>
                  <a:cxn ang="0">
                    <a:pos x="T6" y="T7"/>
                  </a:cxn>
                  <a:cxn ang="0">
                    <a:pos x="T8" y="T9"/>
                  </a:cxn>
                </a:cxnLst>
                <a:rect l="0" t="0" r="r" b="b"/>
                <a:pathLst>
                  <a:path w="1703" h="984">
                    <a:moveTo>
                      <a:pt x="1398" y="175"/>
                    </a:moveTo>
                    <a:cubicBezTo>
                      <a:pt x="1702" y="350"/>
                      <a:pt x="1703" y="634"/>
                      <a:pt x="1401" y="810"/>
                    </a:cubicBezTo>
                    <a:cubicBezTo>
                      <a:pt x="1100" y="985"/>
                      <a:pt x="609" y="985"/>
                      <a:pt x="306" y="810"/>
                    </a:cubicBezTo>
                    <a:cubicBezTo>
                      <a:pt x="2" y="634"/>
                      <a:pt x="0" y="350"/>
                      <a:pt x="302" y="175"/>
                    </a:cubicBezTo>
                    <a:cubicBezTo>
                      <a:pt x="604" y="0"/>
                      <a:pt x="1094" y="0"/>
                      <a:pt x="1398" y="175"/>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reeform 236"/>
              <p:cNvSpPr/>
              <p:nvPr>
                <p:custDataLst>
                  <p:tags r:id="rId7"/>
                </p:custDataLst>
              </p:nvPr>
            </p:nvSpPr>
            <p:spPr bwMode="auto">
              <a:xfrm>
                <a:off x="1146175" y="6091238"/>
                <a:ext cx="1590675" cy="920750"/>
              </a:xfrm>
              <a:custGeom>
                <a:gdLst>
                  <a:gd name="T0" fmla="*/ 1249 w 1522"/>
                  <a:gd name="T1" fmla="*/ 157 h 881"/>
                  <a:gd name="T2" fmla="*/ 1252 w 1522"/>
                  <a:gd name="T3" fmla="*/ 724 h 881"/>
                  <a:gd name="T4" fmla="*/ 273 w 1522"/>
                  <a:gd name="T5" fmla="*/ 724 h 881"/>
                  <a:gd name="T6" fmla="*/ 269 w 1522"/>
                  <a:gd name="T7" fmla="*/ 157 h 881"/>
                  <a:gd name="T8" fmla="*/ 1249 w 1522"/>
                  <a:gd name="T9" fmla="*/ 157 h 881"/>
                </a:gdLst>
                <a:cxnLst>
                  <a:cxn ang="0">
                    <a:pos x="T0" y="T1"/>
                  </a:cxn>
                  <a:cxn ang="0">
                    <a:pos x="T2" y="T3"/>
                  </a:cxn>
                  <a:cxn ang="0">
                    <a:pos x="T4" y="T5"/>
                  </a:cxn>
                  <a:cxn ang="0">
                    <a:pos x="T6" y="T7"/>
                  </a:cxn>
                  <a:cxn ang="0">
                    <a:pos x="T8" y="T9"/>
                  </a:cxn>
                </a:cxnLst>
                <a:rect l="0" t="0" r="r" b="b"/>
                <a:pathLst>
                  <a:path w="1522" h="881">
                    <a:moveTo>
                      <a:pt x="1249" y="157"/>
                    </a:moveTo>
                    <a:cubicBezTo>
                      <a:pt x="1520" y="313"/>
                      <a:pt x="1522" y="567"/>
                      <a:pt x="1252" y="724"/>
                    </a:cubicBezTo>
                    <a:cubicBezTo>
                      <a:pt x="983" y="881"/>
                      <a:pt x="544" y="881"/>
                      <a:pt x="273" y="724"/>
                    </a:cubicBezTo>
                    <a:cubicBezTo>
                      <a:pt x="1" y="567"/>
                      <a:pt x="0" y="313"/>
                      <a:pt x="269" y="157"/>
                    </a:cubicBezTo>
                    <a:cubicBezTo>
                      <a:pt x="539" y="0"/>
                      <a:pt x="978" y="0"/>
                      <a:pt x="1249" y="157"/>
                    </a:cubicBezTo>
                    <a:close/>
                  </a:path>
                </a:pathLst>
              </a:custGeom>
              <a:solidFill>
                <a:schemeClr val="tx1">
                  <a:lumMod val="65000"/>
                  <a:lumOff val="3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 name="Freeform 237"/>
              <p:cNvSpPr/>
              <p:nvPr>
                <p:custDataLst>
                  <p:tags r:id="rId8"/>
                </p:custDataLst>
              </p:nvPr>
            </p:nvSpPr>
            <p:spPr bwMode="auto">
              <a:xfrm>
                <a:off x="998538" y="6548438"/>
                <a:ext cx="1881188" cy="1022350"/>
              </a:xfrm>
              <a:custGeom>
                <a:gdLst>
                  <a:gd name="T0" fmla="*/ 1796 w 1800"/>
                  <a:gd name="T1" fmla="*/ 47 h 979"/>
                  <a:gd name="T2" fmla="*/ 1789 w 1800"/>
                  <a:gd name="T3" fmla="*/ 85 h 979"/>
                  <a:gd name="T4" fmla="*/ 1775 w 1800"/>
                  <a:gd name="T5" fmla="*/ 126 h 979"/>
                  <a:gd name="T6" fmla="*/ 1756 w 1800"/>
                  <a:gd name="T7" fmla="*/ 165 h 979"/>
                  <a:gd name="T8" fmla="*/ 1734 w 1800"/>
                  <a:gd name="T9" fmla="*/ 199 h 979"/>
                  <a:gd name="T10" fmla="*/ 1707 w 1800"/>
                  <a:gd name="T11" fmla="*/ 234 h 979"/>
                  <a:gd name="T12" fmla="*/ 1674 w 1800"/>
                  <a:gd name="T13" fmla="*/ 269 h 979"/>
                  <a:gd name="T14" fmla="*/ 1639 w 1800"/>
                  <a:gd name="T15" fmla="*/ 301 h 979"/>
                  <a:gd name="T16" fmla="*/ 1598 w 1800"/>
                  <a:gd name="T17" fmla="*/ 332 h 979"/>
                  <a:gd name="T18" fmla="*/ 1552 w 1800"/>
                  <a:gd name="T19" fmla="*/ 362 h 979"/>
                  <a:gd name="T20" fmla="*/ 1469 w 1800"/>
                  <a:gd name="T21" fmla="*/ 407 h 979"/>
                  <a:gd name="T22" fmla="*/ 1395 w 1800"/>
                  <a:gd name="T23" fmla="*/ 438 h 979"/>
                  <a:gd name="T24" fmla="*/ 1321 w 1800"/>
                  <a:gd name="T25" fmla="*/ 463 h 979"/>
                  <a:gd name="T26" fmla="*/ 1260 w 1800"/>
                  <a:gd name="T27" fmla="*/ 480 h 979"/>
                  <a:gd name="T28" fmla="*/ 1197 w 1800"/>
                  <a:gd name="T29" fmla="*/ 494 h 979"/>
                  <a:gd name="T30" fmla="*/ 1116 w 1800"/>
                  <a:gd name="T31" fmla="*/ 508 h 979"/>
                  <a:gd name="T32" fmla="*/ 1032 w 1800"/>
                  <a:gd name="T33" fmla="*/ 518 h 979"/>
                  <a:gd name="T34" fmla="*/ 962 w 1800"/>
                  <a:gd name="T35" fmla="*/ 522 h 979"/>
                  <a:gd name="T36" fmla="*/ 895 w 1800"/>
                  <a:gd name="T37" fmla="*/ 523 h 979"/>
                  <a:gd name="T38" fmla="*/ 829 w 1800"/>
                  <a:gd name="T39" fmla="*/ 521 h 979"/>
                  <a:gd name="T40" fmla="*/ 762 w 1800"/>
                  <a:gd name="T41" fmla="*/ 516 h 979"/>
                  <a:gd name="T42" fmla="*/ 689 w 1800"/>
                  <a:gd name="T43" fmla="*/ 508 h 979"/>
                  <a:gd name="T44" fmla="*/ 624 w 1800"/>
                  <a:gd name="T45" fmla="*/ 497 h 979"/>
                  <a:gd name="T46" fmla="*/ 558 w 1800"/>
                  <a:gd name="T47" fmla="*/ 483 h 979"/>
                  <a:gd name="T48" fmla="*/ 481 w 1800"/>
                  <a:gd name="T49" fmla="*/ 462 h 979"/>
                  <a:gd name="T50" fmla="*/ 401 w 1800"/>
                  <a:gd name="T51" fmla="*/ 434 h 979"/>
                  <a:gd name="T52" fmla="*/ 350 w 1800"/>
                  <a:gd name="T53" fmla="*/ 413 h 979"/>
                  <a:gd name="T54" fmla="*/ 300 w 1800"/>
                  <a:gd name="T55" fmla="*/ 388 h 979"/>
                  <a:gd name="T56" fmla="*/ 1 w 1800"/>
                  <a:gd name="T57" fmla="*/ 456 h 979"/>
                  <a:gd name="T58" fmla="*/ 315 w 1800"/>
                  <a:gd name="T59" fmla="*/ 853 h 979"/>
                  <a:gd name="T60" fmla="*/ 366 w 1800"/>
                  <a:gd name="T61" fmla="*/ 877 h 979"/>
                  <a:gd name="T62" fmla="*/ 419 w 1800"/>
                  <a:gd name="T63" fmla="*/ 897 h 979"/>
                  <a:gd name="T64" fmla="*/ 504 w 1800"/>
                  <a:gd name="T65" fmla="*/ 925 h 979"/>
                  <a:gd name="T66" fmla="*/ 557 w 1800"/>
                  <a:gd name="T67" fmla="*/ 939 h 979"/>
                  <a:gd name="T68" fmla="*/ 614 w 1800"/>
                  <a:gd name="T69" fmla="*/ 952 h 979"/>
                  <a:gd name="T70" fmla="*/ 683 w 1800"/>
                  <a:gd name="T71" fmla="*/ 963 h 979"/>
                  <a:gd name="T72" fmla="*/ 738 w 1800"/>
                  <a:gd name="T73" fmla="*/ 970 h 979"/>
                  <a:gd name="T74" fmla="*/ 796 w 1800"/>
                  <a:gd name="T75" fmla="*/ 975 h 979"/>
                  <a:gd name="T76" fmla="*/ 861 w 1800"/>
                  <a:gd name="T77" fmla="*/ 978 h 979"/>
                  <a:gd name="T78" fmla="*/ 916 w 1800"/>
                  <a:gd name="T79" fmla="*/ 979 h 979"/>
                  <a:gd name="T80" fmla="*/ 975 w 1800"/>
                  <a:gd name="T81" fmla="*/ 977 h 979"/>
                  <a:gd name="T82" fmla="*/ 1054 w 1800"/>
                  <a:gd name="T83" fmla="*/ 972 h 979"/>
                  <a:gd name="T84" fmla="*/ 1114 w 1800"/>
                  <a:gd name="T85" fmla="*/ 964 h 979"/>
                  <a:gd name="T86" fmla="*/ 1186 w 1800"/>
                  <a:gd name="T87" fmla="*/ 952 h 979"/>
                  <a:gd name="T88" fmla="*/ 1249 w 1800"/>
                  <a:gd name="T89" fmla="*/ 939 h 979"/>
                  <a:gd name="T90" fmla="*/ 1315 w 1800"/>
                  <a:gd name="T91" fmla="*/ 921 h 979"/>
                  <a:gd name="T92" fmla="*/ 1370 w 1800"/>
                  <a:gd name="T93" fmla="*/ 903 h 979"/>
                  <a:gd name="T94" fmla="*/ 1446 w 1800"/>
                  <a:gd name="T95" fmla="*/ 873 h 979"/>
                  <a:gd name="T96" fmla="*/ 1517 w 1800"/>
                  <a:gd name="T97" fmla="*/ 838 h 979"/>
                  <a:gd name="T98" fmla="*/ 1574 w 1800"/>
                  <a:gd name="T99" fmla="*/ 803 h 979"/>
                  <a:gd name="T100" fmla="*/ 1618 w 1800"/>
                  <a:gd name="T101" fmla="*/ 772 h 979"/>
                  <a:gd name="T102" fmla="*/ 1657 w 1800"/>
                  <a:gd name="T103" fmla="*/ 740 h 979"/>
                  <a:gd name="T104" fmla="*/ 1685 w 1800"/>
                  <a:gd name="T105" fmla="*/ 713 h 979"/>
                  <a:gd name="T106" fmla="*/ 1714 w 1800"/>
                  <a:gd name="T107" fmla="*/ 680 h 979"/>
                  <a:gd name="T108" fmla="*/ 1733 w 1800"/>
                  <a:gd name="T109" fmla="*/ 655 h 979"/>
                  <a:gd name="T110" fmla="*/ 1754 w 1800"/>
                  <a:gd name="T111" fmla="*/ 621 h 979"/>
                  <a:gd name="T112" fmla="*/ 1773 w 1800"/>
                  <a:gd name="T113" fmla="*/ 582 h 979"/>
                  <a:gd name="T114" fmla="*/ 1786 w 1800"/>
                  <a:gd name="T115" fmla="*/ 547 h 979"/>
                  <a:gd name="T116" fmla="*/ 1793 w 1800"/>
                  <a:gd name="T117" fmla="*/ 516 h 979"/>
                  <a:gd name="T118" fmla="*/ 1798 w 1800"/>
                  <a:gd name="T119" fmla="*/ 478 h 97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800" h="979">
                    <a:moveTo>
                      <a:pt x="1799" y="15"/>
                    </a:moveTo>
                    <a:cubicBezTo>
                      <a:pt x="1799" y="17"/>
                      <a:pt x="1799" y="19"/>
                      <a:pt x="1799" y="22"/>
                    </a:cubicBezTo>
                    <a:cubicBezTo>
                      <a:pt x="1799" y="24"/>
                      <a:pt x="1799" y="26"/>
                      <a:pt x="1799" y="28"/>
                    </a:cubicBezTo>
                    <a:cubicBezTo>
                      <a:pt x="1798" y="30"/>
                      <a:pt x="1798" y="32"/>
                      <a:pt x="1798" y="34"/>
                    </a:cubicBezTo>
                    <a:cubicBezTo>
                      <a:pt x="1798" y="36"/>
                      <a:pt x="1798" y="38"/>
                      <a:pt x="1797" y="40"/>
                    </a:cubicBezTo>
                    <a:cubicBezTo>
                      <a:pt x="1797" y="43"/>
                      <a:pt x="1797" y="45"/>
                      <a:pt x="1796" y="47"/>
                    </a:cubicBezTo>
                    <a:cubicBezTo>
                      <a:pt x="1796" y="49"/>
                      <a:pt x="1796" y="51"/>
                      <a:pt x="1796" y="53"/>
                    </a:cubicBezTo>
                    <a:cubicBezTo>
                      <a:pt x="1795" y="55"/>
                      <a:pt x="1795" y="57"/>
                      <a:pt x="1794" y="60"/>
                    </a:cubicBezTo>
                    <a:cubicBezTo>
                      <a:pt x="1794" y="62"/>
                      <a:pt x="1794" y="64"/>
                      <a:pt x="1793" y="65"/>
                    </a:cubicBezTo>
                    <a:cubicBezTo>
                      <a:pt x="1793" y="68"/>
                      <a:pt x="1792" y="70"/>
                      <a:pt x="1792" y="72"/>
                    </a:cubicBezTo>
                    <a:cubicBezTo>
                      <a:pt x="1791" y="74"/>
                      <a:pt x="1791" y="76"/>
                      <a:pt x="1790" y="78"/>
                    </a:cubicBezTo>
                    <a:cubicBezTo>
                      <a:pt x="1790" y="80"/>
                      <a:pt x="1789" y="83"/>
                      <a:pt x="1789" y="85"/>
                    </a:cubicBezTo>
                    <a:cubicBezTo>
                      <a:pt x="1788" y="87"/>
                      <a:pt x="1788" y="89"/>
                      <a:pt x="1787" y="90"/>
                    </a:cubicBezTo>
                    <a:cubicBezTo>
                      <a:pt x="1786" y="93"/>
                      <a:pt x="1786" y="95"/>
                      <a:pt x="1785" y="98"/>
                    </a:cubicBezTo>
                    <a:cubicBezTo>
                      <a:pt x="1784" y="99"/>
                      <a:pt x="1784" y="101"/>
                      <a:pt x="1783" y="103"/>
                    </a:cubicBezTo>
                    <a:cubicBezTo>
                      <a:pt x="1782" y="105"/>
                      <a:pt x="1782" y="108"/>
                      <a:pt x="1781" y="110"/>
                    </a:cubicBezTo>
                    <a:cubicBezTo>
                      <a:pt x="1780" y="112"/>
                      <a:pt x="1779" y="114"/>
                      <a:pt x="1779" y="115"/>
                    </a:cubicBezTo>
                    <a:cubicBezTo>
                      <a:pt x="1778" y="119"/>
                      <a:pt x="1776" y="122"/>
                      <a:pt x="1775" y="126"/>
                    </a:cubicBezTo>
                    <a:cubicBezTo>
                      <a:pt x="1774" y="127"/>
                      <a:pt x="1774" y="127"/>
                      <a:pt x="1774" y="128"/>
                    </a:cubicBezTo>
                    <a:cubicBezTo>
                      <a:pt x="1772" y="132"/>
                      <a:pt x="1770" y="136"/>
                      <a:pt x="1768" y="140"/>
                    </a:cubicBezTo>
                    <a:cubicBezTo>
                      <a:pt x="1768" y="142"/>
                      <a:pt x="1767" y="143"/>
                      <a:pt x="1766" y="144"/>
                    </a:cubicBezTo>
                    <a:cubicBezTo>
                      <a:pt x="1765" y="147"/>
                      <a:pt x="1764" y="150"/>
                      <a:pt x="1762" y="153"/>
                    </a:cubicBezTo>
                    <a:cubicBezTo>
                      <a:pt x="1761" y="154"/>
                      <a:pt x="1761" y="156"/>
                      <a:pt x="1760" y="157"/>
                    </a:cubicBezTo>
                    <a:cubicBezTo>
                      <a:pt x="1758" y="160"/>
                      <a:pt x="1757" y="162"/>
                      <a:pt x="1756" y="165"/>
                    </a:cubicBezTo>
                    <a:cubicBezTo>
                      <a:pt x="1754" y="168"/>
                      <a:pt x="1752" y="172"/>
                      <a:pt x="1750" y="175"/>
                    </a:cubicBezTo>
                    <a:cubicBezTo>
                      <a:pt x="1749" y="176"/>
                      <a:pt x="1749" y="176"/>
                      <a:pt x="1749" y="177"/>
                    </a:cubicBezTo>
                    <a:cubicBezTo>
                      <a:pt x="1747" y="180"/>
                      <a:pt x="1744" y="184"/>
                      <a:pt x="1742" y="187"/>
                    </a:cubicBezTo>
                    <a:cubicBezTo>
                      <a:pt x="1742" y="188"/>
                      <a:pt x="1742" y="188"/>
                      <a:pt x="1741" y="189"/>
                    </a:cubicBezTo>
                    <a:cubicBezTo>
                      <a:pt x="1739" y="192"/>
                      <a:pt x="1737" y="195"/>
                      <a:pt x="1734" y="199"/>
                    </a:cubicBezTo>
                    <a:cubicBezTo>
                      <a:pt x="1734" y="199"/>
                      <a:pt x="1734" y="199"/>
                      <a:pt x="1734" y="199"/>
                    </a:cubicBezTo>
                    <a:cubicBezTo>
                      <a:pt x="1731" y="203"/>
                      <a:pt x="1729" y="206"/>
                      <a:pt x="1726" y="210"/>
                    </a:cubicBezTo>
                    <a:cubicBezTo>
                      <a:pt x="1726" y="210"/>
                      <a:pt x="1726" y="211"/>
                      <a:pt x="1725" y="212"/>
                    </a:cubicBezTo>
                    <a:cubicBezTo>
                      <a:pt x="1723" y="215"/>
                      <a:pt x="1720" y="218"/>
                      <a:pt x="1717" y="221"/>
                    </a:cubicBezTo>
                    <a:cubicBezTo>
                      <a:pt x="1717" y="222"/>
                      <a:pt x="1716" y="223"/>
                      <a:pt x="1715" y="224"/>
                    </a:cubicBezTo>
                    <a:cubicBezTo>
                      <a:pt x="1713" y="227"/>
                      <a:pt x="1711" y="230"/>
                      <a:pt x="1708" y="233"/>
                    </a:cubicBezTo>
                    <a:cubicBezTo>
                      <a:pt x="1708" y="233"/>
                      <a:pt x="1707" y="234"/>
                      <a:pt x="1707" y="234"/>
                    </a:cubicBezTo>
                    <a:cubicBezTo>
                      <a:pt x="1704" y="238"/>
                      <a:pt x="1701" y="241"/>
                      <a:pt x="1698" y="244"/>
                    </a:cubicBezTo>
                    <a:cubicBezTo>
                      <a:pt x="1697" y="245"/>
                      <a:pt x="1697" y="246"/>
                      <a:pt x="1696" y="247"/>
                    </a:cubicBezTo>
                    <a:cubicBezTo>
                      <a:pt x="1693" y="250"/>
                      <a:pt x="1691" y="252"/>
                      <a:pt x="1688" y="255"/>
                    </a:cubicBezTo>
                    <a:cubicBezTo>
                      <a:pt x="1687" y="256"/>
                      <a:pt x="1687" y="256"/>
                      <a:pt x="1686" y="257"/>
                    </a:cubicBezTo>
                    <a:cubicBezTo>
                      <a:pt x="1683" y="260"/>
                      <a:pt x="1680" y="263"/>
                      <a:pt x="1677" y="267"/>
                    </a:cubicBezTo>
                    <a:cubicBezTo>
                      <a:pt x="1676" y="267"/>
                      <a:pt x="1675" y="268"/>
                      <a:pt x="1674" y="269"/>
                    </a:cubicBezTo>
                    <a:cubicBezTo>
                      <a:pt x="1672" y="272"/>
                      <a:pt x="1669" y="274"/>
                      <a:pt x="1666" y="277"/>
                    </a:cubicBezTo>
                    <a:cubicBezTo>
                      <a:pt x="1665" y="278"/>
                      <a:pt x="1665" y="278"/>
                      <a:pt x="1664" y="279"/>
                    </a:cubicBezTo>
                    <a:cubicBezTo>
                      <a:pt x="1662" y="281"/>
                      <a:pt x="1660" y="282"/>
                      <a:pt x="1658" y="284"/>
                    </a:cubicBezTo>
                    <a:cubicBezTo>
                      <a:pt x="1656" y="286"/>
                      <a:pt x="1654" y="288"/>
                      <a:pt x="1652" y="290"/>
                    </a:cubicBezTo>
                    <a:cubicBezTo>
                      <a:pt x="1650" y="292"/>
                      <a:pt x="1648" y="293"/>
                      <a:pt x="1646" y="295"/>
                    </a:cubicBezTo>
                    <a:cubicBezTo>
                      <a:pt x="1644" y="297"/>
                      <a:pt x="1641" y="299"/>
                      <a:pt x="1639" y="301"/>
                    </a:cubicBezTo>
                    <a:cubicBezTo>
                      <a:pt x="1637" y="302"/>
                      <a:pt x="1635" y="304"/>
                      <a:pt x="1633" y="306"/>
                    </a:cubicBezTo>
                    <a:cubicBezTo>
                      <a:pt x="1631" y="308"/>
                      <a:pt x="1628" y="310"/>
                      <a:pt x="1626" y="311"/>
                    </a:cubicBezTo>
                    <a:cubicBezTo>
                      <a:pt x="1624" y="313"/>
                      <a:pt x="1621" y="315"/>
                      <a:pt x="1619" y="316"/>
                    </a:cubicBezTo>
                    <a:cubicBezTo>
                      <a:pt x="1617" y="318"/>
                      <a:pt x="1614" y="320"/>
                      <a:pt x="1612" y="322"/>
                    </a:cubicBezTo>
                    <a:cubicBezTo>
                      <a:pt x="1610" y="324"/>
                      <a:pt x="1608" y="325"/>
                      <a:pt x="1605" y="327"/>
                    </a:cubicBezTo>
                    <a:cubicBezTo>
                      <a:pt x="1603" y="329"/>
                      <a:pt x="1600" y="330"/>
                      <a:pt x="1598" y="332"/>
                    </a:cubicBezTo>
                    <a:cubicBezTo>
                      <a:pt x="1595" y="334"/>
                      <a:pt x="1593" y="336"/>
                      <a:pt x="1591" y="337"/>
                    </a:cubicBezTo>
                    <a:cubicBezTo>
                      <a:pt x="1588" y="339"/>
                      <a:pt x="1586" y="341"/>
                      <a:pt x="1583" y="343"/>
                    </a:cubicBezTo>
                    <a:cubicBezTo>
                      <a:pt x="1581" y="344"/>
                      <a:pt x="1578" y="346"/>
                      <a:pt x="1576" y="347"/>
                    </a:cubicBezTo>
                    <a:cubicBezTo>
                      <a:pt x="1573" y="349"/>
                      <a:pt x="1570" y="351"/>
                      <a:pt x="1568" y="353"/>
                    </a:cubicBezTo>
                    <a:cubicBezTo>
                      <a:pt x="1565" y="354"/>
                      <a:pt x="1563" y="356"/>
                      <a:pt x="1560" y="357"/>
                    </a:cubicBezTo>
                    <a:cubicBezTo>
                      <a:pt x="1557" y="359"/>
                      <a:pt x="1555" y="361"/>
                      <a:pt x="1552" y="362"/>
                    </a:cubicBezTo>
                    <a:cubicBezTo>
                      <a:pt x="1547" y="365"/>
                      <a:pt x="1543" y="368"/>
                      <a:pt x="1538" y="370"/>
                    </a:cubicBezTo>
                    <a:cubicBezTo>
                      <a:pt x="1532" y="374"/>
                      <a:pt x="1525" y="378"/>
                      <a:pt x="1518" y="382"/>
                    </a:cubicBezTo>
                    <a:cubicBezTo>
                      <a:pt x="1516" y="383"/>
                      <a:pt x="1514" y="384"/>
                      <a:pt x="1512" y="385"/>
                    </a:cubicBezTo>
                    <a:cubicBezTo>
                      <a:pt x="1507" y="388"/>
                      <a:pt x="1501" y="391"/>
                      <a:pt x="1496" y="393"/>
                    </a:cubicBezTo>
                    <a:cubicBezTo>
                      <a:pt x="1494" y="394"/>
                      <a:pt x="1492" y="395"/>
                      <a:pt x="1490" y="396"/>
                    </a:cubicBezTo>
                    <a:cubicBezTo>
                      <a:pt x="1483" y="400"/>
                      <a:pt x="1476" y="403"/>
                      <a:pt x="1469" y="407"/>
                    </a:cubicBezTo>
                    <a:cubicBezTo>
                      <a:pt x="1468" y="407"/>
                      <a:pt x="1467" y="408"/>
                      <a:pt x="1465" y="408"/>
                    </a:cubicBezTo>
                    <a:cubicBezTo>
                      <a:pt x="1459" y="411"/>
                      <a:pt x="1453" y="414"/>
                      <a:pt x="1447" y="417"/>
                    </a:cubicBezTo>
                    <a:cubicBezTo>
                      <a:pt x="1445" y="418"/>
                      <a:pt x="1443" y="419"/>
                      <a:pt x="1440" y="420"/>
                    </a:cubicBezTo>
                    <a:cubicBezTo>
                      <a:pt x="1435" y="422"/>
                      <a:pt x="1428" y="425"/>
                      <a:pt x="1422" y="427"/>
                    </a:cubicBezTo>
                    <a:cubicBezTo>
                      <a:pt x="1421" y="428"/>
                      <a:pt x="1419" y="429"/>
                      <a:pt x="1418" y="429"/>
                    </a:cubicBezTo>
                    <a:cubicBezTo>
                      <a:pt x="1410" y="432"/>
                      <a:pt x="1403" y="435"/>
                      <a:pt x="1395" y="438"/>
                    </a:cubicBezTo>
                    <a:cubicBezTo>
                      <a:pt x="1393" y="439"/>
                      <a:pt x="1391" y="439"/>
                      <a:pt x="1390" y="440"/>
                    </a:cubicBezTo>
                    <a:cubicBezTo>
                      <a:pt x="1384" y="442"/>
                      <a:pt x="1378" y="445"/>
                      <a:pt x="1372" y="447"/>
                    </a:cubicBezTo>
                    <a:cubicBezTo>
                      <a:pt x="1369" y="448"/>
                      <a:pt x="1367" y="448"/>
                      <a:pt x="1365" y="449"/>
                    </a:cubicBezTo>
                    <a:cubicBezTo>
                      <a:pt x="1357" y="452"/>
                      <a:pt x="1350" y="454"/>
                      <a:pt x="1343" y="457"/>
                    </a:cubicBezTo>
                    <a:cubicBezTo>
                      <a:pt x="1342" y="457"/>
                      <a:pt x="1342" y="457"/>
                      <a:pt x="1341" y="457"/>
                    </a:cubicBezTo>
                    <a:cubicBezTo>
                      <a:pt x="1334" y="459"/>
                      <a:pt x="1328" y="461"/>
                      <a:pt x="1321" y="463"/>
                    </a:cubicBezTo>
                    <a:cubicBezTo>
                      <a:pt x="1320" y="464"/>
                      <a:pt x="1318" y="464"/>
                      <a:pt x="1317" y="465"/>
                    </a:cubicBezTo>
                    <a:cubicBezTo>
                      <a:pt x="1311" y="466"/>
                      <a:pt x="1306" y="468"/>
                      <a:pt x="1301" y="469"/>
                    </a:cubicBezTo>
                    <a:cubicBezTo>
                      <a:pt x="1298" y="470"/>
                      <a:pt x="1296" y="471"/>
                      <a:pt x="1293" y="471"/>
                    </a:cubicBezTo>
                    <a:cubicBezTo>
                      <a:pt x="1289" y="473"/>
                      <a:pt x="1285" y="474"/>
                      <a:pt x="1280" y="475"/>
                    </a:cubicBezTo>
                    <a:cubicBezTo>
                      <a:pt x="1278" y="476"/>
                      <a:pt x="1275" y="476"/>
                      <a:pt x="1272" y="477"/>
                    </a:cubicBezTo>
                    <a:cubicBezTo>
                      <a:pt x="1268" y="478"/>
                      <a:pt x="1264" y="479"/>
                      <a:pt x="1260" y="480"/>
                    </a:cubicBezTo>
                    <a:cubicBezTo>
                      <a:pt x="1257" y="481"/>
                      <a:pt x="1254" y="482"/>
                      <a:pt x="1251" y="483"/>
                    </a:cubicBezTo>
                    <a:cubicBezTo>
                      <a:pt x="1247" y="483"/>
                      <a:pt x="1243" y="484"/>
                      <a:pt x="1239" y="485"/>
                    </a:cubicBezTo>
                    <a:cubicBezTo>
                      <a:pt x="1236" y="486"/>
                      <a:pt x="1233" y="487"/>
                      <a:pt x="1230" y="487"/>
                    </a:cubicBezTo>
                    <a:cubicBezTo>
                      <a:pt x="1226" y="488"/>
                      <a:pt x="1222" y="489"/>
                      <a:pt x="1218" y="490"/>
                    </a:cubicBezTo>
                    <a:cubicBezTo>
                      <a:pt x="1215" y="491"/>
                      <a:pt x="1212" y="491"/>
                      <a:pt x="1208" y="492"/>
                    </a:cubicBezTo>
                    <a:cubicBezTo>
                      <a:pt x="1205" y="493"/>
                      <a:pt x="1201" y="494"/>
                      <a:pt x="1197" y="494"/>
                    </a:cubicBezTo>
                    <a:cubicBezTo>
                      <a:pt x="1194" y="495"/>
                      <a:pt x="1190" y="496"/>
                      <a:pt x="1187" y="496"/>
                    </a:cubicBezTo>
                    <a:cubicBezTo>
                      <a:pt x="1183" y="497"/>
                      <a:pt x="1179" y="498"/>
                      <a:pt x="1176" y="499"/>
                    </a:cubicBezTo>
                    <a:cubicBezTo>
                      <a:pt x="1173" y="499"/>
                      <a:pt x="1170" y="500"/>
                      <a:pt x="1167" y="500"/>
                    </a:cubicBezTo>
                    <a:cubicBezTo>
                      <a:pt x="1161" y="501"/>
                      <a:pt x="1154" y="502"/>
                      <a:pt x="1147" y="503"/>
                    </a:cubicBezTo>
                    <a:cubicBezTo>
                      <a:pt x="1145" y="504"/>
                      <a:pt x="1143" y="504"/>
                      <a:pt x="1141" y="504"/>
                    </a:cubicBezTo>
                    <a:cubicBezTo>
                      <a:pt x="1133" y="506"/>
                      <a:pt x="1124" y="507"/>
                      <a:pt x="1116" y="508"/>
                    </a:cubicBezTo>
                    <a:cubicBezTo>
                      <a:pt x="1114" y="508"/>
                      <a:pt x="1112" y="509"/>
                      <a:pt x="1110" y="509"/>
                    </a:cubicBezTo>
                    <a:cubicBezTo>
                      <a:pt x="1103" y="510"/>
                      <a:pt x="1096" y="511"/>
                      <a:pt x="1089" y="512"/>
                    </a:cubicBezTo>
                    <a:cubicBezTo>
                      <a:pt x="1087" y="512"/>
                      <a:pt x="1084" y="512"/>
                      <a:pt x="1082" y="513"/>
                    </a:cubicBezTo>
                    <a:cubicBezTo>
                      <a:pt x="1075" y="513"/>
                      <a:pt x="1067" y="514"/>
                      <a:pt x="1060" y="515"/>
                    </a:cubicBezTo>
                    <a:cubicBezTo>
                      <a:pt x="1059" y="515"/>
                      <a:pt x="1057" y="515"/>
                      <a:pt x="1055" y="515"/>
                    </a:cubicBezTo>
                    <a:cubicBezTo>
                      <a:pt x="1048" y="516"/>
                      <a:pt x="1040" y="517"/>
                      <a:pt x="1032" y="518"/>
                    </a:cubicBezTo>
                    <a:cubicBezTo>
                      <a:pt x="1031" y="518"/>
                      <a:pt x="1030" y="518"/>
                      <a:pt x="1028" y="518"/>
                    </a:cubicBezTo>
                    <a:cubicBezTo>
                      <a:pt x="1022" y="518"/>
                      <a:pt x="1015" y="519"/>
                      <a:pt x="1009" y="519"/>
                    </a:cubicBezTo>
                    <a:cubicBezTo>
                      <a:pt x="1006" y="519"/>
                      <a:pt x="1003" y="520"/>
                      <a:pt x="1001" y="520"/>
                    </a:cubicBezTo>
                    <a:cubicBezTo>
                      <a:pt x="996" y="520"/>
                      <a:pt x="991" y="520"/>
                      <a:pt x="985" y="521"/>
                    </a:cubicBezTo>
                    <a:cubicBezTo>
                      <a:pt x="982" y="521"/>
                      <a:pt x="979" y="521"/>
                      <a:pt x="976" y="521"/>
                    </a:cubicBezTo>
                    <a:cubicBezTo>
                      <a:pt x="972" y="521"/>
                      <a:pt x="967" y="522"/>
                      <a:pt x="962" y="522"/>
                    </a:cubicBezTo>
                    <a:cubicBezTo>
                      <a:pt x="959" y="522"/>
                      <a:pt x="955" y="522"/>
                      <a:pt x="952" y="522"/>
                    </a:cubicBezTo>
                    <a:cubicBezTo>
                      <a:pt x="948" y="522"/>
                      <a:pt x="944" y="522"/>
                      <a:pt x="940" y="522"/>
                    </a:cubicBezTo>
                    <a:cubicBezTo>
                      <a:pt x="937" y="522"/>
                      <a:pt x="933" y="523"/>
                      <a:pt x="930" y="523"/>
                    </a:cubicBezTo>
                    <a:cubicBezTo>
                      <a:pt x="926" y="523"/>
                      <a:pt x="922" y="523"/>
                      <a:pt x="917" y="523"/>
                    </a:cubicBezTo>
                    <a:cubicBezTo>
                      <a:pt x="914" y="523"/>
                      <a:pt x="911" y="523"/>
                      <a:pt x="907" y="523"/>
                    </a:cubicBezTo>
                    <a:cubicBezTo>
                      <a:pt x="903" y="523"/>
                      <a:pt x="899" y="523"/>
                      <a:pt x="895" y="523"/>
                    </a:cubicBezTo>
                    <a:cubicBezTo>
                      <a:pt x="892" y="523"/>
                      <a:pt x="888" y="523"/>
                      <a:pt x="885" y="523"/>
                    </a:cubicBezTo>
                    <a:cubicBezTo>
                      <a:pt x="881" y="523"/>
                      <a:pt x="877" y="523"/>
                      <a:pt x="872" y="523"/>
                    </a:cubicBezTo>
                    <a:cubicBezTo>
                      <a:pt x="869" y="522"/>
                      <a:pt x="866" y="522"/>
                      <a:pt x="863" y="522"/>
                    </a:cubicBezTo>
                    <a:cubicBezTo>
                      <a:pt x="859" y="522"/>
                      <a:pt x="855" y="522"/>
                      <a:pt x="851" y="522"/>
                    </a:cubicBezTo>
                    <a:cubicBezTo>
                      <a:pt x="848" y="522"/>
                      <a:pt x="844" y="522"/>
                      <a:pt x="841" y="522"/>
                    </a:cubicBezTo>
                    <a:cubicBezTo>
                      <a:pt x="837" y="521"/>
                      <a:pt x="833" y="521"/>
                      <a:pt x="829" y="521"/>
                    </a:cubicBezTo>
                    <a:cubicBezTo>
                      <a:pt x="826" y="521"/>
                      <a:pt x="822" y="521"/>
                      <a:pt x="819" y="521"/>
                    </a:cubicBezTo>
                    <a:cubicBezTo>
                      <a:pt x="815" y="520"/>
                      <a:pt x="811" y="520"/>
                      <a:pt x="807" y="520"/>
                    </a:cubicBezTo>
                    <a:cubicBezTo>
                      <a:pt x="804" y="520"/>
                      <a:pt x="800" y="519"/>
                      <a:pt x="797" y="519"/>
                    </a:cubicBezTo>
                    <a:cubicBezTo>
                      <a:pt x="793" y="519"/>
                      <a:pt x="789" y="519"/>
                      <a:pt x="785" y="518"/>
                    </a:cubicBezTo>
                    <a:cubicBezTo>
                      <a:pt x="782" y="518"/>
                      <a:pt x="779" y="518"/>
                      <a:pt x="776" y="518"/>
                    </a:cubicBezTo>
                    <a:cubicBezTo>
                      <a:pt x="771" y="517"/>
                      <a:pt x="767" y="517"/>
                      <a:pt x="762" y="516"/>
                    </a:cubicBezTo>
                    <a:cubicBezTo>
                      <a:pt x="760" y="516"/>
                      <a:pt x="757" y="516"/>
                      <a:pt x="754" y="516"/>
                    </a:cubicBezTo>
                    <a:cubicBezTo>
                      <a:pt x="749" y="515"/>
                      <a:pt x="744" y="515"/>
                      <a:pt x="739" y="514"/>
                    </a:cubicBezTo>
                    <a:cubicBezTo>
                      <a:pt x="737" y="514"/>
                      <a:pt x="734" y="514"/>
                      <a:pt x="732" y="513"/>
                    </a:cubicBezTo>
                    <a:cubicBezTo>
                      <a:pt x="725" y="513"/>
                      <a:pt x="718" y="512"/>
                      <a:pt x="711" y="511"/>
                    </a:cubicBezTo>
                    <a:cubicBezTo>
                      <a:pt x="710" y="511"/>
                      <a:pt x="709" y="511"/>
                      <a:pt x="708" y="510"/>
                    </a:cubicBezTo>
                    <a:cubicBezTo>
                      <a:pt x="702" y="510"/>
                      <a:pt x="696" y="509"/>
                      <a:pt x="689" y="508"/>
                    </a:cubicBezTo>
                    <a:cubicBezTo>
                      <a:pt x="688" y="508"/>
                      <a:pt x="686" y="507"/>
                      <a:pt x="684" y="507"/>
                    </a:cubicBezTo>
                    <a:cubicBezTo>
                      <a:pt x="678" y="506"/>
                      <a:pt x="673" y="506"/>
                      <a:pt x="668" y="505"/>
                    </a:cubicBezTo>
                    <a:cubicBezTo>
                      <a:pt x="665" y="504"/>
                      <a:pt x="662" y="504"/>
                      <a:pt x="659" y="503"/>
                    </a:cubicBezTo>
                    <a:cubicBezTo>
                      <a:pt x="655" y="503"/>
                      <a:pt x="650" y="502"/>
                      <a:pt x="646" y="501"/>
                    </a:cubicBezTo>
                    <a:cubicBezTo>
                      <a:pt x="643" y="501"/>
                      <a:pt x="640" y="500"/>
                      <a:pt x="637" y="500"/>
                    </a:cubicBezTo>
                    <a:cubicBezTo>
                      <a:pt x="633" y="499"/>
                      <a:pt x="629" y="498"/>
                      <a:pt x="624" y="497"/>
                    </a:cubicBezTo>
                    <a:cubicBezTo>
                      <a:pt x="621" y="497"/>
                      <a:pt x="618" y="496"/>
                      <a:pt x="615" y="495"/>
                    </a:cubicBezTo>
                    <a:cubicBezTo>
                      <a:pt x="611" y="495"/>
                      <a:pt x="607" y="494"/>
                      <a:pt x="603" y="493"/>
                    </a:cubicBezTo>
                    <a:cubicBezTo>
                      <a:pt x="600" y="492"/>
                      <a:pt x="597" y="492"/>
                      <a:pt x="594" y="491"/>
                    </a:cubicBezTo>
                    <a:cubicBezTo>
                      <a:pt x="590" y="490"/>
                      <a:pt x="585" y="489"/>
                      <a:pt x="580" y="488"/>
                    </a:cubicBezTo>
                    <a:cubicBezTo>
                      <a:pt x="577" y="487"/>
                      <a:pt x="574" y="487"/>
                      <a:pt x="571" y="486"/>
                    </a:cubicBezTo>
                    <a:cubicBezTo>
                      <a:pt x="567" y="485"/>
                      <a:pt x="562" y="484"/>
                      <a:pt x="558" y="483"/>
                    </a:cubicBezTo>
                    <a:cubicBezTo>
                      <a:pt x="555" y="482"/>
                      <a:pt x="552" y="482"/>
                      <a:pt x="549" y="481"/>
                    </a:cubicBezTo>
                    <a:cubicBezTo>
                      <a:pt x="544" y="480"/>
                      <a:pt x="540" y="478"/>
                      <a:pt x="535" y="477"/>
                    </a:cubicBezTo>
                    <a:cubicBezTo>
                      <a:pt x="532" y="477"/>
                      <a:pt x="530" y="476"/>
                      <a:pt x="527" y="475"/>
                    </a:cubicBezTo>
                    <a:cubicBezTo>
                      <a:pt x="521" y="474"/>
                      <a:pt x="516" y="472"/>
                      <a:pt x="510" y="470"/>
                    </a:cubicBezTo>
                    <a:cubicBezTo>
                      <a:pt x="508" y="470"/>
                      <a:pt x="507" y="470"/>
                      <a:pt x="506" y="469"/>
                    </a:cubicBezTo>
                    <a:cubicBezTo>
                      <a:pt x="497" y="467"/>
                      <a:pt x="489" y="464"/>
                      <a:pt x="481" y="462"/>
                    </a:cubicBezTo>
                    <a:cubicBezTo>
                      <a:pt x="479" y="461"/>
                      <a:pt x="476" y="461"/>
                      <a:pt x="474" y="460"/>
                    </a:cubicBezTo>
                    <a:cubicBezTo>
                      <a:pt x="468" y="458"/>
                      <a:pt x="461" y="456"/>
                      <a:pt x="454" y="453"/>
                    </a:cubicBezTo>
                    <a:cubicBezTo>
                      <a:pt x="453" y="453"/>
                      <a:pt x="451" y="452"/>
                      <a:pt x="449" y="452"/>
                    </a:cubicBezTo>
                    <a:cubicBezTo>
                      <a:pt x="441" y="449"/>
                      <a:pt x="433" y="446"/>
                      <a:pt x="425" y="443"/>
                    </a:cubicBezTo>
                    <a:cubicBezTo>
                      <a:pt x="423" y="443"/>
                      <a:pt x="422" y="442"/>
                      <a:pt x="420" y="441"/>
                    </a:cubicBezTo>
                    <a:cubicBezTo>
                      <a:pt x="413" y="439"/>
                      <a:pt x="407" y="436"/>
                      <a:pt x="401" y="434"/>
                    </a:cubicBezTo>
                    <a:cubicBezTo>
                      <a:pt x="398" y="433"/>
                      <a:pt x="396" y="432"/>
                      <a:pt x="393" y="431"/>
                    </a:cubicBezTo>
                    <a:cubicBezTo>
                      <a:pt x="391" y="430"/>
                      <a:pt x="388" y="429"/>
                      <a:pt x="386" y="428"/>
                    </a:cubicBezTo>
                    <a:cubicBezTo>
                      <a:pt x="382" y="427"/>
                      <a:pt x="379" y="425"/>
                      <a:pt x="376" y="424"/>
                    </a:cubicBezTo>
                    <a:cubicBezTo>
                      <a:pt x="373" y="423"/>
                      <a:pt x="370" y="422"/>
                      <a:pt x="368" y="420"/>
                    </a:cubicBezTo>
                    <a:cubicBezTo>
                      <a:pt x="364" y="419"/>
                      <a:pt x="361" y="418"/>
                      <a:pt x="358" y="416"/>
                    </a:cubicBezTo>
                    <a:cubicBezTo>
                      <a:pt x="355" y="415"/>
                      <a:pt x="353" y="414"/>
                      <a:pt x="350" y="413"/>
                    </a:cubicBezTo>
                    <a:cubicBezTo>
                      <a:pt x="347" y="411"/>
                      <a:pt x="344" y="410"/>
                      <a:pt x="341" y="408"/>
                    </a:cubicBezTo>
                    <a:cubicBezTo>
                      <a:pt x="338" y="407"/>
                      <a:pt x="336" y="406"/>
                      <a:pt x="333" y="405"/>
                    </a:cubicBezTo>
                    <a:cubicBezTo>
                      <a:pt x="330" y="403"/>
                      <a:pt x="327" y="402"/>
                      <a:pt x="323" y="400"/>
                    </a:cubicBezTo>
                    <a:cubicBezTo>
                      <a:pt x="321" y="399"/>
                      <a:pt x="319" y="398"/>
                      <a:pt x="316" y="397"/>
                    </a:cubicBezTo>
                    <a:cubicBezTo>
                      <a:pt x="313" y="395"/>
                      <a:pt x="310" y="393"/>
                      <a:pt x="306" y="392"/>
                    </a:cubicBezTo>
                    <a:cubicBezTo>
                      <a:pt x="304" y="390"/>
                      <a:pt x="302" y="389"/>
                      <a:pt x="300" y="388"/>
                    </a:cubicBezTo>
                    <a:cubicBezTo>
                      <a:pt x="296" y="386"/>
                      <a:pt x="292" y="384"/>
                      <a:pt x="289" y="382"/>
                    </a:cubicBezTo>
                    <a:cubicBezTo>
                      <a:pt x="287" y="381"/>
                      <a:pt x="285" y="380"/>
                      <a:pt x="283" y="379"/>
                    </a:cubicBezTo>
                    <a:cubicBezTo>
                      <a:pt x="278" y="376"/>
                      <a:pt x="273" y="373"/>
                      <a:pt x="267" y="370"/>
                    </a:cubicBezTo>
                    <a:cubicBezTo>
                      <a:pt x="134" y="294"/>
                      <a:pt x="51" y="199"/>
                      <a:pt x="18" y="100"/>
                    </a:cubicBezTo>
                    <a:cubicBezTo>
                      <a:pt x="7" y="67"/>
                      <a:pt x="2" y="33"/>
                      <a:pt x="2" y="0"/>
                    </a:cubicBezTo>
                    <a:cubicBezTo>
                      <a:pt x="1" y="456"/>
                      <a:pt x="1" y="456"/>
                      <a:pt x="1" y="456"/>
                    </a:cubicBezTo>
                    <a:cubicBezTo>
                      <a:pt x="0" y="590"/>
                      <a:pt x="89" y="724"/>
                      <a:pt x="266" y="827"/>
                    </a:cubicBezTo>
                    <a:cubicBezTo>
                      <a:pt x="271" y="830"/>
                      <a:pt x="277" y="833"/>
                      <a:pt x="282" y="836"/>
                    </a:cubicBezTo>
                    <a:cubicBezTo>
                      <a:pt x="284" y="837"/>
                      <a:pt x="286" y="837"/>
                      <a:pt x="287" y="838"/>
                    </a:cubicBezTo>
                    <a:cubicBezTo>
                      <a:pt x="291" y="840"/>
                      <a:pt x="295" y="842"/>
                      <a:pt x="298" y="844"/>
                    </a:cubicBezTo>
                    <a:cubicBezTo>
                      <a:pt x="301" y="845"/>
                      <a:pt x="303" y="847"/>
                      <a:pt x="305" y="848"/>
                    </a:cubicBezTo>
                    <a:cubicBezTo>
                      <a:pt x="308" y="849"/>
                      <a:pt x="312" y="851"/>
                      <a:pt x="315" y="853"/>
                    </a:cubicBezTo>
                    <a:cubicBezTo>
                      <a:pt x="317" y="854"/>
                      <a:pt x="320" y="855"/>
                      <a:pt x="322" y="856"/>
                    </a:cubicBezTo>
                    <a:cubicBezTo>
                      <a:pt x="325" y="858"/>
                      <a:pt x="329" y="859"/>
                      <a:pt x="332" y="861"/>
                    </a:cubicBezTo>
                    <a:cubicBezTo>
                      <a:pt x="334" y="862"/>
                      <a:pt x="337" y="863"/>
                      <a:pt x="339" y="864"/>
                    </a:cubicBezTo>
                    <a:cubicBezTo>
                      <a:pt x="343" y="866"/>
                      <a:pt x="346" y="867"/>
                      <a:pt x="349" y="869"/>
                    </a:cubicBezTo>
                    <a:cubicBezTo>
                      <a:pt x="352" y="870"/>
                      <a:pt x="354" y="871"/>
                      <a:pt x="357" y="872"/>
                    </a:cubicBezTo>
                    <a:cubicBezTo>
                      <a:pt x="360" y="874"/>
                      <a:pt x="363" y="875"/>
                      <a:pt x="366" y="877"/>
                    </a:cubicBezTo>
                    <a:cubicBezTo>
                      <a:pt x="369" y="878"/>
                      <a:pt x="372" y="879"/>
                      <a:pt x="374" y="880"/>
                    </a:cubicBezTo>
                    <a:cubicBezTo>
                      <a:pt x="378" y="881"/>
                      <a:pt x="381" y="883"/>
                      <a:pt x="384" y="884"/>
                    </a:cubicBezTo>
                    <a:cubicBezTo>
                      <a:pt x="387" y="885"/>
                      <a:pt x="389" y="886"/>
                      <a:pt x="392" y="887"/>
                    </a:cubicBezTo>
                    <a:cubicBezTo>
                      <a:pt x="393" y="888"/>
                      <a:pt x="394" y="888"/>
                      <a:pt x="396" y="889"/>
                    </a:cubicBezTo>
                    <a:cubicBezTo>
                      <a:pt x="397" y="889"/>
                      <a:pt x="398" y="890"/>
                      <a:pt x="399" y="890"/>
                    </a:cubicBezTo>
                    <a:cubicBezTo>
                      <a:pt x="406" y="893"/>
                      <a:pt x="412" y="895"/>
                      <a:pt x="419" y="897"/>
                    </a:cubicBezTo>
                    <a:cubicBezTo>
                      <a:pt x="420" y="898"/>
                      <a:pt x="422" y="899"/>
                      <a:pt x="424" y="899"/>
                    </a:cubicBezTo>
                    <a:cubicBezTo>
                      <a:pt x="432" y="902"/>
                      <a:pt x="440" y="905"/>
                      <a:pt x="448" y="908"/>
                    </a:cubicBezTo>
                    <a:cubicBezTo>
                      <a:pt x="450" y="908"/>
                      <a:pt x="451" y="909"/>
                      <a:pt x="453" y="910"/>
                    </a:cubicBezTo>
                    <a:cubicBezTo>
                      <a:pt x="460" y="912"/>
                      <a:pt x="466" y="914"/>
                      <a:pt x="473" y="916"/>
                    </a:cubicBezTo>
                    <a:cubicBezTo>
                      <a:pt x="475" y="917"/>
                      <a:pt x="477" y="917"/>
                      <a:pt x="480" y="918"/>
                    </a:cubicBezTo>
                    <a:cubicBezTo>
                      <a:pt x="488" y="921"/>
                      <a:pt x="496" y="923"/>
                      <a:pt x="504" y="925"/>
                    </a:cubicBezTo>
                    <a:cubicBezTo>
                      <a:pt x="505" y="926"/>
                      <a:pt x="505" y="926"/>
                      <a:pt x="505" y="926"/>
                    </a:cubicBezTo>
                    <a:cubicBezTo>
                      <a:pt x="506" y="926"/>
                      <a:pt x="507" y="926"/>
                      <a:pt x="509" y="927"/>
                    </a:cubicBezTo>
                    <a:cubicBezTo>
                      <a:pt x="514" y="928"/>
                      <a:pt x="520" y="930"/>
                      <a:pt x="526" y="931"/>
                    </a:cubicBezTo>
                    <a:cubicBezTo>
                      <a:pt x="529" y="932"/>
                      <a:pt x="531" y="933"/>
                      <a:pt x="534" y="933"/>
                    </a:cubicBezTo>
                    <a:cubicBezTo>
                      <a:pt x="538" y="935"/>
                      <a:pt x="543" y="936"/>
                      <a:pt x="548" y="937"/>
                    </a:cubicBezTo>
                    <a:cubicBezTo>
                      <a:pt x="551" y="938"/>
                      <a:pt x="554" y="938"/>
                      <a:pt x="557" y="939"/>
                    </a:cubicBezTo>
                    <a:cubicBezTo>
                      <a:pt x="561" y="940"/>
                      <a:pt x="566" y="941"/>
                      <a:pt x="570" y="942"/>
                    </a:cubicBezTo>
                    <a:cubicBezTo>
                      <a:pt x="573" y="943"/>
                      <a:pt x="576" y="944"/>
                      <a:pt x="579" y="944"/>
                    </a:cubicBezTo>
                    <a:cubicBezTo>
                      <a:pt x="584" y="945"/>
                      <a:pt x="588" y="946"/>
                      <a:pt x="593" y="947"/>
                    </a:cubicBezTo>
                    <a:cubicBezTo>
                      <a:pt x="595" y="948"/>
                      <a:pt x="597" y="948"/>
                      <a:pt x="599" y="948"/>
                    </a:cubicBezTo>
                    <a:cubicBezTo>
                      <a:pt x="600" y="949"/>
                      <a:pt x="601" y="949"/>
                      <a:pt x="602" y="949"/>
                    </a:cubicBezTo>
                    <a:cubicBezTo>
                      <a:pt x="606" y="950"/>
                      <a:pt x="610" y="951"/>
                      <a:pt x="614" y="952"/>
                    </a:cubicBezTo>
                    <a:cubicBezTo>
                      <a:pt x="617" y="952"/>
                      <a:pt x="620" y="953"/>
                      <a:pt x="623" y="953"/>
                    </a:cubicBezTo>
                    <a:cubicBezTo>
                      <a:pt x="627" y="954"/>
                      <a:pt x="631" y="955"/>
                      <a:pt x="636" y="956"/>
                    </a:cubicBezTo>
                    <a:cubicBezTo>
                      <a:pt x="639" y="956"/>
                      <a:pt x="642" y="957"/>
                      <a:pt x="645" y="957"/>
                    </a:cubicBezTo>
                    <a:cubicBezTo>
                      <a:pt x="649" y="958"/>
                      <a:pt x="654" y="959"/>
                      <a:pt x="658" y="959"/>
                    </a:cubicBezTo>
                    <a:cubicBezTo>
                      <a:pt x="661" y="960"/>
                      <a:pt x="664" y="960"/>
                      <a:pt x="666" y="961"/>
                    </a:cubicBezTo>
                    <a:cubicBezTo>
                      <a:pt x="672" y="962"/>
                      <a:pt x="677" y="962"/>
                      <a:pt x="683" y="963"/>
                    </a:cubicBezTo>
                    <a:cubicBezTo>
                      <a:pt x="684" y="963"/>
                      <a:pt x="686" y="964"/>
                      <a:pt x="688" y="964"/>
                    </a:cubicBezTo>
                    <a:cubicBezTo>
                      <a:pt x="688" y="964"/>
                      <a:pt x="688" y="964"/>
                      <a:pt x="688" y="964"/>
                    </a:cubicBezTo>
                    <a:cubicBezTo>
                      <a:pt x="694" y="965"/>
                      <a:pt x="701" y="966"/>
                      <a:pt x="707" y="967"/>
                    </a:cubicBezTo>
                    <a:cubicBezTo>
                      <a:pt x="708" y="967"/>
                      <a:pt x="709" y="967"/>
                      <a:pt x="709" y="967"/>
                    </a:cubicBezTo>
                    <a:cubicBezTo>
                      <a:pt x="717" y="968"/>
                      <a:pt x="724" y="969"/>
                      <a:pt x="731" y="969"/>
                    </a:cubicBezTo>
                    <a:cubicBezTo>
                      <a:pt x="733" y="970"/>
                      <a:pt x="735" y="970"/>
                      <a:pt x="738" y="970"/>
                    </a:cubicBezTo>
                    <a:cubicBezTo>
                      <a:pt x="743" y="971"/>
                      <a:pt x="748" y="971"/>
                      <a:pt x="753" y="972"/>
                    </a:cubicBezTo>
                    <a:cubicBezTo>
                      <a:pt x="755" y="972"/>
                      <a:pt x="758" y="972"/>
                      <a:pt x="761" y="973"/>
                    </a:cubicBezTo>
                    <a:cubicBezTo>
                      <a:pt x="765" y="973"/>
                      <a:pt x="770" y="973"/>
                      <a:pt x="774" y="974"/>
                    </a:cubicBezTo>
                    <a:cubicBezTo>
                      <a:pt x="775" y="974"/>
                      <a:pt x="775" y="974"/>
                      <a:pt x="775" y="974"/>
                    </a:cubicBezTo>
                    <a:cubicBezTo>
                      <a:pt x="778" y="974"/>
                      <a:pt x="781" y="974"/>
                      <a:pt x="783" y="974"/>
                    </a:cubicBezTo>
                    <a:cubicBezTo>
                      <a:pt x="788" y="975"/>
                      <a:pt x="792" y="975"/>
                      <a:pt x="796" y="975"/>
                    </a:cubicBezTo>
                    <a:cubicBezTo>
                      <a:pt x="799" y="976"/>
                      <a:pt x="802" y="976"/>
                      <a:pt x="806" y="976"/>
                    </a:cubicBezTo>
                    <a:cubicBezTo>
                      <a:pt x="810" y="976"/>
                      <a:pt x="814" y="976"/>
                      <a:pt x="818" y="977"/>
                    </a:cubicBezTo>
                    <a:cubicBezTo>
                      <a:pt x="821" y="977"/>
                      <a:pt x="824" y="977"/>
                      <a:pt x="828" y="977"/>
                    </a:cubicBezTo>
                    <a:cubicBezTo>
                      <a:pt x="832" y="977"/>
                      <a:pt x="836" y="978"/>
                      <a:pt x="840" y="978"/>
                    </a:cubicBezTo>
                    <a:cubicBezTo>
                      <a:pt x="843" y="978"/>
                      <a:pt x="846" y="978"/>
                      <a:pt x="850" y="978"/>
                    </a:cubicBezTo>
                    <a:cubicBezTo>
                      <a:pt x="854" y="978"/>
                      <a:pt x="858" y="978"/>
                      <a:pt x="861" y="978"/>
                    </a:cubicBezTo>
                    <a:cubicBezTo>
                      <a:pt x="862" y="978"/>
                      <a:pt x="863" y="978"/>
                      <a:pt x="864" y="978"/>
                    </a:cubicBezTo>
                    <a:cubicBezTo>
                      <a:pt x="866" y="979"/>
                      <a:pt x="868" y="979"/>
                      <a:pt x="871" y="979"/>
                    </a:cubicBezTo>
                    <a:cubicBezTo>
                      <a:pt x="875" y="979"/>
                      <a:pt x="880" y="979"/>
                      <a:pt x="884" y="979"/>
                    </a:cubicBezTo>
                    <a:cubicBezTo>
                      <a:pt x="887" y="979"/>
                      <a:pt x="890" y="979"/>
                      <a:pt x="894" y="979"/>
                    </a:cubicBezTo>
                    <a:cubicBezTo>
                      <a:pt x="898" y="979"/>
                      <a:pt x="902" y="979"/>
                      <a:pt x="906" y="979"/>
                    </a:cubicBezTo>
                    <a:cubicBezTo>
                      <a:pt x="910" y="979"/>
                      <a:pt x="913" y="979"/>
                      <a:pt x="916" y="979"/>
                    </a:cubicBezTo>
                    <a:cubicBezTo>
                      <a:pt x="920" y="979"/>
                      <a:pt x="924" y="979"/>
                      <a:pt x="929" y="979"/>
                    </a:cubicBezTo>
                    <a:cubicBezTo>
                      <a:pt x="932" y="979"/>
                      <a:pt x="935" y="979"/>
                      <a:pt x="939" y="979"/>
                    </a:cubicBezTo>
                    <a:cubicBezTo>
                      <a:pt x="943" y="978"/>
                      <a:pt x="947" y="978"/>
                      <a:pt x="951" y="978"/>
                    </a:cubicBezTo>
                    <a:cubicBezTo>
                      <a:pt x="952" y="978"/>
                      <a:pt x="954" y="978"/>
                      <a:pt x="956" y="978"/>
                    </a:cubicBezTo>
                    <a:cubicBezTo>
                      <a:pt x="957" y="978"/>
                      <a:pt x="959" y="978"/>
                      <a:pt x="960" y="978"/>
                    </a:cubicBezTo>
                    <a:cubicBezTo>
                      <a:pt x="965" y="978"/>
                      <a:pt x="970" y="977"/>
                      <a:pt x="975" y="977"/>
                    </a:cubicBezTo>
                    <a:cubicBezTo>
                      <a:pt x="978" y="977"/>
                      <a:pt x="981" y="977"/>
                      <a:pt x="984" y="977"/>
                    </a:cubicBezTo>
                    <a:cubicBezTo>
                      <a:pt x="989" y="977"/>
                      <a:pt x="994" y="976"/>
                      <a:pt x="999" y="976"/>
                    </a:cubicBezTo>
                    <a:cubicBezTo>
                      <a:pt x="1002" y="976"/>
                      <a:pt x="1005" y="976"/>
                      <a:pt x="1008" y="975"/>
                    </a:cubicBezTo>
                    <a:cubicBezTo>
                      <a:pt x="1014" y="975"/>
                      <a:pt x="1021" y="974"/>
                      <a:pt x="1027" y="974"/>
                    </a:cubicBezTo>
                    <a:cubicBezTo>
                      <a:pt x="1028" y="974"/>
                      <a:pt x="1030" y="974"/>
                      <a:pt x="1031" y="974"/>
                    </a:cubicBezTo>
                    <a:cubicBezTo>
                      <a:pt x="1039" y="973"/>
                      <a:pt x="1046" y="972"/>
                      <a:pt x="1054" y="972"/>
                    </a:cubicBezTo>
                    <a:cubicBezTo>
                      <a:pt x="1055" y="971"/>
                      <a:pt x="1055" y="971"/>
                      <a:pt x="1055" y="971"/>
                    </a:cubicBezTo>
                    <a:cubicBezTo>
                      <a:pt x="1057" y="971"/>
                      <a:pt x="1058" y="971"/>
                      <a:pt x="1059" y="971"/>
                    </a:cubicBezTo>
                    <a:cubicBezTo>
                      <a:pt x="1066" y="970"/>
                      <a:pt x="1073" y="970"/>
                      <a:pt x="1080" y="969"/>
                    </a:cubicBezTo>
                    <a:cubicBezTo>
                      <a:pt x="1083" y="968"/>
                      <a:pt x="1086" y="968"/>
                      <a:pt x="1088" y="968"/>
                    </a:cubicBezTo>
                    <a:cubicBezTo>
                      <a:pt x="1095" y="967"/>
                      <a:pt x="1102" y="966"/>
                      <a:pt x="1109" y="965"/>
                    </a:cubicBezTo>
                    <a:cubicBezTo>
                      <a:pt x="1111" y="965"/>
                      <a:pt x="1113" y="965"/>
                      <a:pt x="1114" y="964"/>
                    </a:cubicBezTo>
                    <a:cubicBezTo>
                      <a:pt x="1123" y="963"/>
                      <a:pt x="1131" y="962"/>
                      <a:pt x="1140" y="961"/>
                    </a:cubicBezTo>
                    <a:cubicBezTo>
                      <a:pt x="1142" y="960"/>
                      <a:pt x="1144" y="960"/>
                      <a:pt x="1146" y="960"/>
                    </a:cubicBezTo>
                    <a:cubicBezTo>
                      <a:pt x="1153" y="958"/>
                      <a:pt x="1159" y="957"/>
                      <a:pt x="1166" y="956"/>
                    </a:cubicBezTo>
                    <a:cubicBezTo>
                      <a:pt x="1167" y="956"/>
                      <a:pt x="1169" y="956"/>
                      <a:pt x="1170" y="955"/>
                    </a:cubicBezTo>
                    <a:cubicBezTo>
                      <a:pt x="1171" y="955"/>
                      <a:pt x="1173" y="955"/>
                      <a:pt x="1174" y="955"/>
                    </a:cubicBezTo>
                    <a:cubicBezTo>
                      <a:pt x="1178" y="954"/>
                      <a:pt x="1182" y="953"/>
                      <a:pt x="1186" y="952"/>
                    </a:cubicBezTo>
                    <a:cubicBezTo>
                      <a:pt x="1189" y="952"/>
                      <a:pt x="1192" y="951"/>
                      <a:pt x="1196" y="951"/>
                    </a:cubicBezTo>
                    <a:cubicBezTo>
                      <a:pt x="1199" y="950"/>
                      <a:pt x="1203" y="949"/>
                      <a:pt x="1207" y="948"/>
                    </a:cubicBezTo>
                    <a:cubicBezTo>
                      <a:pt x="1210" y="948"/>
                      <a:pt x="1214" y="947"/>
                      <a:pt x="1217" y="946"/>
                    </a:cubicBezTo>
                    <a:cubicBezTo>
                      <a:pt x="1221" y="945"/>
                      <a:pt x="1224" y="944"/>
                      <a:pt x="1228" y="944"/>
                    </a:cubicBezTo>
                    <a:cubicBezTo>
                      <a:pt x="1231" y="943"/>
                      <a:pt x="1235" y="942"/>
                      <a:pt x="1238" y="941"/>
                    </a:cubicBezTo>
                    <a:cubicBezTo>
                      <a:pt x="1242" y="941"/>
                      <a:pt x="1246" y="940"/>
                      <a:pt x="1249" y="939"/>
                    </a:cubicBezTo>
                    <a:cubicBezTo>
                      <a:pt x="1252" y="938"/>
                      <a:pt x="1256" y="937"/>
                      <a:pt x="1259" y="936"/>
                    </a:cubicBezTo>
                    <a:cubicBezTo>
                      <a:pt x="1263" y="935"/>
                      <a:pt x="1267" y="934"/>
                      <a:pt x="1271" y="933"/>
                    </a:cubicBezTo>
                    <a:cubicBezTo>
                      <a:pt x="1273" y="933"/>
                      <a:pt x="1276" y="932"/>
                      <a:pt x="1279" y="931"/>
                    </a:cubicBezTo>
                    <a:cubicBezTo>
                      <a:pt x="1283" y="930"/>
                      <a:pt x="1288" y="929"/>
                      <a:pt x="1292" y="928"/>
                    </a:cubicBezTo>
                    <a:cubicBezTo>
                      <a:pt x="1295" y="927"/>
                      <a:pt x="1297" y="926"/>
                      <a:pt x="1300" y="925"/>
                    </a:cubicBezTo>
                    <a:cubicBezTo>
                      <a:pt x="1305" y="924"/>
                      <a:pt x="1310" y="922"/>
                      <a:pt x="1315" y="921"/>
                    </a:cubicBezTo>
                    <a:cubicBezTo>
                      <a:pt x="1317" y="920"/>
                      <a:pt x="1318" y="920"/>
                      <a:pt x="1320" y="919"/>
                    </a:cubicBezTo>
                    <a:cubicBezTo>
                      <a:pt x="1327" y="917"/>
                      <a:pt x="1333" y="915"/>
                      <a:pt x="1340" y="913"/>
                    </a:cubicBezTo>
                    <a:cubicBezTo>
                      <a:pt x="1340" y="913"/>
                      <a:pt x="1340" y="913"/>
                      <a:pt x="1340" y="913"/>
                    </a:cubicBezTo>
                    <a:cubicBezTo>
                      <a:pt x="1341" y="913"/>
                      <a:pt x="1341" y="913"/>
                      <a:pt x="1342" y="913"/>
                    </a:cubicBezTo>
                    <a:cubicBezTo>
                      <a:pt x="1349" y="910"/>
                      <a:pt x="1356" y="908"/>
                      <a:pt x="1363" y="905"/>
                    </a:cubicBezTo>
                    <a:cubicBezTo>
                      <a:pt x="1366" y="904"/>
                      <a:pt x="1368" y="904"/>
                      <a:pt x="1370" y="903"/>
                    </a:cubicBezTo>
                    <a:cubicBezTo>
                      <a:pt x="1376" y="901"/>
                      <a:pt x="1382" y="899"/>
                      <a:pt x="1388" y="896"/>
                    </a:cubicBezTo>
                    <a:cubicBezTo>
                      <a:pt x="1390" y="896"/>
                      <a:pt x="1392" y="895"/>
                      <a:pt x="1394" y="894"/>
                    </a:cubicBezTo>
                    <a:cubicBezTo>
                      <a:pt x="1402" y="891"/>
                      <a:pt x="1409" y="888"/>
                      <a:pt x="1417" y="885"/>
                    </a:cubicBezTo>
                    <a:cubicBezTo>
                      <a:pt x="1418" y="885"/>
                      <a:pt x="1420" y="884"/>
                      <a:pt x="1421" y="883"/>
                    </a:cubicBezTo>
                    <a:cubicBezTo>
                      <a:pt x="1427" y="881"/>
                      <a:pt x="1433" y="878"/>
                      <a:pt x="1439" y="876"/>
                    </a:cubicBezTo>
                    <a:cubicBezTo>
                      <a:pt x="1441" y="875"/>
                      <a:pt x="1444" y="874"/>
                      <a:pt x="1446" y="873"/>
                    </a:cubicBezTo>
                    <a:cubicBezTo>
                      <a:pt x="1452" y="870"/>
                      <a:pt x="1458" y="867"/>
                      <a:pt x="1464" y="865"/>
                    </a:cubicBezTo>
                    <a:cubicBezTo>
                      <a:pt x="1465" y="864"/>
                      <a:pt x="1467" y="863"/>
                      <a:pt x="1468" y="863"/>
                    </a:cubicBezTo>
                    <a:cubicBezTo>
                      <a:pt x="1475" y="859"/>
                      <a:pt x="1482" y="856"/>
                      <a:pt x="1489" y="852"/>
                    </a:cubicBezTo>
                    <a:cubicBezTo>
                      <a:pt x="1491" y="851"/>
                      <a:pt x="1493" y="851"/>
                      <a:pt x="1495" y="850"/>
                    </a:cubicBezTo>
                    <a:cubicBezTo>
                      <a:pt x="1500" y="847"/>
                      <a:pt x="1505" y="844"/>
                      <a:pt x="1511" y="841"/>
                    </a:cubicBezTo>
                    <a:cubicBezTo>
                      <a:pt x="1513" y="840"/>
                      <a:pt x="1515" y="839"/>
                      <a:pt x="1517" y="838"/>
                    </a:cubicBezTo>
                    <a:cubicBezTo>
                      <a:pt x="1524" y="834"/>
                      <a:pt x="1530" y="830"/>
                      <a:pt x="1537" y="826"/>
                    </a:cubicBezTo>
                    <a:cubicBezTo>
                      <a:pt x="1541" y="824"/>
                      <a:pt x="1544" y="822"/>
                      <a:pt x="1548" y="820"/>
                    </a:cubicBezTo>
                    <a:cubicBezTo>
                      <a:pt x="1549" y="819"/>
                      <a:pt x="1550" y="819"/>
                      <a:pt x="1551" y="818"/>
                    </a:cubicBezTo>
                    <a:cubicBezTo>
                      <a:pt x="1553" y="817"/>
                      <a:pt x="1556" y="815"/>
                      <a:pt x="1559" y="813"/>
                    </a:cubicBezTo>
                    <a:cubicBezTo>
                      <a:pt x="1561" y="812"/>
                      <a:pt x="1564" y="810"/>
                      <a:pt x="1566" y="809"/>
                    </a:cubicBezTo>
                    <a:cubicBezTo>
                      <a:pt x="1569" y="807"/>
                      <a:pt x="1572" y="805"/>
                      <a:pt x="1574" y="803"/>
                    </a:cubicBezTo>
                    <a:cubicBezTo>
                      <a:pt x="1577" y="802"/>
                      <a:pt x="1579" y="800"/>
                      <a:pt x="1582" y="799"/>
                    </a:cubicBezTo>
                    <a:cubicBezTo>
                      <a:pt x="1584" y="797"/>
                      <a:pt x="1587" y="795"/>
                      <a:pt x="1590" y="793"/>
                    </a:cubicBezTo>
                    <a:cubicBezTo>
                      <a:pt x="1592" y="792"/>
                      <a:pt x="1594" y="790"/>
                      <a:pt x="1596" y="788"/>
                    </a:cubicBezTo>
                    <a:cubicBezTo>
                      <a:pt x="1599" y="787"/>
                      <a:pt x="1602" y="785"/>
                      <a:pt x="1604" y="783"/>
                    </a:cubicBezTo>
                    <a:cubicBezTo>
                      <a:pt x="1606" y="781"/>
                      <a:pt x="1609" y="780"/>
                      <a:pt x="1611" y="778"/>
                    </a:cubicBezTo>
                    <a:cubicBezTo>
                      <a:pt x="1613" y="776"/>
                      <a:pt x="1616" y="774"/>
                      <a:pt x="1618" y="772"/>
                    </a:cubicBezTo>
                    <a:cubicBezTo>
                      <a:pt x="1620" y="771"/>
                      <a:pt x="1622" y="769"/>
                      <a:pt x="1624" y="768"/>
                    </a:cubicBezTo>
                    <a:cubicBezTo>
                      <a:pt x="1627" y="766"/>
                      <a:pt x="1629" y="764"/>
                      <a:pt x="1632" y="762"/>
                    </a:cubicBezTo>
                    <a:cubicBezTo>
                      <a:pt x="1634" y="760"/>
                      <a:pt x="1636" y="759"/>
                      <a:pt x="1638" y="757"/>
                    </a:cubicBezTo>
                    <a:cubicBezTo>
                      <a:pt x="1640" y="755"/>
                      <a:pt x="1642" y="753"/>
                      <a:pt x="1645" y="751"/>
                    </a:cubicBezTo>
                    <a:cubicBezTo>
                      <a:pt x="1647" y="749"/>
                      <a:pt x="1648" y="748"/>
                      <a:pt x="1650" y="746"/>
                    </a:cubicBezTo>
                    <a:cubicBezTo>
                      <a:pt x="1653" y="744"/>
                      <a:pt x="1655" y="742"/>
                      <a:pt x="1657" y="740"/>
                    </a:cubicBezTo>
                    <a:cubicBezTo>
                      <a:pt x="1659" y="739"/>
                      <a:pt x="1660" y="737"/>
                      <a:pt x="1662" y="736"/>
                    </a:cubicBezTo>
                    <a:cubicBezTo>
                      <a:pt x="1663" y="735"/>
                      <a:pt x="1663" y="735"/>
                      <a:pt x="1663" y="735"/>
                    </a:cubicBezTo>
                    <a:cubicBezTo>
                      <a:pt x="1663" y="734"/>
                      <a:pt x="1664" y="734"/>
                      <a:pt x="1664" y="733"/>
                    </a:cubicBezTo>
                    <a:cubicBezTo>
                      <a:pt x="1667" y="731"/>
                      <a:pt x="1670" y="728"/>
                      <a:pt x="1673" y="725"/>
                    </a:cubicBezTo>
                    <a:cubicBezTo>
                      <a:pt x="1674" y="724"/>
                      <a:pt x="1675" y="723"/>
                      <a:pt x="1676" y="723"/>
                    </a:cubicBezTo>
                    <a:cubicBezTo>
                      <a:pt x="1679" y="719"/>
                      <a:pt x="1682" y="716"/>
                      <a:pt x="1685" y="713"/>
                    </a:cubicBezTo>
                    <a:cubicBezTo>
                      <a:pt x="1686" y="712"/>
                      <a:pt x="1686" y="712"/>
                      <a:pt x="1687" y="711"/>
                    </a:cubicBezTo>
                    <a:cubicBezTo>
                      <a:pt x="1689" y="708"/>
                      <a:pt x="1692" y="706"/>
                      <a:pt x="1695" y="703"/>
                    </a:cubicBezTo>
                    <a:cubicBezTo>
                      <a:pt x="1695" y="702"/>
                      <a:pt x="1696" y="701"/>
                      <a:pt x="1697" y="700"/>
                    </a:cubicBezTo>
                    <a:cubicBezTo>
                      <a:pt x="1700" y="697"/>
                      <a:pt x="1703" y="694"/>
                      <a:pt x="1706" y="690"/>
                    </a:cubicBezTo>
                    <a:cubicBezTo>
                      <a:pt x="1706" y="690"/>
                      <a:pt x="1706" y="689"/>
                      <a:pt x="1707" y="689"/>
                    </a:cubicBezTo>
                    <a:cubicBezTo>
                      <a:pt x="1709" y="686"/>
                      <a:pt x="1712" y="683"/>
                      <a:pt x="1714" y="680"/>
                    </a:cubicBezTo>
                    <a:cubicBezTo>
                      <a:pt x="1715" y="679"/>
                      <a:pt x="1716" y="678"/>
                      <a:pt x="1716" y="678"/>
                    </a:cubicBezTo>
                    <a:cubicBezTo>
                      <a:pt x="1717" y="677"/>
                      <a:pt x="1717" y="676"/>
                      <a:pt x="1718" y="676"/>
                    </a:cubicBezTo>
                    <a:cubicBezTo>
                      <a:pt x="1720" y="673"/>
                      <a:pt x="1722" y="670"/>
                      <a:pt x="1724" y="668"/>
                    </a:cubicBezTo>
                    <a:cubicBezTo>
                      <a:pt x="1724" y="667"/>
                      <a:pt x="1725" y="667"/>
                      <a:pt x="1725" y="666"/>
                    </a:cubicBezTo>
                    <a:cubicBezTo>
                      <a:pt x="1728" y="663"/>
                      <a:pt x="1730" y="659"/>
                      <a:pt x="1733" y="656"/>
                    </a:cubicBezTo>
                    <a:cubicBezTo>
                      <a:pt x="1733" y="655"/>
                      <a:pt x="1733" y="655"/>
                      <a:pt x="1733" y="655"/>
                    </a:cubicBezTo>
                    <a:cubicBezTo>
                      <a:pt x="1735" y="652"/>
                      <a:pt x="1738" y="648"/>
                      <a:pt x="1740" y="645"/>
                    </a:cubicBezTo>
                    <a:cubicBezTo>
                      <a:pt x="1740" y="644"/>
                      <a:pt x="1741" y="644"/>
                      <a:pt x="1741" y="643"/>
                    </a:cubicBezTo>
                    <a:cubicBezTo>
                      <a:pt x="1743" y="640"/>
                      <a:pt x="1745" y="636"/>
                      <a:pt x="1747" y="633"/>
                    </a:cubicBezTo>
                    <a:cubicBezTo>
                      <a:pt x="1748" y="632"/>
                      <a:pt x="1748" y="632"/>
                      <a:pt x="1749" y="631"/>
                    </a:cubicBezTo>
                    <a:cubicBezTo>
                      <a:pt x="1750" y="628"/>
                      <a:pt x="1752" y="625"/>
                      <a:pt x="1754" y="622"/>
                    </a:cubicBezTo>
                    <a:cubicBezTo>
                      <a:pt x="1754" y="621"/>
                      <a:pt x="1754" y="621"/>
                      <a:pt x="1754" y="621"/>
                    </a:cubicBezTo>
                    <a:cubicBezTo>
                      <a:pt x="1756" y="619"/>
                      <a:pt x="1757" y="616"/>
                      <a:pt x="1758" y="614"/>
                    </a:cubicBezTo>
                    <a:cubicBezTo>
                      <a:pt x="1759" y="612"/>
                      <a:pt x="1760" y="610"/>
                      <a:pt x="1761" y="609"/>
                    </a:cubicBezTo>
                    <a:cubicBezTo>
                      <a:pt x="1762" y="606"/>
                      <a:pt x="1764" y="603"/>
                      <a:pt x="1765" y="600"/>
                    </a:cubicBezTo>
                    <a:cubicBezTo>
                      <a:pt x="1766" y="599"/>
                      <a:pt x="1766" y="598"/>
                      <a:pt x="1767" y="596"/>
                    </a:cubicBezTo>
                    <a:cubicBezTo>
                      <a:pt x="1769" y="592"/>
                      <a:pt x="1771" y="588"/>
                      <a:pt x="1773" y="584"/>
                    </a:cubicBezTo>
                    <a:cubicBezTo>
                      <a:pt x="1773" y="583"/>
                      <a:pt x="1773" y="583"/>
                      <a:pt x="1773" y="582"/>
                    </a:cubicBezTo>
                    <a:cubicBezTo>
                      <a:pt x="1775" y="579"/>
                      <a:pt x="1776" y="575"/>
                      <a:pt x="1778" y="571"/>
                    </a:cubicBezTo>
                    <a:cubicBezTo>
                      <a:pt x="1778" y="571"/>
                      <a:pt x="1778" y="571"/>
                      <a:pt x="1778" y="571"/>
                    </a:cubicBezTo>
                    <a:cubicBezTo>
                      <a:pt x="1778" y="569"/>
                      <a:pt x="1779" y="568"/>
                      <a:pt x="1779" y="566"/>
                    </a:cubicBezTo>
                    <a:cubicBezTo>
                      <a:pt x="1780" y="564"/>
                      <a:pt x="1781" y="561"/>
                      <a:pt x="1782" y="559"/>
                    </a:cubicBezTo>
                    <a:cubicBezTo>
                      <a:pt x="1783" y="557"/>
                      <a:pt x="1783" y="555"/>
                      <a:pt x="1784" y="554"/>
                    </a:cubicBezTo>
                    <a:cubicBezTo>
                      <a:pt x="1784" y="551"/>
                      <a:pt x="1785" y="549"/>
                      <a:pt x="1786" y="547"/>
                    </a:cubicBezTo>
                    <a:cubicBezTo>
                      <a:pt x="1786" y="545"/>
                      <a:pt x="1787" y="543"/>
                      <a:pt x="1787" y="541"/>
                    </a:cubicBezTo>
                    <a:cubicBezTo>
                      <a:pt x="1788" y="539"/>
                      <a:pt x="1789" y="536"/>
                      <a:pt x="1789" y="534"/>
                    </a:cubicBezTo>
                    <a:cubicBezTo>
                      <a:pt x="1790" y="532"/>
                      <a:pt x="1790" y="530"/>
                      <a:pt x="1790" y="528"/>
                    </a:cubicBezTo>
                    <a:cubicBezTo>
                      <a:pt x="1791" y="526"/>
                      <a:pt x="1792" y="524"/>
                      <a:pt x="1792" y="522"/>
                    </a:cubicBezTo>
                    <a:cubicBezTo>
                      <a:pt x="1792" y="521"/>
                      <a:pt x="1792" y="521"/>
                      <a:pt x="1792" y="520"/>
                    </a:cubicBezTo>
                    <a:cubicBezTo>
                      <a:pt x="1793" y="519"/>
                      <a:pt x="1793" y="517"/>
                      <a:pt x="1793" y="516"/>
                    </a:cubicBezTo>
                    <a:cubicBezTo>
                      <a:pt x="1793" y="514"/>
                      <a:pt x="1794" y="511"/>
                      <a:pt x="1794" y="509"/>
                    </a:cubicBezTo>
                    <a:cubicBezTo>
                      <a:pt x="1795" y="507"/>
                      <a:pt x="1795" y="505"/>
                      <a:pt x="1795" y="503"/>
                    </a:cubicBezTo>
                    <a:cubicBezTo>
                      <a:pt x="1795" y="501"/>
                      <a:pt x="1796" y="499"/>
                      <a:pt x="1796" y="496"/>
                    </a:cubicBezTo>
                    <a:cubicBezTo>
                      <a:pt x="1796" y="494"/>
                      <a:pt x="1796" y="492"/>
                      <a:pt x="1797" y="490"/>
                    </a:cubicBezTo>
                    <a:cubicBezTo>
                      <a:pt x="1797" y="488"/>
                      <a:pt x="1797" y="486"/>
                      <a:pt x="1797" y="484"/>
                    </a:cubicBezTo>
                    <a:cubicBezTo>
                      <a:pt x="1797" y="482"/>
                      <a:pt x="1798" y="480"/>
                      <a:pt x="1798" y="478"/>
                    </a:cubicBezTo>
                    <a:cubicBezTo>
                      <a:pt x="1798" y="476"/>
                      <a:pt x="1798" y="473"/>
                      <a:pt x="1798" y="471"/>
                    </a:cubicBezTo>
                    <a:cubicBezTo>
                      <a:pt x="1798" y="470"/>
                      <a:pt x="1798" y="470"/>
                      <a:pt x="1798" y="469"/>
                    </a:cubicBezTo>
                    <a:cubicBezTo>
                      <a:pt x="1798" y="466"/>
                      <a:pt x="1798" y="464"/>
                      <a:pt x="1798" y="461"/>
                    </a:cubicBezTo>
                    <a:cubicBezTo>
                      <a:pt x="1800" y="5"/>
                      <a:pt x="1800" y="5"/>
                      <a:pt x="1800" y="5"/>
                    </a:cubicBezTo>
                    <a:cubicBezTo>
                      <a:pt x="1800" y="8"/>
                      <a:pt x="1799" y="12"/>
                      <a:pt x="1799" y="15"/>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reeform 238"/>
              <p:cNvSpPr/>
              <p:nvPr>
                <p:custDataLst>
                  <p:tags r:id="rId9"/>
                </p:custDataLst>
              </p:nvPr>
            </p:nvSpPr>
            <p:spPr bwMode="auto">
              <a:xfrm>
                <a:off x="1335088" y="6138863"/>
                <a:ext cx="1263650" cy="565150"/>
              </a:xfrm>
              <a:custGeom>
                <a:gdLst>
                  <a:gd name="T0" fmla="*/ 1017 w 1208"/>
                  <a:gd name="T1" fmla="*/ 141 h 542"/>
                  <a:gd name="T2" fmla="*/ 138 w 1208"/>
                  <a:gd name="T3" fmla="*/ 141 h 542"/>
                  <a:gd name="T4" fmla="*/ 62 w 1208"/>
                  <a:gd name="T5" fmla="*/ 194 h 542"/>
                  <a:gd name="T6" fmla="*/ 132 w 1208"/>
                  <a:gd name="T7" fmla="*/ 327 h 542"/>
                  <a:gd name="T8" fmla="*/ 153 w 1208"/>
                  <a:gd name="T9" fmla="*/ 321 h 542"/>
                  <a:gd name="T10" fmla="*/ 391 w 1208"/>
                  <a:gd name="T11" fmla="*/ 364 h 542"/>
                  <a:gd name="T12" fmla="*/ 1075 w 1208"/>
                  <a:gd name="T13" fmla="*/ 474 h 542"/>
                  <a:gd name="T14" fmla="*/ 1148 w 1208"/>
                  <a:gd name="T15" fmla="*/ 252 h 542"/>
                  <a:gd name="T16" fmla="*/ 1017 w 1208"/>
                  <a:gd name="T17" fmla="*/ 141 h 54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08" h="542">
                    <a:moveTo>
                      <a:pt x="1017" y="141"/>
                    </a:moveTo>
                    <a:cubicBezTo>
                      <a:pt x="773" y="0"/>
                      <a:pt x="380" y="0"/>
                      <a:pt x="138" y="141"/>
                    </a:cubicBezTo>
                    <a:cubicBezTo>
                      <a:pt x="109" y="157"/>
                      <a:pt x="84" y="175"/>
                      <a:pt x="62" y="194"/>
                    </a:cubicBezTo>
                    <a:cubicBezTo>
                      <a:pt x="0" y="247"/>
                      <a:pt x="53" y="347"/>
                      <a:pt x="132" y="327"/>
                    </a:cubicBezTo>
                    <a:cubicBezTo>
                      <a:pt x="153" y="321"/>
                      <a:pt x="153" y="321"/>
                      <a:pt x="153" y="321"/>
                    </a:cubicBezTo>
                    <a:cubicBezTo>
                      <a:pt x="235" y="300"/>
                      <a:pt x="322" y="316"/>
                      <a:pt x="391" y="364"/>
                    </a:cubicBezTo>
                    <a:cubicBezTo>
                      <a:pt x="591" y="502"/>
                      <a:pt x="842" y="542"/>
                      <a:pt x="1075" y="474"/>
                    </a:cubicBezTo>
                    <a:cubicBezTo>
                      <a:pt x="1170" y="446"/>
                      <a:pt x="1208" y="331"/>
                      <a:pt x="1148" y="252"/>
                    </a:cubicBezTo>
                    <a:cubicBezTo>
                      <a:pt x="1118" y="211"/>
                      <a:pt x="1074" y="174"/>
                      <a:pt x="1017" y="141"/>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239"/>
              <p:cNvSpPr/>
              <p:nvPr>
                <p:custDataLst>
                  <p:tags r:id="rId10"/>
                </p:custDataLst>
              </p:nvPr>
            </p:nvSpPr>
            <p:spPr bwMode="auto">
              <a:xfrm>
                <a:off x="2354263" y="6343651"/>
                <a:ext cx="180975" cy="265113"/>
              </a:xfrm>
              <a:custGeom>
                <a:gdLst>
                  <a:gd name="T0" fmla="*/ 133 w 173"/>
                  <a:gd name="T1" fmla="*/ 87 h 255"/>
                  <a:gd name="T2" fmla="*/ 44 w 173"/>
                  <a:gd name="T3" fmla="*/ 12 h 255"/>
                  <a:gd name="T4" fmla="*/ 21 w 173"/>
                  <a:gd name="T5" fmla="*/ 0 h 255"/>
                  <a:gd name="T6" fmla="*/ 75 w 173"/>
                  <a:gd name="T7" fmla="*/ 63 h 255"/>
                  <a:gd name="T8" fmla="*/ 23 w 173"/>
                  <a:gd name="T9" fmla="*/ 248 h 255"/>
                  <a:gd name="T10" fmla="*/ 0 w 173"/>
                  <a:gd name="T11" fmla="*/ 255 h 255"/>
                  <a:gd name="T12" fmla="*/ 83 w 173"/>
                  <a:gd name="T13" fmla="*/ 238 h 255"/>
                  <a:gd name="T14" fmla="*/ 133 w 173"/>
                  <a:gd name="T15" fmla="*/ 87 h 255"/>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3" h="255">
                    <a:moveTo>
                      <a:pt x="133" y="87"/>
                    </a:moveTo>
                    <a:cubicBezTo>
                      <a:pt x="112" y="60"/>
                      <a:pt x="82" y="35"/>
                      <a:pt x="44" y="12"/>
                    </a:cubicBezTo>
                    <a:cubicBezTo>
                      <a:pt x="36" y="8"/>
                      <a:pt x="29" y="4"/>
                      <a:pt x="21" y="0"/>
                    </a:cubicBezTo>
                    <a:cubicBezTo>
                      <a:pt x="43" y="19"/>
                      <a:pt x="61" y="41"/>
                      <a:pt x="75" y="63"/>
                    </a:cubicBezTo>
                    <a:cubicBezTo>
                      <a:pt x="117" y="129"/>
                      <a:pt x="90" y="224"/>
                      <a:pt x="23" y="248"/>
                    </a:cubicBezTo>
                    <a:cubicBezTo>
                      <a:pt x="15" y="250"/>
                      <a:pt x="7" y="253"/>
                      <a:pt x="0" y="255"/>
                    </a:cubicBezTo>
                    <a:cubicBezTo>
                      <a:pt x="28" y="252"/>
                      <a:pt x="55" y="246"/>
                      <a:pt x="83" y="238"/>
                    </a:cubicBezTo>
                    <a:cubicBezTo>
                      <a:pt x="147" y="219"/>
                      <a:pt x="173" y="141"/>
                      <a:pt x="133" y="87"/>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sp>
        <p:nvSpPr>
          <p:cNvPr id="3" name="日期占位符 2"/>
          <p:cNvSpPr>
            <a:spLocks noGrp="1"/>
          </p:cNvSpPr>
          <p:nvPr>
            <p:ph type="dt" sz="half" idx="10"/>
            <p:custDataLst>
              <p:tags r:id="rId11"/>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12"/>
            </p:custDataLst>
          </p:nvPr>
        </p:nvSpPr>
        <p:spPr/>
        <p:txBody>
          <a:bodyPr/>
          <a:lstStyle/>
          <a:p>
            <a:endParaRPr lang="zh-CN" altLang="en-US"/>
          </a:p>
        </p:txBody>
      </p:sp>
      <p:sp>
        <p:nvSpPr>
          <p:cNvPr id="5" name="灯片编号占位符 4"/>
          <p:cNvSpPr>
            <a:spLocks noGrp="1"/>
          </p:cNvSpPr>
          <p:nvPr>
            <p:ph type="sldNum" sz="quarter" idx="12"/>
            <p:custDataLst>
              <p:tags r:id="rId13"/>
            </p:custDataLst>
          </p:nvPr>
        </p:nvSpPr>
        <p:spPr/>
        <p:txBody>
          <a:body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14"/>
            </p:custDataLst>
          </p:nvPr>
        </p:nvSpPr>
        <p:spPr>
          <a:xfrm>
            <a:off x="669930" y="952508"/>
            <a:ext cx="10852237" cy="5388907"/>
          </a:xfrm>
        </p:spPr>
        <p:txBody>
          <a:bodyPr/>
          <a:lstStyle>
            <a:lvl1pPr>
              <a:defRPr baseline="0">
                <a:solidFill>
                  <a:schemeClr val="tx1">
                    <a:lumMod val="75000"/>
                    <a:lumOff val="25000"/>
                  </a:schemeClr>
                </a:solidFill>
              </a:defRPr>
            </a:lvl1pPr>
            <a:lvl2pPr>
              <a:defRPr baseline="0">
                <a:solidFill>
                  <a:schemeClr val="tx1">
                    <a:lumMod val="75000"/>
                    <a:lumOff val="25000"/>
                  </a:schemeClr>
                </a:solidFill>
              </a:defRPr>
            </a:lvl2pPr>
            <a:lvl3pPr>
              <a:defRPr baseline="0">
                <a:solidFill>
                  <a:schemeClr val="tx1">
                    <a:lumMod val="75000"/>
                    <a:lumOff val="25000"/>
                  </a:schemeClr>
                </a:solidFill>
              </a:defRPr>
            </a:lvl3pPr>
            <a:lvl4pPr>
              <a:defRPr baseline="0">
                <a:solidFill>
                  <a:schemeClr val="tx1">
                    <a:lumMod val="75000"/>
                    <a:lumOff val="25000"/>
                  </a:schemeClr>
                </a:solidFill>
              </a:defRPr>
            </a:lvl4pPr>
            <a:lvl5pPr>
              <a:defRPr baseline="0">
                <a:solidFill>
                  <a:schemeClr val="tx1">
                    <a:lumMod val="75000"/>
                    <a:lumOff val="25000"/>
                  </a:schemeClr>
                </a:solidFill>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bg>
      <p:bgPr>
        <a:solidFill>
          <a:schemeClr val="tx2"/>
        </a:solidFill>
        <a:effectLst/>
      </p:bgPr>
    </p:bg>
    <p:spTree>
      <p:nvGrpSpPr>
        <p:cNvPr id="1" name=""/>
        <p:cNvGrpSpPr/>
        <p:nvPr/>
      </p:nvGrpSpPr>
      <p:grpSpPr>
        <a:xfrm>
          <a:off x="0" y="0"/>
          <a:ext cx="0" cy="0"/>
        </a:xfrm>
      </p:grpSpPr>
      <p:pic>
        <p:nvPicPr>
          <p:cNvPr id="56" name="图片 55"/>
          <p:cNvPicPr>
            <a:picLocks noChangeAspect="1"/>
          </p:cNvPicPr>
          <p:nvPr/>
        </p:nvPicPr>
        <p:blipFill>
          <a:blip r:embed="rId1"/>
          <a:stretch>
            <a:fillRect/>
          </a:stretch>
        </p:blipFill>
        <p:spPr>
          <a:xfrm>
            <a:off x="3418150" y="395223"/>
            <a:ext cx="5407621" cy="6145301"/>
          </a:xfrm>
          <a:prstGeom prst="rect">
            <a:avLst/>
          </a:prstGeom>
        </p:spPr>
      </p:pic>
      <p:pic>
        <p:nvPicPr>
          <p:cNvPr id="26" name="图片 25"/>
          <p:cNvPicPr>
            <a:picLocks noChangeAspect="1"/>
          </p:cNvPicPr>
          <p:nvPr>
            <p:custDataLst>
              <p:tags r:id="rId3"/>
            </p:custDataLst>
          </p:nvPr>
        </p:nvPicPr>
        <p:blipFill>
          <a:blip r:embed="rId2">
            <a:extLst>
              <a:ext uri="{28A0092B-C50C-407E-A947-70E740481C1C}">
                <a14:useLocalDpi xmlns:a14="http://schemas.microsoft.com/office/drawing/2010/main" val="0"/>
              </a:ext>
            </a:extLst>
          </a:blip>
          <a:stretch>
            <a:fillRect/>
          </a:stretch>
        </p:blipFill>
        <p:spPr>
          <a:xfrm>
            <a:off x="1382122" y="4922425"/>
            <a:ext cx="5230821" cy="1935576"/>
          </a:xfrm>
          <a:prstGeom prst="rect">
            <a:avLst/>
          </a:prstGeom>
        </p:spPr>
      </p:pic>
      <p:sp>
        <p:nvSpPr>
          <p:cNvPr id="27" name="Freeform 379"/>
          <p:cNvSpPr>
            <a:spLocks noEditPoints="1"/>
          </p:cNvSpPr>
          <p:nvPr>
            <p:custDataLst>
              <p:tags r:id="rId4"/>
            </p:custDataLst>
          </p:nvPr>
        </p:nvSpPr>
        <p:spPr bwMode="auto">
          <a:xfrm>
            <a:off x="1304925" y="3097213"/>
            <a:ext cx="10729913" cy="3560763"/>
          </a:xfrm>
          <a:custGeom>
            <a:gdLst>
              <a:gd name="T0" fmla="*/ 4156 w 4176"/>
              <a:gd name="T1" fmla="*/ 1578 h 1623"/>
              <a:gd name="T2" fmla="*/ 4176 w 4176"/>
              <a:gd name="T3" fmla="*/ 1569 h 1623"/>
              <a:gd name="T4" fmla="*/ 4176 w 4176"/>
              <a:gd name="T5" fmla="*/ 1623 h 1623"/>
              <a:gd name="T6" fmla="*/ 4123 w 4176"/>
              <a:gd name="T7" fmla="*/ 1580 h 1623"/>
              <a:gd name="T8" fmla="*/ 4132 w 4176"/>
              <a:gd name="T9" fmla="*/ 1614 h 1623"/>
              <a:gd name="T10" fmla="*/ 4167 w 4176"/>
              <a:gd name="T11" fmla="*/ 1578 h 1623"/>
              <a:gd name="T12" fmla="*/ 4079 w 4176"/>
              <a:gd name="T13" fmla="*/ 1601 h 1623"/>
              <a:gd name="T14" fmla="*/ 4099 w 4176"/>
              <a:gd name="T15" fmla="*/ 1569 h 1623"/>
              <a:gd name="T16" fmla="*/ 4088 w 4176"/>
              <a:gd name="T17" fmla="*/ 1578 h 1623"/>
              <a:gd name="T18" fmla="*/ 4121 w 4176"/>
              <a:gd name="T19" fmla="*/ 1591 h 1623"/>
              <a:gd name="T20" fmla="*/ 4112 w 4176"/>
              <a:gd name="T21" fmla="*/ 1569 h 1623"/>
              <a:gd name="T22" fmla="*/ 4143 w 4176"/>
              <a:gd name="T23" fmla="*/ 1578 h 1623"/>
              <a:gd name="T24" fmla="*/ 4112 w 4176"/>
              <a:gd name="T25" fmla="*/ 1569 h 1623"/>
              <a:gd name="T26" fmla="*/ 4145 w 4176"/>
              <a:gd name="T27" fmla="*/ 1591 h 1623"/>
              <a:gd name="T28" fmla="*/ 4154 w 4176"/>
              <a:gd name="T29" fmla="*/ 1557 h 1623"/>
              <a:gd name="T30" fmla="*/ 4134 w 4176"/>
              <a:gd name="T31" fmla="*/ 1601 h 1623"/>
              <a:gd name="T32" fmla="*/ 4123 w 4176"/>
              <a:gd name="T33" fmla="*/ 1567 h 1623"/>
              <a:gd name="T34" fmla="*/ 4154 w 4176"/>
              <a:gd name="T35" fmla="*/ 1523 h 1623"/>
              <a:gd name="T36" fmla="*/ 4145 w 4176"/>
              <a:gd name="T37" fmla="*/ 1544 h 1623"/>
              <a:gd name="T38" fmla="*/ 4132 w 4176"/>
              <a:gd name="T39" fmla="*/ 1533 h 1623"/>
              <a:gd name="T40" fmla="*/ 4123 w 4176"/>
              <a:gd name="T41" fmla="*/ 1567 h 1623"/>
              <a:gd name="T42" fmla="*/ 3991 w 4176"/>
              <a:gd name="T43" fmla="*/ 1591 h 1623"/>
              <a:gd name="T44" fmla="*/ 4010 w 4176"/>
              <a:gd name="T45" fmla="*/ 1591 h 1623"/>
              <a:gd name="T46" fmla="*/ 4027 w 4176"/>
              <a:gd name="T47" fmla="*/ 1591 h 1623"/>
              <a:gd name="T48" fmla="*/ 4044 w 4176"/>
              <a:gd name="T49" fmla="*/ 1623 h 1623"/>
              <a:gd name="T50" fmla="*/ 4013 w 4176"/>
              <a:gd name="T51" fmla="*/ 1602 h 1623"/>
              <a:gd name="T52" fmla="*/ 4022 w 4176"/>
              <a:gd name="T53" fmla="*/ 1614 h 1623"/>
              <a:gd name="T54" fmla="*/ 4035 w 4176"/>
              <a:gd name="T55" fmla="*/ 1601 h 1623"/>
              <a:gd name="T56" fmla="*/ 4027 w 4176"/>
              <a:gd name="T57" fmla="*/ 1601 h 1623"/>
              <a:gd name="T58" fmla="*/ 4013 w 4176"/>
              <a:gd name="T59" fmla="*/ 1601 h 1623"/>
              <a:gd name="T60" fmla="*/ 4000 w 4176"/>
              <a:gd name="T61" fmla="*/ 1623 h 1623"/>
              <a:gd name="T62" fmla="*/ 0 w 4176"/>
              <a:gd name="T63" fmla="*/ 1614 h 1623"/>
              <a:gd name="T64" fmla="*/ 4013 w 4176"/>
              <a:gd name="T65" fmla="*/ 1589 h 1623"/>
              <a:gd name="T66" fmla="*/ 4066 w 4176"/>
              <a:gd name="T67" fmla="*/ 1569 h 1623"/>
              <a:gd name="T68" fmla="*/ 4101 w 4176"/>
              <a:gd name="T69" fmla="*/ 1614 h 1623"/>
              <a:gd name="T70" fmla="*/ 4110 w 4176"/>
              <a:gd name="T71" fmla="*/ 1602 h 1623"/>
              <a:gd name="T72" fmla="*/ 4057 w 4176"/>
              <a:gd name="T73" fmla="*/ 1623 h 1623"/>
              <a:gd name="T74" fmla="*/ 4022 w 4176"/>
              <a:gd name="T75" fmla="*/ 1578 h 1623"/>
              <a:gd name="T76" fmla="*/ 4013 w 4176"/>
              <a:gd name="T77" fmla="*/ 1589 h 1623"/>
              <a:gd name="T78" fmla="*/ 4101 w 4176"/>
              <a:gd name="T79" fmla="*/ 1546 h 1623"/>
              <a:gd name="T80" fmla="*/ 4121 w 4176"/>
              <a:gd name="T81" fmla="*/ 1555 h 1623"/>
              <a:gd name="T82" fmla="*/ 4110 w 4176"/>
              <a:gd name="T83" fmla="*/ 1589 h 1623"/>
              <a:gd name="T84" fmla="*/ 4134 w 4176"/>
              <a:gd name="T85" fmla="*/ 1546 h 1623"/>
              <a:gd name="T86" fmla="*/ 4167 w 4176"/>
              <a:gd name="T87" fmla="*/ 1510 h 1623"/>
              <a:gd name="T88" fmla="*/ 4123 w 4176"/>
              <a:gd name="T89" fmla="*/ 1455 h 1623"/>
              <a:gd name="T90" fmla="*/ 4143 w 4176"/>
              <a:gd name="T91" fmla="*/ 1465 h 1623"/>
              <a:gd name="T92" fmla="*/ 4132 w 4176"/>
              <a:gd name="T93" fmla="*/ 1501 h 1623"/>
              <a:gd name="T94" fmla="*/ 4176 w 4176"/>
              <a:gd name="T95" fmla="*/ 1555 h 1623"/>
              <a:gd name="T96" fmla="*/ 4134 w 4176"/>
              <a:gd name="T97" fmla="*/ 1546 h 1623"/>
              <a:gd name="T98" fmla="*/ 4145 w 4176"/>
              <a:gd name="T99" fmla="*/ 1452 h 1623"/>
              <a:gd name="T100" fmla="*/ 4167 w 4176"/>
              <a:gd name="T101" fmla="*/ 1433 h 1623"/>
              <a:gd name="T102" fmla="*/ 4176 w 4176"/>
              <a:gd name="T103" fmla="*/ 0 h 1623"/>
              <a:gd name="T104" fmla="*/ 4154 w 4176"/>
              <a:gd name="T105" fmla="*/ 1442 h 1623"/>
              <a:gd name="T106" fmla="*/ 4154 w 4176"/>
              <a:gd name="T107" fmla="*/ 1455 h 1623"/>
              <a:gd name="T108" fmla="*/ 4154 w 4176"/>
              <a:gd name="T109" fmla="*/ 1470 h 1623"/>
              <a:gd name="T110" fmla="*/ 4167 w 4176"/>
              <a:gd name="T111" fmla="*/ 1478 h 1623"/>
              <a:gd name="T112" fmla="*/ 4156 w 4176"/>
              <a:gd name="T113" fmla="*/ 1465 h 1623"/>
              <a:gd name="T114" fmla="*/ 4176 w 4176"/>
              <a:gd name="T115" fmla="*/ 1455 h 1623"/>
              <a:gd name="T116" fmla="*/ 4145 w 4176"/>
              <a:gd name="T117" fmla="*/ 1487 h 1623"/>
              <a:gd name="T118" fmla="*/ 4145 w 4176"/>
              <a:gd name="T119" fmla="*/ 1465 h 162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176" h="1623">
                <a:moveTo>
                  <a:pt x="4167" y="1578"/>
                </a:moveTo>
                <a:cubicBezTo>
                  <a:pt x="4156" y="1578"/>
                  <a:pt x="4156" y="1578"/>
                  <a:pt x="4156" y="1578"/>
                </a:cubicBezTo>
                <a:cubicBezTo>
                  <a:pt x="4156" y="1569"/>
                  <a:pt x="4156" y="1569"/>
                  <a:pt x="4156" y="1569"/>
                </a:cubicBezTo>
                <a:cubicBezTo>
                  <a:pt x="4176" y="1569"/>
                  <a:pt x="4176" y="1569"/>
                  <a:pt x="4176" y="1569"/>
                </a:cubicBezTo>
                <a:cubicBezTo>
                  <a:pt x="4176" y="1614"/>
                  <a:pt x="4176" y="1614"/>
                  <a:pt x="4176" y="1614"/>
                </a:cubicBezTo>
                <a:cubicBezTo>
                  <a:pt x="4176" y="1623"/>
                  <a:pt x="4176" y="1623"/>
                  <a:pt x="4176" y="1623"/>
                </a:cubicBezTo>
                <a:cubicBezTo>
                  <a:pt x="4123" y="1623"/>
                  <a:pt x="4123" y="1623"/>
                  <a:pt x="4123" y="1623"/>
                </a:cubicBezTo>
                <a:cubicBezTo>
                  <a:pt x="4123" y="1609"/>
                  <a:pt x="4123" y="1594"/>
                  <a:pt x="4123" y="1580"/>
                </a:cubicBezTo>
                <a:cubicBezTo>
                  <a:pt x="4132" y="1580"/>
                  <a:pt x="4132" y="1580"/>
                  <a:pt x="4132" y="1580"/>
                </a:cubicBezTo>
                <a:cubicBezTo>
                  <a:pt x="4132" y="1591"/>
                  <a:pt x="4132" y="1603"/>
                  <a:pt x="4132" y="1614"/>
                </a:cubicBezTo>
                <a:cubicBezTo>
                  <a:pt x="4167" y="1614"/>
                  <a:pt x="4167" y="1614"/>
                  <a:pt x="4167" y="1614"/>
                </a:cubicBezTo>
                <a:cubicBezTo>
                  <a:pt x="4167" y="1578"/>
                  <a:pt x="4167" y="1578"/>
                  <a:pt x="4167" y="1578"/>
                </a:cubicBezTo>
                <a:close/>
                <a:moveTo>
                  <a:pt x="4121" y="1601"/>
                </a:moveTo>
                <a:cubicBezTo>
                  <a:pt x="4079" y="1601"/>
                  <a:pt x="4079" y="1601"/>
                  <a:pt x="4079" y="1601"/>
                </a:cubicBezTo>
                <a:cubicBezTo>
                  <a:pt x="4079" y="1569"/>
                  <a:pt x="4079" y="1569"/>
                  <a:pt x="4079" y="1569"/>
                </a:cubicBezTo>
                <a:cubicBezTo>
                  <a:pt x="4099" y="1569"/>
                  <a:pt x="4099" y="1569"/>
                  <a:pt x="4099" y="1569"/>
                </a:cubicBezTo>
                <a:cubicBezTo>
                  <a:pt x="4099" y="1578"/>
                  <a:pt x="4099" y="1578"/>
                  <a:pt x="4099" y="1578"/>
                </a:cubicBezTo>
                <a:cubicBezTo>
                  <a:pt x="4088" y="1578"/>
                  <a:pt x="4088" y="1578"/>
                  <a:pt x="4088" y="1578"/>
                </a:cubicBezTo>
                <a:cubicBezTo>
                  <a:pt x="4088" y="1591"/>
                  <a:pt x="4088" y="1591"/>
                  <a:pt x="4088" y="1591"/>
                </a:cubicBezTo>
                <a:cubicBezTo>
                  <a:pt x="4121" y="1591"/>
                  <a:pt x="4121" y="1591"/>
                  <a:pt x="4121" y="1591"/>
                </a:cubicBezTo>
                <a:cubicBezTo>
                  <a:pt x="4121" y="1601"/>
                  <a:pt x="4121" y="1601"/>
                  <a:pt x="4121" y="1601"/>
                </a:cubicBezTo>
                <a:close/>
                <a:moveTo>
                  <a:pt x="4112" y="1569"/>
                </a:moveTo>
                <a:cubicBezTo>
                  <a:pt x="4122" y="1569"/>
                  <a:pt x="4133" y="1569"/>
                  <a:pt x="4143" y="1569"/>
                </a:cubicBezTo>
                <a:cubicBezTo>
                  <a:pt x="4143" y="1578"/>
                  <a:pt x="4143" y="1578"/>
                  <a:pt x="4143" y="1578"/>
                </a:cubicBezTo>
                <a:cubicBezTo>
                  <a:pt x="4133" y="1578"/>
                  <a:pt x="4122" y="1578"/>
                  <a:pt x="4112" y="1578"/>
                </a:cubicBezTo>
                <a:cubicBezTo>
                  <a:pt x="4112" y="1569"/>
                  <a:pt x="4112" y="1569"/>
                  <a:pt x="4112" y="1569"/>
                </a:cubicBezTo>
                <a:close/>
                <a:moveTo>
                  <a:pt x="4134" y="1591"/>
                </a:moveTo>
                <a:cubicBezTo>
                  <a:pt x="4145" y="1591"/>
                  <a:pt x="4145" y="1591"/>
                  <a:pt x="4145" y="1591"/>
                </a:cubicBezTo>
                <a:cubicBezTo>
                  <a:pt x="4145" y="1580"/>
                  <a:pt x="4145" y="1568"/>
                  <a:pt x="4145" y="1557"/>
                </a:cubicBezTo>
                <a:cubicBezTo>
                  <a:pt x="4154" y="1557"/>
                  <a:pt x="4154" y="1557"/>
                  <a:pt x="4154" y="1557"/>
                </a:cubicBezTo>
                <a:cubicBezTo>
                  <a:pt x="4154" y="1572"/>
                  <a:pt x="4154" y="1586"/>
                  <a:pt x="4154" y="1601"/>
                </a:cubicBezTo>
                <a:cubicBezTo>
                  <a:pt x="4134" y="1601"/>
                  <a:pt x="4134" y="1601"/>
                  <a:pt x="4134" y="1601"/>
                </a:cubicBezTo>
                <a:cubicBezTo>
                  <a:pt x="4134" y="1591"/>
                  <a:pt x="4134" y="1591"/>
                  <a:pt x="4134" y="1591"/>
                </a:cubicBezTo>
                <a:close/>
                <a:moveTo>
                  <a:pt x="4123" y="1567"/>
                </a:moveTo>
                <a:cubicBezTo>
                  <a:pt x="4123" y="1523"/>
                  <a:pt x="4123" y="1523"/>
                  <a:pt x="4123" y="1523"/>
                </a:cubicBezTo>
                <a:cubicBezTo>
                  <a:pt x="4154" y="1523"/>
                  <a:pt x="4154" y="1523"/>
                  <a:pt x="4154" y="1523"/>
                </a:cubicBezTo>
                <a:cubicBezTo>
                  <a:pt x="4154" y="1544"/>
                  <a:pt x="4154" y="1544"/>
                  <a:pt x="4154" y="1544"/>
                </a:cubicBezTo>
                <a:cubicBezTo>
                  <a:pt x="4145" y="1544"/>
                  <a:pt x="4145" y="1544"/>
                  <a:pt x="4145" y="1544"/>
                </a:cubicBezTo>
                <a:cubicBezTo>
                  <a:pt x="4145" y="1533"/>
                  <a:pt x="4145" y="1533"/>
                  <a:pt x="4145" y="1533"/>
                </a:cubicBezTo>
                <a:cubicBezTo>
                  <a:pt x="4132" y="1533"/>
                  <a:pt x="4132" y="1533"/>
                  <a:pt x="4132" y="1533"/>
                </a:cubicBezTo>
                <a:cubicBezTo>
                  <a:pt x="4132" y="1567"/>
                  <a:pt x="4132" y="1567"/>
                  <a:pt x="4132" y="1567"/>
                </a:cubicBezTo>
                <a:cubicBezTo>
                  <a:pt x="4123" y="1567"/>
                  <a:pt x="4123" y="1567"/>
                  <a:pt x="4123" y="1567"/>
                </a:cubicBezTo>
                <a:close/>
                <a:moveTo>
                  <a:pt x="3991" y="1614"/>
                </a:moveTo>
                <a:cubicBezTo>
                  <a:pt x="3991" y="1591"/>
                  <a:pt x="3991" y="1591"/>
                  <a:pt x="3991" y="1591"/>
                </a:cubicBezTo>
                <a:cubicBezTo>
                  <a:pt x="4010" y="1591"/>
                  <a:pt x="4010" y="1591"/>
                  <a:pt x="4010" y="1591"/>
                </a:cubicBezTo>
                <a:cubicBezTo>
                  <a:pt x="4010" y="1591"/>
                  <a:pt x="4010" y="1591"/>
                  <a:pt x="4010" y="1591"/>
                </a:cubicBezTo>
                <a:cubicBezTo>
                  <a:pt x="4022" y="1591"/>
                  <a:pt x="4022" y="1591"/>
                  <a:pt x="4022" y="1591"/>
                </a:cubicBezTo>
                <a:cubicBezTo>
                  <a:pt x="4027" y="1591"/>
                  <a:pt x="4027" y="1591"/>
                  <a:pt x="4027" y="1591"/>
                </a:cubicBezTo>
                <a:cubicBezTo>
                  <a:pt x="4044" y="1591"/>
                  <a:pt x="4044" y="1591"/>
                  <a:pt x="4044" y="1591"/>
                </a:cubicBezTo>
                <a:cubicBezTo>
                  <a:pt x="4044" y="1623"/>
                  <a:pt x="4044" y="1623"/>
                  <a:pt x="4044" y="1623"/>
                </a:cubicBezTo>
                <a:cubicBezTo>
                  <a:pt x="4013" y="1623"/>
                  <a:pt x="4013" y="1623"/>
                  <a:pt x="4013" y="1623"/>
                </a:cubicBezTo>
                <a:cubicBezTo>
                  <a:pt x="4013" y="1602"/>
                  <a:pt x="4013" y="1602"/>
                  <a:pt x="4013" y="1602"/>
                </a:cubicBezTo>
                <a:cubicBezTo>
                  <a:pt x="4022" y="1602"/>
                  <a:pt x="4022" y="1602"/>
                  <a:pt x="4022" y="1602"/>
                </a:cubicBezTo>
                <a:cubicBezTo>
                  <a:pt x="4022" y="1614"/>
                  <a:pt x="4022" y="1614"/>
                  <a:pt x="4022" y="1614"/>
                </a:cubicBezTo>
                <a:cubicBezTo>
                  <a:pt x="4035" y="1614"/>
                  <a:pt x="4035" y="1614"/>
                  <a:pt x="4035" y="1614"/>
                </a:cubicBezTo>
                <a:cubicBezTo>
                  <a:pt x="4035" y="1601"/>
                  <a:pt x="4035" y="1601"/>
                  <a:pt x="4035" y="1601"/>
                </a:cubicBezTo>
                <a:cubicBezTo>
                  <a:pt x="4027" y="1601"/>
                  <a:pt x="4027" y="1601"/>
                  <a:pt x="4027" y="1601"/>
                </a:cubicBezTo>
                <a:cubicBezTo>
                  <a:pt x="4027" y="1601"/>
                  <a:pt x="4027" y="1601"/>
                  <a:pt x="4027" y="1601"/>
                </a:cubicBezTo>
                <a:cubicBezTo>
                  <a:pt x="4013" y="1601"/>
                  <a:pt x="4013" y="1601"/>
                  <a:pt x="4013" y="1601"/>
                </a:cubicBezTo>
                <a:cubicBezTo>
                  <a:pt x="4013" y="1601"/>
                  <a:pt x="4013" y="1601"/>
                  <a:pt x="4013" y="1601"/>
                </a:cubicBezTo>
                <a:cubicBezTo>
                  <a:pt x="4000" y="1601"/>
                  <a:pt x="4000" y="1601"/>
                  <a:pt x="4000" y="1601"/>
                </a:cubicBezTo>
                <a:cubicBezTo>
                  <a:pt x="4000" y="1623"/>
                  <a:pt x="4000" y="1623"/>
                  <a:pt x="4000" y="1623"/>
                </a:cubicBezTo>
                <a:cubicBezTo>
                  <a:pt x="3995" y="1623"/>
                  <a:pt x="5" y="1623"/>
                  <a:pt x="0" y="1623"/>
                </a:cubicBezTo>
                <a:cubicBezTo>
                  <a:pt x="0" y="1614"/>
                  <a:pt x="0" y="1614"/>
                  <a:pt x="0" y="1614"/>
                </a:cubicBezTo>
                <a:cubicBezTo>
                  <a:pt x="3991" y="1614"/>
                  <a:pt x="3991" y="1614"/>
                  <a:pt x="3991" y="1614"/>
                </a:cubicBezTo>
                <a:close/>
                <a:moveTo>
                  <a:pt x="4013" y="1589"/>
                </a:moveTo>
                <a:cubicBezTo>
                  <a:pt x="4013" y="1569"/>
                  <a:pt x="4013" y="1569"/>
                  <a:pt x="4013" y="1569"/>
                </a:cubicBezTo>
                <a:cubicBezTo>
                  <a:pt x="4066" y="1569"/>
                  <a:pt x="4066" y="1569"/>
                  <a:pt x="4066" y="1569"/>
                </a:cubicBezTo>
                <a:cubicBezTo>
                  <a:pt x="4066" y="1614"/>
                  <a:pt x="4066" y="1614"/>
                  <a:pt x="4066" y="1614"/>
                </a:cubicBezTo>
                <a:cubicBezTo>
                  <a:pt x="4101" y="1614"/>
                  <a:pt x="4101" y="1614"/>
                  <a:pt x="4101" y="1614"/>
                </a:cubicBezTo>
                <a:cubicBezTo>
                  <a:pt x="4101" y="1602"/>
                  <a:pt x="4101" y="1602"/>
                  <a:pt x="4101" y="1602"/>
                </a:cubicBezTo>
                <a:cubicBezTo>
                  <a:pt x="4110" y="1602"/>
                  <a:pt x="4110" y="1602"/>
                  <a:pt x="4110" y="1602"/>
                </a:cubicBezTo>
                <a:cubicBezTo>
                  <a:pt x="4110" y="1623"/>
                  <a:pt x="4110" y="1623"/>
                  <a:pt x="4110" y="1623"/>
                </a:cubicBezTo>
                <a:cubicBezTo>
                  <a:pt x="4057" y="1623"/>
                  <a:pt x="4057" y="1623"/>
                  <a:pt x="4057" y="1623"/>
                </a:cubicBezTo>
                <a:cubicBezTo>
                  <a:pt x="4057" y="1578"/>
                  <a:pt x="4057" y="1578"/>
                  <a:pt x="4057" y="1578"/>
                </a:cubicBezTo>
                <a:cubicBezTo>
                  <a:pt x="4022" y="1578"/>
                  <a:pt x="4022" y="1578"/>
                  <a:pt x="4022" y="1578"/>
                </a:cubicBezTo>
                <a:cubicBezTo>
                  <a:pt x="4022" y="1589"/>
                  <a:pt x="4022" y="1589"/>
                  <a:pt x="4022" y="1589"/>
                </a:cubicBezTo>
                <a:cubicBezTo>
                  <a:pt x="4013" y="1589"/>
                  <a:pt x="4013" y="1589"/>
                  <a:pt x="4013" y="1589"/>
                </a:cubicBezTo>
                <a:close/>
                <a:moveTo>
                  <a:pt x="4101" y="1589"/>
                </a:moveTo>
                <a:cubicBezTo>
                  <a:pt x="4101" y="1546"/>
                  <a:pt x="4101" y="1546"/>
                  <a:pt x="4101" y="1546"/>
                </a:cubicBezTo>
                <a:cubicBezTo>
                  <a:pt x="4121" y="1546"/>
                  <a:pt x="4121" y="1546"/>
                  <a:pt x="4121" y="1546"/>
                </a:cubicBezTo>
                <a:cubicBezTo>
                  <a:pt x="4121" y="1555"/>
                  <a:pt x="4121" y="1555"/>
                  <a:pt x="4121" y="1555"/>
                </a:cubicBezTo>
                <a:cubicBezTo>
                  <a:pt x="4110" y="1555"/>
                  <a:pt x="4110" y="1555"/>
                  <a:pt x="4110" y="1555"/>
                </a:cubicBezTo>
                <a:cubicBezTo>
                  <a:pt x="4110" y="1589"/>
                  <a:pt x="4110" y="1589"/>
                  <a:pt x="4110" y="1589"/>
                </a:cubicBezTo>
                <a:cubicBezTo>
                  <a:pt x="4101" y="1589"/>
                  <a:pt x="4101" y="1589"/>
                  <a:pt x="4101" y="1589"/>
                </a:cubicBezTo>
                <a:close/>
                <a:moveTo>
                  <a:pt x="4134" y="1546"/>
                </a:moveTo>
                <a:cubicBezTo>
                  <a:pt x="4167" y="1546"/>
                  <a:pt x="4167" y="1546"/>
                  <a:pt x="4167" y="1546"/>
                </a:cubicBezTo>
                <a:cubicBezTo>
                  <a:pt x="4167" y="1510"/>
                  <a:pt x="4167" y="1510"/>
                  <a:pt x="4167" y="1510"/>
                </a:cubicBezTo>
                <a:cubicBezTo>
                  <a:pt x="4123" y="1510"/>
                  <a:pt x="4123" y="1510"/>
                  <a:pt x="4123" y="1510"/>
                </a:cubicBezTo>
                <a:cubicBezTo>
                  <a:pt x="4123" y="1455"/>
                  <a:pt x="4123" y="1455"/>
                  <a:pt x="4123" y="1455"/>
                </a:cubicBezTo>
                <a:cubicBezTo>
                  <a:pt x="4143" y="1455"/>
                  <a:pt x="4143" y="1455"/>
                  <a:pt x="4143" y="1455"/>
                </a:cubicBezTo>
                <a:cubicBezTo>
                  <a:pt x="4143" y="1465"/>
                  <a:pt x="4143" y="1465"/>
                  <a:pt x="4143" y="1465"/>
                </a:cubicBezTo>
                <a:cubicBezTo>
                  <a:pt x="4132" y="1465"/>
                  <a:pt x="4132" y="1465"/>
                  <a:pt x="4132" y="1465"/>
                </a:cubicBezTo>
                <a:cubicBezTo>
                  <a:pt x="4132" y="1501"/>
                  <a:pt x="4132" y="1501"/>
                  <a:pt x="4132" y="1501"/>
                </a:cubicBezTo>
                <a:cubicBezTo>
                  <a:pt x="4176" y="1501"/>
                  <a:pt x="4176" y="1501"/>
                  <a:pt x="4176" y="1501"/>
                </a:cubicBezTo>
                <a:cubicBezTo>
                  <a:pt x="4176" y="1555"/>
                  <a:pt x="4176" y="1555"/>
                  <a:pt x="4176" y="1555"/>
                </a:cubicBezTo>
                <a:cubicBezTo>
                  <a:pt x="4134" y="1555"/>
                  <a:pt x="4134" y="1555"/>
                  <a:pt x="4134" y="1555"/>
                </a:cubicBezTo>
                <a:cubicBezTo>
                  <a:pt x="4134" y="1546"/>
                  <a:pt x="4134" y="1546"/>
                  <a:pt x="4134" y="1546"/>
                </a:cubicBezTo>
                <a:close/>
                <a:moveTo>
                  <a:pt x="4145" y="1455"/>
                </a:moveTo>
                <a:cubicBezTo>
                  <a:pt x="4145" y="1452"/>
                  <a:pt x="4145" y="1452"/>
                  <a:pt x="4145" y="1452"/>
                </a:cubicBezTo>
                <a:cubicBezTo>
                  <a:pt x="4145" y="1433"/>
                  <a:pt x="4145" y="1433"/>
                  <a:pt x="4145" y="1433"/>
                </a:cubicBezTo>
                <a:cubicBezTo>
                  <a:pt x="4167" y="1433"/>
                  <a:pt x="4167" y="1433"/>
                  <a:pt x="4167" y="1433"/>
                </a:cubicBezTo>
                <a:cubicBezTo>
                  <a:pt x="4167" y="0"/>
                  <a:pt x="4167" y="0"/>
                  <a:pt x="4167" y="0"/>
                </a:cubicBezTo>
                <a:cubicBezTo>
                  <a:pt x="4176" y="0"/>
                  <a:pt x="4176" y="0"/>
                  <a:pt x="4176" y="0"/>
                </a:cubicBezTo>
                <a:cubicBezTo>
                  <a:pt x="4176" y="5"/>
                  <a:pt x="4176" y="1437"/>
                  <a:pt x="4176" y="1442"/>
                </a:cubicBezTo>
                <a:cubicBezTo>
                  <a:pt x="4154" y="1442"/>
                  <a:pt x="4154" y="1442"/>
                  <a:pt x="4154" y="1442"/>
                </a:cubicBezTo>
                <a:cubicBezTo>
                  <a:pt x="4154" y="1452"/>
                  <a:pt x="4154" y="1452"/>
                  <a:pt x="4154" y="1452"/>
                </a:cubicBezTo>
                <a:cubicBezTo>
                  <a:pt x="4154" y="1455"/>
                  <a:pt x="4154" y="1455"/>
                  <a:pt x="4154" y="1455"/>
                </a:cubicBezTo>
                <a:cubicBezTo>
                  <a:pt x="4154" y="1465"/>
                  <a:pt x="4154" y="1465"/>
                  <a:pt x="4154" y="1465"/>
                </a:cubicBezTo>
                <a:cubicBezTo>
                  <a:pt x="4154" y="1470"/>
                  <a:pt x="4154" y="1470"/>
                  <a:pt x="4154" y="1470"/>
                </a:cubicBezTo>
                <a:cubicBezTo>
                  <a:pt x="4154" y="1478"/>
                  <a:pt x="4154" y="1478"/>
                  <a:pt x="4154" y="1478"/>
                </a:cubicBezTo>
                <a:cubicBezTo>
                  <a:pt x="4167" y="1478"/>
                  <a:pt x="4167" y="1478"/>
                  <a:pt x="4167" y="1478"/>
                </a:cubicBezTo>
                <a:cubicBezTo>
                  <a:pt x="4167" y="1465"/>
                  <a:pt x="4167" y="1465"/>
                  <a:pt x="4167" y="1465"/>
                </a:cubicBezTo>
                <a:cubicBezTo>
                  <a:pt x="4156" y="1465"/>
                  <a:pt x="4156" y="1465"/>
                  <a:pt x="4156" y="1465"/>
                </a:cubicBezTo>
                <a:cubicBezTo>
                  <a:pt x="4156" y="1455"/>
                  <a:pt x="4156" y="1455"/>
                  <a:pt x="4156" y="1455"/>
                </a:cubicBezTo>
                <a:cubicBezTo>
                  <a:pt x="4176" y="1455"/>
                  <a:pt x="4176" y="1455"/>
                  <a:pt x="4176" y="1455"/>
                </a:cubicBezTo>
                <a:cubicBezTo>
                  <a:pt x="4176" y="1487"/>
                  <a:pt x="4176" y="1487"/>
                  <a:pt x="4176" y="1487"/>
                </a:cubicBezTo>
                <a:cubicBezTo>
                  <a:pt x="4145" y="1487"/>
                  <a:pt x="4145" y="1487"/>
                  <a:pt x="4145" y="1487"/>
                </a:cubicBezTo>
                <a:cubicBezTo>
                  <a:pt x="4145" y="1470"/>
                  <a:pt x="4145" y="1470"/>
                  <a:pt x="4145" y="1470"/>
                </a:cubicBezTo>
                <a:cubicBezTo>
                  <a:pt x="4145" y="1465"/>
                  <a:pt x="4145" y="1465"/>
                  <a:pt x="4145" y="1465"/>
                </a:cubicBezTo>
                <a:cubicBezTo>
                  <a:pt x="4145" y="1455"/>
                  <a:pt x="4145" y="1455"/>
                  <a:pt x="4145" y="1455"/>
                </a:cubicBezTo>
                <a:close/>
              </a:path>
            </a:pathLst>
          </a:custGeom>
          <a:solidFill>
            <a:schemeClr val="accent5"/>
          </a:solidFill>
          <a:ln>
            <a:noFill/>
          </a:ln>
        </p:spPr>
        <p:txBody>
          <a:bodyPr vert="horz" wrap="square" lIns="91440" tIns="45720" rIns="91440" bIns="45720" numCol="1" anchor="t" anchorCtr="0" compatLnSpc="1"/>
          <a:lstStyle/>
          <a:p>
            <a:endParaRPr lang="zh-CN" altLang="en-US"/>
          </a:p>
        </p:txBody>
      </p:sp>
      <p:sp>
        <p:nvSpPr>
          <p:cNvPr id="28" name="Freeform 380"/>
          <p:cNvSpPr>
            <a:spLocks noEditPoints="1"/>
          </p:cNvSpPr>
          <p:nvPr>
            <p:custDataLst>
              <p:tags r:id="rId5"/>
            </p:custDataLst>
          </p:nvPr>
        </p:nvSpPr>
        <p:spPr bwMode="auto">
          <a:xfrm>
            <a:off x="1304925" y="163512"/>
            <a:ext cx="10729913" cy="2981325"/>
          </a:xfrm>
          <a:custGeom>
            <a:gdLst>
              <a:gd name="T0" fmla="*/ 4167 w 4176"/>
              <a:gd name="T1" fmla="*/ 9 h 1359"/>
              <a:gd name="T2" fmla="*/ 4132 w 4176"/>
              <a:gd name="T3" fmla="*/ 43 h 1359"/>
              <a:gd name="T4" fmla="*/ 4123 w 4176"/>
              <a:gd name="T5" fmla="*/ 0 h 1359"/>
              <a:gd name="T6" fmla="*/ 4176 w 4176"/>
              <a:gd name="T7" fmla="*/ 9 h 1359"/>
              <a:gd name="T8" fmla="*/ 4156 w 4176"/>
              <a:gd name="T9" fmla="*/ 54 h 1359"/>
              <a:gd name="T10" fmla="*/ 4167 w 4176"/>
              <a:gd name="T11" fmla="*/ 45 h 1359"/>
              <a:gd name="T12" fmla="*/ 4121 w 4176"/>
              <a:gd name="T13" fmla="*/ 32 h 1359"/>
              <a:gd name="T14" fmla="*/ 4088 w 4176"/>
              <a:gd name="T15" fmla="*/ 45 h 1359"/>
              <a:gd name="T16" fmla="*/ 4099 w 4176"/>
              <a:gd name="T17" fmla="*/ 54 h 1359"/>
              <a:gd name="T18" fmla="*/ 4079 w 4176"/>
              <a:gd name="T19" fmla="*/ 22 h 1359"/>
              <a:gd name="T20" fmla="*/ 4112 w 4176"/>
              <a:gd name="T21" fmla="*/ 54 h 1359"/>
              <a:gd name="T22" fmla="*/ 4143 w 4176"/>
              <a:gd name="T23" fmla="*/ 45 h 1359"/>
              <a:gd name="T24" fmla="*/ 4112 w 4176"/>
              <a:gd name="T25" fmla="*/ 54 h 1359"/>
              <a:gd name="T26" fmla="*/ 4134 w 4176"/>
              <a:gd name="T27" fmla="*/ 22 h 1359"/>
              <a:gd name="T28" fmla="*/ 4154 w 4176"/>
              <a:gd name="T29" fmla="*/ 66 h 1359"/>
              <a:gd name="T30" fmla="*/ 4145 w 4176"/>
              <a:gd name="T31" fmla="*/ 32 h 1359"/>
              <a:gd name="T32" fmla="*/ 4123 w 4176"/>
              <a:gd name="T33" fmla="*/ 56 h 1359"/>
              <a:gd name="T34" fmla="*/ 4132 w 4176"/>
              <a:gd name="T35" fmla="*/ 90 h 1359"/>
              <a:gd name="T36" fmla="*/ 4145 w 4176"/>
              <a:gd name="T37" fmla="*/ 79 h 1359"/>
              <a:gd name="T38" fmla="*/ 4154 w 4176"/>
              <a:gd name="T39" fmla="*/ 100 h 1359"/>
              <a:gd name="T40" fmla="*/ 4123 w 4176"/>
              <a:gd name="T41" fmla="*/ 56 h 1359"/>
              <a:gd name="T42" fmla="*/ 0 w 4176"/>
              <a:gd name="T43" fmla="*/ 9 h 1359"/>
              <a:gd name="T44" fmla="*/ 4000 w 4176"/>
              <a:gd name="T45" fmla="*/ 0 h 1359"/>
              <a:gd name="T46" fmla="*/ 4013 w 4176"/>
              <a:gd name="T47" fmla="*/ 22 h 1359"/>
              <a:gd name="T48" fmla="*/ 4027 w 4176"/>
              <a:gd name="T49" fmla="*/ 22 h 1359"/>
              <a:gd name="T50" fmla="*/ 4035 w 4176"/>
              <a:gd name="T51" fmla="*/ 22 h 1359"/>
              <a:gd name="T52" fmla="*/ 4022 w 4176"/>
              <a:gd name="T53" fmla="*/ 9 h 1359"/>
              <a:gd name="T54" fmla="*/ 4013 w 4176"/>
              <a:gd name="T55" fmla="*/ 21 h 1359"/>
              <a:gd name="T56" fmla="*/ 4044 w 4176"/>
              <a:gd name="T57" fmla="*/ 0 h 1359"/>
              <a:gd name="T58" fmla="*/ 4027 w 4176"/>
              <a:gd name="T59" fmla="*/ 32 h 1359"/>
              <a:gd name="T60" fmla="*/ 4010 w 4176"/>
              <a:gd name="T61" fmla="*/ 32 h 1359"/>
              <a:gd name="T62" fmla="*/ 3991 w 4176"/>
              <a:gd name="T63" fmla="*/ 32 h 1359"/>
              <a:gd name="T64" fmla="*/ 4013 w 4176"/>
              <a:gd name="T65" fmla="*/ 34 h 1359"/>
              <a:gd name="T66" fmla="*/ 4022 w 4176"/>
              <a:gd name="T67" fmla="*/ 45 h 1359"/>
              <a:gd name="T68" fmla="*/ 4057 w 4176"/>
              <a:gd name="T69" fmla="*/ 0 h 1359"/>
              <a:gd name="T70" fmla="*/ 4110 w 4176"/>
              <a:gd name="T71" fmla="*/ 21 h 1359"/>
              <a:gd name="T72" fmla="*/ 4101 w 4176"/>
              <a:gd name="T73" fmla="*/ 9 h 1359"/>
              <a:gd name="T74" fmla="*/ 4066 w 4176"/>
              <a:gd name="T75" fmla="*/ 54 h 1359"/>
              <a:gd name="T76" fmla="*/ 4013 w 4176"/>
              <a:gd name="T77" fmla="*/ 34 h 1359"/>
              <a:gd name="T78" fmla="*/ 4110 w 4176"/>
              <a:gd name="T79" fmla="*/ 34 h 1359"/>
              <a:gd name="T80" fmla="*/ 4121 w 4176"/>
              <a:gd name="T81" fmla="*/ 68 h 1359"/>
              <a:gd name="T82" fmla="*/ 4101 w 4176"/>
              <a:gd name="T83" fmla="*/ 77 h 1359"/>
              <a:gd name="T84" fmla="*/ 4134 w 4176"/>
              <a:gd name="T85" fmla="*/ 77 h 1359"/>
              <a:gd name="T86" fmla="*/ 4176 w 4176"/>
              <a:gd name="T87" fmla="*/ 68 h 1359"/>
              <a:gd name="T88" fmla="*/ 4132 w 4176"/>
              <a:gd name="T89" fmla="*/ 122 h 1359"/>
              <a:gd name="T90" fmla="*/ 4143 w 4176"/>
              <a:gd name="T91" fmla="*/ 158 h 1359"/>
              <a:gd name="T92" fmla="*/ 4123 w 4176"/>
              <a:gd name="T93" fmla="*/ 168 h 1359"/>
              <a:gd name="T94" fmla="*/ 4167 w 4176"/>
              <a:gd name="T95" fmla="*/ 113 h 1359"/>
              <a:gd name="T96" fmla="*/ 4134 w 4176"/>
              <a:gd name="T97" fmla="*/ 77 h 1359"/>
              <a:gd name="T98" fmla="*/ 4145 w 4176"/>
              <a:gd name="T99" fmla="*/ 158 h 1359"/>
              <a:gd name="T100" fmla="*/ 4145 w 4176"/>
              <a:gd name="T101" fmla="*/ 136 h 1359"/>
              <a:gd name="T102" fmla="*/ 4176 w 4176"/>
              <a:gd name="T103" fmla="*/ 168 h 1359"/>
              <a:gd name="T104" fmla="*/ 4156 w 4176"/>
              <a:gd name="T105" fmla="*/ 158 h 1359"/>
              <a:gd name="T106" fmla="*/ 4167 w 4176"/>
              <a:gd name="T107" fmla="*/ 145 h 1359"/>
              <a:gd name="T108" fmla="*/ 4154 w 4176"/>
              <a:gd name="T109" fmla="*/ 153 h 1359"/>
              <a:gd name="T110" fmla="*/ 4154 w 4176"/>
              <a:gd name="T111" fmla="*/ 168 h 1359"/>
              <a:gd name="T112" fmla="*/ 4154 w 4176"/>
              <a:gd name="T113" fmla="*/ 181 h 1359"/>
              <a:gd name="T114" fmla="*/ 4176 w 4176"/>
              <a:gd name="T115" fmla="*/ 1359 h 1359"/>
              <a:gd name="T116" fmla="*/ 4167 w 4176"/>
              <a:gd name="T117" fmla="*/ 190 h 1359"/>
              <a:gd name="T118" fmla="*/ 4145 w 4176"/>
              <a:gd name="T119" fmla="*/ 171 h 135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176" h="1359">
                <a:moveTo>
                  <a:pt x="4167" y="45"/>
                </a:moveTo>
                <a:cubicBezTo>
                  <a:pt x="4167" y="9"/>
                  <a:pt x="4167" y="9"/>
                  <a:pt x="4167" y="9"/>
                </a:cubicBezTo>
                <a:cubicBezTo>
                  <a:pt x="4132" y="9"/>
                  <a:pt x="4132" y="9"/>
                  <a:pt x="4132" y="9"/>
                </a:cubicBezTo>
                <a:cubicBezTo>
                  <a:pt x="4132" y="21"/>
                  <a:pt x="4132" y="32"/>
                  <a:pt x="4132" y="43"/>
                </a:cubicBezTo>
                <a:cubicBezTo>
                  <a:pt x="4123" y="43"/>
                  <a:pt x="4123" y="43"/>
                  <a:pt x="4123" y="43"/>
                </a:cubicBezTo>
                <a:cubicBezTo>
                  <a:pt x="4123" y="29"/>
                  <a:pt x="4123" y="14"/>
                  <a:pt x="4123" y="0"/>
                </a:cubicBezTo>
                <a:cubicBezTo>
                  <a:pt x="4176" y="0"/>
                  <a:pt x="4176" y="0"/>
                  <a:pt x="4176" y="0"/>
                </a:cubicBezTo>
                <a:cubicBezTo>
                  <a:pt x="4176" y="9"/>
                  <a:pt x="4176" y="9"/>
                  <a:pt x="4176" y="9"/>
                </a:cubicBezTo>
                <a:cubicBezTo>
                  <a:pt x="4176" y="54"/>
                  <a:pt x="4176" y="54"/>
                  <a:pt x="4176" y="54"/>
                </a:cubicBezTo>
                <a:cubicBezTo>
                  <a:pt x="4156" y="54"/>
                  <a:pt x="4156" y="54"/>
                  <a:pt x="4156" y="54"/>
                </a:cubicBezTo>
                <a:cubicBezTo>
                  <a:pt x="4156" y="45"/>
                  <a:pt x="4156" y="45"/>
                  <a:pt x="4156" y="45"/>
                </a:cubicBezTo>
                <a:cubicBezTo>
                  <a:pt x="4167" y="45"/>
                  <a:pt x="4167" y="45"/>
                  <a:pt x="4167" y="45"/>
                </a:cubicBezTo>
                <a:close/>
                <a:moveTo>
                  <a:pt x="4121" y="22"/>
                </a:moveTo>
                <a:cubicBezTo>
                  <a:pt x="4121" y="32"/>
                  <a:pt x="4121" y="32"/>
                  <a:pt x="4121" y="32"/>
                </a:cubicBezTo>
                <a:cubicBezTo>
                  <a:pt x="4088" y="32"/>
                  <a:pt x="4088" y="32"/>
                  <a:pt x="4088" y="32"/>
                </a:cubicBezTo>
                <a:cubicBezTo>
                  <a:pt x="4088" y="45"/>
                  <a:pt x="4088" y="45"/>
                  <a:pt x="4088" y="45"/>
                </a:cubicBezTo>
                <a:cubicBezTo>
                  <a:pt x="4099" y="45"/>
                  <a:pt x="4099" y="45"/>
                  <a:pt x="4099" y="45"/>
                </a:cubicBezTo>
                <a:cubicBezTo>
                  <a:pt x="4099" y="54"/>
                  <a:pt x="4099" y="54"/>
                  <a:pt x="4099" y="54"/>
                </a:cubicBezTo>
                <a:cubicBezTo>
                  <a:pt x="4079" y="54"/>
                  <a:pt x="4079" y="54"/>
                  <a:pt x="4079" y="54"/>
                </a:cubicBezTo>
                <a:cubicBezTo>
                  <a:pt x="4079" y="22"/>
                  <a:pt x="4079" y="22"/>
                  <a:pt x="4079" y="22"/>
                </a:cubicBezTo>
                <a:cubicBezTo>
                  <a:pt x="4121" y="22"/>
                  <a:pt x="4121" y="22"/>
                  <a:pt x="4121" y="22"/>
                </a:cubicBezTo>
                <a:close/>
                <a:moveTo>
                  <a:pt x="4112" y="54"/>
                </a:moveTo>
                <a:cubicBezTo>
                  <a:pt x="4112" y="45"/>
                  <a:pt x="4112" y="45"/>
                  <a:pt x="4112" y="45"/>
                </a:cubicBezTo>
                <a:cubicBezTo>
                  <a:pt x="4122" y="45"/>
                  <a:pt x="4133" y="45"/>
                  <a:pt x="4143" y="45"/>
                </a:cubicBezTo>
                <a:cubicBezTo>
                  <a:pt x="4143" y="54"/>
                  <a:pt x="4143" y="54"/>
                  <a:pt x="4143" y="54"/>
                </a:cubicBezTo>
                <a:cubicBezTo>
                  <a:pt x="4133" y="54"/>
                  <a:pt x="4122" y="54"/>
                  <a:pt x="4112" y="54"/>
                </a:cubicBezTo>
                <a:close/>
                <a:moveTo>
                  <a:pt x="4134" y="32"/>
                </a:moveTo>
                <a:cubicBezTo>
                  <a:pt x="4134" y="22"/>
                  <a:pt x="4134" y="22"/>
                  <a:pt x="4134" y="22"/>
                </a:cubicBezTo>
                <a:cubicBezTo>
                  <a:pt x="4154" y="22"/>
                  <a:pt x="4154" y="22"/>
                  <a:pt x="4154" y="22"/>
                </a:cubicBezTo>
                <a:cubicBezTo>
                  <a:pt x="4154" y="37"/>
                  <a:pt x="4154" y="51"/>
                  <a:pt x="4154" y="66"/>
                </a:cubicBezTo>
                <a:cubicBezTo>
                  <a:pt x="4145" y="66"/>
                  <a:pt x="4145" y="66"/>
                  <a:pt x="4145" y="66"/>
                </a:cubicBezTo>
                <a:cubicBezTo>
                  <a:pt x="4145" y="55"/>
                  <a:pt x="4145" y="43"/>
                  <a:pt x="4145" y="32"/>
                </a:cubicBezTo>
                <a:cubicBezTo>
                  <a:pt x="4134" y="32"/>
                  <a:pt x="4134" y="32"/>
                  <a:pt x="4134" y="32"/>
                </a:cubicBezTo>
                <a:close/>
                <a:moveTo>
                  <a:pt x="4123" y="56"/>
                </a:moveTo>
                <a:cubicBezTo>
                  <a:pt x="4132" y="56"/>
                  <a:pt x="4132" y="56"/>
                  <a:pt x="4132" y="56"/>
                </a:cubicBezTo>
                <a:cubicBezTo>
                  <a:pt x="4132" y="90"/>
                  <a:pt x="4132" y="90"/>
                  <a:pt x="4132" y="90"/>
                </a:cubicBezTo>
                <a:cubicBezTo>
                  <a:pt x="4145" y="90"/>
                  <a:pt x="4145" y="90"/>
                  <a:pt x="4145" y="90"/>
                </a:cubicBezTo>
                <a:cubicBezTo>
                  <a:pt x="4145" y="79"/>
                  <a:pt x="4145" y="79"/>
                  <a:pt x="4145" y="79"/>
                </a:cubicBezTo>
                <a:cubicBezTo>
                  <a:pt x="4154" y="79"/>
                  <a:pt x="4154" y="79"/>
                  <a:pt x="4154" y="79"/>
                </a:cubicBezTo>
                <a:cubicBezTo>
                  <a:pt x="4154" y="100"/>
                  <a:pt x="4154" y="100"/>
                  <a:pt x="4154" y="100"/>
                </a:cubicBezTo>
                <a:cubicBezTo>
                  <a:pt x="4123" y="100"/>
                  <a:pt x="4123" y="100"/>
                  <a:pt x="4123" y="100"/>
                </a:cubicBezTo>
                <a:cubicBezTo>
                  <a:pt x="4123" y="56"/>
                  <a:pt x="4123" y="56"/>
                  <a:pt x="4123" y="56"/>
                </a:cubicBezTo>
                <a:close/>
                <a:moveTo>
                  <a:pt x="3991" y="9"/>
                </a:moveTo>
                <a:cubicBezTo>
                  <a:pt x="0" y="9"/>
                  <a:pt x="0" y="9"/>
                  <a:pt x="0" y="9"/>
                </a:cubicBezTo>
                <a:cubicBezTo>
                  <a:pt x="0" y="0"/>
                  <a:pt x="0" y="0"/>
                  <a:pt x="0" y="0"/>
                </a:cubicBezTo>
                <a:cubicBezTo>
                  <a:pt x="5" y="0"/>
                  <a:pt x="3995" y="0"/>
                  <a:pt x="4000" y="0"/>
                </a:cubicBezTo>
                <a:cubicBezTo>
                  <a:pt x="4000" y="22"/>
                  <a:pt x="4000" y="22"/>
                  <a:pt x="4000" y="22"/>
                </a:cubicBezTo>
                <a:cubicBezTo>
                  <a:pt x="4013" y="22"/>
                  <a:pt x="4013" y="22"/>
                  <a:pt x="4013" y="22"/>
                </a:cubicBezTo>
                <a:cubicBezTo>
                  <a:pt x="4013" y="22"/>
                  <a:pt x="4013" y="22"/>
                  <a:pt x="4013" y="22"/>
                </a:cubicBezTo>
                <a:cubicBezTo>
                  <a:pt x="4027" y="22"/>
                  <a:pt x="4027" y="22"/>
                  <a:pt x="4027" y="22"/>
                </a:cubicBezTo>
                <a:cubicBezTo>
                  <a:pt x="4027" y="22"/>
                  <a:pt x="4027" y="22"/>
                  <a:pt x="4027" y="22"/>
                </a:cubicBezTo>
                <a:cubicBezTo>
                  <a:pt x="4035" y="22"/>
                  <a:pt x="4035" y="22"/>
                  <a:pt x="4035" y="22"/>
                </a:cubicBezTo>
                <a:cubicBezTo>
                  <a:pt x="4035" y="9"/>
                  <a:pt x="4035" y="9"/>
                  <a:pt x="4035" y="9"/>
                </a:cubicBezTo>
                <a:cubicBezTo>
                  <a:pt x="4022" y="9"/>
                  <a:pt x="4022" y="9"/>
                  <a:pt x="4022" y="9"/>
                </a:cubicBezTo>
                <a:cubicBezTo>
                  <a:pt x="4022" y="21"/>
                  <a:pt x="4022" y="21"/>
                  <a:pt x="4022" y="21"/>
                </a:cubicBezTo>
                <a:cubicBezTo>
                  <a:pt x="4013" y="21"/>
                  <a:pt x="4013" y="21"/>
                  <a:pt x="4013" y="21"/>
                </a:cubicBezTo>
                <a:cubicBezTo>
                  <a:pt x="4013" y="0"/>
                  <a:pt x="4013" y="0"/>
                  <a:pt x="4013" y="0"/>
                </a:cubicBezTo>
                <a:cubicBezTo>
                  <a:pt x="4044" y="0"/>
                  <a:pt x="4044" y="0"/>
                  <a:pt x="4044" y="0"/>
                </a:cubicBezTo>
                <a:cubicBezTo>
                  <a:pt x="4044" y="32"/>
                  <a:pt x="4044" y="32"/>
                  <a:pt x="4044" y="32"/>
                </a:cubicBezTo>
                <a:cubicBezTo>
                  <a:pt x="4027" y="32"/>
                  <a:pt x="4027" y="32"/>
                  <a:pt x="4027" y="32"/>
                </a:cubicBezTo>
                <a:cubicBezTo>
                  <a:pt x="4022" y="32"/>
                  <a:pt x="4022" y="32"/>
                  <a:pt x="4022" y="32"/>
                </a:cubicBezTo>
                <a:cubicBezTo>
                  <a:pt x="4010" y="32"/>
                  <a:pt x="4010" y="32"/>
                  <a:pt x="4010" y="32"/>
                </a:cubicBezTo>
                <a:cubicBezTo>
                  <a:pt x="4010" y="32"/>
                  <a:pt x="4010" y="32"/>
                  <a:pt x="4010" y="32"/>
                </a:cubicBezTo>
                <a:cubicBezTo>
                  <a:pt x="3991" y="32"/>
                  <a:pt x="3991" y="32"/>
                  <a:pt x="3991" y="32"/>
                </a:cubicBezTo>
                <a:cubicBezTo>
                  <a:pt x="3991" y="9"/>
                  <a:pt x="3991" y="9"/>
                  <a:pt x="3991" y="9"/>
                </a:cubicBezTo>
                <a:close/>
                <a:moveTo>
                  <a:pt x="4013" y="34"/>
                </a:moveTo>
                <a:cubicBezTo>
                  <a:pt x="4022" y="34"/>
                  <a:pt x="4022" y="34"/>
                  <a:pt x="4022" y="34"/>
                </a:cubicBezTo>
                <a:cubicBezTo>
                  <a:pt x="4022" y="45"/>
                  <a:pt x="4022" y="45"/>
                  <a:pt x="4022" y="45"/>
                </a:cubicBezTo>
                <a:cubicBezTo>
                  <a:pt x="4057" y="45"/>
                  <a:pt x="4057" y="45"/>
                  <a:pt x="4057" y="45"/>
                </a:cubicBezTo>
                <a:cubicBezTo>
                  <a:pt x="4057" y="0"/>
                  <a:pt x="4057" y="0"/>
                  <a:pt x="4057" y="0"/>
                </a:cubicBezTo>
                <a:cubicBezTo>
                  <a:pt x="4110" y="0"/>
                  <a:pt x="4110" y="0"/>
                  <a:pt x="4110" y="0"/>
                </a:cubicBezTo>
                <a:cubicBezTo>
                  <a:pt x="4110" y="21"/>
                  <a:pt x="4110" y="21"/>
                  <a:pt x="4110" y="21"/>
                </a:cubicBezTo>
                <a:cubicBezTo>
                  <a:pt x="4101" y="21"/>
                  <a:pt x="4101" y="21"/>
                  <a:pt x="4101" y="21"/>
                </a:cubicBezTo>
                <a:cubicBezTo>
                  <a:pt x="4101" y="9"/>
                  <a:pt x="4101" y="9"/>
                  <a:pt x="4101" y="9"/>
                </a:cubicBezTo>
                <a:cubicBezTo>
                  <a:pt x="4066" y="9"/>
                  <a:pt x="4066" y="9"/>
                  <a:pt x="4066" y="9"/>
                </a:cubicBezTo>
                <a:cubicBezTo>
                  <a:pt x="4066" y="54"/>
                  <a:pt x="4066" y="54"/>
                  <a:pt x="4066" y="54"/>
                </a:cubicBezTo>
                <a:cubicBezTo>
                  <a:pt x="4013" y="54"/>
                  <a:pt x="4013" y="54"/>
                  <a:pt x="4013" y="54"/>
                </a:cubicBezTo>
                <a:cubicBezTo>
                  <a:pt x="4013" y="34"/>
                  <a:pt x="4013" y="34"/>
                  <a:pt x="4013" y="34"/>
                </a:cubicBezTo>
                <a:close/>
                <a:moveTo>
                  <a:pt x="4101" y="34"/>
                </a:moveTo>
                <a:cubicBezTo>
                  <a:pt x="4110" y="34"/>
                  <a:pt x="4110" y="34"/>
                  <a:pt x="4110" y="34"/>
                </a:cubicBezTo>
                <a:cubicBezTo>
                  <a:pt x="4110" y="68"/>
                  <a:pt x="4110" y="68"/>
                  <a:pt x="4110" y="68"/>
                </a:cubicBezTo>
                <a:cubicBezTo>
                  <a:pt x="4121" y="68"/>
                  <a:pt x="4121" y="68"/>
                  <a:pt x="4121" y="68"/>
                </a:cubicBezTo>
                <a:cubicBezTo>
                  <a:pt x="4121" y="77"/>
                  <a:pt x="4121" y="77"/>
                  <a:pt x="4121" y="77"/>
                </a:cubicBezTo>
                <a:cubicBezTo>
                  <a:pt x="4101" y="77"/>
                  <a:pt x="4101" y="77"/>
                  <a:pt x="4101" y="77"/>
                </a:cubicBezTo>
                <a:cubicBezTo>
                  <a:pt x="4101" y="34"/>
                  <a:pt x="4101" y="34"/>
                  <a:pt x="4101" y="34"/>
                </a:cubicBezTo>
                <a:close/>
                <a:moveTo>
                  <a:pt x="4134" y="77"/>
                </a:moveTo>
                <a:cubicBezTo>
                  <a:pt x="4134" y="68"/>
                  <a:pt x="4134" y="68"/>
                  <a:pt x="4134" y="68"/>
                </a:cubicBezTo>
                <a:cubicBezTo>
                  <a:pt x="4176" y="68"/>
                  <a:pt x="4176" y="68"/>
                  <a:pt x="4176" y="68"/>
                </a:cubicBezTo>
                <a:cubicBezTo>
                  <a:pt x="4176" y="122"/>
                  <a:pt x="4176" y="122"/>
                  <a:pt x="4176" y="122"/>
                </a:cubicBezTo>
                <a:cubicBezTo>
                  <a:pt x="4132" y="122"/>
                  <a:pt x="4132" y="122"/>
                  <a:pt x="4132" y="122"/>
                </a:cubicBezTo>
                <a:cubicBezTo>
                  <a:pt x="4132" y="158"/>
                  <a:pt x="4132" y="158"/>
                  <a:pt x="4132" y="158"/>
                </a:cubicBezTo>
                <a:cubicBezTo>
                  <a:pt x="4143" y="158"/>
                  <a:pt x="4143" y="158"/>
                  <a:pt x="4143" y="158"/>
                </a:cubicBezTo>
                <a:cubicBezTo>
                  <a:pt x="4143" y="168"/>
                  <a:pt x="4143" y="168"/>
                  <a:pt x="4143" y="168"/>
                </a:cubicBezTo>
                <a:cubicBezTo>
                  <a:pt x="4123" y="168"/>
                  <a:pt x="4123" y="168"/>
                  <a:pt x="4123" y="168"/>
                </a:cubicBezTo>
                <a:cubicBezTo>
                  <a:pt x="4123" y="113"/>
                  <a:pt x="4123" y="113"/>
                  <a:pt x="4123" y="113"/>
                </a:cubicBezTo>
                <a:cubicBezTo>
                  <a:pt x="4167" y="113"/>
                  <a:pt x="4167" y="113"/>
                  <a:pt x="4167" y="113"/>
                </a:cubicBezTo>
                <a:cubicBezTo>
                  <a:pt x="4167" y="77"/>
                  <a:pt x="4167" y="77"/>
                  <a:pt x="4167" y="77"/>
                </a:cubicBezTo>
                <a:cubicBezTo>
                  <a:pt x="4134" y="77"/>
                  <a:pt x="4134" y="77"/>
                  <a:pt x="4134" y="77"/>
                </a:cubicBezTo>
                <a:close/>
                <a:moveTo>
                  <a:pt x="4145" y="168"/>
                </a:moveTo>
                <a:cubicBezTo>
                  <a:pt x="4145" y="158"/>
                  <a:pt x="4145" y="158"/>
                  <a:pt x="4145" y="158"/>
                </a:cubicBezTo>
                <a:cubicBezTo>
                  <a:pt x="4145" y="153"/>
                  <a:pt x="4145" y="153"/>
                  <a:pt x="4145" y="153"/>
                </a:cubicBezTo>
                <a:cubicBezTo>
                  <a:pt x="4145" y="136"/>
                  <a:pt x="4145" y="136"/>
                  <a:pt x="4145" y="136"/>
                </a:cubicBezTo>
                <a:cubicBezTo>
                  <a:pt x="4176" y="136"/>
                  <a:pt x="4176" y="136"/>
                  <a:pt x="4176" y="136"/>
                </a:cubicBezTo>
                <a:cubicBezTo>
                  <a:pt x="4176" y="168"/>
                  <a:pt x="4176" y="168"/>
                  <a:pt x="4176" y="168"/>
                </a:cubicBezTo>
                <a:cubicBezTo>
                  <a:pt x="4156" y="168"/>
                  <a:pt x="4156" y="168"/>
                  <a:pt x="4156" y="168"/>
                </a:cubicBezTo>
                <a:cubicBezTo>
                  <a:pt x="4156" y="158"/>
                  <a:pt x="4156" y="158"/>
                  <a:pt x="4156" y="158"/>
                </a:cubicBezTo>
                <a:cubicBezTo>
                  <a:pt x="4167" y="158"/>
                  <a:pt x="4167" y="158"/>
                  <a:pt x="4167" y="158"/>
                </a:cubicBezTo>
                <a:cubicBezTo>
                  <a:pt x="4167" y="145"/>
                  <a:pt x="4167" y="145"/>
                  <a:pt x="4167" y="145"/>
                </a:cubicBezTo>
                <a:cubicBezTo>
                  <a:pt x="4154" y="145"/>
                  <a:pt x="4154" y="145"/>
                  <a:pt x="4154" y="145"/>
                </a:cubicBezTo>
                <a:cubicBezTo>
                  <a:pt x="4154" y="153"/>
                  <a:pt x="4154" y="153"/>
                  <a:pt x="4154" y="153"/>
                </a:cubicBezTo>
                <a:cubicBezTo>
                  <a:pt x="4154" y="158"/>
                  <a:pt x="4154" y="158"/>
                  <a:pt x="4154" y="158"/>
                </a:cubicBezTo>
                <a:cubicBezTo>
                  <a:pt x="4154" y="168"/>
                  <a:pt x="4154" y="168"/>
                  <a:pt x="4154" y="168"/>
                </a:cubicBezTo>
                <a:cubicBezTo>
                  <a:pt x="4154" y="171"/>
                  <a:pt x="4154" y="171"/>
                  <a:pt x="4154" y="171"/>
                </a:cubicBezTo>
                <a:cubicBezTo>
                  <a:pt x="4154" y="181"/>
                  <a:pt x="4154" y="181"/>
                  <a:pt x="4154" y="181"/>
                </a:cubicBezTo>
                <a:cubicBezTo>
                  <a:pt x="4176" y="181"/>
                  <a:pt x="4176" y="181"/>
                  <a:pt x="4176" y="181"/>
                </a:cubicBezTo>
                <a:cubicBezTo>
                  <a:pt x="4176" y="186"/>
                  <a:pt x="4176" y="1354"/>
                  <a:pt x="4176" y="1359"/>
                </a:cubicBezTo>
                <a:cubicBezTo>
                  <a:pt x="4167" y="1359"/>
                  <a:pt x="4167" y="1359"/>
                  <a:pt x="4167" y="1359"/>
                </a:cubicBezTo>
                <a:cubicBezTo>
                  <a:pt x="4167" y="190"/>
                  <a:pt x="4167" y="190"/>
                  <a:pt x="4167" y="190"/>
                </a:cubicBezTo>
                <a:cubicBezTo>
                  <a:pt x="4145" y="190"/>
                  <a:pt x="4145" y="190"/>
                  <a:pt x="4145" y="190"/>
                </a:cubicBezTo>
                <a:cubicBezTo>
                  <a:pt x="4145" y="171"/>
                  <a:pt x="4145" y="171"/>
                  <a:pt x="4145" y="171"/>
                </a:cubicBezTo>
                <a:cubicBezTo>
                  <a:pt x="4145" y="168"/>
                  <a:pt x="4145" y="168"/>
                  <a:pt x="4145" y="168"/>
                </a:cubicBezTo>
                <a:close/>
              </a:path>
            </a:pathLst>
          </a:custGeom>
          <a:solidFill>
            <a:schemeClr val="accent5"/>
          </a:solidFill>
          <a:ln>
            <a:noFill/>
          </a:ln>
        </p:spPr>
        <p:txBody>
          <a:bodyPr vert="horz" wrap="square" lIns="91440" tIns="45720" rIns="91440" bIns="45720" numCol="1" anchor="t" anchorCtr="0" compatLnSpc="1"/>
          <a:lstStyle/>
          <a:p>
            <a:endParaRPr lang="zh-CN" altLang="en-US"/>
          </a:p>
        </p:txBody>
      </p:sp>
      <p:pic>
        <p:nvPicPr>
          <p:cNvPr id="55" name="图片 54"/>
          <p:cNvPicPr>
            <a:picLocks noChangeAspect="1"/>
          </p:cNvPicPr>
          <p:nvPr/>
        </p:nvPicPr>
        <p:blipFill>
          <a:blip r:embed="rId6"/>
          <a:stretch>
            <a:fillRect/>
          </a:stretch>
        </p:blipFill>
        <p:spPr>
          <a:xfrm>
            <a:off x="109359" y="154059"/>
            <a:ext cx="6456224" cy="6492803"/>
          </a:xfrm>
          <a:prstGeom prst="rect">
            <a:avLst/>
          </a:prstGeom>
        </p:spPr>
      </p:pic>
      <p:pic>
        <p:nvPicPr>
          <p:cNvPr id="54" name="图片 53"/>
          <p:cNvPicPr>
            <a:picLocks noChangeAspect="1"/>
          </p:cNvPicPr>
          <p:nvPr/>
        </p:nvPicPr>
        <p:blipFill>
          <a:blip r:embed="rId7"/>
          <a:stretch>
            <a:fillRect/>
          </a:stretch>
        </p:blipFill>
        <p:spPr>
          <a:xfrm>
            <a:off x="4403635" y="1270376"/>
            <a:ext cx="3590855" cy="3859102"/>
          </a:xfrm>
          <a:prstGeom prst="rect">
            <a:avLst/>
          </a:prstGeom>
        </p:spPr>
      </p:pic>
      <p:sp>
        <p:nvSpPr>
          <p:cNvPr id="2" name="标题 1"/>
          <p:cNvSpPr>
            <a:spLocks noGrp="1"/>
          </p:cNvSpPr>
          <p:nvPr>
            <p:ph type="title" hasCustomPrompt="1"/>
            <p:custDataLst>
              <p:tags r:id="rId8"/>
            </p:custDataLst>
          </p:nvPr>
        </p:nvSpPr>
        <p:spPr>
          <a:xfrm>
            <a:off x="2840991" y="2246863"/>
            <a:ext cx="6510020" cy="1142861"/>
          </a:xfrm>
        </p:spPr>
        <p:txBody>
          <a:bodyPr vert="horz" lIns="90000" tIns="46800" rIns="90000" bIns="0" rtlCol="0" anchor="b" anchorCtr="0">
            <a:normAutofit/>
          </a:bodyPr>
          <a:lstStyle>
            <a:lvl1pPr marL="0" marR="0" algn="ctr" defTabSz="914400" rtl="0" eaLnBrk="1" fontAlgn="auto" latinLnBrk="0" hangingPunct="1">
              <a:lnSpc>
                <a:spcPct val="100000"/>
              </a:lnSpc>
              <a:buNone/>
              <a:defRPr kumimoji="0" lang="zh-CN" altLang="en-US" sz="6600" b="1" i="0" u="none" strike="noStrike" kern="1200" cap="none" spc="600" normalizeH="0" baseline="0" noProof="1">
                <a:solidFill>
                  <a:schemeClr val="accent5"/>
                </a:solidFill>
                <a:uFillTx/>
                <a:latin typeface="Arial" panose="020b0604020202020204" pitchFamily="34" charset="0"/>
                <a:ea typeface="汉仪乐喵体W" panose="00020600040101010101" pitchFamily="18" charset="-122"/>
                <a:cs typeface="+mj-cs"/>
                <a:sym typeface="+mn-ea"/>
              </a:defRPr>
            </a:lvl1pPr>
          </a:lstStyle>
          <a:p>
            <a:pPr lvl="0"/>
            <a:r>
              <a:rPr>
                <a:sym typeface="+mn-ea"/>
              </a:rPr>
              <a:t>编辑标题</a:t>
            </a:r>
            <a:endParaRPr>
              <a:sym typeface="+mn-ea"/>
            </a:endParaRPr>
          </a:p>
        </p:txBody>
      </p:sp>
      <p:sp>
        <p:nvSpPr>
          <p:cNvPr id="3" name="日期占位符 2"/>
          <p:cNvSpPr>
            <a:spLocks noGrp="1"/>
          </p:cNvSpPr>
          <p:nvPr>
            <p:ph type="dt" sz="half" idx="10"/>
            <p:custDataLst>
              <p:tags r:id="rId9"/>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10"/>
            </p:custDataLst>
          </p:nvPr>
        </p:nvSpPr>
        <p:spPr/>
        <p:txBody>
          <a:bodyPr/>
          <a:lstStyle/>
          <a:p>
            <a:endParaRPr lang="zh-CN" altLang="en-US"/>
          </a:p>
        </p:txBody>
      </p:sp>
      <p:sp>
        <p:nvSpPr>
          <p:cNvPr id="5" name="灯片编号占位符 4"/>
          <p:cNvSpPr>
            <a:spLocks noGrp="1"/>
          </p:cNvSpPr>
          <p:nvPr>
            <p:ph type="sldNum" sz="quarter" idx="12"/>
            <p:custDataLst>
              <p:tags r:id="rId11"/>
            </p:custDataLst>
          </p:nvPr>
        </p:nvSpPr>
        <p:spPr/>
        <p:txBody>
          <a:bodyPr/>
          <a:lstStyle/>
          <a:p>
            <a:fld id="{49AE70B2-8BF9-45C0-BB95-33D1B9D3A854}" type="slidenum">
              <a:rPr lang="zh-CN" altLang="en-US" smtClean="0"/>
              <a:t/>
            </a:fld>
            <a:endParaRPr lang="zh-CN" altLang="en-US"/>
          </a:p>
        </p:txBody>
      </p:sp>
      <p:sp>
        <p:nvSpPr>
          <p:cNvPr id="57" name="文本占位符 56"/>
          <p:cNvSpPr>
            <a:spLocks noGrp="1"/>
          </p:cNvSpPr>
          <p:nvPr>
            <p:ph type="body" sz="quarter" idx="13" hasCustomPrompt="1"/>
            <p:custDataLst>
              <p:tags r:id="rId12"/>
            </p:custDataLst>
          </p:nvPr>
        </p:nvSpPr>
        <p:spPr>
          <a:xfrm>
            <a:off x="3088563" y="3483673"/>
            <a:ext cx="5877218" cy="1010937"/>
          </a:xfrm>
        </p:spPr>
        <p:txBody>
          <a:bodyPr lIns="90000" tIns="0" rIns="90000" bIns="46800">
            <a:normAutofit/>
          </a:bodyPr>
          <a:lstStyle>
            <a:lvl1pPr marL="0" indent="0" algn="ctr">
              <a:buNone/>
              <a:defRPr sz="2000" baseline="0">
                <a:latin typeface="Arial" panose="020b0604020202020204" pitchFamily="34" charset="0"/>
                <a:ea typeface="幼圆" panose="02010509060101010101" pitchFamily="49" charset="-122"/>
              </a:defRPr>
            </a:lvl1pPr>
          </a:lstStyle>
          <a:p>
            <a:pPr lvl="0"/>
            <a:r>
              <a:rPr lang="zh-CN" altLang="en-US"/>
              <a:t>单击此处编辑文本</a:t>
            </a:r>
            <a:endParaRPr lang="zh-CN" altLang="en-US"/>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通用">
    <p:spTree>
      <p:nvGrpSpPr>
        <p:cNvPr id="1" name=""/>
        <p:cNvGrpSpPr/>
        <p:nvPr/>
      </p:nvGrpSpPr>
      <p:grpSpPr>
        <a:xfrm>
          <a:off x="0" y="0"/>
          <a:ext cx="0" cy="0"/>
        </a:xfrm>
      </p:grpSpPr>
      <p:cxnSp>
        <p:nvCxnSpPr>
          <p:cNvPr id="6" name="直接连接符 5"/>
          <p:cNvCxnSpPr/>
          <p:nvPr>
            <p:custDataLst>
              <p:tags r:id="rId1"/>
            </p:custDataLst>
          </p:nvPr>
        </p:nvCxnSpPr>
        <p:spPr>
          <a:xfrm flipV="1">
            <a:off x="5715" y="236855"/>
            <a:ext cx="12167235" cy="7620"/>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custDataLst>
              <p:tags r:id="rId2"/>
            </p:custDataLst>
          </p:nvPr>
        </p:nvCxnSpPr>
        <p:spPr>
          <a:xfrm flipV="1">
            <a:off x="6350" y="508000"/>
            <a:ext cx="12167235" cy="7620"/>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custDataLst>
              <p:tags r:id="rId3"/>
            </p:custDataLst>
          </p:nvPr>
        </p:nvCxnSpPr>
        <p:spPr>
          <a:xfrm flipV="1">
            <a:off x="17780" y="706755"/>
            <a:ext cx="12167235" cy="7620"/>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custDataLst>
              <p:tags r:id="rId4"/>
            </p:custDataLst>
          </p:nvPr>
        </p:nvCxnSpPr>
        <p:spPr>
          <a:xfrm flipV="1">
            <a:off x="17780" y="977900"/>
            <a:ext cx="12167235" cy="7620"/>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custDataLst>
              <p:tags r:id="rId5"/>
            </p:custDataLst>
          </p:nvPr>
        </p:nvCxnSpPr>
        <p:spPr>
          <a:xfrm flipV="1">
            <a:off x="9525" y="1249045"/>
            <a:ext cx="12167235" cy="7620"/>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custDataLst>
              <p:tags r:id="rId6"/>
            </p:custDataLst>
          </p:nvPr>
        </p:nvCxnSpPr>
        <p:spPr>
          <a:xfrm flipV="1">
            <a:off x="10160" y="1520190"/>
            <a:ext cx="12166600" cy="7620"/>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custDataLst>
              <p:tags r:id="rId7"/>
            </p:custDataLst>
          </p:nvPr>
        </p:nvCxnSpPr>
        <p:spPr>
          <a:xfrm flipV="1">
            <a:off x="21590" y="1718310"/>
            <a:ext cx="12167235" cy="7620"/>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custDataLst>
              <p:tags r:id="rId8"/>
            </p:custDataLst>
          </p:nvPr>
        </p:nvCxnSpPr>
        <p:spPr>
          <a:xfrm flipV="1">
            <a:off x="21590" y="1989455"/>
            <a:ext cx="12167235" cy="7620"/>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custDataLst>
              <p:tags r:id="rId9"/>
            </p:custDataLst>
          </p:nvPr>
        </p:nvCxnSpPr>
        <p:spPr>
          <a:xfrm flipV="1">
            <a:off x="3810" y="2228850"/>
            <a:ext cx="12167235" cy="7620"/>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custDataLst>
              <p:tags r:id="rId10"/>
            </p:custDataLst>
          </p:nvPr>
        </p:nvCxnSpPr>
        <p:spPr>
          <a:xfrm flipV="1">
            <a:off x="3810" y="2499995"/>
            <a:ext cx="12167235" cy="7620"/>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custDataLst>
              <p:tags r:id="rId11"/>
            </p:custDataLst>
          </p:nvPr>
        </p:nvCxnSpPr>
        <p:spPr>
          <a:xfrm flipV="1">
            <a:off x="15240" y="2698115"/>
            <a:ext cx="12167235" cy="7620"/>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custDataLst>
              <p:tags r:id="rId12"/>
            </p:custDataLst>
          </p:nvPr>
        </p:nvCxnSpPr>
        <p:spPr>
          <a:xfrm flipV="1">
            <a:off x="15875" y="2969260"/>
            <a:ext cx="12167235" cy="7620"/>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custDataLst>
              <p:tags r:id="rId13"/>
            </p:custDataLst>
          </p:nvPr>
        </p:nvCxnSpPr>
        <p:spPr>
          <a:xfrm flipV="1">
            <a:off x="7620" y="3241040"/>
            <a:ext cx="12167235" cy="7620"/>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custDataLst>
              <p:tags r:id="rId14"/>
            </p:custDataLst>
          </p:nvPr>
        </p:nvCxnSpPr>
        <p:spPr>
          <a:xfrm flipV="1">
            <a:off x="7620" y="3512185"/>
            <a:ext cx="12167235" cy="7620"/>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custDataLst>
              <p:tags r:id="rId15"/>
            </p:custDataLst>
          </p:nvPr>
        </p:nvCxnSpPr>
        <p:spPr>
          <a:xfrm flipV="1">
            <a:off x="19685" y="3710305"/>
            <a:ext cx="12167235" cy="7620"/>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custDataLst>
              <p:tags r:id="rId16"/>
            </p:custDataLst>
          </p:nvPr>
        </p:nvCxnSpPr>
        <p:spPr>
          <a:xfrm flipV="1">
            <a:off x="19685" y="3981450"/>
            <a:ext cx="12167235" cy="7620"/>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custDataLst>
              <p:tags r:id="rId17"/>
            </p:custDataLst>
          </p:nvPr>
        </p:nvCxnSpPr>
        <p:spPr>
          <a:xfrm flipV="1">
            <a:off x="3175" y="4238625"/>
            <a:ext cx="12167235" cy="7620"/>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custDataLst>
              <p:tags r:id="rId18"/>
            </p:custDataLst>
          </p:nvPr>
        </p:nvCxnSpPr>
        <p:spPr>
          <a:xfrm flipV="1">
            <a:off x="14605" y="4436745"/>
            <a:ext cx="12167235" cy="7620"/>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custDataLst>
              <p:tags r:id="rId19"/>
            </p:custDataLst>
          </p:nvPr>
        </p:nvCxnSpPr>
        <p:spPr>
          <a:xfrm flipV="1">
            <a:off x="15240" y="4707890"/>
            <a:ext cx="12167235" cy="7620"/>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custDataLst>
              <p:tags r:id="rId20"/>
            </p:custDataLst>
          </p:nvPr>
        </p:nvCxnSpPr>
        <p:spPr>
          <a:xfrm flipV="1">
            <a:off x="-3175" y="4946650"/>
            <a:ext cx="12167235" cy="7620"/>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custDataLst>
              <p:tags r:id="rId21"/>
            </p:custDataLst>
          </p:nvPr>
        </p:nvCxnSpPr>
        <p:spPr>
          <a:xfrm flipV="1">
            <a:off x="-3175" y="5218430"/>
            <a:ext cx="12167235" cy="7620"/>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custDataLst>
              <p:tags r:id="rId22"/>
            </p:custDataLst>
          </p:nvPr>
        </p:nvCxnSpPr>
        <p:spPr>
          <a:xfrm flipV="1">
            <a:off x="8890" y="5416550"/>
            <a:ext cx="12167235" cy="7620"/>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custDataLst>
              <p:tags r:id="rId23"/>
            </p:custDataLst>
          </p:nvPr>
        </p:nvCxnSpPr>
        <p:spPr>
          <a:xfrm flipV="1">
            <a:off x="8890" y="5687695"/>
            <a:ext cx="12167235" cy="7620"/>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custDataLst>
              <p:tags r:id="rId24"/>
            </p:custDataLst>
          </p:nvPr>
        </p:nvCxnSpPr>
        <p:spPr>
          <a:xfrm flipV="1">
            <a:off x="635" y="5958840"/>
            <a:ext cx="12167235" cy="7620"/>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custDataLst>
              <p:tags r:id="rId25"/>
            </p:custDataLst>
          </p:nvPr>
        </p:nvCxnSpPr>
        <p:spPr>
          <a:xfrm flipV="1">
            <a:off x="635" y="6230620"/>
            <a:ext cx="12167235" cy="7620"/>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custDataLst>
              <p:tags r:id="rId26"/>
            </p:custDataLst>
          </p:nvPr>
        </p:nvCxnSpPr>
        <p:spPr>
          <a:xfrm flipV="1">
            <a:off x="12700" y="6428740"/>
            <a:ext cx="12167235" cy="7620"/>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custDataLst>
              <p:tags r:id="rId27"/>
            </p:custDataLst>
          </p:nvPr>
        </p:nvCxnSpPr>
        <p:spPr>
          <a:xfrm flipV="1">
            <a:off x="12700" y="6699885"/>
            <a:ext cx="12167235" cy="7620"/>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custDataLst>
              <p:tags r:id="rId28"/>
            </p:custDataLst>
          </p:nvPr>
        </p:nvCxnSpPr>
        <p:spPr>
          <a:xfrm>
            <a:off x="369570" y="2540"/>
            <a:ext cx="10795" cy="6864985"/>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custDataLst>
              <p:tags r:id="rId29"/>
            </p:custDataLst>
          </p:nvPr>
        </p:nvCxnSpPr>
        <p:spPr>
          <a:xfrm>
            <a:off x="730885" y="2540"/>
            <a:ext cx="10795" cy="6864985"/>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p:nvPr>
            <p:custDataLst>
              <p:tags r:id="rId30"/>
            </p:custDataLst>
          </p:nvPr>
        </p:nvCxnSpPr>
        <p:spPr>
          <a:xfrm>
            <a:off x="1085215" y="1905"/>
            <a:ext cx="11430" cy="6864985"/>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custDataLst>
              <p:tags r:id="rId31"/>
            </p:custDataLst>
          </p:nvPr>
        </p:nvCxnSpPr>
        <p:spPr>
          <a:xfrm>
            <a:off x="1447165" y="1905"/>
            <a:ext cx="11430" cy="6864985"/>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custDataLst>
              <p:tags r:id="rId32"/>
            </p:custDataLst>
          </p:nvPr>
        </p:nvCxnSpPr>
        <p:spPr>
          <a:xfrm>
            <a:off x="1838325" y="635"/>
            <a:ext cx="10795" cy="6864985"/>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56" name="直接连接符 55"/>
          <p:cNvCxnSpPr/>
          <p:nvPr>
            <p:custDataLst>
              <p:tags r:id="rId33"/>
            </p:custDataLst>
          </p:nvPr>
        </p:nvCxnSpPr>
        <p:spPr>
          <a:xfrm>
            <a:off x="2200275" y="635"/>
            <a:ext cx="11430" cy="6864985"/>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custDataLst>
              <p:tags r:id="rId34"/>
            </p:custDataLst>
          </p:nvPr>
        </p:nvCxnSpPr>
        <p:spPr>
          <a:xfrm>
            <a:off x="2554605" y="0"/>
            <a:ext cx="11430" cy="6864985"/>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58" name="直接连接符 57"/>
          <p:cNvCxnSpPr/>
          <p:nvPr>
            <p:custDataLst>
              <p:tags r:id="rId35"/>
            </p:custDataLst>
          </p:nvPr>
        </p:nvCxnSpPr>
        <p:spPr>
          <a:xfrm>
            <a:off x="2915920" y="0"/>
            <a:ext cx="11430" cy="6864985"/>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custDataLst>
              <p:tags r:id="rId36"/>
            </p:custDataLst>
          </p:nvPr>
        </p:nvCxnSpPr>
        <p:spPr>
          <a:xfrm>
            <a:off x="3256915" y="3810"/>
            <a:ext cx="11430" cy="6864985"/>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custDataLst>
              <p:tags r:id="rId37"/>
            </p:custDataLst>
          </p:nvPr>
        </p:nvCxnSpPr>
        <p:spPr>
          <a:xfrm>
            <a:off x="3618230" y="3810"/>
            <a:ext cx="11430" cy="6864985"/>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custDataLst>
              <p:tags r:id="rId38"/>
            </p:custDataLst>
          </p:nvPr>
        </p:nvCxnSpPr>
        <p:spPr>
          <a:xfrm>
            <a:off x="3972560" y="3175"/>
            <a:ext cx="10795" cy="6864985"/>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62" name="直接连接符 61"/>
          <p:cNvCxnSpPr/>
          <p:nvPr>
            <p:custDataLst>
              <p:tags r:id="rId39"/>
            </p:custDataLst>
          </p:nvPr>
        </p:nvCxnSpPr>
        <p:spPr>
          <a:xfrm>
            <a:off x="4334510" y="3175"/>
            <a:ext cx="10795" cy="6864985"/>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63" name="直接连接符 62"/>
          <p:cNvCxnSpPr/>
          <p:nvPr>
            <p:custDataLst>
              <p:tags r:id="rId40"/>
            </p:custDataLst>
          </p:nvPr>
        </p:nvCxnSpPr>
        <p:spPr>
          <a:xfrm>
            <a:off x="4725670" y="1905"/>
            <a:ext cx="11430" cy="6864985"/>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custDataLst>
              <p:tags r:id="rId41"/>
            </p:custDataLst>
          </p:nvPr>
        </p:nvCxnSpPr>
        <p:spPr>
          <a:xfrm>
            <a:off x="5087620" y="1905"/>
            <a:ext cx="10795" cy="6864985"/>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custDataLst>
              <p:tags r:id="rId42"/>
            </p:custDataLst>
          </p:nvPr>
        </p:nvCxnSpPr>
        <p:spPr>
          <a:xfrm>
            <a:off x="5441315" y="1270"/>
            <a:ext cx="11430" cy="6864985"/>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p:nvPr>
            <p:custDataLst>
              <p:tags r:id="rId43"/>
            </p:custDataLst>
          </p:nvPr>
        </p:nvCxnSpPr>
        <p:spPr>
          <a:xfrm>
            <a:off x="5803265" y="1270"/>
            <a:ext cx="11430" cy="6864985"/>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custDataLst>
              <p:tags r:id="rId44"/>
            </p:custDataLst>
          </p:nvPr>
        </p:nvCxnSpPr>
        <p:spPr>
          <a:xfrm>
            <a:off x="6136640" y="4445"/>
            <a:ext cx="10795" cy="6864985"/>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custDataLst>
              <p:tags r:id="rId45"/>
            </p:custDataLst>
          </p:nvPr>
        </p:nvCxnSpPr>
        <p:spPr>
          <a:xfrm>
            <a:off x="6498590" y="4445"/>
            <a:ext cx="10795" cy="6864985"/>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p:nvPr>
            <p:custDataLst>
              <p:tags r:id="rId46"/>
            </p:custDataLst>
          </p:nvPr>
        </p:nvCxnSpPr>
        <p:spPr>
          <a:xfrm>
            <a:off x="6852285" y="3810"/>
            <a:ext cx="11430" cy="6864985"/>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p:nvPr>
            <p:custDataLst>
              <p:tags r:id="rId47"/>
            </p:custDataLst>
          </p:nvPr>
        </p:nvCxnSpPr>
        <p:spPr>
          <a:xfrm>
            <a:off x="7214235" y="3810"/>
            <a:ext cx="11430" cy="6864985"/>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custDataLst>
              <p:tags r:id="rId48"/>
            </p:custDataLst>
          </p:nvPr>
        </p:nvCxnSpPr>
        <p:spPr>
          <a:xfrm>
            <a:off x="7605395" y="3175"/>
            <a:ext cx="11430" cy="6864985"/>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custDataLst>
              <p:tags r:id="rId49"/>
            </p:custDataLst>
          </p:nvPr>
        </p:nvCxnSpPr>
        <p:spPr>
          <a:xfrm>
            <a:off x="7967345" y="3175"/>
            <a:ext cx="11430" cy="6864985"/>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custDataLst>
              <p:tags r:id="rId50"/>
            </p:custDataLst>
          </p:nvPr>
        </p:nvCxnSpPr>
        <p:spPr>
          <a:xfrm>
            <a:off x="8321675" y="1905"/>
            <a:ext cx="11430" cy="6864985"/>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p:nvPr>
            <p:custDataLst>
              <p:tags r:id="rId51"/>
            </p:custDataLst>
          </p:nvPr>
        </p:nvCxnSpPr>
        <p:spPr>
          <a:xfrm>
            <a:off x="8682990" y="1905"/>
            <a:ext cx="10795" cy="6864985"/>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custDataLst>
              <p:tags r:id="rId52"/>
            </p:custDataLst>
          </p:nvPr>
        </p:nvCxnSpPr>
        <p:spPr>
          <a:xfrm>
            <a:off x="9023985" y="5715"/>
            <a:ext cx="11430" cy="6864985"/>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76" name="直接连接符 75"/>
          <p:cNvCxnSpPr/>
          <p:nvPr>
            <p:custDataLst>
              <p:tags r:id="rId53"/>
            </p:custDataLst>
          </p:nvPr>
        </p:nvCxnSpPr>
        <p:spPr>
          <a:xfrm>
            <a:off x="9385300" y="5715"/>
            <a:ext cx="10795" cy="6864985"/>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77" name="直接连接符 76"/>
          <p:cNvCxnSpPr/>
          <p:nvPr>
            <p:custDataLst>
              <p:tags r:id="rId54"/>
            </p:custDataLst>
          </p:nvPr>
        </p:nvCxnSpPr>
        <p:spPr>
          <a:xfrm>
            <a:off x="9739630" y="5080"/>
            <a:ext cx="10795" cy="6864985"/>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78" name="直接连接符 77"/>
          <p:cNvCxnSpPr/>
          <p:nvPr>
            <p:custDataLst>
              <p:tags r:id="rId55"/>
            </p:custDataLst>
          </p:nvPr>
        </p:nvCxnSpPr>
        <p:spPr>
          <a:xfrm>
            <a:off x="10101580" y="5080"/>
            <a:ext cx="11430" cy="6864985"/>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79" name="直接连接符 78"/>
          <p:cNvCxnSpPr/>
          <p:nvPr>
            <p:custDataLst>
              <p:tags r:id="rId56"/>
            </p:custDataLst>
          </p:nvPr>
        </p:nvCxnSpPr>
        <p:spPr>
          <a:xfrm>
            <a:off x="10492740" y="4445"/>
            <a:ext cx="10795" cy="6864985"/>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80" name="直接连接符 79"/>
          <p:cNvCxnSpPr/>
          <p:nvPr>
            <p:custDataLst>
              <p:tags r:id="rId57"/>
            </p:custDataLst>
          </p:nvPr>
        </p:nvCxnSpPr>
        <p:spPr>
          <a:xfrm>
            <a:off x="10854690" y="4445"/>
            <a:ext cx="10795" cy="6864985"/>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81" name="直接连接符 80"/>
          <p:cNvCxnSpPr/>
          <p:nvPr>
            <p:custDataLst>
              <p:tags r:id="rId58"/>
            </p:custDataLst>
          </p:nvPr>
        </p:nvCxnSpPr>
        <p:spPr>
          <a:xfrm>
            <a:off x="11209020" y="3175"/>
            <a:ext cx="11430" cy="6864985"/>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p:nvPr>
            <p:custDataLst>
              <p:tags r:id="rId59"/>
            </p:custDataLst>
          </p:nvPr>
        </p:nvCxnSpPr>
        <p:spPr>
          <a:xfrm>
            <a:off x="11570335" y="3175"/>
            <a:ext cx="11430" cy="6864985"/>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p:nvPr>
            <p:custDataLst>
              <p:tags r:id="rId60"/>
            </p:custDataLst>
          </p:nvPr>
        </p:nvCxnSpPr>
        <p:spPr>
          <a:xfrm>
            <a:off x="11908790" y="49530"/>
            <a:ext cx="11430" cy="6864985"/>
          </a:xfrm>
          <a:prstGeom prst="line">
            <a:avLst/>
          </a:prstGeom>
          <a:ln>
            <a:solidFill>
              <a:schemeClr val="accent2">
                <a:lumMod val="60000"/>
                <a:lumOff val="40000"/>
                <a:alpha val="34000"/>
              </a:schemeClr>
            </a:solidFill>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title"/>
            <p:custDataLst>
              <p:tags r:id="rId61"/>
            </p:custDataLst>
          </p:nvPr>
        </p:nvSpPr>
        <p:spPr/>
        <p:txBody>
          <a:bodyPr/>
          <a:lstStyle>
            <a:lvl1pPr>
              <a:defRPr baseline="0">
                <a:solidFill>
                  <a:schemeClr val="accent5"/>
                </a:solidFill>
                <a:latin typeface="Arial" panose="020b0604020202020204" pitchFamily="34" charset="0"/>
                <a:ea typeface="幼圆" panose="02010509060101010101" pitchFamily="49"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62"/>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63"/>
            </p:custDataLst>
          </p:nvPr>
        </p:nvSpPr>
        <p:spPr/>
        <p:txBody>
          <a:bodyPr/>
          <a:lstStyle/>
          <a:p>
            <a:endParaRPr lang="zh-CN" altLang="en-US"/>
          </a:p>
        </p:txBody>
      </p:sp>
      <p:sp>
        <p:nvSpPr>
          <p:cNvPr id="5" name="灯片编号占位符 4"/>
          <p:cNvSpPr>
            <a:spLocks noGrp="1"/>
          </p:cNvSpPr>
          <p:nvPr>
            <p:ph type="sldNum" sz="quarter" idx="12"/>
            <p:custDataLst>
              <p:tags r:id="rId64"/>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相框">
    <p:bg>
      <p:bgPr>
        <a:solidFill>
          <a:schemeClr val="tx2"/>
        </a:solidFill>
        <a:effectLst/>
      </p:bgPr>
    </p:bg>
    <p:spTree>
      <p:nvGrpSpPr>
        <p:cNvPr id="1" name=""/>
        <p:cNvGrpSpPr/>
        <p:nvPr/>
      </p:nvGrpSpPr>
      <p:grpSpPr>
        <a:xfrm>
          <a:off x="0" y="0"/>
          <a:ext cx="0" cy="0"/>
        </a:xfrm>
      </p:grpSpPr>
      <p:sp>
        <p:nvSpPr>
          <p:cNvPr id="8" name="矩形 7"/>
          <p:cNvSpPr/>
          <p:nvPr>
            <p:custDataLst>
              <p:tags r:id="rId1"/>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组合 19"/>
          <p:cNvGrpSpPr/>
          <p:nvPr>
            <p:custDataLst>
              <p:tags r:id="rId2"/>
            </p:custDataLst>
          </p:nvPr>
        </p:nvGrpSpPr>
        <p:grpSpPr>
          <a:xfrm>
            <a:off x="10383289" y="5526523"/>
            <a:ext cx="1583448" cy="905587"/>
            <a:chOff x="4142899" y="4440771"/>
            <a:chExt cx="2836863" cy="1622425"/>
          </a:xfrm>
        </p:grpSpPr>
        <p:grpSp>
          <p:nvGrpSpPr>
            <p:cNvPr id="21" name="组合 20"/>
            <p:cNvGrpSpPr/>
            <p:nvPr/>
          </p:nvGrpSpPr>
          <p:grpSpPr>
            <a:xfrm>
              <a:off x="5009674" y="4440771"/>
              <a:ext cx="1970088" cy="1077913"/>
              <a:chOff x="1774825" y="5948363"/>
              <a:chExt cx="1970088" cy="1077913"/>
            </a:xfrm>
          </p:grpSpPr>
          <p:sp>
            <p:nvSpPr>
              <p:cNvPr id="29" name="Freeform 231"/>
              <p:cNvSpPr/>
              <p:nvPr>
                <p:custDataLst>
                  <p:tags r:id="rId3"/>
                </p:custDataLst>
              </p:nvPr>
            </p:nvSpPr>
            <p:spPr bwMode="auto">
              <a:xfrm>
                <a:off x="3176588" y="6230938"/>
                <a:ext cx="568325" cy="795338"/>
              </a:xfrm>
              <a:custGeom>
                <a:gdLst>
                  <a:gd name="T0" fmla="*/ 204 w 544"/>
                  <a:gd name="T1" fmla="*/ 692 h 763"/>
                  <a:gd name="T2" fmla="*/ 36 w 544"/>
                  <a:gd name="T3" fmla="*/ 658 h 763"/>
                  <a:gd name="T4" fmla="*/ 29 w 544"/>
                  <a:gd name="T5" fmla="*/ 637 h 763"/>
                  <a:gd name="T6" fmla="*/ 91 w 544"/>
                  <a:gd name="T7" fmla="*/ 346 h 763"/>
                  <a:gd name="T8" fmla="*/ 339 w 544"/>
                  <a:gd name="T9" fmla="*/ 70 h 763"/>
                  <a:gd name="T10" fmla="*/ 508 w 544"/>
                  <a:gd name="T11" fmla="*/ 105 h 763"/>
                  <a:gd name="T12" fmla="*/ 514 w 544"/>
                  <a:gd name="T13" fmla="*/ 125 h 763"/>
                  <a:gd name="T14" fmla="*/ 453 w 544"/>
                  <a:gd name="T15" fmla="*/ 416 h 763"/>
                  <a:gd name="T16" fmla="*/ 204 w 544"/>
                  <a:gd name="T17" fmla="*/ 692 h 76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4" h="763">
                    <a:moveTo>
                      <a:pt x="204" y="692"/>
                    </a:moveTo>
                    <a:cubicBezTo>
                      <a:pt x="141" y="763"/>
                      <a:pt x="65" y="747"/>
                      <a:pt x="36" y="658"/>
                    </a:cubicBezTo>
                    <a:cubicBezTo>
                      <a:pt x="29" y="637"/>
                      <a:pt x="29" y="637"/>
                      <a:pt x="29" y="637"/>
                    </a:cubicBezTo>
                    <a:cubicBezTo>
                      <a:pt x="0" y="548"/>
                      <a:pt x="27" y="417"/>
                      <a:pt x="91" y="346"/>
                    </a:cubicBezTo>
                    <a:cubicBezTo>
                      <a:pt x="339" y="70"/>
                      <a:pt x="339" y="70"/>
                      <a:pt x="339" y="70"/>
                    </a:cubicBezTo>
                    <a:cubicBezTo>
                      <a:pt x="402" y="0"/>
                      <a:pt x="478" y="16"/>
                      <a:pt x="508" y="105"/>
                    </a:cubicBezTo>
                    <a:cubicBezTo>
                      <a:pt x="514" y="125"/>
                      <a:pt x="514" y="125"/>
                      <a:pt x="514" y="125"/>
                    </a:cubicBezTo>
                    <a:cubicBezTo>
                      <a:pt x="544" y="215"/>
                      <a:pt x="516" y="346"/>
                      <a:pt x="453" y="416"/>
                    </a:cubicBezTo>
                    <a:lnTo>
                      <a:pt x="204" y="692"/>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 name="Freeform 232"/>
              <p:cNvSpPr/>
              <p:nvPr>
                <p:custDataLst>
                  <p:tags r:id="rId4"/>
                </p:custDataLst>
              </p:nvPr>
            </p:nvSpPr>
            <p:spPr bwMode="auto">
              <a:xfrm>
                <a:off x="1774825" y="5948363"/>
                <a:ext cx="1857375" cy="1049338"/>
              </a:xfrm>
              <a:custGeom>
                <a:gdLst>
                  <a:gd name="T0" fmla="*/ 1438 w 1778"/>
                  <a:gd name="T1" fmla="*/ 1003 h 1006"/>
                  <a:gd name="T2" fmla="*/ 1427 w 1778"/>
                  <a:gd name="T3" fmla="*/ 998 h 1006"/>
                  <a:gd name="T4" fmla="*/ 1417 w 1778"/>
                  <a:gd name="T5" fmla="*/ 991 h 1006"/>
                  <a:gd name="T6" fmla="*/ 1407 w 1778"/>
                  <a:gd name="T7" fmla="*/ 982 h 1006"/>
                  <a:gd name="T8" fmla="*/ 1396 w 1778"/>
                  <a:gd name="T9" fmla="*/ 968 h 1006"/>
                  <a:gd name="T10" fmla="*/ 1387 w 1778"/>
                  <a:gd name="T11" fmla="*/ 953 h 1006"/>
                  <a:gd name="T12" fmla="*/ 1380 w 1778"/>
                  <a:gd name="T13" fmla="*/ 938 h 1006"/>
                  <a:gd name="T14" fmla="*/ 1367 w 1778"/>
                  <a:gd name="T15" fmla="*/ 898 h 1006"/>
                  <a:gd name="T16" fmla="*/ 1361 w 1778"/>
                  <a:gd name="T17" fmla="*/ 873 h 1006"/>
                  <a:gd name="T18" fmla="*/ 1359 w 1778"/>
                  <a:gd name="T19" fmla="*/ 852 h 1006"/>
                  <a:gd name="T20" fmla="*/ 1358 w 1778"/>
                  <a:gd name="T21" fmla="*/ 832 h 1006"/>
                  <a:gd name="T22" fmla="*/ 1359 w 1778"/>
                  <a:gd name="T23" fmla="*/ 805 h 1006"/>
                  <a:gd name="T24" fmla="*/ 1361 w 1778"/>
                  <a:gd name="T25" fmla="*/ 782 h 1006"/>
                  <a:gd name="T26" fmla="*/ 1365 w 1778"/>
                  <a:gd name="T27" fmla="*/ 761 h 1006"/>
                  <a:gd name="T28" fmla="*/ 1370 w 1778"/>
                  <a:gd name="T29" fmla="*/ 740 h 1006"/>
                  <a:gd name="T30" fmla="*/ 1377 w 1778"/>
                  <a:gd name="T31" fmla="*/ 717 h 1006"/>
                  <a:gd name="T32" fmla="*/ 1384 w 1778"/>
                  <a:gd name="T33" fmla="*/ 698 h 1006"/>
                  <a:gd name="T34" fmla="*/ 1392 w 1778"/>
                  <a:gd name="T35" fmla="*/ 678 h 1006"/>
                  <a:gd name="T36" fmla="*/ 1404 w 1778"/>
                  <a:gd name="T37" fmla="*/ 656 h 1006"/>
                  <a:gd name="T38" fmla="*/ 1415 w 1778"/>
                  <a:gd name="T39" fmla="*/ 638 h 1006"/>
                  <a:gd name="T40" fmla="*/ 1426 w 1778"/>
                  <a:gd name="T41" fmla="*/ 624 h 1006"/>
                  <a:gd name="T42" fmla="*/ 420 w 1778"/>
                  <a:gd name="T43" fmla="*/ 7 h 1006"/>
                  <a:gd name="T44" fmla="*/ 66 w 1778"/>
                  <a:gd name="T45" fmla="*/ 334 h 1006"/>
                  <a:gd name="T46" fmla="*/ 55 w 1778"/>
                  <a:gd name="T47" fmla="*/ 349 h 1006"/>
                  <a:gd name="T48" fmla="*/ 46 w 1778"/>
                  <a:gd name="T49" fmla="*/ 364 h 1006"/>
                  <a:gd name="T50" fmla="*/ 36 w 1778"/>
                  <a:gd name="T51" fmla="*/ 383 h 1006"/>
                  <a:gd name="T52" fmla="*/ 29 w 1778"/>
                  <a:gd name="T53" fmla="*/ 396 h 1006"/>
                  <a:gd name="T54" fmla="*/ 22 w 1778"/>
                  <a:gd name="T55" fmla="*/ 415 h 1006"/>
                  <a:gd name="T56" fmla="*/ 15 w 1778"/>
                  <a:gd name="T57" fmla="*/ 435 h 1006"/>
                  <a:gd name="T58" fmla="*/ 12 w 1778"/>
                  <a:gd name="T59" fmla="*/ 448 h 1006"/>
                  <a:gd name="T60" fmla="*/ 8 w 1778"/>
                  <a:gd name="T61" fmla="*/ 465 h 1006"/>
                  <a:gd name="T62" fmla="*/ 5 w 1778"/>
                  <a:gd name="T63" fmla="*/ 479 h 1006"/>
                  <a:gd name="T64" fmla="*/ 2 w 1778"/>
                  <a:gd name="T65" fmla="*/ 499 h 1006"/>
                  <a:gd name="T66" fmla="*/ 0 w 1778"/>
                  <a:gd name="T67" fmla="*/ 525 h 1006"/>
                  <a:gd name="T68" fmla="*/ 0 w 1778"/>
                  <a:gd name="T69" fmla="*/ 540 h 1006"/>
                  <a:gd name="T70" fmla="*/ 1 w 1778"/>
                  <a:gd name="T71" fmla="*/ 560 h 1006"/>
                  <a:gd name="T72" fmla="*/ 3 w 1778"/>
                  <a:gd name="T73" fmla="*/ 579 h 1006"/>
                  <a:gd name="T74" fmla="*/ 8 w 1778"/>
                  <a:gd name="T75" fmla="*/ 603 h 1006"/>
                  <a:gd name="T76" fmla="*/ 20 w 1778"/>
                  <a:gd name="T77" fmla="*/ 640 h 1006"/>
                  <a:gd name="T78" fmla="*/ 25 w 1778"/>
                  <a:gd name="T79" fmla="*/ 654 h 1006"/>
                  <a:gd name="T80" fmla="*/ 32 w 1778"/>
                  <a:gd name="T81" fmla="*/ 668 h 1006"/>
                  <a:gd name="T82" fmla="*/ 39 w 1778"/>
                  <a:gd name="T83" fmla="*/ 678 h 1006"/>
                  <a:gd name="T84" fmla="*/ 49 w 1778"/>
                  <a:gd name="T85" fmla="*/ 690 h 1006"/>
                  <a:gd name="T86" fmla="*/ 56 w 1778"/>
                  <a:gd name="T87" fmla="*/ 697 h 1006"/>
                  <a:gd name="T88" fmla="*/ 65 w 1778"/>
                  <a:gd name="T89" fmla="*/ 704 h 1006"/>
                  <a:gd name="T90" fmla="*/ 75 w 1778"/>
                  <a:gd name="T91" fmla="*/ 709 h 1006"/>
                  <a:gd name="T92" fmla="*/ 83 w 1778"/>
                  <a:gd name="T93" fmla="*/ 712 h 1006"/>
                  <a:gd name="T94" fmla="*/ 1448 w 1778"/>
                  <a:gd name="T95" fmla="*/ 1006 h 100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778" h="1005">
                    <a:moveTo>
                      <a:pt x="1448" y="1006"/>
                    </a:moveTo>
                    <a:cubicBezTo>
                      <a:pt x="1446" y="1006"/>
                      <a:pt x="1445" y="1005"/>
                      <a:pt x="1444" y="1005"/>
                    </a:cubicBezTo>
                    <a:cubicBezTo>
                      <a:pt x="1443" y="1005"/>
                      <a:pt x="1442" y="1004"/>
                      <a:pt x="1441" y="1004"/>
                    </a:cubicBezTo>
                    <a:cubicBezTo>
                      <a:pt x="1440" y="1004"/>
                      <a:pt x="1439" y="1004"/>
                      <a:pt x="1438" y="1003"/>
                    </a:cubicBezTo>
                    <a:cubicBezTo>
                      <a:pt x="1437" y="1003"/>
                      <a:pt x="1436" y="1002"/>
                      <a:pt x="1435" y="1002"/>
                    </a:cubicBezTo>
                    <a:cubicBezTo>
                      <a:pt x="1434" y="1002"/>
                      <a:pt x="1434" y="1001"/>
                      <a:pt x="1433" y="1001"/>
                    </a:cubicBezTo>
                    <a:cubicBezTo>
                      <a:pt x="1432" y="1000"/>
                      <a:pt x="1431" y="1000"/>
                      <a:pt x="1430" y="1000"/>
                    </a:cubicBezTo>
                    <a:cubicBezTo>
                      <a:pt x="1429" y="999"/>
                      <a:pt x="1428" y="999"/>
                      <a:pt x="1427" y="998"/>
                    </a:cubicBezTo>
                    <a:cubicBezTo>
                      <a:pt x="1426" y="998"/>
                      <a:pt x="1425" y="997"/>
                      <a:pt x="1425" y="997"/>
                    </a:cubicBezTo>
                    <a:cubicBezTo>
                      <a:pt x="1424" y="996"/>
                      <a:pt x="1423" y="996"/>
                      <a:pt x="1422" y="995"/>
                    </a:cubicBezTo>
                    <a:cubicBezTo>
                      <a:pt x="1421" y="994"/>
                      <a:pt x="1420" y="994"/>
                      <a:pt x="1419" y="993"/>
                    </a:cubicBezTo>
                    <a:cubicBezTo>
                      <a:pt x="1418" y="992"/>
                      <a:pt x="1418" y="992"/>
                      <a:pt x="1417" y="991"/>
                    </a:cubicBezTo>
                    <a:cubicBezTo>
                      <a:pt x="1416" y="991"/>
                      <a:pt x="1415" y="990"/>
                      <a:pt x="1414" y="989"/>
                    </a:cubicBezTo>
                    <a:cubicBezTo>
                      <a:pt x="1413" y="988"/>
                      <a:pt x="1413" y="988"/>
                      <a:pt x="1412" y="987"/>
                    </a:cubicBezTo>
                    <a:cubicBezTo>
                      <a:pt x="1411" y="986"/>
                      <a:pt x="1410" y="985"/>
                      <a:pt x="1409" y="984"/>
                    </a:cubicBezTo>
                    <a:cubicBezTo>
                      <a:pt x="1408" y="983"/>
                      <a:pt x="1407" y="983"/>
                      <a:pt x="1407" y="982"/>
                    </a:cubicBezTo>
                    <a:cubicBezTo>
                      <a:pt x="1406" y="981"/>
                      <a:pt x="1404" y="980"/>
                      <a:pt x="1403" y="978"/>
                    </a:cubicBezTo>
                    <a:cubicBezTo>
                      <a:pt x="1403" y="978"/>
                      <a:pt x="1402" y="977"/>
                      <a:pt x="1402" y="977"/>
                    </a:cubicBezTo>
                    <a:cubicBezTo>
                      <a:pt x="1400" y="975"/>
                      <a:pt x="1399" y="972"/>
                      <a:pt x="1397" y="970"/>
                    </a:cubicBezTo>
                    <a:cubicBezTo>
                      <a:pt x="1396" y="969"/>
                      <a:pt x="1396" y="969"/>
                      <a:pt x="1396" y="968"/>
                    </a:cubicBezTo>
                    <a:cubicBezTo>
                      <a:pt x="1394" y="966"/>
                      <a:pt x="1393" y="964"/>
                      <a:pt x="1392" y="963"/>
                    </a:cubicBezTo>
                    <a:cubicBezTo>
                      <a:pt x="1391" y="962"/>
                      <a:pt x="1391" y="961"/>
                      <a:pt x="1390" y="960"/>
                    </a:cubicBezTo>
                    <a:cubicBezTo>
                      <a:pt x="1390" y="959"/>
                      <a:pt x="1389" y="958"/>
                      <a:pt x="1389" y="956"/>
                    </a:cubicBezTo>
                    <a:cubicBezTo>
                      <a:pt x="1388" y="955"/>
                      <a:pt x="1387" y="954"/>
                      <a:pt x="1387" y="953"/>
                    </a:cubicBezTo>
                    <a:cubicBezTo>
                      <a:pt x="1386" y="952"/>
                      <a:pt x="1386" y="951"/>
                      <a:pt x="1385" y="949"/>
                    </a:cubicBezTo>
                    <a:cubicBezTo>
                      <a:pt x="1384" y="948"/>
                      <a:pt x="1384" y="947"/>
                      <a:pt x="1383" y="946"/>
                    </a:cubicBezTo>
                    <a:cubicBezTo>
                      <a:pt x="1383" y="945"/>
                      <a:pt x="1382" y="943"/>
                      <a:pt x="1382" y="942"/>
                    </a:cubicBezTo>
                    <a:cubicBezTo>
                      <a:pt x="1381" y="941"/>
                      <a:pt x="1381" y="939"/>
                      <a:pt x="1380" y="938"/>
                    </a:cubicBezTo>
                    <a:cubicBezTo>
                      <a:pt x="1380" y="937"/>
                      <a:pt x="1379" y="935"/>
                      <a:pt x="1379" y="934"/>
                    </a:cubicBezTo>
                    <a:cubicBezTo>
                      <a:pt x="1378" y="932"/>
                      <a:pt x="1377" y="930"/>
                      <a:pt x="1377" y="929"/>
                    </a:cubicBezTo>
                    <a:cubicBezTo>
                      <a:pt x="1370" y="908"/>
                      <a:pt x="1370" y="908"/>
                      <a:pt x="1370" y="908"/>
                    </a:cubicBezTo>
                    <a:cubicBezTo>
                      <a:pt x="1369" y="905"/>
                      <a:pt x="1368" y="901"/>
                      <a:pt x="1367" y="898"/>
                    </a:cubicBezTo>
                    <a:cubicBezTo>
                      <a:pt x="1367" y="897"/>
                      <a:pt x="1366" y="896"/>
                      <a:pt x="1366" y="895"/>
                    </a:cubicBezTo>
                    <a:cubicBezTo>
                      <a:pt x="1365" y="892"/>
                      <a:pt x="1365" y="889"/>
                      <a:pt x="1364" y="887"/>
                    </a:cubicBezTo>
                    <a:cubicBezTo>
                      <a:pt x="1364" y="886"/>
                      <a:pt x="1364" y="885"/>
                      <a:pt x="1363" y="884"/>
                    </a:cubicBezTo>
                    <a:cubicBezTo>
                      <a:pt x="1363" y="880"/>
                      <a:pt x="1362" y="876"/>
                      <a:pt x="1361" y="873"/>
                    </a:cubicBezTo>
                    <a:cubicBezTo>
                      <a:pt x="1361" y="872"/>
                      <a:pt x="1361" y="871"/>
                      <a:pt x="1361" y="871"/>
                    </a:cubicBezTo>
                    <a:cubicBezTo>
                      <a:pt x="1361" y="868"/>
                      <a:pt x="1360" y="864"/>
                      <a:pt x="1360" y="861"/>
                    </a:cubicBezTo>
                    <a:cubicBezTo>
                      <a:pt x="1360" y="860"/>
                      <a:pt x="1360" y="858"/>
                      <a:pt x="1360" y="857"/>
                    </a:cubicBezTo>
                    <a:cubicBezTo>
                      <a:pt x="1359" y="855"/>
                      <a:pt x="1359" y="854"/>
                      <a:pt x="1359" y="852"/>
                    </a:cubicBezTo>
                    <a:cubicBezTo>
                      <a:pt x="1359" y="850"/>
                      <a:pt x="1359" y="849"/>
                      <a:pt x="1359" y="847"/>
                    </a:cubicBezTo>
                    <a:cubicBezTo>
                      <a:pt x="1359" y="845"/>
                      <a:pt x="1359" y="844"/>
                      <a:pt x="1359" y="842"/>
                    </a:cubicBezTo>
                    <a:cubicBezTo>
                      <a:pt x="1358" y="840"/>
                      <a:pt x="1358" y="839"/>
                      <a:pt x="1358" y="837"/>
                    </a:cubicBezTo>
                    <a:cubicBezTo>
                      <a:pt x="1358" y="835"/>
                      <a:pt x="1358" y="834"/>
                      <a:pt x="1358" y="832"/>
                    </a:cubicBezTo>
                    <a:cubicBezTo>
                      <a:pt x="1358" y="830"/>
                      <a:pt x="1358" y="829"/>
                      <a:pt x="1358" y="827"/>
                    </a:cubicBezTo>
                    <a:cubicBezTo>
                      <a:pt x="1358" y="825"/>
                      <a:pt x="1358" y="823"/>
                      <a:pt x="1358" y="822"/>
                    </a:cubicBezTo>
                    <a:cubicBezTo>
                      <a:pt x="1358" y="820"/>
                      <a:pt x="1358" y="819"/>
                      <a:pt x="1358" y="817"/>
                    </a:cubicBezTo>
                    <a:cubicBezTo>
                      <a:pt x="1359" y="813"/>
                      <a:pt x="1359" y="809"/>
                      <a:pt x="1359" y="805"/>
                    </a:cubicBezTo>
                    <a:cubicBezTo>
                      <a:pt x="1359" y="805"/>
                      <a:pt x="1359" y="804"/>
                      <a:pt x="1359" y="804"/>
                    </a:cubicBezTo>
                    <a:cubicBezTo>
                      <a:pt x="1359" y="800"/>
                      <a:pt x="1360" y="797"/>
                      <a:pt x="1360" y="793"/>
                    </a:cubicBezTo>
                    <a:cubicBezTo>
                      <a:pt x="1360" y="792"/>
                      <a:pt x="1360" y="790"/>
                      <a:pt x="1361" y="789"/>
                    </a:cubicBezTo>
                    <a:cubicBezTo>
                      <a:pt x="1361" y="787"/>
                      <a:pt x="1361" y="784"/>
                      <a:pt x="1361" y="782"/>
                    </a:cubicBezTo>
                    <a:cubicBezTo>
                      <a:pt x="1362" y="781"/>
                      <a:pt x="1362" y="779"/>
                      <a:pt x="1362" y="778"/>
                    </a:cubicBezTo>
                    <a:cubicBezTo>
                      <a:pt x="1362" y="776"/>
                      <a:pt x="1363" y="773"/>
                      <a:pt x="1363" y="771"/>
                    </a:cubicBezTo>
                    <a:cubicBezTo>
                      <a:pt x="1363" y="770"/>
                      <a:pt x="1364" y="768"/>
                      <a:pt x="1364" y="767"/>
                    </a:cubicBezTo>
                    <a:cubicBezTo>
                      <a:pt x="1364" y="765"/>
                      <a:pt x="1365" y="763"/>
                      <a:pt x="1365" y="761"/>
                    </a:cubicBezTo>
                    <a:cubicBezTo>
                      <a:pt x="1365" y="759"/>
                      <a:pt x="1366" y="758"/>
                      <a:pt x="1366" y="757"/>
                    </a:cubicBezTo>
                    <a:cubicBezTo>
                      <a:pt x="1366" y="754"/>
                      <a:pt x="1367" y="752"/>
                      <a:pt x="1367" y="750"/>
                    </a:cubicBezTo>
                    <a:cubicBezTo>
                      <a:pt x="1368" y="749"/>
                      <a:pt x="1368" y="748"/>
                      <a:pt x="1368" y="746"/>
                    </a:cubicBezTo>
                    <a:cubicBezTo>
                      <a:pt x="1369" y="744"/>
                      <a:pt x="1369" y="742"/>
                      <a:pt x="1370" y="740"/>
                    </a:cubicBezTo>
                    <a:cubicBezTo>
                      <a:pt x="1370" y="739"/>
                      <a:pt x="1370" y="738"/>
                      <a:pt x="1371" y="736"/>
                    </a:cubicBezTo>
                    <a:cubicBezTo>
                      <a:pt x="1371" y="734"/>
                      <a:pt x="1372" y="732"/>
                      <a:pt x="1373" y="729"/>
                    </a:cubicBezTo>
                    <a:cubicBezTo>
                      <a:pt x="1373" y="728"/>
                      <a:pt x="1373" y="727"/>
                      <a:pt x="1373" y="727"/>
                    </a:cubicBezTo>
                    <a:cubicBezTo>
                      <a:pt x="1374" y="723"/>
                      <a:pt x="1375" y="720"/>
                      <a:pt x="1377" y="717"/>
                    </a:cubicBezTo>
                    <a:cubicBezTo>
                      <a:pt x="1377" y="716"/>
                      <a:pt x="1377" y="716"/>
                      <a:pt x="1377" y="715"/>
                    </a:cubicBezTo>
                    <a:cubicBezTo>
                      <a:pt x="1378" y="712"/>
                      <a:pt x="1379" y="710"/>
                      <a:pt x="1380" y="707"/>
                    </a:cubicBezTo>
                    <a:cubicBezTo>
                      <a:pt x="1380" y="706"/>
                      <a:pt x="1381" y="706"/>
                      <a:pt x="1381" y="705"/>
                    </a:cubicBezTo>
                    <a:cubicBezTo>
                      <a:pt x="1382" y="702"/>
                      <a:pt x="1383" y="700"/>
                      <a:pt x="1384" y="698"/>
                    </a:cubicBezTo>
                    <a:cubicBezTo>
                      <a:pt x="1384" y="696"/>
                      <a:pt x="1385" y="695"/>
                      <a:pt x="1385" y="694"/>
                    </a:cubicBezTo>
                    <a:cubicBezTo>
                      <a:pt x="1386" y="692"/>
                      <a:pt x="1387" y="690"/>
                      <a:pt x="1387" y="688"/>
                    </a:cubicBezTo>
                    <a:cubicBezTo>
                      <a:pt x="1388" y="687"/>
                      <a:pt x="1388" y="686"/>
                      <a:pt x="1389" y="685"/>
                    </a:cubicBezTo>
                    <a:cubicBezTo>
                      <a:pt x="1390" y="683"/>
                      <a:pt x="1391" y="680"/>
                      <a:pt x="1392" y="678"/>
                    </a:cubicBezTo>
                    <a:cubicBezTo>
                      <a:pt x="1393" y="677"/>
                      <a:pt x="1393" y="676"/>
                      <a:pt x="1394" y="675"/>
                    </a:cubicBezTo>
                    <a:cubicBezTo>
                      <a:pt x="1395" y="673"/>
                      <a:pt x="1396" y="671"/>
                      <a:pt x="1397" y="669"/>
                    </a:cubicBezTo>
                    <a:cubicBezTo>
                      <a:pt x="1397" y="668"/>
                      <a:pt x="1398" y="667"/>
                      <a:pt x="1398" y="666"/>
                    </a:cubicBezTo>
                    <a:cubicBezTo>
                      <a:pt x="1400" y="662"/>
                      <a:pt x="1402" y="659"/>
                      <a:pt x="1404" y="656"/>
                    </a:cubicBezTo>
                    <a:cubicBezTo>
                      <a:pt x="1404" y="656"/>
                      <a:pt x="1404" y="655"/>
                      <a:pt x="1404" y="655"/>
                    </a:cubicBezTo>
                    <a:cubicBezTo>
                      <a:pt x="1406" y="651"/>
                      <a:pt x="1409" y="648"/>
                      <a:pt x="1411" y="645"/>
                    </a:cubicBezTo>
                    <a:cubicBezTo>
                      <a:pt x="1412" y="644"/>
                      <a:pt x="1412" y="642"/>
                      <a:pt x="1413" y="641"/>
                    </a:cubicBezTo>
                    <a:cubicBezTo>
                      <a:pt x="1414" y="640"/>
                      <a:pt x="1415" y="639"/>
                      <a:pt x="1415" y="638"/>
                    </a:cubicBezTo>
                    <a:cubicBezTo>
                      <a:pt x="1416" y="636"/>
                      <a:pt x="1417" y="635"/>
                      <a:pt x="1419" y="634"/>
                    </a:cubicBezTo>
                    <a:cubicBezTo>
                      <a:pt x="1419" y="633"/>
                      <a:pt x="1420" y="632"/>
                      <a:pt x="1421" y="631"/>
                    </a:cubicBezTo>
                    <a:cubicBezTo>
                      <a:pt x="1422" y="629"/>
                      <a:pt x="1423" y="628"/>
                      <a:pt x="1424" y="626"/>
                    </a:cubicBezTo>
                    <a:cubicBezTo>
                      <a:pt x="1425" y="625"/>
                      <a:pt x="1425" y="625"/>
                      <a:pt x="1426" y="624"/>
                    </a:cubicBezTo>
                    <a:cubicBezTo>
                      <a:pt x="1428" y="622"/>
                      <a:pt x="1430" y="620"/>
                      <a:pt x="1432" y="617"/>
                    </a:cubicBezTo>
                    <a:cubicBezTo>
                      <a:pt x="1680" y="341"/>
                      <a:pt x="1680" y="341"/>
                      <a:pt x="1680" y="341"/>
                    </a:cubicBezTo>
                    <a:cubicBezTo>
                      <a:pt x="1712" y="306"/>
                      <a:pt x="1747" y="292"/>
                      <a:pt x="1778" y="299"/>
                    </a:cubicBezTo>
                    <a:cubicBezTo>
                      <a:pt x="420" y="7"/>
                      <a:pt x="420" y="7"/>
                      <a:pt x="420" y="7"/>
                    </a:cubicBezTo>
                    <a:cubicBezTo>
                      <a:pt x="389" y="0"/>
                      <a:pt x="354" y="14"/>
                      <a:pt x="322" y="49"/>
                    </a:cubicBezTo>
                    <a:cubicBezTo>
                      <a:pt x="74" y="326"/>
                      <a:pt x="74" y="326"/>
                      <a:pt x="74" y="326"/>
                    </a:cubicBezTo>
                    <a:cubicBezTo>
                      <a:pt x="72" y="328"/>
                      <a:pt x="70" y="330"/>
                      <a:pt x="68" y="332"/>
                    </a:cubicBezTo>
                    <a:cubicBezTo>
                      <a:pt x="67" y="333"/>
                      <a:pt x="67" y="334"/>
                      <a:pt x="66" y="334"/>
                    </a:cubicBezTo>
                    <a:cubicBezTo>
                      <a:pt x="65" y="336"/>
                      <a:pt x="64" y="337"/>
                      <a:pt x="63" y="339"/>
                    </a:cubicBezTo>
                    <a:cubicBezTo>
                      <a:pt x="62" y="340"/>
                      <a:pt x="61" y="341"/>
                      <a:pt x="61" y="342"/>
                    </a:cubicBezTo>
                    <a:cubicBezTo>
                      <a:pt x="59" y="343"/>
                      <a:pt x="58" y="345"/>
                      <a:pt x="57" y="346"/>
                    </a:cubicBezTo>
                    <a:cubicBezTo>
                      <a:pt x="57" y="347"/>
                      <a:pt x="56" y="348"/>
                      <a:pt x="55" y="349"/>
                    </a:cubicBezTo>
                    <a:cubicBezTo>
                      <a:pt x="55" y="350"/>
                      <a:pt x="54" y="351"/>
                      <a:pt x="53" y="352"/>
                    </a:cubicBezTo>
                    <a:cubicBezTo>
                      <a:pt x="53" y="353"/>
                      <a:pt x="53" y="353"/>
                      <a:pt x="53" y="353"/>
                    </a:cubicBezTo>
                    <a:cubicBezTo>
                      <a:pt x="51" y="356"/>
                      <a:pt x="48" y="360"/>
                      <a:pt x="46" y="363"/>
                    </a:cubicBezTo>
                    <a:cubicBezTo>
                      <a:pt x="46" y="363"/>
                      <a:pt x="46" y="364"/>
                      <a:pt x="46" y="364"/>
                    </a:cubicBezTo>
                    <a:cubicBezTo>
                      <a:pt x="44" y="367"/>
                      <a:pt x="42" y="370"/>
                      <a:pt x="40" y="374"/>
                    </a:cubicBezTo>
                    <a:cubicBezTo>
                      <a:pt x="40" y="374"/>
                      <a:pt x="40" y="375"/>
                      <a:pt x="40" y="375"/>
                    </a:cubicBezTo>
                    <a:cubicBezTo>
                      <a:pt x="39" y="376"/>
                      <a:pt x="39" y="376"/>
                      <a:pt x="39" y="377"/>
                    </a:cubicBezTo>
                    <a:cubicBezTo>
                      <a:pt x="38" y="379"/>
                      <a:pt x="37" y="381"/>
                      <a:pt x="36" y="383"/>
                    </a:cubicBezTo>
                    <a:cubicBezTo>
                      <a:pt x="35" y="384"/>
                      <a:pt x="35" y="385"/>
                      <a:pt x="34" y="386"/>
                    </a:cubicBezTo>
                    <a:cubicBezTo>
                      <a:pt x="33" y="389"/>
                      <a:pt x="32" y="391"/>
                      <a:pt x="31" y="393"/>
                    </a:cubicBezTo>
                    <a:cubicBezTo>
                      <a:pt x="31" y="394"/>
                      <a:pt x="30" y="395"/>
                      <a:pt x="30" y="395"/>
                    </a:cubicBezTo>
                    <a:cubicBezTo>
                      <a:pt x="29" y="396"/>
                      <a:pt x="29" y="396"/>
                      <a:pt x="29" y="396"/>
                    </a:cubicBezTo>
                    <a:cubicBezTo>
                      <a:pt x="29" y="398"/>
                      <a:pt x="28" y="400"/>
                      <a:pt x="27" y="402"/>
                    </a:cubicBezTo>
                    <a:cubicBezTo>
                      <a:pt x="27" y="403"/>
                      <a:pt x="26" y="404"/>
                      <a:pt x="26" y="406"/>
                    </a:cubicBezTo>
                    <a:cubicBezTo>
                      <a:pt x="25" y="408"/>
                      <a:pt x="24" y="410"/>
                      <a:pt x="23" y="413"/>
                    </a:cubicBezTo>
                    <a:cubicBezTo>
                      <a:pt x="23" y="414"/>
                      <a:pt x="22" y="414"/>
                      <a:pt x="22" y="415"/>
                    </a:cubicBezTo>
                    <a:cubicBezTo>
                      <a:pt x="22" y="415"/>
                      <a:pt x="22" y="415"/>
                      <a:pt x="22" y="415"/>
                    </a:cubicBezTo>
                    <a:cubicBezTo>
                      <a:pt x="21" y="418"/>
                      <a:pt x="20" y="421"/>
                      <a:pt x="19" y="423"/>
                    </a:cubicBezTo>
                    <a:cubicBezTo>
                      <a:pt x="19" y="424"/>
                      <a:pt x="19" y="424"/>
                      <a:pt x="19" y="425"/>
                    </a:cubicBezTo>
                    <a:cubicBezTo>
                      <a:pt x="17" y="428"/>
                      <a:pt x="16" y="431"/>
                      <a:pt x="15" y="435"/>
                    </a:cubicBezTo>
                    <a:cubicBezTo>
                      <a:pt x="15" y="435"/>
                      <a:pt x="15" y="435"/>
                      <a:pt x="15" y="435"/>
                    </a:cubicBezTo>
                    <a:cubicBezTo>
                      <a:pt x="15" y="436"/>
                      <a:pt x="15" y="437"/>
                      <a:pt x="15" y="438"/>
                    </a:cubicBezTo>
                    <a:cubicBezTo>
                      <a:pt x="14" y="440"/>
                      <a:pt x="13" y="442"/>
                      <a:pt x="13" y="444"/>
                    </a:cubicBezTo>
                    <a:cubicBezTo>
                      <a:pt x="12" y="446"/>
                      <a:pt x="12" y="447"/>
                      <a:pt x="12" y="448"/>
                    </a:cubicBezTo>
                    <a:cubicBezTo>
                      <a:pt x="11" y="450"/>
                      <a:pt x="11" y="452"/>
                      <a:pt x="10" y="454"/>
                    </a:cubicBezTo>
                    <a:cubicBezTo>
                      <a:pt x="10" y="455"/>
                      <a:pt x="10" y="455"/>
                      <a:pt x="10" y="455"/>
                    </a:cubicBezTo>
                    <a:cubicBezTo>
                      <a:pt x="10" y="456"/>
                      <a:pt x="10" y="457"/>
                      <a:pt x="9" y="458"/>
                    </a:cubicBezTo>
                    <a:cubicBezTo>
                      <a:pt x="9" y="460"/>
                      <a:pt x="8" y="463"/>
                      <a:pt x="8" y="465"/>
                    </a:cubicBezTo>
                    <a:cubicBezTo>
                      <a:pt x="8" y="466"/>
                      <a:pt x="7" y="467"/>
                      <a:pt x="7" y="469"/>
                    </a:cubicBezTo>
                    <a:cubicBezTo>
                      <a:pt x="7" y="471"/>
                      <a:pt x="6" y="473"/>
                      <a:pt x="6" y="475"/>
                    </a:cubicBezTo>
                    <a:cubicBezTo>
                      <a:pt x="6" y="475"/>
                      <a:pt x="6" y="476"/>
                      <a:pt x="6" y="476"/>
                    </a:cubicBezTo>
                    <a:cubicBezTo>
                      <a:pt x="5" y="477"/>
                      <a:pt x="5" y="478"/>
                      <a:pt x="5" y="479"/>
                    </a:cubicBezTo>
                    <a:cubicBezTo>
                      <a:pt x="5" y="481"/>
                      <a:pt x="4" y="484"/>
                      <a:pt x="4" y="486"/>
                    </a:cubicBezTo>
                    <a:cubicBezTo>
                      <a:pt x="4" y="487"/>
                      <a:pt x="4" y="489"/>
                      <a:pt x="3" y="490"/>
                    </a:cubicBezTo>
                    <a:cubicBezTo>
                      <a:pt x="3" y="493"/>
                      <a:pt x="3" y="495"/>
                      <a:pt x="3" y="497"/>
                    </a:cubicBezTo>
                    <a:cubicBezTo>
                      <a:pt x="2" y="498"/>
                      <a:pt x="2" y="499"/>
                      <a:pt x="2" y="499"/>
                    </a:cubicBezTo>
                    <a:cubicBezTo>
                      <a:pt x="2" y="500"/>
                      <a:pt x="2" y="501"/>
                      <a:pt x="2" y="501"/>
                    </a:cubicBezTo>
                    <a:cubicBezTo>
                      <a:pt x="2" y="505"/>
                      <a:pt x="1" y="508"/>
                      <a:pt x="1" y="512"/>
                    </a:cubicBezTo>
                    <a:cubicBezTo>
                      <a:pt x="1" y="512"/>
                      <a:pt x="1" y="513"/>
                      <a:pt x="1" y="513"/>
                    </a:cubicBezTo>
                    <a:cubicBezTo>
                      <a:pt x="1" y="517"/>
                      <a:pt x="1" y="521"/>
                      <a:pt x="0" y="525"/>
                    </a:cubicBezTo>
                    <a:cubicBezTo>
                      <a:pt x="0" y="526"/>
                      <a:pt x="0" y="526"/>
                      <a:pt x="0" y="527"/>
                    </a:cubicBezTo>
                    <a:cubicBezTo>
                      <a:pt x="0" y="528"/>
                      <a:pt x="0" y="529"/>
                      <a:pt x="0" y="530"/>
                    </a:cubicBezTo>
                    <a:cubicBezTo>
                      <a:pt x="0" y="532"/>
                      <a:pt x="0" y="533"/>
                      <a:pt x="0" y="535"/>
                    </a:cubicBezTo>
                    <a:cubicBezTo>
                      <a:pt x="0" y="537"/>
                      <a:pt x="0" y="538"/>
                      <a:pt x="0" y="540"/>
                    </a:cubicBezTo>
                    <a:cubicBezTo>
                      <a:pt x="0" y="542"/>
                      <a:pt x="0" y="543"/>
                      <a:pt x="0" y="545"/>
                    </a:cubicBezTo>
                    <a:cubicBezTo>
                      <a:pt x="0" y="547"/>
                      <a:pt x="0" y="548"/>
                      <a:pt x="0" y="550"/>
                    </a:cubicBezTo>
                    <a:cubicBezTo>
                      <a:pt x="1" y="552"/>
                      <a:pt x="1" y="553"/>
                      <a:pt x="1" y="555"/>
                    </a:cubicBezTo>
                    <a:cubicBezTo>
                      <a:pt x="1" y="557"/>
                      <a:pt x="1" y="558"/>
                      <a:pt x="1" y="560"/>
                    </a:cubicBezTo>
                    <a:cubicBezTo>
                      <a:pt x="1" y="562"/>
                      <a:pt x="1" y="563"/>
                      <a:pt x="2" y="565"/>
                    </a:cubicBezTo>
                    <a:cubicBezTo>
                      <a:pt x="2" y="566"/>
                      <a:pt x="2" y="567"/>
                      <a:pt x="2" y="568"/>
                    </a:cubicBezTo>
                    <a:cubicBezTo>
                      <a:pt x="2" y="568"/>
                      <a:pt x="2" y="569"/>
                      <a:pt x="2" y="569"/>
                    </a:cubicBezTo>
                    <a:cubicBezTo>
                      <a:pt x="2" y="572"/>
                      <a:pt x="3" y="576"/>
                      <a:pt x="3" y="579"/>
                    </a:cubicBezTo>
                    <a:cubicBezTo>
                      <a:pt x="3" y="579"/>
                      <a:pt x="3" y="580"/>
                      <a:pt x="3" y="581"/>
                    </a:cubicBezTo>
                    <a:cubicBezTo>
                      <a:pt x="4" y="584"/>
                      <a:pt x="5" y="588"/>
                      <a:pt x="5" y="592"/>
                    </a:cubicBezTo>
                    <a:cubicBezTo>
                      <a:pt x="6" y="593"/>
                      <a:pt x="6" y="594"/>
                      <a:pt x="6" y="595"/>
                    </a:cubicBezTo>
                    <a:cubicBezTo>
                      <a:pt x="7" y="597"/>
                      <a:pt x="7" y="600"/>
                      <a:pt x="8" y="603"/>
                    </a:cubicBezTo>
                    <a:cubicBezTo>
                      <a:pt x="8" y="604"/>
                      <a:pt x="9" y="605"/>
                      <a:pt x="9" y="606"/>
                    </a:cubicBezTo>
                    <a:cubicBezTo>
                      <a:pt x="10" y="610"/>
                      <a:pt x="11" y="613"/>
                      <a:pt x="12" y="616"/>
                    </a:cubicBezTo>
                    <a:cubicBezTo>
                      <a:pt x="19" y="637"/>
                      <a:pt x="19" y="637"/>
                      <a:pt x="19" y="637"/>
                    </a:cubicBezTo>
                    <a:cubicBezTo>
                      <a:pt x="19" y="638"/>
                      <a:pt x="19" y="639"/>
                      <a:pt x="20" y="640"/>
                    </a:cubicBezTo>
                    <a:cubicBezTo>
                      <a:pt x="20" y="640"/>
                      <a:pt x="20" y="641"/>
                      <a:pt x="20" y="642"/>
                    </a:cubicBezTo>
                    <a:cubicBezTo>
                      <a:pt x="21" y="643"/>
                      <a:pt x="22" y="645"/>
                      <a:pt x="22" y="646"/>
                    </a:cubicBezTo>
                    <a:cubicBezTo>
                      <a:pt x="23" y="648"/>
                      <a:pt x="23" y="649"/>
                      <a:pt x="24" y="650"/>
                    </a:cubicBezTo>
                    <a:cubicBezTo>
                      <a:pt x="24" y="651"/>
                      <a:pt x="25" y="653"/>
                      <a:pt x="25" y="654"/>
                    </a:cubicBezTo>
                    <a:cubicBezTo>
                      <a:pt x="26" y="655"/>
                      <a:pt x="26" y="656"/>
                      <a:pt x="27" y="658"/>
                    </a:cubicBezTo>
                    <a:cubicBezTo>
                      <a:pt x="27" y="659"/>
                      <a:pt x="28" y="660"/>
                      <a:pt x="29" y="661"/>
                    </a:cubicBezTo>
                    <a:cubicBezTo>
                      <a:pt x="29" y="662"/>
                      <a:pt x="30" y="663"/>
                      <a:pt x="30" y="665"/>
                    </a:cubicBezTo>
                    <a:cubicBezTo>
                      <a:pt x="31" y="666"/>
                      <a:pt x="32" y="667"/>
                      <a:pt x="32" y="668"/>
                    </a:cubicBezTo>
                    <a:cubicBezTo>
                      <a:pt x="33" y="668"/>
                      <a:pt x="33" y="669"/>
                      <a:pt x="33" y="669"/>
                    </a:cubicBezTo>
                    <a:cubicBezTo>
                      <a:pt x="33" y="670"/>
                      <a:pt x="34" y="670"/>
                      <a:pt x="34" y="671"/>
                    </a:cubicBezTo>
                    <a:cubicBezTo>
                      <a:pt x="35" y="673"/>
                      <a:pt x="36" y="674"/>
                      <a:pt x="38" y="676"/>
                    </a:cubicBezTo>
                    <a:cubicBezTo>
                      <a:pt x="38" y="677"/>
                      <a:pt x="38" y="678"/>
                      <a:pt x="39" y="678"/>
                    </a:cubicBezTo>
                    <a:cubicBezTo>
                      <a:pt x="41" y="680"/>
                      <a:pt x="42" y="683"/>
                      <a:pt x="44" y="685"/>
                    </a:cubicBezTo>
                    <a:cubicBezTo>
                      <a:pt x="44" y="685"/>
                      <a:pt x="44" y="685"/>
                      <a:pt x="44" y="685"/>
                    </a:cubicBezTo>
                    <a:cubicBezTo>
                      <a:pt x="45" y="685"/>
                      <a:pt x="45" y="686"/>
                      <a:pt x="45" y="686"/>
                    </a:cubicBezTo>
                    <a:cubicBezTo>
                      <a:pt x="46" y="688"/>
                      <a:pt x="48" y="689"/>
                      <a:pt x="49" y="690"/>
                    </a:cubicBezTo>
                    <a:cubicBezTo>
                      <a:pt x="49" y="691"/>
                      <a:pt x="50" y="691"/>
                      <a:pt x="51" y="692"/>
                    </a:cubicBezTo>
                    <a:cubicBezTo>
                      <a:pt x="52" y="693"/>
                      <a:pt x="53" y="694"/>
                      <a:pt x="54" y="695"/>
                    </a:cubicBezTo>
                    <a:cubicBezTo>
                      <a:pt x="55" y="696"/>
                      <a:pt x="55" y="696"/>
                      <a:pt x="55" y="696"/>
                    </a:cubicBezTo>
                    <a:cubicBezTo>
                      <a:pt x="55" y="696"/>
                      <a:pt x="56" y="697"/>
                      <a:pt x="56" y="697"/>
                    </a:cubicBezTo>
                    <a:cubicBezTo>
                      <a:pt x="57" y="698"/>
                      <a:pt x="58" y="699"/>
                      <a:pt x="59" y="699"/>
                    </a:cubicBezTo>
                    <a:cubicBezTo>
                      <a:pt x="60" y="700"/>
                      <a:pt x="60" y="700"/>
                      <a:pt x="61" y="701"/>
                    </a:cubicBezTo>
                    <a:cubicBezTo>
                      <a:pt x="62" y="702"/>
                      <a:pt x="63" y="702"/>
                      <a:pt x="64" y="703"/>
                    </a:cubicBezTo>
                    <a:cubicBezTo>
                      <a:pt x="64" y="703"/>
                      <a:pt x="65" y="704"/>
                      <a:pt x="65" y="704"/>
                    </a:cubicBezTo>
                    <a:cubicBezTo>
                      <a:pt x="66" y="704"/>
                      <a:pt x="66" y="704"/>
                      <a:pt x="67" y="705"/>
                    </a:cubicBezTo>
                    <a:cubicBezTo>
                      <a:pt x="67" y="705"/>
                      <a:pt x="68" y="706"/>
                      <a:pt x="69" y="706"/>
                    </a:cubicBezTo>
                    <a:cubicBezTo>
                      <a:pt x="70" y="707"/>
                      <a:pt x="71" y="707"/>
                      <a:pt x="72" y="708"/>
                    </a:cubicBezTo>
                    <a:cubicBezTo>
                      <a:pt x="73" y="708"/>
                      <a:pt x="74" y="709"/>
                      <a:pt x="75" y="709"/>
                    </a:cubicBezTo>
                    <a:cubicBezTo>
                      <a:pt x="75" y="709"/>
                      <a:pt x="76" y="709"/>
                      <a:pt x="76" y="710"/>
                    </a:cubicBezTo>
                    <a:cubicBezTo>
                      <a:pt x="77" y="710"/>
                      <a:pt x="77" y="710"/>
                      <a:pt x="77" y="710"/>
                    </a:cubicBezTo>
                    <a:cubicBezTo>
                      <a:pt x="78" y="711"/>
                      <a:pt x="79" y="711"/>
                      <a:pt x="80" y="711"/>
                    </a:cubicBezTo>
                    <a:cubicBezTo>
                      <a:pt x="81" y="712"/>
                      <a:pt x="82" y="712"/>
                      <a:pt x="83" y="712"/>
                    </a:cubicBezTo>
                    <a:cubicBezTo>
                      <a:pt x="84" y="713"/>
                      <a:pt x="85" y="713"/>
                      <a:pt x="86" y="713"/>
                    </a:cubicBezTo>
                    <a:cubicBezTo>
                      <a:pt x="87" y="713"/>
                      <a:pt x="87" y="713"/>
                      <a:pt x="88" y="714"/>
                    </a:cubicBezTo>
                    <a:cubicBezTo>
                      <a:pt x="88" y="714"/>
                      <a:pt x="89" y="714"/>
                      <a:pt x="90" y="714"/>
                    </a:cubicBezTo>
                    <a:lnTo>
                      <a:pt x="1448" y="1006"/>
                    </a:lnTo>
                    <a:close/>
                  </a:path>
                </a:pathLst>
              </a:custGeom>
              <a:solidFill>
                <a:schemeClr val="tx1">
                  <a:lumMod val="65000"/>
                  <a:lumOff val="3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 name="Freeform 233"/>
              <p:cNvSpPr/>
              <p:nvPr>
                <p:custDataLst>
                  <p:tags r:id="rId5"/>
                </p:custDataLst>
              </p:nvPr>
            </p:nvSpPr>
            <p:spPr bwMode="auto">
              <a:xfrm>
                <a:off x="1984375" y="5992813"/>
                <a:ext cx="639763" cy="788988"/>
              </a:xfrm>
              <a:custGeom>
                <a:gdLst>
                  <a:gd name="T0" fmla="*/ 284 w 612"/>
                  <a:gd name="T1" fmla="*/ 754 h 756"/>
                  <a:gd name="T2" fmla="*/ 275 w 612"/>
                  <a:gd name="T3" fmla="*/ 751 h 756"/>
                  <a:gd name="T4" fmla="*/ 266 w 612"/>
                  <a:gd name="T5" fmla="*/ 746 h 756"/>
                  <a:gd name="T6" fmla="*/ 257 w 612"/>
                  <a:gd name="T7" fmla="*/ 739 h 756"/>
                  <a:gd name="T8" fmla="*/ 250 w 612"/>
                  <a:gd name="T9" fmla="*/ 732 h 756"/>
                  <a:gd name="T10" fmla="*/ 240 w 612"/>
                  <a:gd name="T11" fmla="*/ 720 h 756"/>
                  <a:gd name="T12" fmla="*/ 233 w 612"/>
                  <a:gd name="T13" fmla="*/ 710 h 756"/>
                  <a:gd name="T14" fmla="*/ 226 w 612"/>
                  <a:gd name="T15" fmla="*/ 696 h 756"/>
                  <a:gd name="T16" fmla="*/ 220 w 612"/>
                  <a:gd name="T17" fmla="*/ 682 h 756"/>
                  <a:gd name="T18" fmla="*/ 209 w 612"/>
                  <a:gd name="T19" fmla="*/ 645 h 756"/>
                  <a:gd name="T20" fmla="*/ 204 w 612"/>
                  <a:gd name="T21" fmla="*/ 621 h 756"/>
                  <a:gd name="T22" fmla="*/ 202 w 612"/>
                  <a:gd name="T23" fmla="*/ 602 h 756"/>
                  <a:gd name="T24" fmla="*/ 201 w 612"/>
                  <a:gd name="T25" fmla="*/ 582 h 756"/>
                  <a:gd name="T26" fmla="*/ 201 w 612"/>
                  <a:gd name="T27" fmla="*/ 568 h 756"/>
                  <a:gd name="T28" fmla="*/ 203 w 612"/>
                  <a:gd name="T29" fmla="*/ 542 h 756"/>
                  <a:gd name="T30" fmla="*/ 206 w 612"/>
                  <a:gd name="T31" fmla="*/ 521 h 756"/>
                  <a:gd name="T32" fmla="*/ 209 w 612"/>
                  <a:gd name="T33" fmla="*/ 507 h 756"/>
                  <a:gd name="T34" fmla="*/ 212 w 612"/>
                  <a:gd name="T35" fmla="*/ 490 h 756"/>
                  <a:gd name="T36" fmla="*/ 216 w 612"/>
                  <a:gd name="T37" fmla="*/ 477 h 756"/>
                  <a:gd name="T38" fmla="*/ 223 w 612"/>
                  <a:gd name="T39" fmla="*/ 457 h 756"/>
                  <a:gd name="T40" fmla="*/ 230 w 612"/>
                  <a:gd name="T41" fmla="*/ 438 h 756"/>
                  <a:gd name="T42" fmla="*/ 236 w 612"/>
                  <a:gd name="T43" fmla="*/ 425 h 756"/>
                  <a:gd name="T44" fmla="*/ 246 w 612"/>
                  <a:gd name="T45" fmla="*/ 406 h 756"/>
                  <a:gd name="T46" fmla="*/ 256 w 612"/>
                  <a:gd name="T47" fmla="*/ 391 h 756"/>
                  <a:gd name="T48" fmla="*/ 267 w 612"/>
                  <a:gd name="T49" fmla="*/ 376 h 756"/>
                  <a:gd name="T50" fmla="*/ 612 w 612"/>
                  <a:gd name="T51" fmla="*/ 48 h 756"/>
                  <a:gd name="T52" fmla="*/ 68 w 612"/>
                  <a:gd name="T53" fmla="*/ 332 h 756"/>
                  <a:gd name="T54" fmla="*/ 58 w 612"/>
                  <a:gd name="T55" fmla="*/ 346 h 756"/>
                  <a:gd name="T56" fmla="*/ 46 w 612"/>
                  <a:gd name="T57" fmla="*/ 363 h 756"/>
                  <a:gd name="T58" fmla="*/ 39 w 612"/>
                  <a:gd name="T59" fmla="*/ 377 h 756"/>
                  <a:gd name="T60" fmla="*/ 30 w 612"/>
                  <a:gd name="T61" fmla="*/ 395 h 756"/>
                  <a:gd name="T62" fmla="*/ 23 w 612"/>
                  <a:gd name="T63" fmla="*/ 412 h 756"/>
                  <a:gd name="T64" fmla="*/ 19 w 612"/>
                  <a:gd name="T65" fmla="*/ 425 h 756"/>
                  <a:gd name="T66" fmla="*/ 13 w 612"/>
                  <a:gd name="T67" fmla="*/ 444 h 756"/>
                  <a:gd name="T68" fmla="*/ 9 w 612"/>
                  <a:gd name="T69" fmla="*/ 458 h 756"/>
                  <a:gd name="T70" fmla="*/ 6 w 612"/>
                  <a:gd name="T71" fmla="*/ 476 h 756"/>
                  <a:gd name="T72" fmla="*/ 3 w 612"/>
                  <a:gd name="T73" fmla="*/ 497 h 756"/>
                  <a:gd name="T74" fmla="*/ 1 w 612"/>
                  <a:gd name="T75" fmla="*/ 513 h 756"/>
                  <a:gd name="T76" fmla="*/ 0 w 612"/>
                  <a:gd name="T77" fmla="*/ 535 h 756"/>
                  <a:gd name="T78" fmla="*/ 1 w 612"/>
                  <a:gd name="T79" fmla="*/ 555 h 756"/>
                  <a:gd name="T80" fmla="*/ 2 w 612"/>
                  <a:gd name="T81" fmla="*/ 569 h 756"/>
                  <a:gd name="T82" fmla="*/ 6 w 612"/>
                  <a:gd name="T83" fmla="*/ 594 h 756"/>
                  <a:gd name="T84" fmla="*/ 19 w 612"/>
                  <a:gd name="T85" fmla="*/ 636 h 756"/>
                  <a:gd name="T86" fmla="*/ 24 w 612"/>
                  <a:gd name="T87" fmla="*/ 650 h 756"/>
                  <a:gd name="T88" fmla="*/ 31 w 612"/>
                  <a:gd name="T89" fmla="*/ 664 h 756"/>
                  <a:gd name="T90" fmla="*/ 38 w 612"/>
                  <a:gd name="T91" fmla="*/ 676 h 756"/>
                  <a:gd name="T92" fmla="*/ 45 w 612"/>
                  <a:gd name="T93" fmla="*/ 686 h 756"/>
                  <a:gd name="T94" fmla="*/ 55 w 612"/>
                  <a:gd name="T95" fmla="*/ 696 h 756"/>
                  <a:gd name="T96" fmla="*/ 64 w 612"/>
                  <a:gd name="T97" fmla="*/ 703 h 756"/>
                  <a:gd name="T98" fmla="*/ 72 w 612"/>
                  <a:gd name="T99" fmla="*/ 707 h 756"/>
                  <a:gd name="T100" fmla="*/ 80 w 612"/>
                  <a:gd name="T101" fmla="*/ 711 h 756"/>
                  <a:gd name="T102" fmla="*/ 90 w 612"/>
                  <a:gd name="T103" fmla="*/ 714 h 75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12" h="756">
                    <a:moveTo>
                      <a:pt x="290" y="756"/>
                    </a:moveTo>
                    <a:cubicBezTo>
                      <a:pt x="290" y="756"/>
                      <a:pt x="289" y="756"/>
                      <a:pt x="289" y="756"/>
                    </a:cubicBezTo>
                    <a:cubicBezTo>
                      <a:pt x="288" y="756"/>
                      <a:pt x="287" y="755"/>
                      <a:pt x="287" y="755"/>
                    </a:cubicBezTo>
                    <a:cubicBezTo>
                      <a:pt x="286" y="755"/>
                      <a:pt x="285" y="755"/>
                      <a:pt x="284" y="754"/>
                    </a:cubicBezTo>
                    <a:cubicBezTo>
                      <a:pt x="283" y="754"/>
                      <a:pt x="282" y="754"/>
                      <a:pt x="281" y="753"/>
                    </a:cubicBezTo>
                    <a:cubicBezTo>
                      <a:pt x="280" y="753"/>
                      <a:pt x="279" y="753"/>
                      <a:pt x="278" y="752"/>
                    </a:cubicBezTo>
                    <a:cubicBezTo>
                      <a:pt x="278" y="752"/>
                      <a:pt x="277" y="752"/>
                      <a:pt x="277" y="752"/>
                    </a:cubicBezTo>
                    <a:cubicBezTo>
                      <a:pt x="276" y="752"/>
                      <a:pt x="276" y="751"/>
                      <a:pt x="275" y="751"/>
                    </a:cubicBezTo>
                    <a:cubicBezTo>
                      <a:pt x="275" y="751"/>
                      <a:pt x="274" y="750"/>
                      <a:pt x="273" y="750"/>
                    </a:cubicBezTo>
                    <a:cubicBezTo>
                      <a:pt x="272" y="749"/>
                      <a:pt x="271" y="749"/>
                      <a:pt x="270" y="748"/>
                    </a:cubicBezTo>
                    <a:cubicBezTo>
                      <a:pt x="269" y="748"/>
                      <a:pt x="268" y="747"/>
                      <a:pt x="267" y="747"/>
                    </a:cubicBezTo>
                    <a:cubicBezTo>
                      <a:pt x="267" y="747"/>
                      <a:pt x="266" y="746"/>
                      <a:pt x="266" y="746"/>
                    </a:cubicBezTo>
                    <a:cubicBezTo>
                      <a:pt x="266" y="746"/>
                      <a:pt x="265" y="745"/>
                      <a:pt x="265" y="745"/>
                    </a:cubicBezTo>
                    <a:cubicBezTo>
                      <a:pt x="264" y="745"/>
                      <a:pt x="263" y="744"/>
                      <a:pt x="262" y="743"/>
                    </a:cubicBezTo>
                    <a:cubicBezTo>
                      <a:pt x="261" y="743"/>
                      <a:pt x="260" y="742"/>
                      <a:pt x="260" y="741"/>
                    </a:cubicBezTo>
                    <a:cubicBezTo>
                      <a:pt x="259" y="741"/>
                      <a:pt x="258" y="740"/>
                      <a:pt x="257" y="739"/>
                    </a:cubicBezTo>
                    <a:cubicBezTo>
                      <a:pt x="256" y="739"/>
                      <a:pt x="256" y="738"/>
                      <a:pt x="255" y="738"/>
                    </a:cubicBezTo>
                    <a:cubicBezTo>
                      <a:pt x="255" y="737"/>
                      <a:pt x="255" y="737"/>
                      <a:pt x="255" y="737"/>
                    </a:cubicBezTo>
                    <a:cubicBezTo>
                      <a:pt x="254" y="736"/>
                      <a:pt x="253" y="735"/>
                      <a:pt x="251" y="734"/>
                    </a:cubicBezTo>
                    <a:cubicBezTo>
                      <a:pt x="251" y="734"/>
                      <a:pt x="250" y="733"/>
                      <a:pt x="250" y="732"/>
                    </a:cubicBezTo>
                    <a:cubicBezTo>
                      <a:pt x="248" y="731"/>
                      <a:pt x="247" y="730"/>
                      <a:pt x="246" y="728"/>
                    </a:cubicBezTo>
                    <a:cubicBezTo>
                      <a:pt x="246" y="728"/>
                      <a:pt x="245" y="728"/>
                      <a:pt x="245" y="727"/>
                    </a:cubicBezTo>
                    <a:cubicBezTo>
                      <a:pt x="245" y="727"/>
                      <a:pt x="245" y="727"/>
                      <a:pt x="245" y="727"/>
                    </a:cubicBezTo>
                    <a:cubicBezTo>
                      <a:pt x="243" y="725"/>
                      <a:pt x="241" y="723"/>
                      <a:pt x="240" y="720"/>
                    </a:cubicBezTo>
                    <a:cubicBezTo>
                      <a:pt x="239" y="720"/>
                      <a:pt x="239" y="719"/>
                      <a:pt x="238" y="718"/>
                    </a:cubicBezTo>
                    <a:cubicBezTo>
                      <a:pt x="237" y="717"/>
                      <a:pt x="236" y="715"/>
                      <a:pt x="235" y="713"/>
                    </a:cubicBezTo>
                    <a:cubicBezTo>
                      <a:pt x="234" y="712"/>
                      <a:pt x="234" y="712"/>
                      <a:pt x="234" y="712"/>
                    </a:cubicBezTo>
                    <a:cubicBezTo>
                      <a:pt x="234" y="711"/>
                      <a:pt x="233" y="711"/>
                      <a:pt x="233" y="710"/>
                    </a:cubicBezTo>
                    <a:cubicBezTo>
                      <a:pt x="233" y="709"/>
                      <a:pt x="232" y="708"/>
                      <a:pt x="231" y="707"/>
                    </a:cubicBezTo>
                    <a:cubicBezTo>
                      <a:pt x="231" y="706"/>
                      <a:pt x="230" y="705"/>
                      <a:pt x="229" y="703"/>
                    </a:cubicBezTo>
                    <a:cubicBezTo>
                      <a:pt x="229" y="702"/>
                      <a:pt x="228" y="701"/>
                      <a:pt x="228" y="700"/>
                    </a:cubicBezTo>
                    <a:cubicBezTo>
                      <a:pt x="227" y="699"/>
                      <a:pt x="227" y="697"/>
                      <a:pt x="226" y="696"/>
                    </a:cubicBezTo>
                    <a:cubicBezTo>
                      <a:pt x="225" y="695"/>
                      <a:pt x="225" y="694"/>
                      <a:pt x="224" y="692"/>
                    </a:cubicBezTo>
                    <a:cubicBezTo>
                      <a:pt x="224" y="691"/>
                      <a:pt x="223" y="690"/>
                      <a:pt x="223" y="688"/>
                    </a:cubicBezTo>
                    <a:cubicBezTo>
                      <a:pt x="222" y="687"/>
                      <a:pt x="222" y="686"/>
                      <a:pt x="221" y="684"/>
                    </a:cubicBezTo>
                    <a:cubicBezTo>
                      <a:pt x="221" y="683"/>
                      <a:pt x="221" y="683"/>
                      <a:pt x="220" y="682"/>
                    </a:cubicBezTo>
                    <a:cubicBezTo>
                      <a:pt x="220" y="681"/>
                      <a:pt x="220" y="680"/>
                      <a:pt x="219" y="679"/>
                    </a:cubicBezTo>
                    <a:cubicBezTo>
                      <a:pt x="213" y="659"/>
                      <a:pt x="213" y="659"/>
                      <a:pt x="213" y="659"/>
                    </a:cubicBezTo>
                    <a:cubicBezTo>
                      <a:pt x="212" y="655"/>
                      <a:pt x="211" y="652"/>
                      <a:pt x="210" y="648"/>
                    </a:cubicBezTo>
                    <a:cubicBezTo>
                      <a:pt x="209" y="647"/>
                      <a:pt x="209" y="646"/>
                      <a:pt x="209" y="645"/>
                    </a:cubicBezTo>
                    <a:cubicBezTo>
                      <a:pt x="208" y="642"/>
                      <a:pt x="207" y="640"/>
                      <a:pt x="207" y="637"/>
                    </a:cubicBezTo>
                    <a:cubicBezTo>
                      <a:pt x="207" y="636"/>
                      <a:pt x="206" y="635"/>
                      <a:pt x="206" y="634"/>
                    </a:cubicBezTo>
                    <a:cubicBezTo>
                      <a:pt x="205" y="630"/>
                      <a:pt x="205" y="627"/>
                      <a:pt x="204" y="623"/>
                    </a:cubicBezTo>
                    <a:cubicBezTo>
                      <a:pt x="204" y="622"/>
                      <a:pt x="204" y="622"/>
                      <a:pt x="204" y="621"/>
                    </a:cubicBezTo>
                    <a:cubicBezTo>
                      <a:pt x="204" y="618"/>
                      <a:pt x="203" y="615"/>
                      <a:pt x="203" y="611"/>
                    </a:cubicBezTo>
                    <a:cubicBezTo>
                      <a:pt x="203" y="611"/>
                      <a:pt x="203" y="610"/>
                      <a:pt x="203" y="610"/>
                    </a:cubicBezTo>
                    <a:cubicBezTo>
                      <a:pt x="202" y="609"/>
                      <a:pt x="202" y="608"/>
                      <a:pt x="202" y="607"/>
                    </a:cubicBezTo>
                    <a:cubicBezTo>
                      <a:pt x="202" y="606"/>
                      <a:pt x="202" y="604"/>
                      <a:pt x="202" y="602"/>
                    </a:cubicBezTo>
                    <a:cubicBezTo>
                      <a:pt x="202" y="600"/>
                      <a:pt x="202" y="599"/>
                      <a:pt x="202" y="597"/>
                    </a:cubicBezTo>
                    <a:cubicBezTo>
                      <a:pt x="201" y="596"/>
                      <a:pt x="201" y="594"/>
                      <a:pt x="201" y="592"/>
                    </a:cubicBezTo>
                    <a:cubicBezTo>
                      <a:pt x="201" y="591"/>
                      <a:pt x="201" y="589"/>
                      <a:pt x="201" y="587"/>
                    </a:cubicBezTo>
                    <a:cubicBezTo>
                      <a:pt x="201" y="586"/>
                      <a:pt x="201" y="584"/>
                      <a:pt x="201" y="582"/>
                    </a:cubicBezTo>
                    <a:cubicBezTo>
                      <a:pt x="201" y="580"/>
                      <a:pt x="201" y="579"/>
                      <a:pt x="201" y="577"/>
                    </a:cubicBezTo>
                    <a:cubicBezTo>
                      <a:pt x="201" y="576"/>
                      <a:pt x="201" y="574"/>
                      <a:pt x="201" y="572"/>
                    </a:cubicBezTo>
                    <a:cubicBezTo>
                      <a:pt x="201" y="571"/>
                      <a:pt x="201" y="570"/>
                      <a:pt x="201" y="569"/>
                    </a:cubicBezTo>
                    <a:cubicBezTo>
                      <a:pt x="201" y="568"/>
                      <a:pt x="201" y="568"/>
                      <a:pt x="201" y="568"/>
                    </a:cubicBezTo>
                    <a:cubicBezTo>
                      <a:pt x="201" y="564"/>
                      <a:pt x="201" y="559"/>
                      <a:pt x="202" y="555"/>
                    </a:cubicBezTo>
                    <a:cubicBezTo>
                      <a:pt x="202" y="555"/>
                      <a:pt x="202" y="555"/>
                      <a:pt x="202" y="554"/>
                    </a:cubicBezTo>
                    <a:cubicBezTo>
                      <a:pt x="202" y="550"/>
                      <a:pt x="202" y="547"/>
                      <a:pt x="203" y="543"/>
                    </a:cubicBezTo>
                    <a:cubicBezTo>
                      <a:pt x="203" y="543"/>
                      <a:pt x="203" y="542"/>
                      <a:pt x="203" y="542"/>
                    </a:cubicBezTo>
                    <a:cubicBezTo>
                      <a:pt x="203" y="541"/>
                      <a:pt x="203" y="540"/>
                      <a:pt x="203" y="539"/>
                    </a:cubicBezTo>
                    <a:cubicBezTo>
                      <a:pt x="204" y="537"/>
                      <a:pt x="204" y="535"/>
                      <a:pt x="204" y="532"/>
                    </a:cubicBezTo>
                    <a:cubicBezTo>
                      <a:pt x="204" y="531"/>
                      <a:pt x="205" y="530"/>
                      <a:pt x="205" y="528"/>
                    </a:cubicBezTo>
                    <a:cubicBezTo>
                      <a:pt x="205" y="526"/>
                      <a:pt x="205" y="523"/>
                      <a:pt x="206" y="521"/>
                    </a:cubicBezTo>
                    <a:cubicBezTo>
                      <a:pt x="206" y="520"/>
                      <a:pt x="206" y="519"/>
                      <a:pt x="206" y="518"/>
                    </a:cubicBezTo>
                    <a:cubicBezTo>
                      <a:pt x="206" y="518"/>
                      <a:pt x="206" y="518"/>
                      <a:pt x="207" y="517"/>
                    </a:cubicBezTo>
                    <a:cubicBezTo>
                      <a:pt x="207" y="515"/>
                      <a:pt x="207" y="513"/>
                      <a:pt x="208" y="511"/>
                    </a:cubicBezTo>
                    <a:cubicBezTo>
                      <a:pt x="208" y="510"/>
                      <a:pt x="208" y="508"/>
                      <a:pt x="209" y="507"/>
                    </a:cubicBezTo>
                    <a:cubicBezTo>
                      <a:pt x="209" y="505"/>
                      <a:pt x="210" y="503"/>
                      <a:pt x="210" y="500"/>
                    </a:cubicBezTo>
                    <a:cubicBezTo>
                      <a:pt x="210" y="499"/>
                      <a:pt x="210" y="498"/>
                      <a:pt x="211" y="497"/>
                    </a:cubicBezTo>
                    <a:cubicBezTo>
                      <a:pt x="211" y="497"/>
                      <a:pt x="211" y="497"/>
                      <a:pt x="211" y="497"/>
                    </a:cubicBezTo>
                    <a:cubicBezTo>
                      <a:pt x="211" y="495"/>
                      <a:pt x="212" y="493"/>
                      <a:pt x="212" y="490"/>
                    </a:cubicBezTo>
                    <a:cubicBezTo>
                      <a:pt x="213" y="489"/>
                      <a:pt x="213" y="488"/>
                      <a:pt x="213" y="487"/>
                    </a:cubicBezTo>
                    <a:cubicBezTo>
                      <a:pt x="214" y="484"/>
                      <a:pt x="215" y="482"/>
                      <a:pt x="215" y="480"/>
                    </a:cubicBezTo>
                    <a:cubicBezTo>
                      <a:pt x="216" y="479"/>
                      <a:pt x="216" y="478"/>
                      <a:pt x="216" y="477"/>
                    </a:cubicBezTo>
                    <a:cubicBezTo>
                      <a:pt x="216" y="477"/>
                      <a:pt x="216" y="477"/>
                      <a:pt x="216" y="477"/>
                    </a:cubicBezTo>
                    <a:cubicBezTo>
                      <a:pt x="217" y="474"/>
                      <a:pt x="218" y="470"/>
                      <a:pt x="219" y="467"/>
                    </a:cubicBezTo>
                    <a:cubicBezTo>
                      <a:pt x="219" y="467"/>
                      <a:pt x="220" y="466"/>
                      <a:pt x="220" y="465"/>
                    </a:cubicBezTo>
                    <a:cubicBezTo>
                      <a:pt x="221" y="463"/>
                      <a:pt x="222" y="460"/>
                      <a:pt x="223" y="457"/>
                    </a:cubicBezTo>
                    <a:cubicBezTo>
                      <a:pt x="223" y="457"/>
                      <a:pt x="223" y="457"/>
                      <a:pt x="223" y="457"/>
                    </a:cubicBezTo>
                    <a:cubicBezTo>
                      <a:pt x="223" y="456"/>
                      <a:pt x="223" y="456"/>
                      <a:pt x="224" y="455"/>
                    </a:cubicBezTo>
                    <a:cubicBezTo>
                      <a:pt x="224" y="453"/>
                      <a:pt x="225" y="450"/>
                      <a:pt x="226" y="448"/>
                    </a:cubicBezTo>
                    <a:cubicBezTo>
                      <a:pt x="227" y="447"/>
                      <a:pt x="227" y="445"/>
                      <a:pt x="228" y="444"/>
                    </a:cubicBezTo>
                    <a:cubicBezTo>
                      <a:pt x="229" y="442"/>
                      <a:pt x="229" y="440"/>
                      <a:pt x="230" y="438"/>
                    </a:cubicBezTo>
                    <a:cubicBezTo>
                      <a:pt x="231" y="438"/>
                      <a:pt x="231" y="438"/>
                      <a:pt x="231" y="438"/>
                    </a:cubicBezTo>
                    <a:cubicBezTo>
                      <a:pt x="231" y="437"/>
                      <a:pt x="231" y="436"/>
                      <a:pt x="232" y="435"/>
                    </a:cubicBezTo>
                    <a:cubicBezTo>
                      <a:pt x="233" y="433"/>
                      <a:pt x="234" y="431"/>
                      <a:pt x="235" y="429"/>
                    </a:cubicBezTo>
                    <a:cubicBezTo>
                      <a:pt x="235" y="427"/>
                      <a:pt x="236" y="426"/>
                      <a:pt x="236" y="425"/>
                    </a:cubicBezTo>
                    <a:cubicBezTo>
                      <a:pt x="237" y="423"/>
                      <a:pt x="238" y="421"/>
                      <a:pt x="239" y="419"/>
                    </a:cubicBezTo>
                    <a:cubicBezTo>
                      <a:pt x="240" y="418"/>
                      <a:pt x="240" y="418"/>
                      <a:pt x="240" y="417"/>
                    </a:cubicBezTo>
                    <a:cubicBezTo>
                      <a:pt x="241" y="417"/>
                      <a:pt x="241" y="416"/>
                      <a:pt x="241" y="416"/>
                    </a:cubicBezTo>
                    <a:cubicBezTo>
                      <a:pt x="243" y="413"/>
                      <a:pt x="245" y="410"/>
                      <a:pt x="246" y="406"/>
                    </a:cubicBezTo>
                    <a:cubicBezTo>
                      <a:pt x="247" y="406"/>
                      <a:pt x="247" y="406"/>
                      <a:pt x="247" y="405"/>
                    </a:cubicBezTo>
                    <a:cubicBezTo>
                      <a:pt x="249" y="402"/>
                      <a:pt x="251" y="398"/>
                      <a:pt x="253" y="395"/>
                    </a:cubicBezTo>
                    <a:cubicBezTo>
                      <a:pt x="254" y="394"/>
                      <a:pt x="254" y="394"/>
                      <a:pt x="254" y="394"/>
                    </a:cubicBezTo>
                    <a:cubicBezTo>
                      <a:pt x="255" y="393"/>
                      <a:pt x="255" y="392"/>
                      <a:pt x="256" y="391"/>
                    </a:cubicBezTo>
                    <a:cubicBezTo>
                      <a:pt x="257" y="390"/>
                      <a:pt x="257" y="389"/>
                      <a:pt x="258" y="388"/>
                    </a:cubicBezTo>
                    <a:cubicBezTo>
                      <a:pt x="259" y="387"/>
                      <a:pt x="260" y="385"/>
                      <a:pt x="261" y="384"/>
                    </a:cubicBezTo>
                    <a:cubicBezTo>
                      <a:pt x="262" y="383"/>
                      <a:pt x="263" y="382"/>
                      <a:pt x="263" y="381"/>
                    </a:cubicBezTo>
                    <a:cubicBezTo>
                      <a:pt x="265" y="379"/>
                      <a:pt x="266" y="378"/>
                      <a:pt x="267" y="376"/>
                    </a:cubicBezTo>
                    <a:cubicBezTo>
                      <a:pt x="268" y="376"/>
                      <a:pt x="268" y="375"/>
                      <a:pt x="269" y="374"/>
                    </a:cubicBezTo>
                    <a:cubicBezTo>
                      <a:pt x="271" y="372"/>
                      <a:pt x="272" y="370"/>
                      <a:pt x="274" y="368"/>
                    </a:cubicBezTo>
                    <a:cubicBezTo>
                      <a:pt x="523" y="92"/>
                      <a:pt x="523" y="92"/>
                      <a:pt x="523" y="92"/>
                    </a:cubicBezTo>
                    <a:cubicBezTo>
                      <a:pt x="552" y="59"/>
                      <a:pt x="583" y="45"/>
                      <a:pt x="612" y="48"/>
                    </a:cubicBezTo>
                    <a:cubicBezTo>
                      <a:pt x="420" y="7"/>
                      <a:pt x="420" y="7"/>
                      <a:pt x="420" y="7"/>
                    </a:cubicBezTo>
                    <a:cubicBezTo>
                      <a:pt x="389" y="0"/>
                      <a:pt x="354" y="14"/>
                      <a:pt x="322" y="49"/>
                    </a:cubicBezTo>
                    <a:cubicBezTo>
                      <a:pt x="74" y="325"/>
                      <a:pt x="74" y="325"/>
                      <a:pt x="74" y="325"/>
                    </a:cubicBezTo>
                    <a:cubicBezTo>
                      <a:pt x="72" y="327"/>
                      <a:pt x="70" y="329"/>
                      <a:pt x="68" y="332"/>
                    </a:cubicBezTo>
                    <a:cubicBezTo>
                      <a:pt x="68" y="332"/>
                      <a:pt x="67" y="333"/>
                      <a:pt x="66" y="334"/>
                    </a:cubicBezTo>
                    <a:cubicBezTo>
                      <a:pt x="65" y="335"/>
                      <a:pt x="64" y="337"/>
                      <a:pt x="63" y="338"/>
                    </a:cubicBezTo>
                    <a:cubicBezTo>
                      <a:pt x="62" y="339"/>
                      <a:pt x="61" y="340"/>
                      <a:pt x="61" y="341"/>
                    </a:cubicBezTo>
                    <a:cubicBezTo>
                      <a:pt x="60" y="343"/>
                      <a:pt x="59" y="344"/>
                      <a:pt x="58" y="346"/>
                    </a:cubicBezTo>
                    <a:cubicBezTo>
                      <a:pt x="57" y="347"/>
                      <a:pt x="56" y="348"/>
                      <a:pt x="55" y="349"/>
                    </a:cubicBezTo>
                    <a:cubicBezTo>
                      <a:pt x="55" y="350"/>
                      <a:pt x="54" y="351"/>
                      <a:pt x="53" y="352"/>
                    </a:cubicBezTo>
                    <a:cubicBezTo>
                      <a:pt x="53" y="353"/>
                      <a:pt x="53" y="353"/>
                      <a:pt x="53" y="353"/>
                    </a:cubicBezTo>
                    <a:cubicBezTo>
                      <a:pt x="51" y="356"/>
                      <a:pt x="49" y="359"/>
                      <a:pt x="46" y="363"/>
                    </a:cubicBezTo>
                    <a:cubicBezTo>
                      <a:pt x="46" y="363"/>
                      <a:pt x="46" y="363"/>
                      <a:pt x="46" y="364"/>
                    </a:cubicBezTo>
                    <a:cubicBezTo>
                      <a:pt x="44" y="367"/>
                      <a:pt x="42" y="370"/>
                      <a:pt x="41" y="373"/>
                    </a:cubicBezTo>
                    <a:cubicBezTo>
                      <a:pt x="40" y="374"/>
                      <a:pt x="40" y="374"/>
                      <a:pt x="40" y="375"/>
                    </a:cubicBezTo>
                    <a:cubicBezTo>
                      <a:pt x="39" y="375"/>
                      <a:pt x="39" y="376"/>
                      <a:pt x="39" y="377"/>
                    </a:cubicBezTo>
                    <a:cubicBezTo>
                      <a:pt x="38" y="379"/>
                      <a:pt x="37" y="380"/>
                      <a:pt x="36" y="382"/>
                    </a:cubicBezTo>
                    <a:cubicBezTo>
                      <a:pt x="35" y="384"/>
                      <a:pt x="35" y="385"/>
                      <a:pt x="34" y="386"/>
                    </a:cubicBezTo>
                    <a:cubicBezTo>
                      <a:pt x="33" y="388"/>
                      <a:pt x="32" y="390"/>
                      <a:pt x="31" y="393"/>
                    </a:cubicBezTo>
                    <a:cubicBezTo>
                      <a:pt x="31" y="393"/>
                      <a:pt x="30" y="394"/>
                      <a:pt x="30" y="395"/>
                    </a:cubicBezTo>
                    <a:cubicBezTo>
                      <a:pt x="30" y="396"/>
                      <a:pt x="30" y="396"/>
                      <a:pt x="30" y="396"/>
                    </a:cubicBezTo>
                    <a:cubicBezTo>
                      <a:pt x="29" y="398"/>
                      <a:pt x="28" y="400"/>
                      <a:pt x="27" y="402"/>
                    </a:cubicBezTo>
                    <a:cubicBezTo>
                      <a:pt x="27" y="403"/>
                      <a:pt x="26" y="404"/>
                      <a:pt x="26" y="405"/>
                    </a:cubicBezTo>
                    <a:cubicBezTo>
                      <a:pt x="25" y="408"/>
                      <a:pt x="24" y="410"/>
                      <a:pt x="23" y="412"/>
                    </a:cubicBezTo>
                    <a:cubicBezTo>
                      <a:pt x="23" y="413"/>
                      <a:pt x="22" y="414"/>
                      <a:pt x="22" y="415"/>
                    </a:cubicBezTo>
                    <a:cubicBezTo>
                      <a:pt x="22" y="415"/>
                      <a:pt x="22" y="415"/>
                      <a:pt x="22" y="415"/>
                    </a:cubicBezTo>
                    <a:cubicBezTo>
                      <a:pt x="21" y="418"/>
                      <a:pt x="20" y="420"/>
                      <a:pt x="19" y="423"/>
                    </a:cubicBezTo>
                    <a:cubicBezTo>
                      <a:pt x="19" y="423"/>
                      <a:pt x="19" y="424"/>
                      <a:pt x="19" y="425"/>
                    </a:cubicBezTo>
                    <a:cubicBezTo>
                      <a:pt x="18" y="428"/>
                      <a:pt x="17" y="431"/>
                      <a:pt x="16" y="434"/>
                    </a:cubicBezTo>
                    <a:cubicBezTo>
                      <a:pt x="16" y="434"/>
                      <a:pt x="16" y="434"/>
                      <a:pt x="16" y="434"/>
                    </a:cubicBezTo>
                    <a:cubicBezTo>
                      <a:pt x="15" y="435"/>
                      <a:pt x="15" y="436"/>
                      <a:pt x="15" y="437"/>
                    </a:cubicBezTo>
                    <a:cubicBezTo>
                      <a:pt x="14" y="439"/>
                      <a:pt x="13" y="442"/>
                      <a:pt x="13" y="444"/>
                    </a:cubicBezTo>
                    <a:cubicBezTo>
                      <a:pt x="12" y="445"/>
                      <a:pt x="12" y="447"/>
                      <a:pt x="12" y="448"/>
                    </a:cubicBezTo>
                    <a:cubicBezTo>
                      <a:pt x="11" y="450"/>
                      <a:pt x="11" y="452"/>
                      <a:pt x="10" y="454"/>
                    </a:cubicBezTo>
                    <a:cubicBezTo>
                      <a:pt x="10" y="455"/>
                      <a:pt x="10" y="455"/>
                      <a:pt x="10" y="455"/>
                    </a:cubicBezTo>
                    <a:cubicBezTo>
                      <a:pt x="10" y="456"/>
                      <a:pt x="10" y="457"/>
                      <a:pt x="9" y="458"/>
                    </a:cubicBezTo>
                    <a:cubicBezTo>
                      <a:pt x="9" y="460"/>
                      <a:pt x="8" y="462"/>
                      <a:pt x="8" y="464"/>
                    </a:cubicBezTo>
                    <a:cubicBezTo>
                      <a:pt x="8" y="466"/>
                      <a:pt x="7" y="467"/>
                      <a:pt x="7" y="469"/>
                    </a:cubicBezTo>
                    <a:cubicBezTo>
                      <a:pt x="7" y="471"/>
                      <a:pt x="6" y="473"/>
                      <a:pt x="6" y="475"/>
                    </a:cubicBezTo>
                    <a:cubicBezTo>
                      <a:pt x="6" y="475"/>
                      <a:pt x="6" y="475"/>
                      <a:pt x="6" y="476"/>
                    </a:cubicBezTo>
                    <a:cubicBezTo>
                      <a:pt x="6" y="477"/>
                      <a:pt x="5" y="478"/>
                      <a:pt x="5" y="479"/>
                    </a:cubicBezTo>
                    <a:cubicBezTo>
                      <a:pt x="5" y="481"/>
                      <a:pt x="4" y="483"/>
                      <a:pt x="4" y="486"/>
                    </a:cubicBezTo>
                    <a:cubicBezTo>
                      <a:pt x="4" y="487"/>
                      <a:pt x="4" y="488"/>
                      <a:pt x="4" y="490"/>
                    </a:cubicBezTo>
                    <a:cubicBezTo>
                      <a:pt x="3" y="492"/>
                      <a:pt x="3" y="494"/>
                      <a:pt x="3" y="497"/>
                    </a:cubicBezTo>
                    <a:cubicBezTo>
                      <a:pt x="3" y="497"/>
                      <a:pt x="2" y="498"/>
                      <a:pt x="2" y="499"/>
                    </a:cubicBezTo>
                    <a:cubicBezTo>
                      <a:pt x="2" y="500"/>
                      <a:pt x="2" y="500"/>
                      <a:pt x="2" y="501"/>
                    </a:cubicBezTo>
                    <a:cubicBezTo>
                      <a:pt x="2" y="504"/>
                      <a:pt x="1" y="508"/>
                      <a:pt x="1" y="512"/>
                    </a:cubicBezTo>
                    <a:cubicBezTo>
                      <a:pt x="1" y="512"/>
                      <a:pt x="1" y="512"/>
                      <a:pt x="1" y="513"/>
                    </a:cubicBezTo>
                    <a:cubicBezTo>
                      <a:pt x="1" y="517"/>
                      <a:pt x="1" y="521"/>
                      <a:pt x="1" y="525"/>
                    </a:cubicBezTo>
                    <a:cubicBezTo>
                      <a:pt x="0" y="525"/>
                      <a:pt x="0" y="526"/>
                      <a:pt x="0" y="526"/>
                    </a:cubicBezTo>
                    <a:cubicBezTo>
                      <a:pt x="0" y="527"/>
                      <a:pt x="0" y="528"/>
                      <a:pt x="0" y="529"/>
                    </a:cubicBezTo>
                    <a:cubicBezTo>
                      <a:pt x="0" y="531"/>
                      <a:pt x="0" y="533"/>
                      <a:pt x="0" y="535"/>
                    </a:cubicBezTo>
                    <a:cubicBezTo>
                      <a:pt x="0" y="536"/>
                      <a:pt x="0" y="538"/>
                      <a:pt x="0" y="539"/>
                    </a:cubicBezTo>
                    <a:cubicBezTo>
                      <a:pt x="0" y="541"/>
                      <a:pt x="0" y="543"/>
                      <a:pt x="0" y="545"/>
                    </a:cubicBezTo>
                    <a:cubicBezTo>
                      <a:pt x="0" y="546"/>
                      <a:pt x="1" y="548"/>
                      <a:pt x="1" y="550"/>
                    </a:cubicBezTo>
                    <a:cubicBezTo>
                      <a:pt x="1" y="551"/>
                      <a:pt x="1" y="553"/>
                      <a:pt x="1" y="555"/>
                    </a:cubicBezTo>
                    <a:cubicBezTo>
                      <a:pt x="1" y="556"/>
                      <a:pt x="1" y="558"/>
                      <a:pt x="1" y="559"/>
                    </a:cubicBezTo>
                    <a:cubicBezTo>
                      <a:pt x="1" y="561"/>
                      <a:pt x="1" y="563"/>
                      <a:pt x="2" y="565"/>
                    </a:cubicBezTo>
                    <a:cubicBezTo>
                      <a:pt x="2" y="566"/>
                      <a:pt x="2" y="566"/>
                      <a:pt x="2" y="567"/>
                    </a:cubicBezTo>
                    <a:cubicBezTo>
                      <a:pt x="2" y="568"/>
                      <a:pt x="2" y="568"/>
                      <a:pt x="2" y="569"/>
                    </a:cubicBezTo>
                    <a:cubicBezTo>
                      <a:pt x="2" y="572"/>
                      <a:pt x="3" y="575"/>
                      <a:pt x="3" y="579"/>
                    </a:cubicBezTo>
                    <a:cubicBezTo>
                      <a:pt x="3" y="579"/>
                      <a:pt x="3" y="580"/>
                      <a:pt x="4" y="580"/>
                    </a:cubicBezTo>
                    <a:cubicBezTo>
                      <a:pt x="4" y="584"/>
                      <a:pt x="5" y="588"/>
                      <a:pt x="6" y="591"/>
                    </a:cubicBezTo>
                    <a:cubicBezTo>
                      <a:pt x="6" y="592"/>
                      <a:pt x="6" y="593"/>
                      <a:pt x="6" y="594"/>
                    </a:cubicBezTo>
                    <a:cubicBezTo>
                      <a:pt x="7" y="597"/>
                      <a:pt x="7" y="600"/>
                      <a:pt x="8" y="603"/>
                    </a:cubicBezTo>
                    <a:cubicBezTo>
                      <a:pt x="8" y="604"/>
                      <a:pt x="9" y="605"/>
                      <a:pt x="9" y="606"/>
                    </a:cubicBezTo>
                    <a:cubicBezTo>
                      <a:pt x="10" y="609"/>
                      <a:pt x="11" y="613"/>
                      <a:pt x="12" y="616"/>
                    </a:cubicBezTo>
                    <a:cubicBezTo>
                      <a:pt x="19" y="636"/>
                      <a:pt x="19" y="636"/>
                      <a:pt x="19" y="636"/>
                    </a:cubicBezTo>
                    <a:cubicBezTo>
                      <a:pt x="19" y="637"/>
                      <a:pt x="19" y="638"/>
                      <a:pt x="20" y="639"/>
                    </a:cubicBezTo>
                    <a:cubicBezTo>
                      <a:pt x="20" y="640"/>
                      <a:pt x="20" y="641"/>
                      <a:pt x="21" y="642"/>
                    </a:cubicBezTo>
                    <a:cubicBezTo>
                      <a:pt x="21" y="643"/>
                      <a:pt x="22" y="645"/>
                      <a:pt x="22" y="646"/>
                    </a:cubicBezTo>
                    <a:cubicBezTo>
                      <a:pt x="23" y="647"/>
                      <a:pt x="23" y="648"/>
                      <a:pt x="24" y="650"/>
                    </a:cubicBezTo>
                    <a:cubicBezTo>
                      <a:pt x="24" y="651"/>
                      <a:pt x="25" y="652"/>
                      <a:pt x="25" y="654"/>
                    </a:cubicBezTo>
                    <a:cubicBezTo>
                      <a:pt x="26" y="655"/>
                      <a:pt x="26" y="656"/>
                      <a:pt x="27" y="657"/>
                    </a:cubicBezTo>
                    <a:cubicBezTo>
                      <a:pt x="28" y="658"/>
                      <a:pt x="28" y="660"/>
                      <a:pt x="29" y="661"/>
                    </a:cubicBezTo>
                    <a:cubicBezTo>
                      <a:pt x="29" y="662"/>
                      <a:pt x="30" y="663"/>
                      <a:pt x="31" y="664"/>
                    </a:cubicBezTo>
                    <a:cubicBezTo>
                      <a:pt x="31" y="665"/>
                      <a:pt x="32" y="667"/>
                      <a:pt x="33" y="668"/>
                    </a:cubicBezTo>
                    <a:cubicBezTo>
                      <a:pt x="33" y="668"/>
                      <a:pt x="33" y="669"/>
                      <a:pt x="33" y="669"/>
                    </a:cubicBezTo>
                    <a:cubicBezTo>
                      <a:pt x="34" y="669"/>
                      <a:pt x="34" y="670"/>
                      <a:pt x="34" y="670"/>
                    </a:cubicBezTo>
                    <a:cubicBezTo>
                      <a:pt x="35" y="672"/>
                      <a:pt x="36" y="674"/>
                      <a:pt x="38" y="676"/>
                    </a:cubicBezTo>
                    <a:cubicBezTo>
                      <a:pt x="38" y="676"/>
                      <a:pt x="39" y="677"/>
                      <a:pt x="39" y="678"/>
                    </a:cubicBezTo>
                    <a:cubicBezTo>
                      <a:pt x="41" y="680"/>
                      <a:pt x="42" y="682"/>
                      <a:pt x="44" y="684"/>
                    </a:cubicBezTo>
                    <a:cubicBezTo>
                      <a:pt x="44" y="685"/>
                      <a:pt x="44" y="685"/>
                      <a:pt x="44" y="685"/>
                    </a:cubicBezTo>
                    <a:cubicBezTo>
                      <a:pt x="45" y="685"/>
                      <a:pt x="45" y="685"/>
                      <a:pt x="45" y="686"/>
                    </a:cubicBezTo>
                    <a:cubicBezTo>
                      <a:pt x="47" y="687"/>
                      <a:pt x="48" y="689"/>
                      <a:pt x="49" y="690"/>
                    </a:cubicBezTo>
                    <a:cubicBezTo>
                      <a:pt x="50" y="690"/>
                      <a:pt x="50" y="691"/>
                      <a:pt x="51" y="692"/>
                    </a:cubicBezTo>
                    <a:cubicBezTo>
                      <a:pt x="52" y="693"/>
                      <a:pt x="53" y="694"/>
                      <a:pt x="54" y="695"/>
                    </a:cubicBezTo>
                    <a:cubicBezTo>
                      <a:pt x="55" y="696"/>
                      <a:pt x="55" y="696"/>
                      <a:pt x="55" y="696"/>
                    </a:cubicBezTo>
                    <a:cubicBezTo>
                      <a:pt x="55" y="696"/>
                      <a:pt x="56" y="696"/>
                      <a:pt x="56" y="697"/>
                    </a:cubicBezTo>
                    <a:cubicBezTo>
                      <a:pt x="57" y="697"/>
                      <a:pt x="58" y="698"/>
                      <a:pt x="59" y="699"/>
                    </a:cubicBezTo>
                    <a:cubicBezTo>
                      <a:pt x="60" y="700"/>
                      <a:pt x="61" y="700"/>
                      <a:pt x="61" y="701"/>
                    </a:cubicBezTo>
                    <a:cubicBezTo>
                      <a:pt x="62" y="701"/>
                      <a:pt x="63" y="702"/>
                      <a:pt x="64" y="703"/>
                    </a:cubicBezTo>
                    <a:cubicBezTo>
                      <a:pt x="65" y="703"/>
                      <a:pt x="65" y="703"/>
                      <a:pt x="65" y="704"/>
                    </a:cubicBezTo>
                    <a:cubicBezTo>
                      <a:pt x="66" y="704"/>
                      <a:pt x="66" y="704"/>
                      <a:pt x="67" y="704"/>
                    </a:cubicBezTo>
                    <a:cubicBezTo>
                      <a:pt x="68" y="705"/>
                      <a:pt x="68" y="705"/>
                      <a:pt x="69" y="706"/>
                    </a:cubicBezTo>
                    <a:cubicBezTo>
                      <a:pt x="70" y="706"/>
                      <a:pt x="71" y="707"/>
                      <a:pt x="72" y="707"/>
                    </a:cubicBezTo>
                    <a:cubicBezTo>
                      <a:pt x="73" y="708"/>
                      <a:pt x="74" y="708"/>
                      <a:pt x="75" y="709"/>
                    </a:cubicBezTo>
                    <a:cubicBezTo>
                      <a:pt x="75" y="709"/>
                      <a:pt x="76" y="709"/>
                      <a:pt x="76" y="709"/>
                    </a:cubicBezTo>
                    <a:cubicBezTo>
                      <a:pt x="77" y="710"/>
                      <a:pt x="77" y="710"/>
                      <a:pt x="77" y="710"/>
                    </a:cubicBezTo>
                    <a:cubicBezTo>
                      <a:pt x="78" y="710"/>
                      <a:pt x="79" y="711"/>
                      <a:pt x="80" y="711"/>
                    </a:cubicBezTo>
                    <a:cubicBezTo>
                      <a:pt x="81" y="711"/>
                      <a:pt x="82" y="712"/>
                      <a:pt x="83" y="712"/>
                    </a:cubicBezTo>
                    <a:cubicBezTo>
                      <a:pt x="84" y="712"/>
                      <a:pt x="85" y="712"/>
                      <a:pt x="86" y="713"/>
                    </a:cubicBezTo>
                    <a:cubicBezTo>
                      <a:pt x="87" y="713"/>
                      <a:pt x="87" y="713"/>
                      <a:pt x="88" y="713"/>
                    </a:cubicBezTo>
                    <a:cubicBezTo>
                      <a:pt x="89" y="713"/>
                      <a:pt x="89" y="714"/>
                      <a:pt x="90" y="714"/>
                    </a:cubicBezTo>
                    <a:lnTo>
                      <a:pt x="290" y="756"/>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22" name="组合 21"/>
            <p:cNvGrpSpPr/>
            <p:nvPr/>
          </p:nvGrpSpPr>
          <p:grpSpPr>
            <a:xfrm>
              <a:off x="4142899" y="4447121"/>
              <a:ext cx="2063750" cy="1616075"/>
              <a:chOff x="908050" y="5954713"/>
              <a:chExt cx="2063750" cy="1616075"/>
            </a:xfrm>
          </p:grpSpPr>
          <p:sp>
            <p:nvSpPr>
              <p:cNvPr id="23" name="Freeform 234"/>
              <p:cNvSpPr/>
              <p:nvPr>
                <p:custDataLst>
                  <p:tags r:id="rId6"/>
                </p:custDataLst>
              </p:nvPr>
            </p:nvSpPr>
            <p:spPr bwMode="auto">
              <a:xfrm>
                <a:off x="908050" y="5954713"/>
                <a:ext cx="2063750" cy="1193800"/>
              </a:xfrm>
              <a:custGeom>
                <a:gdLst>
                  <a:gd name="T0" fmla="*/ 1621 w 1975"/>
                  <a:gd name="T1" fmla="*/ 203 h 1143"/>
                  <a:gd name="T2" fmla="*/ 1625 w 1975"/>
                  <a:gd name="T3" fmla="*/ 939 h 1143"/>
                  <a:gd name="T4" fmla="*/ 354 w 1975"/>
                  <a:gd name="T5" fmla="*/ 939 h 1143"/>
                  <a:gd name="T6" fmla="*/ 350 w 1975"/>
                  <a:gd name="T7" fmla="*/ 203 h 1143"/>
                  <a:gd name="T8" fmla="*/ 1621 w 1975"/>
                  <a:gd name="T9" fmla="*/ 203 h 1143"/>
                </a:gdLst>
                <a:cxnLst>
                  <a:cxn ang="0">
                    <a:pos x="T0" y="T1"/>
                  </a:cxn>
                  <a:cxn ang="0">
                    <a:pos x="T2" y="T3"/>
                  </a:cxn>
                  <a:cxn ang="0">
                    <a:pos x="T4" y="T5"/>
                  </a:cxn>
                  <a:cxn ang="0">
                    <a:pos x="T6" y="T7"/>
                  </a:cxn>
                  <a:cxn ang="0">
                    <a:pos x="T8" y="T9"/>
                  </a:cxn>
                </a:cxnLst>
                <a:rect l="0" t="0" r="r" b="b"/>
                <a:pathLst>
                  <a:path w="1975" h="1143">
                    <a:moveTo>
                      <a:pt x="1621" y="203"/>
                    </a:moveTo>
                    <a:cubicBezTo>
                      <a:pt x="1973" y="406"/>
                      <a:pt x="1975" y="736"/>
                      <a:pt x="1625" y="939"/>
                    </a:cubicBezTo>
                    <a:cubicBezTo>
                      <a:pt x="1276" y="1143"/>
                      <a:pt x="706" y="1143"/>
                      <a:pt x="354" y="939"/>
                    </a:cubicBezTo>
                    <a:cubicBezTo>
                      <a:pt x="2" y="736"/>
                      <a:pt x="0" y="406"/>
                      <a:pt x="350" y="203"/>
                    </a:cubicBezTo>
                    <a:cubicBezTo>
                      <a:pt x="700" y="0"/>
                      <a:pt x="1269" y="0"/>
                      <a:pt x="1621" y="203"/>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 name="Freeform 235"/>
              <p:cNvSpPr/>
              <p:nvPr>
                <p:custDataLst>
                  <p:tags r:id="rId7"/>
                </p:custDataLst>
              </p:nvPr>
            </p:nvSpPr>
            <p:spPr bwMode="auto">
              <a:xfrm>
                <a:off x="1050925" y="6037263"/>
                <a:ext cx="1779588" cy="1028700"/>
              </a:xfrm>
              <a:custGeom>
                <a:gdLst>
                  <a:gd name="T0" fmla="*/ 1398 w 1703"/>
                  <a:gd name="T1" fmla="*/ 175 h 985"/>
                  <a:gd name="T2" fmla="*/ 1401 w 1703"/>
                  <a:gd name="T3" fmla="*/ 810 h 985"/>
                  <a:gd name="T4" fmla="*/ 306 w 1703"/>
                  <a:gd name="T5" fmla="*/ 810 h 985"/>
                  <a:gd name="T6" fmla="*/ 302 w 1703"/>
                  <a:gd name="T7" fmla="*/ 175 h 985"/>
                  <a:gd name="T8" fmla="*/ 1398 w 1703"/>
                  <a:gd name="T9" fmla="*/ 175 h 985"/>
                </a:gdLst>
                <a:cxnLst>
                  <a:cxn ang="0">
                    <a:pos x="T0" y="T1"/>
                  </a:cxn>
                  <a:cxn ang="0">
                    <a:pos x="T2" y="T3"/>
                  </a:cxn>
                  <a:cxn ang="0">
                    <a:pos x="T4" y="T5"/>
                  </a:cxn>
                  <a:cxn ang="0">
                    <a:pos x="T6" y="T7"/>
                  </a:cxn>
                  <a:cxn ang="0">
                    <a:pos x="T8" y="T9"/>
                  </a:cxn>
                </a:cxnLst>
                <a:rect l="0" t="0" r="r" b="b"/>
                <a:pathLst>
                  <a:path w="1703" h="984">
                    <a:moveTo>
                      <a:pt x="1398" y="175"/>
                    </a:moveTo>
                    <a:cubicBezTo>
                      <a:pt x="1702" y="350"/>
                      <a:pt x="1703" y="634"/>
                      <a:pt x="1401" y="810"/>
                    </a:cubicBezTo>
                    <a:cubicBezTo>
                      <a:pt x="1100" y="985"/>
                      <a:pt x="609" y="985"/>
                      <a:pt x="306" y="810"/>
                    </a:cubicBezTo>
                    <a:cubicBezTo>
                      <a:pt x="2" y="634"/>
                      <a:pt x="0" y="350"/>
                      <a:pt x="302" y="175"/>
                    </a:cubicBezTo>
                    <a:cubicBezTo>
                      <a:pt x="604" y="0"/>
                      <a:pt x="1094" y="0"/>
                      <a:pt x="1398" y="175"/>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 name="Freeform 236"/>
              <p:cNvSpPr/>
              <p:nvPr>
                <p:custDataLst>
                  <p:tags r:id="rId8"/>
                </p:custDataLst>
              </p:nvPr>
            </p:nvSpPr>
            <p:spPr bwMode="auto">
              <a:xfrm>
                <a:off x="1146175" y="6091238"/>
                <a:ext cx="1590675" cy="920750"/>
              </a:xfrm>
              <a:custGeom>
                <a:gdLst>
                  <a:gd name="T0" fmla="*/ 1249 w 1522"/>
                  <a:gd name="T1" fmla="*/ 157 h 881"/>
                  <a:gd name="T2" fmla="*/ 1252 w 1522"/>
                  <a:gd name="T3" fmla="*/ 724 h 881"/>
                  <a:gd name="T4" fmla="*/ 273 w 1522"/>
                  <a:gd name="T5" fmla="*/ 724 h 881"/>
                  <a:gd name="T6" fmla="*/ 269 w 1522"/>
                  <a:gd name="T7" fmla="*/ 157 h 881"/>
                  <a:gd name="T8" fmla="*/ 1249 w 1522"/>
                  <a:gd name="T9" fmla="*/ 157 h 881"/>
                </a:gdLst>
                <a:cxnLst>
                  <a:cxn ang="0">
                    <a:pos x="T0" y="T1"/>
                  </a:cxn>
                  <a:cxn ang="0">
                    <a:pos x="T2" y="T3"/>
                  </a:cxn>
                  <a:cxn ang="0">
                    <a:pos x="T4" y="T5"/>
                  </a:cxn>
                  <a:cxn ang="0">
                    <a:pos x="T6" y="T7"/>
                  </a:cxn>
                  <a:cxn ang="0">
                    <a:pos x="T8" y="T9"/>
                  </a:cxn>
                </a:cxnLst>
                <a:rect l="0" t="0" r="r" b="b"/>
                <a:pathLst>
                  <a:path w="1522" h="881">
                    <a:moveTo>
                      <a:pt x="1249" y="157"/>
                    </a:moveTo>
                    <a:cubicBezTo>
                      <a:pt x="1520" y="313"/>
                      <a:pt x="1522" y="567"/>
                      <a:pt x="1252" y="724"/>
                    </a:cubicBezTo>
                    <a:cubicBezTo>
                      <a:pt x="983" y="881"/>
                      <a:pt x="544" y="881"/>
                      <a:pt x="273" y="724"/>
                    </a:cubicBezTo>
                    <a:cubicBezTo>
                      <a:pt x="1" y="567"/>
                      <a:pt x="0" y="313"/>
                      <a:pt x="269" y="157"/>
                    </a:cubicBezTo>
                    <a:cubicBezTo>
                      <a:pt x="539" y="0"/>
                      <a:pt x="978" y="0"/>
                      <a:pt x="1249" y="157"/>
                    </a:cubicBezTo>
                    <a:close/>
                  </a:path>
                </a:pathLst>
              </a:custGeom>
              <a:solidFill>
                <a:schemeClr val="tx1">
                  <a:lumMod val="65000"/>
                  <a:lumOff val="3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Freeform 237"/>
              <p:cNvSpPr/>
              <p:nvPr>
                <p:custDataLst>
                  <p:tags r:id="rId9"/>
                </p:custDataLst>
              </p:nvPr>
            </p:nvSpPr>
            <p:spPr bwMode="auto">
              <a:xfrm>
                <a:off x="998538" y="6548438"/>
                <a:ext cx="1881188" cy="1022350"/>
              </a:xfrm>
              <a:custGeom>
                <a:gdLst>
                  <a:gd name="T0" fmla="*/ 1796 w 1800"/>
                  <a:gd name="T1" fmla="*/ 47 h 979"/>
                  <a:gd name="T2" fmla="*/ 1789 w 1800"/>
                  <a:gd name="T3" fmla="*/ 85 h 979"/>
                  <a:gd name="T4" fmla="*/ 1775 w 1800"/>
                  <a:gd name="T5" fmla="*/ 126 h 979"/>
                  <a:gd name="T6" fmla="*/ 1756 w 1800"/>
                  <a:gd name="T7" fmla="*/ 165 h 979"/>
                  <a:gd name="T8" fmla="*/ 1734 w 1800"/>
                  <a:gd name="T9" fmla="*/ 199 h 979"/>
                  <a:gd name="T10" fmla="*/ 1707 w 1800"/>
                  <a:gd name="T11" fmla="*/ 234 h 979"/>
                  <a:gd name="T12" fmla="*/ 1674 w 1800"/>
                  <a:gd name="T13" fmla="*/ 269 h 979"/>
                  <a:gd name="T14" fmla="*/ 1639 w 1800"/>
                  <a:gd name="T15" fmla="*/ 301 h 979"/>
                  <a:gd name="T16" fmla="*/ 1598 w 1800"/>
                  <a:gd name="T17" fmla="*/ 332 h 979"/>
                  <a:gd name="T18" fmla="*/ 1552 w 1800"/>
                  <a:gd name="T19" fmla="*/ 362 h 979"/>
                  <a:gd name="T20" fmla="*/ 1469 w 1800"/>
                  <a:gd name="T21" fmla="*/ 407 h 979"/>
                  <a:gd name="T22" fmla="*/ 1395 w 1800"/>
                  <a:gd name="T23" fmla="*/ 438 h 979"/>
                  <a:gd name="T24" fmla="*/ 1321 w 1800"/>
                  <a:gd name="T25" fmla="*/ 463 h 979"/>
                  <a:gd name="T26" fmla="*/ 1260 w 1800"/>
                  <a:gd name="T27" fmla="*/ 480 h 979"/>
                  <a:gd name="T28" fmla="*/ 1197 w 1800"/>
                  <a:gd name="T29" fmla="*/ 494 h 979"/>
                  <a:gd name="T30" fmla="*/ 1116 w 1800"/>
                  <a:gd name="T31" fmla="*/ 508 h 979"/>
                  <a:gd name="T32" fmla="*/ 1032 w 1800"/>
                  <a:gd name="T33" fmla="*/ 518 h 979"/>
                  <a:gd name="T34" fmla="*/ 962 w 1800"/>
                  <a:gd name="T35" fmla="*/ 522 h 979"/>
                  <a:gd name="T36" fmla="*/ 895 w 1800"/>
                  <a:gd name="T37" fmla="*/ 523 h 979"/>
                  <a:gd name="T38" fmla="*/ 829 w 1800"/>
                  <a:gd name="T39" fmla="*/ 521 h 979"/>
                  <a:gd name="T40" fmla="*/ 762 w 1800"/>
                  <a:gd name="T41" fmla="*/ 516 h 979"/>
                  <a:gd name="T42" fmla="*/ 689 w 1800"/>
                  <a:gd name="T43" fmla="*/ 508 h 979"/>
                  <a:gd name="T44" fmla="*/ 624 w 1800"/>
                  <a:gd name="T45" fmla="*/ 497 h 979"/>
                  <a:gd name="T46" fmla="*/ 558 w 1800"/>
                  <a:gd name="T47" fmla="*/ 483 h 979"/>
                  <a:gd name="T48" fmla="*/ 481 w 1800"/>
                  <a:gd name="T49" fmla="*/ 462 h 979"/>
                  <a:gd name="T50" fmla="*/ 401 w 1800"/>
                  <a:gd name="T51" fmla="*/ 434 h 979"/>
                  <a:gd name="T52" fmla="*/ 350 w 1800"/>
                  <a:gd name="T53" fmla="*/ 413 h 979"/>
                  <a:gd name="T54" fmla="*/ 300 w 1800"/>
                  <a:gd name="T55" fmla="*/ 388 h 979"/>
                  <a:gd name="T56" fmla="*/ 1 w 1800"/>
                  <a:gd name="T57" fmla="*/ 456 h 979"/>
                  <a:gd name="T58" fmla="*/ 315 w 1800"/>
                  <a:gd name="T59" fmla="*/ 853 h 979"/>
                  <a:gd name="T60" fmla="*/ 366 w 1800"/>
                  <a:gd name="T61" fmla="*/ 877 h 979"/>
                  <a:gd name="T62" fmla="*/ 419 w 1800"/>
                  <a:gd name="T63" fmla="*/ 897 h 979"/>
                  <a:gd name="T64" fmla="*/ 504 w 1800"/>
                  <a:gd name="T65" fmla="*/ 925 h 979"/>
                  <a:gd name="T66" fmla="*/ 557 w 1800"/>
                  <a:gd name="T67" fmla="*/ 939 h 979"/>
                  <a:gd name="T68" fmla="*/ 614 w 1800"/>
                  <a:gd name="T69" fmla="*/ 952 h 979"/>
                  <a:gd name="T70" fmla="*/ 683 w 1800"/>
                  <a:gd name="T71" fmla="*/ 963 h 979"/>
                  <a:gd name="T72" fmla="*/ 738 w 1800"/>
                  <a:gd name="T73" fmla="*/ 970 h 979"/>
                  <a:gd name="T74" fmla="*/ 796 w 1800"/>
                  <a:gd name="T75" fmla="*/ 975 h 979"/>
                  <a:gd name="T76" fmla="*/ 861 w 1800"/>
                  <a:gd name="T77" fmla="*/ 978 h 979"/>
                  <a:gd name="T78" fmla="*/ 916 w 1800"/>
                  <a:gd name="T79" fmla="*/ 979 h 979"/>
                  <a:gd name="T80" fmla="*/ 975 w 1800"/>
                  <a:gd name="T81" fmla="*/ 977 h 979"/>
                  <a:gd name="T82" fmla="*/ 1054 w 1800"/>
                  <a:gd name="T83" fmla="*/ 972 h 979"/>
                  <a:gd name="T84" fmla="*/ 1114 w 1800"/>
                  <a:gd name="T85" fmla="*/ 964 h 979"/>
                  <a:gd name="T86" fmla="*/ 1186 w 1800"/>
                  <a:gd name="T87" fmla="*/ 952 h 979"/>
                  <a:gd name="T88" fmla="*/ 1249 w 1800"/>
                  <a:gd name="T89" fmla="*/ 939 h 979"/>
                  <a:gd name="T90" fmla="*/ 1315 w 1800"/>
                  <a:gd name="T91" fmla="*/ 921 h 979"/>
                  <a:gd name="T92" fmla="*/ 1370 w 1800"/>
                  <a:gd name="T93" fmla="*/ 903 h 979"/>
                  <a:gd name="T94" fmla="*/ 1446 w 1800"/>
                  <a:gd name="T95" fmla="*/ 873 h 979"/>
                  <a:gd name="T96" fmla="*/ 1517 w 1800"/>
                  <a:gd name="T97" fmla="*/ 838 h 979"/>
                  <a:gd name="T98" fmla="*/ 1574 w 1800"/>
                  <a:gd name="T99" fmla="*/ 803 h 979"/>
                  <a:gd name="T100" fmla="*/ 1618 w 1800"/>
                  <a:gd name="T101" fmla="*/ 772 h 979"/>
                  <a:gd name="T102" fmla="*/ 1657 w 1800"/>
                  <a:gd name="T103" fmla="*/ 740 h 979"/>
                  <a:gd name="T104" fmla="*/ 1685 w 1800"/>
                  <a:gd name="T105" fmla="*/ 713 h 979"/>
                  <a:gd name="T106" fmla="*/ 1714 w 1800"/>
                  <a:gd name="T107" fmla="*/ 680 h 979"/>
                  <a:gd name="T108" fmla="*/ 1733 w 1800"/>
                  <a:gd name="T109" fmla="*/ 655 h 979"/>
                  <a:gd name="T110" fmla="*/ 1754 w 1800"/>
                  <a:gd name="T111" fmla="*/ 621 h 979"/>
                  <a:gd name="T112" fmla="*/ 1773 w 1800"/>
                  <a:gd name="T113" fmla="*/ 582 h 979"/>
                  <a:gd name="T114" fmla="*/ 1786 w 1800"/>
                  <a:gd name="T115" fmla="*/ 547 h 979"/>
                  <a:gd name="T116" fmla="*/ 1793 w 1800"/>
                  <a:gd name="T117" fmla="*/ 516 h 979"/>
                  <a:gd name="T118" fmla="*/ 1798 w 1800"/>
                  <a:gd name="T119" fmla="*/ 478 h 97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800" h="979">
                    <a:moveTo>
                      <a:pt x="1799" y="15"/>
                    </a:moveTo>
                    <a:cubicBezTo>
                      <a:pt x="1799" y="17"/>
                      <a:pt x="1799" y="19"/>
                      <a:pt x="1799" y="22"/>
                    </a:cubicBezTo>
                    <a:cubicBezTo>
                      <a:pt x="1799" y="24"/>
                      <a:pt x="1799" y="26"/>
                      <a:pt x="1799" y="28"/>
                    </a:cubicBezTo>
                    <a:cubicBezTo>
                      <a:pt x="1798" y="30"/>
                      <a:pt x="1798" y="32"/>
                      <a:pt x="1798" y="34"/>
                    </a:cubicBezTo>
                    <a:cubicBezTo>
                      <a:pt x="1798" y="36"/>
                      <a:pt x="1798" y="38"/>
                      <a:pt x="1797" y="40"/>
                    </a:cubicBezTo>
                    <a:cubicBezTo>
                      <a:pt x="1797" y="43"/>
                      <a:pt x="1797" y="45"/>
                      <a:pt x="1796" y="47"/>
                    </a:cubicBezTo>
                    <a:cubicBezTo>
                      <a:pt x="1796" y="49"/>
                      <a:pt x="1796" y="51"/>
                      <a:pt x="1796" y="53"/>
                    </a:cubicBezTo>
                    <a:cubicBezTo>
                      <a:pt x="1795" y="55"/>
                      <a:pt x="1795" y="57"/>
                      <a:pt x="1794" y="60"/>
                    </a:cubicBezTo>
                    <a:cubicBezTo>
                      <a:pt x="1794" y="62"/>
                      <a:pt x="1794" y="64"/>
                      <a:pt x="1793" y="65"/>
                    </a:cubicBezTo>
                    <a:cubicBezTo>
                      <a:pt x="1793" y="68"/>
                      <a:pt x="1792" y="70"/>
                      <a:pt x="1792" y="72"/>
                    </a:cubicBezTo>
                    <a:cubicBezTo>
                      <a:pt x="1791" y="74"/>
                      <a:pt x="1791" y="76"/>
                      <a:pt x="1790" y="78"/>
                    </a:cubicBezTo>
                    <a:cubicBezTo>
                      <a:pt x="1790" y="80"/>
                      <a:pt x="1789" y="83"/>
                      <a:pt x="1789" y="85"/>
                    </a:cubicBezTo>
                    <a:cubicBezTo>
                      <a:pt x="1788" y="87"/>
                      <a:pt x="1788" y="89"/>
                      <a:pt x="1787" y="90"/>
                    </a:cubicBezTo>
                    <a:cubicBezTo>
                      <a:pt x="1786" y="93"/>
                      <a:pt x="1786" y="95"/>
                      <a:pt x="1785" y="98"/>
                    </a:cubicBezTo>
                    <a:cubicBezTo>
                      <a:pt x="1784" y="99"/>
                      <a:pt x="1784" y="101"/>
                      <a:pt x="1783" y="103"/>
                    </a:cubicBezTo>
                    <a:cubicBezTo>
                      <a:pt x="1782" y="105"/>
                      <a:pt x="1782" y="108"/>
                      <a:pt x="1781" y="110"/>
                    </a:cubicBezTo>
                    <a:cubicBezTo>
                      <a:pt x="1780" y="112"/>
                      <a:pt x="1779" y="114"/>
                      <a:pt x="1779" y="115"/>
                    </a:cubicBezTo>
                    <a:cubicBezTo>
                      <a:pt x="1778" y="119"/>
                      <a:pt x="1776" y="122"/>
                      <a:pt x="1775" y="126"/>
                    </a:cubicBezTo>
                    <a:cubicBezTo>
                      <a:pt x="1774" y="127"/>
                      <a:pt x="1774" y="127"/>
                      <a:pt x="1774" y="128"/>
                    </a:cubicBezTo>
                    <a:cubicBezTo>
                      <a:pt x="1772" y="132"/>
                      <a:pt x="1770" y="136"/>
                      <a:pt x="1768" y="140"/>
                    </a:cubicBezTo>
                    <a:cubicBezTo>
                      <a:pt x="1768" y="142"/>
                      <a:pt x="1767" y="143"/>
                      <a:pt x="1766" y="144"/>
                    </a:cubicBezTo>
                    <a:cubicBezTo>
                      <a:pt x="1765" y="147"/>
                      <a:pt x="1764" y="150"/>
                      <a:pt x="1762" y="153"/>
                    </a:cubicBezTo>
                    <a:cubicBezTo>
                      <a:pt x="1761" y="154"/>
                      <a:pt x="1761" y="156"/>
                      <a:pt x="1760" y="157"/>
                    </a:cubicBezTo>
                    <a:cubicBezTo>
                      <a:pt x="1758" y="160"/>
                      <a:pt x="1757" y="162"/>
                      <a:pt x="1756" y="165"/>
                    </a:cubicBezTo>
                    <a:cubicBezTo>
                      <a:pt x="1754" y="168"/>
                      <a:pt x="1752" y="172"/>
                      <a:pt x="1750" y="175"/>
                    </a:cubicBezTo>
                    <a:cubicBezTo>
                      <a:pt x="1749" y="176"/>
                      <a:pt x="1749" y="176"/>
                      <a:pt x="1749" y="177"/>
                    </a:cubicBezTo>
                    <a:cubicBezTo>
                      <a:pt x="1747" y="180"/>
                      <a:pt x="1744" y="184"/>
                      <a:pt x="1742" y="187"/>
                    </a:cubicBezTo>
                    <a:cubicBezTo>
                      <a:pt x="1742" y="188"/>
                      <a:pt x="1742" y="188"/>
                      <a:pt x="1741" y="189"/>
                    </a:cubicBezTo>
                    <a:cubicBezTo>
                      <a:pt x="1739" y="192"/>
                      <a:pt x="1737" y="195"/>
                      <a:pt x="1734" y="199"/>
                    </a:cubicBezTo>
                    <a:cubicBezTo>
                      <a:pt x="1734" y="199"/>
                      <a:pt x="1734" y="199"/>
                      <a:pt x="1734" y="199"/>
                    </a:cubicBezTo>
                    <a:cubicBezTo>
                      <a:pt x="1731" y="203"/>
                      <a:pt x="1729" y="206"/>
                      <a:pt x="1726" y="210"/>
                    </a:cubicBezTo>
                    <a:cubicBezTo>
                      <a:pt x="1726" y="210"/>
                      <a:pt x="1726" y="211"/>
                      <a:pt x="1725" y="212"/>
                    </a:cubicBezTo>
                    <a:cubicBezTo>
                      <a:pt x="1723" y="215"/>
                      <a:pt x="1720" y="218"/>
                      <a:pt x="1717" y="221"/>
                    </a:cubicBezTo>
                    <a:cubicBezTo>
                      <a:pt x="1717" y="222"/>
                      <a:pt x="1716" y="223"/>
                      <a:pt x="1715" y="224"/>
                    </a:cubicBezTo>
                    <a:cubicBezTo>
                      <a:pt x="1713" y="227"/>
                      <a:pt x="1711" y="230"/>
                      <a:pt x="1708" y="233"/>
                    </a:cubicBezTo>
                    <a:cubicBezTo>
                      <a:pt x="1708" y="233"/>
                      <a:pt x="1707" y="234"/>
                      <a:pt x="1707" y="234"/>
                    </a:cubicBezTo>
                    <a:cubicBezTo>
                      <a:pt x="1704" y="238"/>
                      <a:pt x="1701" y="241"/>
                      <a:pt x="1698" y="244"/>
                    </a:cubicBezTo>
                    <a:cubicBezTo>
                      <a:pt x="1697" y="245"/>
                      <a:pt x="1697" y="246"/>
                      <a:pt x="1696" y="247"/>
                    </a:cubicBezTo>
                    <a:cubicBezTo>
                      <a:pt x="1693" y="250"/>
                      <a:pt x="1691" y="252"/>
                      <a:pt x="1688" y="255"/>
                    </a:cubicBezTo>
                    <a:cubicBezTo>
                      <a:pt x="1687" y="256"/>
                      <a:pt x="1687" y="256"/>
                      <a:pt x="1686" y="257"/>
                    </a:cubicBezTo>
                    <a:cubicBezTo>
                      <a:pt x="1683" y="260"/>
                      <a:pt x="1680" y="263"/>
                      <a:pt x="1677" y="267"/>
                    </a:cubicBezTo>
                    <a:cubicBezTo>
                      <a:pt x="1676" y="267"/>
                      <a:pt x="1675" y="268"/>
                      <a:pt x="1674" y="269"/>
                    </a:cubicBezTo>
                    <a:cubicBezTo>
                      <a:pt x="1672" y="272"/>
                      <a:pt x="1669" y="274"/>
                      <a:pt x="1666" y="277"/>
                    </a:cubicBezTo>
                    <a:cubicBezTo>
                      <a:pt x="1665" y="278"/>
                      <a:pt x="1665" y="278"/>
                      <a:pt x="1664" y="279"/>
                    </a:cubicBezTo>
                    <a:cubicBezTo>
                      <a:pt x="1662" y="281"/>
                      <a:pt x="1660" y="282"/>
                      <a:pt x="1658" y="284"/>
                    </a:cubicBezTo>
                    <a:cubicBezTo>
                      <a:pt x="1656" y="286"/>
                      <a:pt x="1654" y="288"/>
                      <a:pt x="1652" y="290"/>
                    </a:cubicBezTo>
                    <a:cubicBezTo>
                      <a:pt x="1650" y="292"/>
                      <a:pt x="1648" y="293"/>
                      <a:pt x="1646" y="295"/>
                    </a:cubicBezTo>
                    <a:cubicBezTo>
                      <a:pt x="1644" y="297"/>
                      <a:pt x="1641" y="299"/>
                      <a:pt x="1639" y="301"/>
                    </a:cubicBezTo>
                    <a:cubicBezTo>
                      <a:pt x="1637" y="302"/>
                      <a:pt x="1635" y="304"/>
                      <a:pt x="1633" y="306"/>
                    </a:cubicBezTo>
                    <a:cubicBezTo>
                      <a:pt x="1631" y="308"/>
                      <a:pt x="1628" y="310"/>
                      <a:pt x="1626" y="311"/>
                    </a:cubicBezTo>
                    <a:cubicBezTo>
                      <a:pt x="1624" y="313"/>
                      <a:pt x="1621" y="315"/>
                      <a:pt x="1619" y="316"/>
                    </a:cubicBezTo>
                    <a:cubicBezTo>
                      <a:pt x="1617" y="318"/>
                      <a:pt x="1614" y="320"/>
                      <a:pt x="1612" y="322"/>
                    </a:cubicBezTo>
                    <a:cubicBezTo>
                      <a:pt x="1610" y="324"/>
                      <a:pt x="1608" y="325"/>
                      <a:pt x="1605" y="327"/>
                    </a:cubicBezTo>
                    <a:cubicBezTo>
                      <a:pt x="1603" y="329"/>
                      <a:pt x="1600" y="330"/>
                      <a:pt x="1598" y="332"/>
                    </a:cubicBezTo>
                    <a:cubicBezTo>
                      <a:pt x="1595" y="334"/>
                      <a:pt x="1593" y="336"/>
                      <a:pt x="1591" y="337"/>
                    </a:cubicBezTo>
                    <a:cubicBezTo>
                      <a:pt x="1588" y="339"/>
                      <a:pt x="1586" y="341"/>
                      <a:pt x="1583" y="343"/>
                    </a:cubicBezTo>
                    <a:cubicBezTo>
                      <a:pt x="1581" y="344"/>
                      <a:pt x="1578" y="346"/>
                      <a:pt x="1576" y="347"/>
                    </a:cubicBezTo>
                    <a:cubicBezTo>
                      <a:pt x="1573" y="349"/>
                      <a:pt x="1570" y="351"/>
                      <a:pt x="1568" y="353"/>
                    </a:cubicBezTo>
                    <a:cubicBezTo>
                      <a:pt x="1565" y="354"/>
                      <a:pt x="1563" y="356"/>
                      <a:pt x="1560" y="357"/>
                    </a:cubicBezTo>
                    <a:cubicBezTo>
                      <a:pt x="1557" y="359"/>
                      <a:pt x="1555" y="361"/>
                      <a:pt x="1552" y="362"/>
                    </a:cubicBezTo>
                    <a:cubicBezTo>
                      <a:pt x="1547" y="365"/>
                      <a:pt x="1543" y="368"/>
                      <a:pt x="1538" y="370"/>
                    </a:cubicBezTo>
                    <a:cubicBezTo>
                      <a:pt x="1532" y="374"/>
                      <a:pt x="1525" y="378"/>
                      <a:pt x="1518" y="382"/>
                    </a:cubicBezTo>
                    <a:cubicBezTo>
                      <a:pt x="1516" y="383"/>
                      <a:pt x="1514" y="384"/>
                      <a:pt x="1512" y="385"/>
                    </a:cubicBezTo>
                    <a:cubicBezTo>
                      <a:pt x="1507" y="388"/>
                      <a:pt x="1501" y="391"/>
                      <a:pt x="1496" y="393"/>
                    </a:cubicBezTo>
                    <a:cubicBezTo>
                      <a:pt x="1494" y="394"/>
                      <a:pt x="1492" y="395"/>
                      <a:pt x="1490" y="396"/>
                    </a:cubicBezTo>
                    <a:cubicBezTo>
                      <a:pt x="1483" y="400"/>
                      <a:pt x="1476" y="403"/>
                      <a:pt x="1469" y="407"/>
                    </a:cubicBezTo>
                    <a:cubicBezTo>
                      <a:pt x="1468" y="407"/>
                      <a:pt x="1467" y="408"/>
                      <a:pt x="1465" y="408"/>
                    </a:cubicBezTo>
                    <a:cubicBezTo>
                      <a:pt x="1459" y="411"/>
                      <a:pt x="1453" y="414"/>
                      <a:pt x="1447" y="417"/>
                    </a:cubicBezTo>
                    <a:cubicBezTo>
                      <a:pt x="1445" y="418"/>
                      <a:pt x="1443" y="419"/>
                      <a:pt x="1440" y="420"/>
                    </a:cubicBezTo>
                    <a:cubicBezTo>
                      <a:pt x="1435" y="422"/>
                      <a:pt x="1428" y="425"/>
                      <a:pt x="1422" y="427"/>
                    </a:cubicBezTo>
                    <a:cubicBezTo>
                      <a:pt x="1421" y="428"/>
                      <a:pt x="1419" y="429"/>
                      <a:pt x="1418" y="429"/>
                    </a:cubicBezTo>
                    <a:cubicBezTo>
                      <a:pt x="1410" y="432"/>
                      <a:pt x="1403" y="435"/>
                      <a:pt x="1395" y="438"/>
                    </a:cubicBezTo>
                    <a:cubicBezTo>
                      <a:pt x="1393" y="439"/>
                      <a:pt x="1391" y="439"/>
                      <a:pt x="1390" y="440"/>
                    </a:cubicBezTo>
                    <a:cubicBezTo>
                      <a:pt x="1384" y="442"/>
                      <a:pt x="1378" y="445"/>
                      <a:pt x="1372" y="447"/>
                    </a:cubicBezTo>
                    <a:cubicBezTo>
                      <a:pt x="1369" y="448"/>
                      <a:pt x="1367" y="448"/>
                      <a:pt x="1365" y="449"/>
                    </a:cubicBezTo>
                    <a:cubicBezTo>
                      <a:pt x="1357" y="452"/>
                      <a:pt x="1350" y="454"/>
                      <a:pt x="1343" y="457"/>
                    </a:cubicBezTo>
                    <a:cubicBezTo>
                      <a:pt x="1342" y="457"/>
                      <a:pt x="1342" y="457"/>
                      <a:pt x="1341" y="457"/>
                    </a:cubicBezTo>
                    <a:cubicBezTo>
                      <a:pt x="1334" y="459"/>
                      <a:pt x="1328" y="461"/>
                      <a:pt x="1321" y="463"/>
                    </a:cubicBezTo>
                    <a:cubicBezTo>
                      <a:pt x="1320" y="464"/>
                      <a:pt x="1318" y="464"/>
                      <a:pt x="1317" y="465"/>
                    </a:cubicBezTo>
                    <a:cubicBezTo>
                      <a:pt x="1311" y="466"/>
                      <a:pt x="1306" y="468"/>
                      <a:pt x="1301" y="469"/>
                    </a:cubicBezTo>
                    <a:cubicBezTo>
                      <a:pt x="1298" y="470"/>
                      <a:pt x="1296" y="471"/>
                      <a:pt x="1293" y="471"/>
                    </a:cubicBezTo>
                    <a:cubicBezTo>
                      <a:pt x="1289" y="473"/>
                      <a:pt x="1285" y="474"/>
                      <a:pt x="1280" y="475"/>
                    </a:cubicBezTo>
                    <a:cubicBezTo>
                      <a:pt x="1278" y="476"/>
                      <a:pt x="1275" y="476"/>
                      <a:pt x="1272" y="477"/>
                    </a:cubicBezTo>
                    <a:cubicBezTo>
                      <a:pt x="1268" y="478"/>
                      <a:pt x="1264" y="479"/>
                      <a:pt x="1260" y="480"/>
                    </a:cubicBezTo>
                    <a:cubicBezTo>
                      <a:pt x="1257" y="481"/>
                      <a:pt x="1254" y="482"/>
                      <a:pt x="1251" y="483"/>
                    </a:cubicBezTo>
                    <a:cubicBezTo>
                      <a:pt x="1247" y="483"/>
                      <a:pt x="1243" y="484"/>
                      <a:pt x="1239" y="485"/>
                    </a:cubicBezTo>
                    <a:cubicBezTo>
                      <a:pt x="1236" y="486"/>
                      <a:pt x="1233" y="487"/>
                      <a:pt x="1230" y="487"/>
                    </a:cubicBezTo>
                    <a:cubicBezTo>
                      <a:pt x="1226" y="488"/>
                      <a:pt x="1222" y="489"/>
                      <a:pt x="1218" y="490"/>
                    </a:cubicBezTo>
                    <a:cubicBezTo>
                      <a:pt x="1215" y="491"/>
                      <a:pt x="1212" y="491"/>
                      <a:pt x="1208" y="492"/>
                    </a:cubicBezTo>
                    <a:cubicBezTo>
                      <a:pt x="1205" y="493"/>
                      <a:pt x="1201" y="494"/>
                      <a:pt x="1197" y="494"/>
                    </a:cubicBezTo>
                    <a:cubicBezTo>
                      <a:pt x="1194" y="495"/>
                      <a:pt x="1190" y="496"/>
                      <a:pt x="1187" y="496"/>
                    </a:cubicBezTo>
                    <a:cubicBezTo>
                      <a:pt x="1183" y="497"/>
                      <a:pt x="1179" y="498"/>
                      <a:pt x="1176" y="499"/>
                    </a:cubicBezTo>
                    <a:cubicBezTo>
                      <a:pt x="1173" y="499"/>
                      <a:pt x="1170" y="500"/>
                      <a:pt x="1167" y="500"/>
                    </a:cubicBezTo>
                    <a:cubicBezTo>
                      <a:pt x="1161" y="501"/>
                      <a:pt x="1154" y="502"/>
                      <a:pt x="1147" y="503"/>
                    </a:cubicBezTo>
                    <a:cubicBezTo>
                      <a:pt x="1145" y="504"/>
                      <a:pt x="1143" y="504"/>
                      <a:pt x="1141" y="504"/>
                    </a:cubicBezTo>
                    <a:cubicBezTo>
                      <a:pt x="1133" y="506"/>
                      <a:pt x="1124" y="507"/>
                      <a:pt x="1116" y="508"/>
                    </a:cubicBezTo>
                    <a:cubicBezTo>
                      <a:pt x="1114" y="508"/>
                      <a:pt x="1112" y="509"/>
                      <a:pt x="1110" y="509"/>
                    </a:cubicBezTo>
                    <a:cubicBezTo>
                      <a:pt x="1103" y="510"/>
                      <a:pt x="1096" y="511"/>
                      <a:pt x="1089" y="512"/>
                    </a:cubicBezTo>
                    <a:cubicBezTo>
                      <a:pt x="1087" y="512"/>
                      <a:pt x="1084" y="512"/>
                      <a:pt x="1082" y="513"/>
                    </a:cubicBezTo>
                    <a:cubicBezTo>
                      <a:pt x="1075" y="513"/>
                      <a:pt x="1067" y="514"/>
                      <a:pt x="1060" y="515"/>
                    </a:cubicBezTo>
                    <a:cubicBezTo>
                      <a:pt x="1059" y="515"/>
                      <a:pt x="1057" y="515"/>
                      <a:pt x="1055" y="515"/>
                    </a:cubicBezTo>
                    <a:cubicBezTo>
                      <a:pt x="1048" y="516"/>
                      <a:pt x="1040" y="517"/>
                      <a:pt x="1032" y="518"/>
                    </a:cubicBezTo>
                    <a:cubicBezTo>
                      <a:pt x="1031" y="518"/>
                      <a:pt x="1030" y="518"/>
                      <a:pt x="1028" y="518"/>
                    </a:cubicBezTo>
                    <a:cubicBezTo>
                      <a:pt x="1022" y="518"/>
                      <a:pt x="1015" y="519"/>
                      <a:pt x="1009" y="519"/>
                    </a:cubicBezTo>
                    <a:cubicBezTo>
                      <a:pt x="1006" y="519"/>
                      <a:pt x="1003" y="520"/>
                      <a:pt x="1001" y="520"/>
                    </a:cubicBezTo>
                    <a:cubicBezTo>
                      <a:pt x="996" y="520"/>
                      <a:pt x="991" y="520"/>
                      <a:pt x="985" y="521"/>
                    </a:cubicBezTo>
                    <a:cubicBezTo>
                      <a:pt x="982" y="521"/>
                      <a:pt x="979" y="521"/>
                      <a:pt x="976" y="521"/>
                    </a:cubicBezTo>
                    <a:cubicBezTo>
                      <a:pt x="972" y="521"/>
                      <a:pt x="967" y="522"/>
                      <a:pt x="962" y="522"/>
                    </a:cubicBezTo>
                    <a:cubicBezTo>
                      <a:pt x="959" y="522"/>
                      <a:pt x="955" y="522"/>
                      <a:pt x="952" y="522"/>
                    </a:cubicBezTo>
                    <a:cubicBezTo>
                      <a:pt x="948" y="522"/>
                      <a:pt x="944" y="522"/>
                      <a:pt x="940" y="522"/>
                    </a:cubicBezTo>
                    <a:cubicBezTo>
                      <a:pt x="937" y="522"/>
                      <a:pt x="933" y="523"/>
                      <a:pt x="930" y="523"/>
                    </a:cubicBezTo>
                    <a:cubicBezTo>
                      <a:pt x="926" y="523"/>
                      <a:pt x="922" y="523"/>
                      <a:pt x="917" y="523"/>
                    </a:cubicBezTo>
                    <a:cubicBezTo>
                      <a:pt x="914" y="523"/>
                      <a:pt x="911" y="523"/>
                      <a:pt x="907" y="523"/>
                    </a:cubicBezTo>
                    <a:cubicBezTo>
                      <a:pt x="903" y="523"/>
                      <a:pt x="899" y="523"/>
                      <a:pt x="895" y="523"/>
                    </a:cubicBezTo>
                    <a:cubicBezTo>
                      <a:pt x="892" y="523"/>
                      <a:pt x="888" y="523"/>
                      <a:pt x="885" y="523"/>
                    </a:cubicBezTo>
                    <a:cubicBezTo>
                      <a:pt x="881" y="523"/>
                      <a:pt x="877" y="523"/>
                      <a:pt x="872" y="523"/>
                    </a:cubicBezTo>
                    <a:cubicBezTo>
                      <a:pt x="869" y="522"/>
                      <a:pt x="866" y="522"/>
                      <a:pt x="863" y="522"/>
                    </a:cubicBezTo>
                    <a:cubicBezTo>
                      <a:pt x="859" y="522"/>
                      <a:pt x="855" y="522"/>
                      <a:pt x="851" y="522"/>
                    </a:cubicBezTo>
                    <a:cubicBezTo>
                      <a:pt x="848" y="522"/>
                      <a:pt x="844" y="522"/>
                      <a:pt x="841" y="522"/>
                    </a:cubicBezTo>
                    <a:cubicBezTo>
                      <a:pt x="837" y="521"/>
                      <a:pt x="833" y="521"/>
                      <a:pt x="829" y="521"/>
                    </a:cubicBezTo>
                    <a:cubicBezTo>
                      <a:pt x="826" y="521"/>
                      <a:pt x="822" y="521"/>
                      <a:pt x="819" y="521"/>
                    </a:cubicBezTo>
                    <a:cubicBezTo>
                      <a:pt x="815" y="520"/>
                      <a:pt x="811" y="520"/>
                      <a:pt x="807" y="520"/>
                    </a:cubicBezTo>
                    <a:cubicBezTo>
                      <a:pt x="804" y="520"/>
                      <a:pt x="800" y="519"/>
                      <a:pt x="797" y="519"/>
                    </a:cubicBezTo>
                    <a:cubicBezTo>
                      <a:pt x="793" y="519"/>
                      <a:pt x="789" y="519"/>
                      <a:pt x="785" y="518"/>
                    </a:cubicBezTo>
                    <a:cubicBezTo>
                      <a:pt x="782" y="518"/>
                      <a:pt x="779" y="518"/>
                      <a:pt x="776" y="518"/>
                    </a:cubicBezTo>
                    <a:cubicBezTo>
                      <a:pt x="771" y="517"/>
                      <a:pt x="767" y="517"/>
                      <a:pt x="762" y="516"/>
                    </a:cubicBezTo>
                    <a:cubicBezTo>
                      <a:pt x="760" y="516"/>
                      <a:pt x="757" y="516"/>
                      <a:pt x="754" y="516"/>
                    </a:cubicBezTo>
                    <a:cubicBezTo>
                      <a:pt x="749" y="515"/>
                      <a:pt x="744" y="515"/>
                      <a:pt x="739" y="514"/>
                    </a:cubicBezTo>
                    <a:cubicBezTo>
                      <a:pt x="737" y="514"/>
                      <a:pt x="734" y="514"/>
                      <a:pt x="732" y="513"/>
                    </a:cubicBezTo>
                    <a:cubicBezTo>
                      <a:pt x="725" y="513"/>
                      <a:pt x="718" y="512"/>
                      <a:pt x="711" y="511"/>
                    </a:cubicBezTo>
                    <a:cubicBezTo>
                      <a:pt x="710" y="511"/>
                      <a:pt x="709" y="511"/>
                      <a:pt x="708" y="510"/>
                    </a:cubicBezTo>
                    <a:cubicBezTo>
                      <a:pt x="702" y="510"/>
                      <a:pt x="696" y="509"/>
                      <a:pt x="689" y="508"/>
                    </a:cubicBezTo>
                    <a:cubicBezTo>
                      <a:pt x="688" y="508"/>
                      <a:pt x="686" y="507"/>
                      <a:pt x="684" y="507"/>
                    </a:cubicBezTo>
                    <a:cubicBezTo>
                      <a:pt x="678" y="506"/>
                      <a:pt x="673" y="506"/>
                      <a:pt x="668" y="505"/>
                    </a:cubicBezTo>
                    <a:cubicBezTo>
                      <a:pt x="665" y="504"/>
                      <a:pt x="662" y="504"/>
                      <a:pt x="659" y="503"/>
                    </a:cubicBezTo>
                    <a:cubicBezTo>
                      <a:pt x="655" y="503"/>
                      <a:pt x="650" y="502"/>
                      <a:pt x="646" y="501"/>
                    </a:cubicBezTo>
                    <a:cubicBezTo>
                      <a:pt x="643" y="501"/>
                      <a:pt x="640" y="500"/>
                      <a:pt x="637" y="500"/>
                    </a:cubicBezTo>
                    <a:cubicBezTo>
                      <a:pt x="633" y="499"/>
                      <a:pt x="629" y="498"/>
                      <a:pt x="624" y="497"/>
                    </a:cubicBezTo>
                    <a:cubicBezTo>
                      <a:pt x="621" y="497"/>
                      <a:pt x="618" y="496"/>
                      <a:pt x="615" y="495"/>
                    </a:cubicBezTo>
                    <a:cubicBezTo>
                      <a:pt x="611" y="495"/>
                      <a:pt x="607" y="494"/>
                      <a:pt x="603" y="493"/>
                    </a:cubicBezTo>
                    <a:cubicBezTo>
                      <a:pt x="600" y="492"/>
                      <a:pt x="597" y="492"/>
                      <a:pt x="594" y="491"/>
                    </a:cubicBezTo>
                    <a:cubicBezTo>
                      <a:pt x="590" y="490"/>
                      <a:pt x="585" y="489"/>
                      <a:pt x="580" y="488"/>
                    </a:cubicBezTo>
                    <a:cubicBezTo>
                      <a:pt x="577" y="487"/>
                      <a:pt x="574" y="487"/>
                      <a:pt x="571" y="486"/>
                    </a:cubicBezTo>
                    <a:cubicBezTo>
                      <a:pt x="567" y="485"/>
                      <a:pt x="562" y="484"/>
                      <a:pt x="558" y="483"/>
                    </a:cubicBezTo>
                    <a:cubicBezTo>
                      <a:pt x="555" y="482"/>
                      <a:pt x="552" y="482"/>
                      <a:pt x="549" y="481"/>
                    </a:cubicBezTo>
                    <a:cubicBezTo>
                      <a:pt x="544" y="480"/>
                      <a:pt x="540" y="478"/>
                      <a:pt x="535" y="477"/>
                    </a:cubicBezTo>
                    <a:cubicBezTo>
                      <a:pt x="532" y="477"/>
                      <a:pt x="530" y="476"/>
                      <a:pt x="527" y="475"/>
                    </a:cubicBezTo>
                    <a:cubicBezTo>
                      <a:pt x="521" y="474"/>
                      <a:pt x="516" y="472"/>
                      <a:pt x="510" y="470"/>
                    </a:cubicBezTo>
                    <a:cubicBezTo>
                      <a:pt x="508" y="470"/>
                      <a:pt x="507" y="470"/>
                      <a:pt x="506" y="469"/>
                    </a:cubicBezTo>
                    <a:cubicBezTo>
                      <a:pt x="497" y="467"/>
                      <a:pt x="489" y="464"/>
                      <a:pt x="481" y="462"/>
                    </a:cubicBezTo>
                    <a:cubicBezTo>
                      <a:pt x="479" y="461"/>
                      <a:pt x="476" y="461"/>
                      <a:pt x="474" y="460"/>
                    </a:cubicBezTo>
                    <a:cubicBezTo>
                      <a:pt x="468" y="458"/>
                      <a:pt x="461" y="456"/>
                      <a:pt x="454" y="453"/>
                    </a:cubicBezTo>
                    <a:cubicBezTo>
                      <a:pt x="453" y="453"/>
                      <a:pt x="451" y="452"/>
                      <a:pt x="449" y="452"/>
                    </a:cubicBezTo>
                    <a:cubicBezTo>
                      <a:pt x="441" y="449"/>
                      <a:pt x="433" y="446"/>
                      <a:pt x="425" y="443"/>
                    </a:cubicBezTo>
                    <a:cubicBezTo>
                      <a:pt x="423" y="443"/>
                      <a:pt x="422" y="442"/>
                      <a:pt x="420" y="441"/>
                    </a:cubicBezTo>
                    <a:cubicBezTo>
                      <a:pt x="413" y="439"/>
                      <a:pt x="407" y="436"/>
                      <a:pt x="401" y="434"/>
                    </a:cubicBezTo>
                    <a:cubicBezTo>
                      <a:pt x="398" y="433"/>
                      <a:pt x="396" y="432"/>
                      <a:pt x="393" y="431"/>
                    </a:cubicBezTo>
                    <a:cubicBezTo>
                      <a:pt x="391" y="430"/>
                      <a:pt x="388" y="429"/>
                      <a:pt x="386" y="428"/>
                    </a:cubicBezTo>
                    <a:cubicBezTo>
                      <a:pt x="382" y="427"/>
                      <a:pt x="379" y="425"/>
                      <a:pt x="376" y="424"/>
                    </a:cubicBezTo>
                    <a:cubicBezTo>
                      <a:pt x="373" y="423"/>
                      <a:pt x="370" y="422"/>
                      <a:pt x="368" y="420"/>
                    </a:cubicBezTo>
                    <a:cubicBezTo>
                      <a:pt x="364" y="419"/>
                      <a:pt x="361" y="418"/>
                      <a:pt x="358" y="416"/>
                    </a:cubicBezTo>
                    <a:cubicBezTo>
                      <a:pt x="355" y="415"/>
                      <a:pt x="353" y="414"/>
                      <a:pt x="350" y="413"/>
                    </a:cubicBezTo>
                    <a:cubicBezTo>
                      <a:pt x="347" y="411"/>
                      <a:pt x="344" y="410"/>
                      <a:pt x="341" y="408"/>
                    </a:cubicBezTo>
                    <a:cubicBezTo>
                      <a:pt x="338" y="407"/>
                      <a:pt x="336" y="406"/>
                      <a:pt x="333" y="405"/>
                    </a:cubicBezTo>
                    <a:cubicBezTo>
                      <a:pt x="330" y="403"/>
                      <a:pt x="327" y="402"/>
                      <a:pt x="323" y="400"/>
                    </a:cubicBezTo>
                    <a:cubicBezTo>
                      <a:pt x="321" y="399"/>
                      <a:pt x="319" y="398"/>
                      <a:pt x="316" y="397"/>
                    </a:cubicBezTo>
                    <a:cubicBezTo>
                      <a:pt x="313" y="395"/>
                      <a:pt x="310" y="393"/>
                      <a:pt x="306" y="392"/>
                    </a:cubicBezTo>
                    <a:cubicBezTo>
                      <a:pt x="304" y="390"/>
                      <a:pt x="302" y="389"/>
                      <a:pt x="300" y="388"/>
                    </a:cubicBezTo>
                    <a:cubicBezTo>
                      <a:pt x="296" y="386"/>
                      <a:pt x="292" y="384"/>
                      <a:pt x="289" y="382"/>
                    </a:cubicBezTo>
                    <a:cubicBezTo>
                      <a:pt x="287" y="381"/>
                      <a:pt x="285" y="380"/>
                      <a:pt x="283" y="379"/>
                    </a:cubicBezTo>
                    <a:cubicBezTo>
                      <a:pt x="278" y="376"/>
                      <a:pt x="273" y="373"/>
                      <a:pt x="267" y="370"/>
                    </a:cubicBezTo>
                    <a:cubicBezTo>
                      <a:pt x="134" y="294"/>
                      <a:pt x="51" y="199"/>
                      <a:pt x="18" y="100"/>
                    </a:cubicBezTo>
                    <a:cubicBezTo>
                      <a:pt x="7" y="67"/>
                      <a:pt x="2" y="33"/>
                      <a:pt x="2" y="0"/>
                    </a:cubicBezTo>
                    <a:cubicBezTo>
                      <a:pt x="1" y="456"/>
                      <a:pt x="1" y="456"/>
                      <a:pt x="1" y="456"/>
                    </a:cubicBezTo>
                    <a:cubicBezTo>
                      <a:pt x="0" y="590"/>
                      <a:pt x="89" y="724"/>
                      <a:pt x="266" y="827"/>
                    </a:cubicBezTo>
                    <a:cubicBezTo>
                      <a:pt x="271" y="830"/>
                      <a:pt x="277" y="833"/>
                      <a:pt x="282" y="836"/>
                    </a:cubicBezTo>
                    <a:cubicBezTo>
                      <a:pt x="284" y="837"/>
                      <a:pt x="286" y="837"/>
                      <a:pt x="287" y="838"/>
                    </a:cubicBezTo>
                    <a:cubicBezTo>
                      <a:pt x="291" y="840"/>
                      <a:pt x="295" y="842"/>
                      <a:pt x="298" y="844"/>
                    </a:cubicBezTo>
                    <a:cubicBezTo>
                      <a:pt x="301" y="845"/>
                      <a:pt x="303" y="847"/>
                      <a:pt x="305" y="848"/>
                    </a:cubicBezTo>
                    <a:cubicBezTo>
                      <a:pt x="308" y="849"/>
                      <a:pt x="312" y="851"/>
                      <a:pt x="315" y="853"/>
                    </a:cubicBezTo>
                    <a:cubicBezTo>
                      <a:pt x="317" y="854"/>
                      <a:pt x="320" y="855"/>
                      <a:pt x="322" y="856"/>
                    </a:cubicBezTo>
                    <a:cubicBezTo>
                      <a:pt x="325" y="858"/>
                      <a:pt x="329" y="859"/>
                      <a:pt x="332" y="861"/>
                    </a:cubicBezTo>
                    <a:cubicBezTo>
                      <a:pt x="334" y="862"/>
                      <a:pt x="337" y="863"/>
                      <a:pt x="339" y="864"/>
                    </a:cubicBezTo>
                    <a:cubicBezTo>
                      <a:pt x="343" y="866"/>
                      <a:pt x="346" y="867"/>
                      <a:pt x="349" y="869"/>
                    </a:cubicBezTo>
                    <a:cubicBezTo>
                      <a:pt x="352" y="870"/>
                      <a:pt x="354" y="871"/>
                      <a:pt x="357" y="872"/>
                    </a:cubicBezTo>
                    <a:cubicBezTo>
                      <a:pt x="360" y="874"/>
                      <a:pt x="363" y="875"/>
                      <a:pt x="366" y="877"/>
                    </a:cubicBezTo>
                    <a:cubicBezTo>
                      <a:pt x="369" y="878"/>
                      <a:pt x="372" y="879"/>
                      <a:pt x="374" y="880"/>
                    </a:cubicBezTo>
                    <a:cubicBezTo>
                      <a:pt x="378" y="881"/>
                      <a:pt x="381" y="883"/>
                      <a:pt x="384" y="884"/>
                    </a:cubicBezTo>
                    <a:cubicBezTo>
                      <a:pt x="387" y="885"/>
                      <a:pt x="389" y="886"/>
                      <a:pt x="392" y="887"/>
                    </a:cubicBezTo>
                    <a:cubicBezTo>
                      <a:pt x="393" y="888"/>
                      <a:pt x="394" y="888"/>
                      <a:pt x="396" y="889"/>
                    </a:cubicBezTo>
                    <a:cubicBezTo>
                      <a:pt x="397" y="889"/>
                      <a:pt x="398" y="890"/>
                      <a:pt x="399" y="890"/>
                    </a:cubicBezTo>
                    <a:cubicBezTo>
                      <a:pt x="406" y="893"/>
                      <a:pt x="412" y="895"/>
                      <a:pt x="419" y="897"/>
                    </a:cubicBezTo>
                    <a:cubicBezTo>
                      <a:pt x="420" y="898"/>
                      <a:pt x="422" y="899"/>
                      <a:pt x="424" y="899"/>
                    </a:cubicBezTo>
                    <a:cubicBezTo>
                      <a:pt x="432" y="902"/>
                      <a:pt x="440" y="905"/>
                      <a:pt x="448" y="908"/>
                    </a:cubicBezTo>
                    <a:cubicBezTo>
                      <a:pt x="450" y="908"/>
                      <a:pt x="451" y="909"/>
                      <a:pt x="453" y="910"/>
                    </a:cubicBezTo>
                    <a:cubicBezTo>
                      <a:pt x="460" y="912"/>
                      <a:pt x="466" y="914"/>
                      <a:pt x="473" y="916"/>
                    </a:cubicBezTo>
                    <a:cubicBezTo>
                      <a:pt x="475" y="917"/>
                      <a:pt x="477" y="917"/>
                      <a:pt x="480" y="918"/>
                    </a:cubicBezTo>
                    <a:cubicBezTo>
                      <a:pt x="488" y="921"/>
                      <a:pt x="496" y="923"/>
                      <a:pt x="504" y="925"/>
                    </a:cubicBezTo>
                    <a:cubicBezTo>
                      <a:pt x="505" y="926"/>
                      <a:pt x="505" y="926"/>
                      <a:pt x="505" y="926"/>
                    </a:cubicBezTo>
                    <a:cubicBezTo>
                      <a:pt x="506" y="926"/>
                      <a:pt x="507" y="926"/>
                      <a:pt x="509" y="927"/>
                    </a:cubicBezTo>
                    <a:cubicBezTo>
                      <a:pt x="514" y="928"/>
                      <a:pt x="520" y="930"/>
                      <a:pt x="526" y="931"/>
                    </a:cubicBezTo>
                    <a:cubicBezTo>
                      <a:pt x="529" y="932"/>
                      <a:pt x="531" y="933"/>
                      <a:pt x="534" y="933"/>
                    </a:cubicBezTo>
                    <a:cubicBezTo>
                      <a:pt x="538" y="935"/>
                      <a:pt x="543" y="936"/>
                      <a:pt x="548" y="937"/>
                    </a:cubicBezTo>
                    <a:cubicBezTo>
                      <a:pt x="551" y="938"/>
                      <a:pt x="554" y="938"/>
                      <a:pt x="557" y="939"/>
                    </a:cubicBezTo>
                    <a:cubicBezTo>
                      <a:pt x="561" y="940"/>
                      <a:pt x="566" y="941"/>
                      <a:pt x="570" y="942"/>
                    </a:cubicBezTo>
                    <a:cubicBezTo>
                      <a:pt x="573" y="943"/>
                      <a:pt x="576" y="944"/>
                      <a:pt x="579" y="944"/>
                    </a:cubicBezTo>
                    <a:cubicBezTo>
                      <a:pt x="584" y="945"/>
                      <a:pt x="588" y="946"/>
                      <a:pt x="593" y="947"/>
                    </a:cubicBezTo>
                    <a:cubicBezTo>
                      <a:pt x="595" y="948"/>
                      <a:pt x="597" y="948"/>
                      <a:pt x="599" y="948"/>
                    </a:cubicBezTo>
                    <a:cubicBezTo>
                      <a:pt x="600" y="949"/>
                      <a:pt x="601" y="949"/>
                      <a:pt x="602" y="949"/>
                    </a:cubicBezTo>
                    <a:cubicBezTo>
                      <a:pt x="606" y="950"/>
                      <a:pt x="610" y="951"/>
                      <a:pt x="614" y="952"/>
                    </a:cubicBezTo>
                    <a:cubicBezTo>
                      <a:pt x="617" y="952"/>
                      <a:pt x="620" y="953"/>
                      <a:pt x="623" y="953"/>
                    </a:cubicBezTo>
                    <a:cubicBezTo>
                      <a:pt x="627" y="954"/>
                      <a:pt x="631" y="955"/>
                      <a:pt x="636" y="956"/>
                    </a:cubicBezTo>
                    <a:cubicBezTo>
                      <a:pt x="639" y="956"/>
                      <a:pt x="642" y="957"/>
                      <a:pt x="645" y="957"/>
                    </a:cubicBezTo>
                    <a:cubicBezTo>
                      <a:pt x="649" y="958"/>
                      <a:pt x="654" y="959"/>
                      <a:pt x="658" y="959"/>
                    </a:cubicBezTo>
                    <a:cubicBezTo>
                      <a:pt x="661" y="960"/>
                      <a:pt x="664" y="960"/>
                      <a:pt x="666" y="961"/>
                    </a:cubicBezTo>
                    <a:cubicBezTo>
                      <a:pt x="672" y="962"/>
                      <a:pt x="677" y="962"/>
                      <a:pt x="683" y="963"/>
                    </a:cubicBezTo>
                    <a:cubicBezTo>
                      <a:pt x="684" y="963"/>
                      <a:pt x="686" y="964"/>
                      <a:pt x="688" y="964"/>
                    </a:cubicBezTo>
                    <a:cubicBezTo>
                      <a:pt x="688" y="964"/>
                      <a:pt x="688" y="964"/>
                      <a:pt x="688" y="964"/>
                    </a:cubicBezTo>
                    <a:cubicBezTo>
                      <a:pt x="694" y="965"/>
                      <a:pt x="701" y="966"/>
                      <a:pt x="707" y="967"/>
                    </a:cubicBezTo>
                    <a:cubicBezTo>
                      <a:pt x="708" y="967"/>
                      <a:pt x="709" y="967"/>
                      <a:pt x="709" y="967"/>
                    </a:cubicBezTo>
                    <a:cubicBezTo>
                      <a:pt x="717" y="968"/>
                      <a:pt x="724" y="969"/>
                      <a:pt x="731" y="969"/>
                    </a:cubicBezTo>
                    <a:cubicBezTo>
                      <a:pt x="733" y="970"/>
                      <a:pt x="735" y="970"/>
                      <a:pt x="738" y="970"/>
                    </a:cubicBezTo>
                    <a:cubicBezTo>
                      <a:pt x="743" y="971"/>
                      <a:pt x="748" y="971"/>
                      <a:pt x="753" y="972"/>
                    </a:cubicBezTo>
                    <a:cubicBezTo>
                      <a:pt x="755" y="972"/>
                      <a:pt x="758" y="972"/>
                      <a:pt x="761" y="973"/>
                    </a:cubicBezTo>
                    <a:cubicBezTo>
                      <a:pt x="765" y="973"/>
                      <a:pt x="770" y="973"/>
                      <a:pt x="774" y="974"/>
                    </a:cubicBezTo>
                    <a:cubicBezTo>
                      <a:pt x="775" y="974"/>
                      <a:pt x="775" y="974"/>
                      <a:pt x="775" y="974"/>
                    </a:cubicBezTo>
                    <a:cubicBezTo>
                      <a:pt x="778" y="974"/>
                      <a:pt x="781" y="974"/>
                      <a:pt x="783" y="974"/>
                    </a:cubicBezTo>
                    <a:cubicBezTo>
                      <a:pt x="788" y="975"/>
                      <a:pt x="792" y="975"/>
                      <a:pt x="796" y="975"/>
                    </a:cubicBezTo>
                    <a:cubicBezTo>
                      <a:pt x="799" y="976"/>
                      <a:pt x="802" y="976"/>
                      <a:pt x="806" y="976"/>
                    </a:cubicBezTo>
                    <a:cubicBezTo>
                      <a:pt x="810" y="976"/>
                      <a:pt x="814" y="976"/>
                      <a:pt x="818" y="977"/>
                    </a:cubicBezTo>
                    <a:cubicBezTo>
                      <a:pt x="821" y="977"/>
                      <a:pt x="824" y="977"/>
                      <a:pt x="828" y="977"/>
                    </a:cubicBezTo>
                    <a:cubicBezTo>
                      <a:pt x="832" y="977"/>
                      <a:pt x="836" y="978"/>
                      <a:pt x="840" y="978"/>
                    </a:cubicBezTo>
                    <a:cubicBezTo>
                      <a:pt x="843" y="978"/>
                      <a:pt x="846" y="978"/>
                      <a:pt x="850" y="978"/>
                    </a:cubicBezTo>
                    <a:cubicBezTo>
                      <a:pt x="854" y="978"/>
                      <a:pt x="858" y="978"/>
                      <a:pt x="861" y="978"/>
                    </a:cubicBezTo>
                    <a:cubicBezTo>
                      <a:pt x="862" y="978"/>
                      <a:pt x="863" y="978"/>
                      <a:pt x="864" y="978"/>
                    </a:cubicBezTo>
                    <a:cubicBezTo>
                      <a:pt x="866" y="979"/>
                      <a:pt x="868" y="979"/>
                      <a:pt x="871" y="979"/>
                    </a:cubicBezTo>
                    <a:cubicBezTo>
                      <a:pt x="875" y="979"/>
                      <a:pt x="880" y="979"/>
                      <a:pt x="884" y="979"/>
                    </a:cubicBezTo>
                    <a:cubicBezTo>
                      <a:pt x="887" y="979"/>
                      <a:pt x="890" y="979"/>
                      <a:pt x="894" y="979"/>
                    </a:cubicBezTo>
                    <a:cubicBezTo>
                      <a:pt x="898" y="979"/>
                      <a:pt x="902" y="979"/>
                      <a:pt x="906" y="979"/>
                    </a:cubicBezTo>
                    <a:cubicBezTo>
                      <a:pt x="910" y="979"/>
                      <a:pt x="913" y="979"/>
                      <a:pt x="916" y="979"/>
                    </a:cubicBezTo>
                    <a:cubicBezTo>
                      <a:pt x="920" y="979"/>
                      <a:pt x="924" y="979"/>
                      <a:pt x="929" y="979"/>
                    </a:cubicBezTo>
                    <a:cubicBezTo>
                      <a:pt x="932" y="979"/>
                      <a:pt x="935" y="979"/>
                      <a:pt x="939" y="979"/>
                    </a:cubicBezTo>
                    <a:cubicBezTo>
                      <a:pt x="943" y="978"/>
                      <a:pt x="947" y="978"/>
                      <a:pt x="951" y="978"/>
                    </a:cubicBezTo>
                    <a:cubicBezTo>
                      <a:pt x="952" y="978"/>
                      <a:pt x="954" y="978"/>
                      <a:pt x="956" y="978"/>
                    </a:cubicBezTo>
                    <a:cubicBezTo>
                      <a:pt x="957" y="978"/>
                      <a:pt x="959" y="978"/>
                      <a:pt x="960" y="978"/>
                    </a:cubicBezTo>
                    <a:cubicBezTo>
                      <a:pt x="965" y="978"/>
                      <a:pt x="970" y="977"/>
                      <a:pt x="975" y="977"/>
                    </a:cubicBezTo>
                    <a:cubicBezTo>
                      <a:pt x="978" y="977"/>
                      <a:pt x="981" y="977"/>
                      <a:pt x="984" y="977"/>
                    </a:cubicBezTo>
                    <a:cubicBezTo>
                      <a:pt x="989" y="977"/>
                      <a:pt x="994" y="976"/>
                      <a:pt x="999" y="976"/>
                    </a:cubicBezTo>
                    <a:cubicBezTo>
                      <a:pt x="1002" y="976"/>
                      <a:pt x="1005" y="976"/>
                      <a:pt x="1008" y="975"/>
                    </a:cubicBezTo>
                    <a:cubicBezTo>
                      <a:pt x="1014" y="975"/>
                      <a:pt x="1021" y="974"/>
                      <a:pt x="1027" y="974"/>
                    </a:cubicBezTo>
                    <a:cubicBezTo>
                      <a:pt x="1028" y="974"/>
                      <a:pt x="1030" y="974"/>
                      <a:pt x="1031" y="974"/>
                    </a:cubicBezTo>
                    <a:cubicBezTo>
                      <a:pt x="1039" y="973"/>
                      <a:pt x="1046" y="972"/>
                      <a:pt x="1054" y="972"/>
                    </a:cubicBezTo>
                    <a:cubicBezTo>
                      <a:pt x="1055" y="971"/>
                      <a:pt x="1055" y="971"/>
                      <a:pt x="1055" y="971"/>
                    </a:cubicBezTo>
                    <a:cubicBezTo>
                      <a:pt x="1057" y="971"/>
                      <a:pt x="1058" y="971"/>
                      <a:pt x="1059" y="971"/>
                    </a:cubicBezTo>
                    <a:cubicBezTo>
                      <a:pt x="1066" y="970"/>
                      <a:pt x="1073" y="970"/>
                      <a:pt x="1080" y="969"/>
                    </a:cubicBezTo>
                    <a:cubicBezTo>
                      <a:pt x="1083" y="968"/>
                      <a:pt x="1086" y="968"/>
                      <a:pt x="1088" y="968"/>
                    </a:cubicBezTo>
                    <a:cubicBezTo>
                      <a:pt x="1095" y="967"/>
                      <a:pt x="1102" y="966"/>
                      <a:pt x="1109" y="965"/>
                    </a:cubicBezTo>
                    <a:cubicBezTo>
                      <a:pt x="1111" y="965"/>
                      <a:pt x="1113" y="965"/>
                      <a:pt x="1114" y="964"/>
                    </a:cubicBezTo>
                    <a:cubicBezTo>
                      <a:pt x="1123" y="963"/>
                      <a:pt x="1131" y="962"/>
                      <a:pt x="1140" y="961"/>
                    </a:cubicBezTo>
                    <a:cubicBezTo>
                      <a:pt x="1142" y="960"/>
                      <a:pt x="1144" y="960"/>
                      <a:pt x="1146" y="960"/>
                    </a:cubicBezTo>
                    <a:cubicBezTo>
                      <a:pt x="1153" y="958"/>
                      <a:pt x="1159" y="957"/>
                      <a:pt x="1166" y="956"/>
                    </a:cubicBezTo>
                    <a:cubicBezTo>
                      <a:pt x="1167" y="956"/>
                      <a:pt x="1169" y="956"/>
                      <a:pt x="1170" y="955"/>
                    </a:cubicBezTo>
                    <a:cubicBezTo>
                      <a:pt x="1171" y="955"/>
                      <a:pt x="1173" y="955"/>
                      <a:pt x="1174" y="955"/>
                    </a:cubicBezTo>
                    <a:cubicBezTo>
                      <a:pt x="1178" y="954"/>
                      <a:pt x="1182" y="953"/>
                      <a:pt x="1186" y="952"/>
                    </a:cubicBezTo>
                    <a:cubicBezTo>
                      <a:pt x="1189" y="952"/>
                      <a:pt x="1192" y="951"/>
                      <a:pt x="1196" y="951"/>
                    </a:cubicBezTo>
                    <a:cubicBezTo>
                      <a:pt x="1199" y="950"/>
                      <a:pt x="1203" y="949"/>
                      <a:pt x="1207" y="948"/>
                    </a:cubicBezTo>
                    <a:cubicBezTo>
                      <a:pt x="1210" y="948"/>
                      <a:pt x="1214" y="947"/>
                      <a:pt x="1217" y="946"/>
                    </a:cubicBezTo>
                    <a:cubicBezTo>
                      <a:pt x="1221" y="945"/>
                      <a:pt x="1224" y="944"/>
                      <a:pt x="1228" y="944"/>
                    </a:cubicBezTo>
                    <a:cubicBezTo>
                      <a:pt x="1231" y="943"/>
                      <a:pt x="1235" y="942"/>
                      <a:pt x="1238" y="941"/>
                    </a:cubicBezTo>
                    <a:cubicBezTo>
                      <a:pt x="1242" y="941"/>
                      <a:pt x="1246" y="940"/>
                      <a:pt x="1249" y="939"/>
                    </a:cubicBezTo>
                    <a:cubicBezTo>
                      <a:pt x="1252" y="938"/>
                      <a:pt x="1256" y="937"/>
                      <a:pt x="1259" y="936"/>
                    </a:cubicBezTo>
                    <a:cubicBezTo>
                      <a:pt x="1263" y="935"/>
                      <a:pt x="1267" y="934"/>
                      <a:pt x="1271" y="933"/>
                    </a:cubicBezTo>
                    <a:cubicBezTo>
                      <a:pt x="1273" y="933"/>
                      <a:pt x="1276" y="932"/>
                      <a:pt x="1279" y="931"/>
                    </a:cubicBezTo>
                    <a:cubicBezTo>
                      <a:pt x="1283" y="930"/>
                      <a:pt x="1288" y="929"/>
                      <a:pt x="1292" y="928"/>
                    </a:cubicBezTo>
                    <a:cubicBezTo>
                      <a:pt x="1295" y="927"/>
                      <a:pt x="1297" y="926"/>
                      <a:pt x="1300" y="925"/>
                    </a:cubicBezTo>
                    <a:cubicBezTo>
                      <a:pt x="1305" y="924"/>
                      <a:pt x="1310" y="922"/>
                      <a:pt x="1315" y="921"/>
                    </a:cubicBezTo>
                    <a:cubicBezTo>
                      <a:pt x="1317" y="920"/>
                      <a:pt x="1318" y="920"/>
                      <a:pt x="1320" y="919"/>
                    </a:cubicBezTo>
                    <a:cubicBezTo>
                      <a:pt x="1327" y="917"/>
                      <a:pt x="1333" y="915"/>
                      <a:pt x="1340" y="913"/>
                    </a:cubicBezTo>
                    <a:cubicBezTo>
                      <a:pt x="1340" y="913"/>
                      <a:pt x="1340" y="913"/>
                      <a:pt x="1340" y="913"/>
                    </a:cubicBezTo>
                    <a:cubicBezTo>
                      <a:pt x="1341" y="913"/>
                      <a:pt x="1341" y="913"/>
                      <a:pt x="1342" y="913"/>
                    </a:cubicBezTo>
                    <a:cubicBezTo>
                      <a:pt x="1349" y="910"/>
                      <a:pt x="1356" y="908"/>
                      <a:pt x="1363" y="905"/>
                    </a:cubicBezTo>
                    <a:cubicBezTo>
                      <a:pt x="1366" y="904"/>
                      <a:pt x="1368" y="904"/>
                      <a:pt x="1370" y="903"/>
                    </a:cubicBezTo>
                    <a:cubicBezTo>
                      <a:pt x="1376" y="901"/>
                      <a:pt x="1382" y="899"/>
                      <a:pt x="1388" y="896"/>
                    </a:cubicBezTo>
                    <a:cubicBezTo>
                      <a:pt x="1390" y="896"/>
                      <a:pt x="1392" y="895"/>
                      <a:pt x="1394" y="894"/>
                    </a:cubicBezTo>
                    <a:cubicBezTo>
                      <a:pt x="1402" y="891"/>
                      <a:pt x="1409" y="888"/>
                      <a:pt x="1417" y="885"/>
                    </a:cubicBezTo>
                    <a:cubicBezTo>
                      <a:pt x="1418" y="885"/>
                      <a:pt x="1420" y="884"/>
                      <a:pt x="1421" y="883"/>
                    </a:cubicBezTo>
                    <a:cubicBezTo>
                      <a:pt x="1427" y="881"/>
                      <a:pt x="1433" y="878"/>
                      <a:pt x="1439" y="876"/>
                    </a:cubicBezTo>
                    <a:cubicBezTo>
                      <a:pt x="1441" y="875"/>
                      <a:pt x="1444" y="874"/>
                      <a:pt x="1446" y="873"/>
                    </a:cubicBezTo>
                    <a:cubicBezTo>
                      <a:pt x="1452" y="870"/>
                      <a:pt x="1458" y="867"/>
                      <a:pt x="1464" y="865"/>
                    </a:cubicBezTo>
                    <a:cubicBezTo>
                      <a:pt x="1465" y="864"/>
                      <a:pt x="1467" y="863"/>
                      <a:pt x="1468" y="863"/>
                    </a:cubicBezTo>
                    <a:cubicBezTo>
                      <a:pt x="1475" y="859"/>
                      <a:pt x="1482" y="856"/>
                      <a:pt x="1489" y="852"/>
                    </a:cubicBezTo>
                    <a:cubicBezTo>
                      <a:pt x="1491" y="851"/>
                      <a:pt x="1493" y="851"/>
                      <a:pt x="1495" y="850"/>
                    </a:cubicBezTo>
                    <a:cubicBezTo>
                      <a:pt x="1500" y="847"/>
                      <a:pt x="1505" y="844"/>
                      <a:pt x="1511" y="841"/>
                    </a:cubicBezTo>
                    <a:cubicBezTo>
                      <a:pt x="1513" y="840"/>
                      <a:pt x="1515" y="839"/>
                      <a:pt x="1517" y="838"/>
                    </a:cubicBezTo>
                    <a:cubicBezTo>
                      <a:pt x="1524" y="834"/>
                      <a:pt x="1530" y="830"/>
                      <a:pt x="1537" y="826"/>
                    </a:cubicBezTo>
                    <a:cubicBezTo>
                      <a:pt x="1541" y="824"/>
                      <a:pt x="1544" y="822"/>
                      <a:pt x="1548" y="820"/>
                    </a:cubicBezTo>
                    <a:cubicBezTo>
                      <a:pt x="1549" y="819"/>
                      <a:pt x="1550" y="819"/>
                      <a:pt x="1551" y="818"/>
                    </a:cubicBezTo>
                    <a:cubicBezTo>
                      <a:pt x="1553" y="817"/>
                      <a:pt x="1556" y="815"/>
                      <a:pt x="1559" y="813"/>
                    </a:cubicBezTo>
                    <a:cubicBezTo>
                      <a:pt x="1561" y="812"/>
                      <a:pt x="1564" y="810"/>
                      <a:pt x="1566" y="809"/>
                    </a:cubicBezTo>
                    <a:cubicBezTo>
                      <a:pt x="1569" y="807"/>
                      <a:pt x="1572" y="805"/>
                      <a:pt x="1574" y="803"/>
                    </a:cubicBezTo>
                    <a:cubicBezTo>
                      <a:pt x="1577" y="802"/>
                      <a:pt x="1579" y="800"/>
                      <a:pt x="1582" y="799"/>
                    </a:cubicBezTo>
                    <a:cubicBezTo>
                      <a:pt x="1584" y="797"/>
                      <a:pt x="1587" y="795"/>
                      <a:pt x="1590" y="793"/>
                    </a:cubicBezTo>
                    <a:cubicBezTo>
                      <a:pt x="1592" y="792"/>
                      <a:pt x="1594" y="790"/>
                      <a:pt x="1596" y="788"/>
                    </a:cubicBezTo>
                    <a:cubicBezTo>
                      <a:pt x="1599" y="787"/>
                      <a:pt x="1602" y="785"/>
                      <a:pt x="1604" y="783"/>
                    </a:cubicBezTo>
                    <a:cubicBezTo>
                      <a:pt x="1606" y="781"/>
                      <a:pt x="1609" y="780"/>
                      <a:pt x="1611" y="778"/>
                    </a:cubicBezTo>
                    <a:cubicBezTo>
                      <a:pt x="1613" y="776"/>
                      <a:pt x="1616" y="774"/>
                      <a:pt x="1618" y="772"/>
                    </a:cubicBezTo>
                    <a:cubicBezTo>
                      <a:pt x="1620" y="771"/>
                      <a:pt x="1622" y="769"/>
                      <a:pt x="1624" y="768"/>
                    </a:cubicBezTo>
                    <a:cubicBezTo>
                      <a:pt x="1627" y="766"/>
                      <a:pt x="1629" y="764"/>
                      <a:pt x="1632" y="762"/>
                    </a:cubicBezTo>
                    <a:cubicBezTo>
                      <a:pt x="1634" y="760"/>
                      <a:pt x="1636" y="759"/>
                      <a:pt x="1638" y="757"/>
                    </a:cubicBezTo>
                    <a:cubicBezTo>
                      <a:pt x="1640" y="755"/>
                      <a:pt x="1642" y="753"/>
                      <a:pt x="1645" y="751"/>
                    </a:cubicBezTo>
                    <a:cubicBezTo>
                      <a:pt x="1647" y="749"/>
                      <a:pt x="1648" y="748"/>
                      <a:pt x="1650" y="746"/>
                    </a:cubicBezTo>
                    <a:cubicBezTo>
                      <a:pt x="1653" y="744"/>
                      <a:pt x="1655" y="742"/>
                      <a:pt x="1657" y="740"/>
                    </a:cubicBezTo>
                    <a:cubicBezTo>
                      <a:pt x="1659" y="739"/>
                      <a:pt x="1660" y="737"/>
                      <a:pt x="1662" y="736"/>
                    </a:cubicBezTo>
                    <a:cubicBezTo>
                      <a:pt x="1663" y="735"/>
                      <a:pt x="1663" y="735"/>
                      <a:pt x="1663" y="735"/>
                    </a:cubicBezTo>
                    <a:cubicBezTo>
                      <a:pt x="1663" y="734"/>
                      <a:pt x="1664" y="734"/>
                      <a:pt x="1664" y="733"/>
                    </a:cubicBezTo>
                    <a:cubicBezTo>
                      <a:pt x="1667" y="731"/>
                      <a:pt x="1670" y="728"/>
                      <a:pt x="1673" y="725"/>
                    </a:cubicBezTo>
                    <a:cubicBezTo>
                      <a:pt x="1674" y="724"/>
                      <a:pt x="1675" y="723"/>
                      <a:pt x="1676" y="723"/>
                    </a:cubicBezTo>
                    <a:cubicBezTo>
                      <a:pt x="1679" y="719"/>
                      <a:pt x="1682" y="716"/>
                      <a:pt x="1685" y="713"/>
                    </a:cubicBezTo>
                    <a:cubicBezTo>
                      <a:pt x="1686" y="712"/>
                      <a:pt x="1686" y="712"/>
                      <a:pt x="1687" y="711"/>
                    </a:cubicBezTo>
                    <a:cubicBezTo>
                      <a:pt x="1689" y="708"/>
                      <a:pt x="1692" y="706"/>
                      <a:pt x="1695" y="703"/>
                    </a:cubicBezTo>
                    <a:cubicBezTo>
                      <a:pt x="1695" y="702"/>
                      <a:pt x="1696" y="701"/>
                      <a:pt x="1697" y="700"/>
                    </a:cubicBezTo>
                    <a:cubicBezTo>
                      <a:pt x="1700" y="697"/>
                      <a:pt x="1703" y="694"/>
                      <a:pt x="1706" y="690"/>
                    </a:cubicBezTo>
                    <a:cubicBezTo>
                      <a:pt x="1706" y="690"/>
                      <a:pt x="1706" y="689"/>
                      <a:pt x="1707" y="689"/>
                    </a:cubicBezTo>
                    <a:cubicBezTo>
                      <a:pt x="1709" y="686"/>
                      <a:pt x="1712" y="683"/>
                      <a:pt x="1714" y="680"/>
                    </a:cubicBezTo>
                    <a:cubicBezTo>
                      <a:pt x="1715" y="679"/>
                      <a:pt x="1716" y="678"/>
                      <a:pt x="1716" y="678"/>
                    </a:cubicBezTo>
                    <a:cubicBezTo>
                      <a:pt x="1717" y="677"/>
                      <a:pt x="1717" y="676"/>
                      <a:pt x="1718" y="676"/>
                    </a:cubicBezTo>
                    <a:cubicBezTo>
                      <a:pt x="1720" y="673"/>
                      <a:pt x="1722" y="670"/>
                      <a:pt x="1724" y="668"/>
                    </a:cubicBezTo>
                    <a:cubicBezTo>
                      <a:pt x="1724" y="667"/>
                      <a:pt x="1725" y="667"/>
                      <a:pt x="1725" y="666"/>
                    </a:cubicBezTo>
                    <a:cubicBezTo>
                      <a:pt x="1728" y="663"/>
                      <a:pt x="1730" y="659"/>
                      <a:pt x="1733" y="656"/>
                    </a:cubicBezTo>
                    <a:cubicBezTo>
                      <a:pt x="1733" y="655"/>
                      <a:pt x="1733" y="655"/>
                      <a:pt x="1733" y="655"/>
                    </a:cubicBezTo>
                    <a:cubicBezTo>
                      <a:pt x="1735" y="652"/>
                      <a:pt x="1738" y="648"/>
                      <a:pt x="1740" y="645"/>
                    </a:cubicBezTo>
                    <a:cubicBezTo>
                      <a:pt x="1740" y="644"/>
                      <a:pt x="1741" y="644"/>
                      <a:pt x="1741" y="643"/>
                    </a:cubicBezTo>
                    <a:cubicBezTo>
                      <a:pt x="1743" y="640"/>
                      <a:pt x="1745" y="636"/>
                      <a:pt x="1747" y="633"/>
                    </a:cubicBezTo>
                    <a:cubicBezTo>
                      <a:pt x="1748" y="632"/>
                      <a:pt x="1748" y="632"/>
                      <a:pt x="1749" y="631"/>
                    </a:cubicBezTo>
                    <a:cubicBezTo>
                      <a:pt x="1750" y="628"/>
                      <a:pt x="1752" y="625"/>
                      <a:pt x="1754" y="622"/>
                    </a:cubicBezTo>
                    <a:cubicBezTo>
                      <a:pt x="1754" y="621"/>
                      <a:pt x="1754" y="621"/>
                      <a:pt x="1754" y="621"/>
                    </a:cubicBezTo>
                    <a:cubicBezTo>
                      <a:pt x="1756" y="619"/>
                      <a:pt x="1757" y="616"/>
                      <a:pt x="1758" y="614"/>
                    </a:cubicBezTo>
                    <a:cubicBezTo>
                      <a:pt x="1759" y="612"/>
                      <a:pt x="1760" y="610"/>
                      <a:pt x="1761" y="609"/>
                    </a:cubicBezTo>
                    <a:cubicBezTo>
                      <a:pt x="1762" y="606"/>
                      <a:pt x="1764" y="603"/>
                      <a:pt x="1765" y="600"/>
                    </a:cubicBezTo>
                    <a:cubicBezTo>
                      <a:pt x="1766" y="599"/>
                      <a:pt x="1766" y="598"/>
                      <a:pt x="1767" y="596"/>
                    </a:cubicBezTo>
                    <a:cubicBezTo>
                      <a:pt x="1769" y="592"/>
                      <a:pt x="1771" y="588"/>
                      <a:pt x="1773" y="584"/>
                    </a:cubicBezTo>
                    <a:cubicBezTo>
                      <a:pt x="1773" y="583"/>
                      <a:pt x="1773" y="583"/>
                      <a:pt x="1773" y="582"/>
                    </a:cubicBezTo>
                    <a:cubicBezTo>
                      <a:pt x="1775" y="579"/>
                      <a:pt x="1776" y="575"/>
                      <a:pt x="1778" y="571"/>
                    </a:cubicBezTo>
                    <a:cubicBezTo>
                      <a:pt x="1778" y="571"/>
                      <a:pt x="1778" y="571"/>
                      <a:pt x="1778" y="571"/>
                    </a:cubicBezTo>
                    <a:cubicBezTo>
                      <a:pt x="1778" y="569"/>
                      <a:pt x="1779" y="568"/>
                      <a:pt x="1779" y="566"/>
                    </a:cubicBezTo>
                    <a:cubicBezTo>
                      <a:pt x="1780" y="564"/>
                      <a:pt x="1781" y="561"/>
                      <a:pt x="1782" y="559"/>
                    </a:cubicBezTo>
                    <a:cubicBezTo>
                      <a:pt x="1783" y="557"/>
                      <a:pt x="1783" y="555"/>
                      <a:pt x="1784" y="554"/>
                    </a:cubicBezTo>
                    <a:cubicBezTo>
                      <a:pt x="1784" y="551"/>
                      <a:pt x="1785" y="549"/>
                      <a:pt x="1786" y="547"/>
                    </a:cubicBezTo>
                    <a:cubicBezTo>
                      <a:pt x="1786" y="545"/>
                      <a:pt x="1787" y="543"/>
                      <a:pt x="1787" y="541"/>
                    </a:cubicBezTo>
                    <a:cubicBezTo>
                      <a:pt x="1788" y="539"/>
                      <a:pt x="1789" y="536"/>
                      <a:pt x="1789" y="534"/>
                    </a:cubicBezTo>
                    <a:cubicBezTo>
                      <a:pt x="1790" y="532"/>
                      <a:pt x="1790" y="530"/>
                      <a:pt x="1790" y="528"/>
                    </a:cubicBezTo>
                    <a:cubicBezTo>
                      <a:pt x="1791" y="526"/>
                      <a:pt x="1792" y="524"/>
                      <a:pt x="1792" y="522"/>
                    </a:cubicBezTo>
                    <a:cubicBezTo>
                      <a:pt x="1792" y="521"/>
                      <a:pt x="1792" y="521"/>
                      <a:pt x="1792" y="520"/>
                    </a:cubicBezTo>
                    <a:cubicBezTo>
                      <a:pt x="1793" y="519"/>
                      <a:pt x="1793" y="517"/>
                      <a:pt x="1793" y="516"/>
                    </a:cubicBezTo>
                    <a:cubicBezTo>
                      <a:pt x="1793" y="514"/>
                      <a:pt x="1794" y="511"/>
                      <a:pt x="1794" y="509"/>
                    </a:cubicBezTo>
                    <a:cubicBezTo>
                      <a:pt x="1795" y="507"/>
                      <a:pt x="1795" y="505"/>
                      <a:pt x="1795" y="503"/>
                    </a:cubicBezTo>
                    <a:cubicBezTo>
                      <a:pt x="1795" y="501"/>
                      <a:pt x="1796" y="499"/>
                      <a:pt x="1796" y="496"/>
                    </a:cubicBezTo>
                    <a:cubicBezTo>
                      <a:pt x="1796" y="494"/>
                      <a:pt x="1796" y="492"/>
                      <a:pt x="1797" y="490"/>
                    </a:cubicBezTo>
                    <a:cubicBezTo>
                      <a:pt x="1797" y="488"/>
                      <a:pt x="1797" y="486"/>
                      <a:pt x="1797" y="484"/>
                    </a:cubicBezTo>
                    <a:cubicBezTo>
                      <a:pt x="1797" y="482"/>
                      <a:pt x="1798" y="480"/>
                      <a:pt x="1798" y="478"/>
                    </a:cubicBezTo>
                    <a:cubicBezTo>
                      <a:pt x="1798" y="476"/>
                      <a:pt x="1798" y="473"/>
                      <a:pt x="1798" y="471"/>
                    </a:cubicBezTo>
                    <a:cubicBezTo>
                      <a:pt x="1798" y="470"/>
                      <a:pt x="1798" y="470"/>
                      <a:pt x="1798" y="469"/>
                    </a:cubicBezTo>
                    <a:cubicBezTo>
                      <a:pt x="1798" y="466"/>
                      <a:pt x="1798" y="464"/>
                      <a:pt x="1798" y="461"/>
                    </a:cubicBezTo>
                    <a:cubicBezTo>
                      <a:pt x="1800" y="5"/>
                      <a:pt x="1800" y="5"/>
                      <a:pt x="1800" y="5"/>
                    </a:cubicBezTo>
                    <a:cubicBezTo>
                      <a:pt x="1800" y="8"/>
                      <a:pt x="1799" y="12"/>
                      <a:pt x="1799" y="15"/>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Freeform 238"/>
              <p:cNvSpPr/>
              <p:nvPr>
                <p:custDataLst>
                  <p:tags r:id="rId10"/>
                </p:custDataLst>
              </p:nvPr>
            </p:nvSpPr>
            <p:spPr bwMode="auto">
              <a:xfrm>
                <a:off x="1335088" y="6138863"/>
                <a:ext cx="1263650" cy="565150"/>
              </a:xfrm>
              <a:custGeom>
                <a:gdLst>
                  <a:gd name="T0" fmla="*/ 1017 w 1208"/>
                  <a:gd name="T1" fmla="*/ 141 h 542"/>
                  <a:gd name="T2" fmla="*/ 138 w 1208"/>
                  <a:gd name="T3" fmla="*/ 141 h 542"/>
                  <a:gd name="T4" fmla="*/ 62 w 1208"/>
                  <a:gd name="T5" fmla="*/ 194 h 542"/>
                  <a:gd name="T6" fmla="*/ 132 w 1208"/>
                  <a:gd name="T7" fmla="*/ 327 h 542"/>
                  <a:gd name="T8" fmla="*/ 153 w 1208"/>
                  <a:gd name="T9" fmla="*/ 321 h 542"/>
                  <a:gd name="T10" fmla="*/ 391 w 1208"/>
                  <a:gd name="T11" fmla="*/ 364 h 542"/>
                  <a:gd name="T12" fmla="*/ 1075 w 1208"/>
                  <a:gd name="T13" fmla="*/ 474 h 542"/>
                  <a:gd name="T14" fmla="*/ 1148 w 1208"/>
                  <a:gd name="T15" fmla="*/ 252 h 542"/>
                  <a:gd name="T16" fmla="*/ 1017 w 1208"/>
                  <a:gd name="T17" fmla="*/ 141 h 54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08" h="542">
                    <a:moveTo>
                      <a:pt x="1017" y="141"/>
                    </a:moveTo>
                    <a:cubicBezTo>
                      <a:pt x="773" y="0"/>
                      <a:pt x="380" y="0"/>
                      <a:pt x="138" y="141"/>
                    </a:cubicBezTo>
                    <a:cubicBezTo>
                      <a:pt x="109" y="157"/>
                      <a:pt x="84" y="175"/>
                      <a:pt x="62" y="194"/>
                    </a:cubicBezTo>
                    <a:cubicBezTo>
                      <a:pt x="0" y="247"/>
                      <a:pt x="53" y="347"/>
                      <a:pt x="132" y="327"/>
                    </a:cubicBezTo>
                    <a:cubicBezTo>
                      <a:pt x="153" y="321"/>
                      <a:pt x="153" y="321"/>
                      <a:pt x="153" y="321"/>
                    </a:cubicBezTo>
                    <a:cubicBezTo>
                      <a:pt x="235" y="300"/>
                      <a:pt x="322" y="316"/>
                      <a:pt x="391" y="364"/>
                    </a:cubicBezTo>
                    <a:cubicBezTo>
                      <a:pt x="591" y="502"/>
                      <a:pt x="842" y="542"/>
                      <a:pt x="1075" y="474"/>
                    </a:cubicBezTo>
                    <a:cubicBezTo>
                      <a:pt x="1170" y="446"/>
                      <a:pt x="1208" y="331"/>
                      <a:pt x="1148" y="252"/>
                    </a:cubicBezTo>
                    <a:cubicBezTo>
                      <a:pt x="1118" y="211"/>
                      <a:pt x="1074" y="174"/>
                      <a:pt x="1017" y="141"/>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 name="Freeform 239"/>
              <p:cNvSpPr/>
              <p:nvPr>
                <p:custDataLst>
                  <p:tags r:id="rId11"/>
                </p:custDataLst>
              </p:nvPr>
            </p:nvSpPr>
            <p:spPr bwMode="auto">
              <a:xfrm>
                <a:off x="2354263" y="6343651"/>
                <a:ext cx="180975" cy="265113"/>
              </a:xfrm>
              <a:custGeom>
                <a:gdLst>
                  <a:gd name="T0" fmla="*/ 133 w 173"/>
                  <a:gd name="T1" fmla="*/ 87 h 255"/>
                  <a:gd name="T2" fmla="*/ 44 w 173"/>
                  <a:gd name="T3" fmla="*/ 12 h 255"/>
                  <a:gd name="T4" fmla="*/ 21 w 173"/>
                  <a:gd name="T5" fmla="*/ 0 h 255"/>
                  <a:gd name="T6" fmla="*/ 75 w 173"/>
                  <a:gd name="T7" fmla="*/ 63 h 255"/>
                  <a:gd name="T8" fmla="*/ 23 w 173"/>
                  <a:gd name="T9" fmla="*/ 248 h 255"/>
                  <a:gd name="T10" fmla="*/ 0 w 173"/>
                  <a:gd name="T11" fmla="*/ 255 h 255"/>
                  <a:gd name="T12" fmla="*/ 83 w 173"/>
                  <a:gd name="T13" fmla="*/ 238 h 255"/>
                  <a:gd name="T14" fmla="*/ 133 w 173"/>
                  <a:gd name="T15" fmla="*/ 87 h 255"/>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3" h="255">
                    <a:moveTo>
                      <a:pt x="133" y="87"/>
                    </a:moveTo>
                    <a:cubicBezTo>
                      <a:pt x="112" y="60"/>
                      <a:pt x="82" y="35"/>
                      <a:pt x="44" y="12"/>
                    </a:cubicBezTo>
                    <a:cubicBezTo>
                      <a:pt x="36" y="8"/>
                      <a:pt x="29" y="4"/>
                      <a:pt x="21" y="0"/>
                    </a:cubicBezTo>
                    <a:cubicBezTo>
                      <a:pt x="43" y="19"/>
                      <a:pt x="61" y="41"/>
                      <a:pt x="75" y="63"/>
                    </a:cubicBezTo>
                    <a:cubicBezTo>
                      <a:pt x="117" y="129"/>
                      <a:pt x="90" y="224"/>
                      <a:pt x="23" y="248"/>
                    </a:cubicBezTo>
                    <a:cubicBezTo>
                      <a:pt x="15" y="250"/>
                      <a:pt x="7" y="253"/>
                      <a:pt x="0" y="255"/>
                    </a:cubicBezTo>
                    <a:cubicBezTo>
                      <a:pt x="28" y="252"/>
                      <a:pt x="55" y="246"/>
                      <a:pt x="83" y="238"/>
                    </a:cubicBezTo>
                    <a:cubicBezTo>
                      <a:pt x="147" y="219"/>
                      <a:pt x="173" y="141"/>
                      <a:pt x="133" y="87"/>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sp>
        <p:nvSpPr>
          <p:cNvPr id="2" name="标题 1"/>
          <p:cNvSpPr>
            <a:spLocks noGrp="1"/>
          </p:cNvSpPr>
          <p:nvPr>
            <p:ph type="title" hasCustomPrompt="1"/>
            <p:custDataLst>
              <p:tags r:id="rId12"/>
            </p:custDataLst>
          </p:nvPr>
        </p:nvSpPr>
        <p:spPr>
          <a:xfrm>
            <a:off x="1281600" y="1249200"/>
            <a:ext cx="9626400" cy="723600"/>
          </a:xfrm>
        </p:spPr>
        <p:txBody>
          <a:bodyPr anchor="ctr"/>
          <a:lstStyle>
            <a:lvl1pPr>
              <a:defRPr sz="3200" baseline="0">
                <a:solidFill>
                  <a:schemeClr val="accent5"/>
                </a:solidFill>
                <a:latin typeface="Arial" panose="020b0604020202020204" pitchFamily="34" charset="0"/>
                <a:ea typeface="幼圆" panose="02010509060101010101" pitchFamily="49" charset="-122"/>
              </a:defRPr>
            </a:lvl1pPr>
          </a:lstStyle>
          <a:p>
            <a:r>
              <a:rPr lang="zh-CN" altLang="en-US"/>
              <a:t>单击此处编辑标题</a:t>
            </a:r>
            <a:endParaRPr lang="zh-CN" altLang="en-US"/>
          </a:p>
        </p:txBody>
      </p:sp>
      <p:sp>
        <p:nvSpPr>
          <p:cNvPr id="7" name="内容占位符 6"/>
          <p:cNvSpPr>
            <a:spLocks noGrp="1"/>
          </p:cNvSpPr>
          <p:nvPr>
            <p:ph sz="quarter" idx="13"/>
            <p:custDataLst>
              <p:tags r:id="rId13"/>
            </p:custDataLst>
          </p:nvPr>
        </p:nvSpPr>
        <p:spPr>
          <a:xfrm>
            <a:off x="1281113" y="2163600"/>
            <a:ext cx="9626600" cy="3445200"/>
          </a:xfrm>
        </p:spPr>
        <p:txBody>
          <a:bodyPr/>
          <a:lstStyle>
            <a:lvl1pPr>
              <a:defRPr baseline="0">
                <a:solidFill>
                  <a:schemeClr val="tx1">
                    <a:lumMod val="75000"/>
                    <a:lumOff val="25000"/>
                  </a:schemeClr>
                </a:solidFill>
                <a:latin typeface="Arial" panose="020b0604020202020204" pitchFamily="34" charset="0"/>
                <a:ea typeface="幼圆" panose="02010509060101010101" pitchFamily="49" charset="-122"/>
              </a:defRPr>
            </a:lvl1pPr>
            <a:lvl2pPr>
              <a:defRPr baseline="0">
                <a:solidFill>
                  <a:schemeClr val="tx1">
                    <a:lumMod val="75000"/>
                    <a:lumOff val="25000"/>
                  </a:schemeClr>
                </a:solidFill>
                <a:latin typeface="Arial" panose="020b0604020202020204" pitchFamily="34" charset="0"/>
                <a:ea typeface="幼圆" panose="02010509060101010101" pitchFamily="49" charset="-122"/>
              </a:defRPr>
            </a:lvl2pPr>
            <a:lvl3pPr>
              <a:defRPr baseline="0">
                <a:solidFill>
                  <a:schemeClr val="tx1">
                    <a:lumMod val="75000"/>
                    <a:lumOff val="25000"/>
                  </a:schemeClr>
                </a:solidFill>
                <a:latin typeface="Arial" panose="020b0604020202020204" pitchFamily="34" charset="0"/>
                <a:ea typeface="幼圆" panose="02010509060101010101" pitchFamily="49" charset="-122"/>
              </a:defRPr>
            </a:lvl3pPr>
            <a:lvl4pPr>
              <a:defRPr baseline="0">
                <a:solidFill>
                  <a:schemeClr val="tx1">
                    <a:lumMod val="75000"/>
                    <a:lumOff val="25000"/>
                  </a:schemeClr>
                </a:solidFill>
                <a:latin typeface="Arial" panose="020b0604020202020204" pitchFamily="34" charset="0"/>
                <a:ea typeface="幼圆" panose="02010509060101010101" pitchFamily="49" charset="-122"/>
              </a:defRPr>
            </a:lvl4pPr>
            <a:lvl5pPr>
              <a:defRPr baseline="0">
                <a:solidFill>
                  <a:schemeClr val="tx1">
                    <a:lumMod val="75000"/>
                    <a:lumOff val="25000"/>
                  </a:schemeClr>
                </a:solidFill>
                <a:latin typeface="Arial" panose="020b0604020202020204" pitchFamily="34" charset="0"/>
                <a:ea typeface="幼圆"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 name="日期占位符 2"/>
          <p:cNvSpPr>
            <a:spLocks noGrp="1"/>
          </p:cNvSpPr>
          <p:nvPr>
            <p:ph type="dt" sz="half" idx="10"/>
            <p:custDataLst>
              <p:tags r:id="rId14"/>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15"/>
            </p:custDataLst>
          </p:nvPr>
        </p:nvSpPr>
        <p:spPr/>
        <p:txBody>
          <a:bodyPr/>
          <a:lstStyle/>
          <a:p>
            <a:endParaRPr lang="zh-CN" altLang="en-US"/>
          </a:p>
        </p:txBody>
      </p:sp>
      <p:sp>
        <p:nvSpPr>
          <p:cNvPr id="5" name="灯片编号占位符 4"/>
          <p:cNvSpPr>
            <a:spLocks noGrp="1"/>
          </p:cNvSpPr>
          <p:nvPr>
            <p:ph type="sldNum" sz="quarter" idx="12"/>
            <p:custDataLst>
              <p:tags r:id="rId16"/>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左右">
    <p:spTree>
      <p:nvGrpSpPr>
        <p:cNvPr id="1" name=""/>
        <p:cNvGrpSpPr/>
        <p:nvPr/>
      </p:nvGrpSpPr>
      <p:grpSpPr>
        <a:xfrm>
          <a:off x="0" y="0"/>
          <a:ext cx="0" cy="0"/>
        </a:xfrm>
      </p:grpSpPr>
      <p:sp>
        <p:nvSpPr>
          <p:cNvPr id="8" name="矩形 7"/>
          <p:cNvSpPr/>
          <p:nvPr>
            <p:custDataLst>
              <p:tags r:id="rId1"/>
            </p:custDataLst>
          </p:nvPr>
        </p:nvSpPr>
        <p:spPr>
          <a:xfrm>
            <a:off x="0" y="0"/>
            <a:ext cx="4823460" cy="686625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hasCustomPrompt="1"/>
            <p:custDataLst>
              <p:tags r:id="rId2"/>
            </p:custDataLst>
          </p:nvPr>
        </p:nvSpPr>
        <p:spPr>
          <a:xfrm>
            <a:off x="583200" y="770400"/>
            <a:ext cx="3960000" cy="882000"/>
          </a:xfrm>
        </p:spPr>
        <p:txBody>
          <a:bodyPr anchor="ctr"/>
          <a:lstStyle>
            <a:lvl1pPr>
              <a:defRPr sz="3600" u="none" strike="noStrike" kern="1200" cap="none" spc="200" normalizeH="0" baseline="0">
                <a:solidFill>
                  <a:schemeClr val="accent5"/>
                </a:solidFill>
                <a:uFillTx/>
                <a:latin typeface="Arial" panose="020b0604020202020204" pitchFamily="34" charset="0"/>
                <a:ea typeface="幼圆" panose="02010509060101010101" pitchFamily="49" charset="-122"/>
              </a:defRPr>
            </a:lvl1pPr>
          </a:lstStyle>
          <a:p>
            <a:r>
              <a:rPr lang="zh-CN" altLang="en-US"/>
              <a:t>单击编辑标题</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
        <p:nvSpPr>
          <p:cNvPr id="7" name="文本占位符 6"/>
          <p:cNvSpPr>
            <a:spLocks noGrp="1"/>
          </p:cNvSpPr>
          <p:nvPr>
            <p:ph type="body" sz="quarter" idx="13"/>
            <p:custDataLst>
              <p:tags r:id="rId6"/>
            </p:custDataLst>
          </p:nvPr>
        </p:nvSpPr>
        <p:spPr>
          <a:xfrm>
            <a:off x="586800" y="1764000"/>
            <a:ext cx="3956400" cy="4093200"/>
          </a:xfrm>
        </p:spPr>
        <p:txBody>
          <a:bodyPr/>
          <a:lstStyle>
            <a:lvl1pPr>
              <a:defRPr baseline="0">
                <a:solidFill>
                  <a:schemeClr val="tx1">
                    <a:lumMod val="75000"/>
                    <a:lumOff val="25000"/>
                  </a:schemeClr>
                </a:solidFill>
                <a:latin typeface="Arial" panose="020b0604020202020204" pitchFamily="34" charset="0"/>
                <a:ea typeface="幼圆" panose="02010509060101010101" pitchFamily="49" charset="-122"/>
              </a:defRPr>
            </a:lvl1pPr>
            <a:lvl2pPr>
              <a:defRPr baseline="0">
                <a:solidFill>
                  <a:schemeClr val="tx1">
                    <a:lumMod val="75000"/>
                    <a:lumOff val="25000"/>
                  </a:schemeClr>
                </a:solidFill>
                <a:latin typeface="Arial" panose="020b0604020202020204" pitchFamily="34" charset="0"/>
                <a:ea typeface="幼圆" panose="02010509060101010101" pitchFamily="49" charset="-122"/>
              </a:defRPr>
            </a:lvl2pPr>
            <a:lvl3pPr>
              <a:defRPr baseline="0">
                <a:solidFill>
                  <a:schemeClr val="tx1">
                    <a:lumMod val="75000"/>
                    <a:lumOff val="25000"/>
                  </a:schemeClr>
                </a:solidFill>
                <a:latin typeface="Arial" panose="020b0604020202020204" pitchFamily="34" charset="0"/>
                <a:ea typeface="幼圆" panose="02010509060101010101" pitchFamily="49" charset="-122"/>
              </a:defRPr>
            </a:lvl3pPr>
            <a:lvl4pPr>
              <a:defRPr baseline="0">
                <a:solidFill>
                  <a:schemeClr val="tx1">
                    <a:lumMod val="75000"/>
                    <a:lumOff val="25000"/>
                  </a:schemeClr>
                </a:solidFill>
                <a:latin typeface="Arial" panose="020b0604020202020204" pitchFamily="34" charset="0"/>
                <a:ea typeface="幼圆" panose="02010509060101010101" pitchFamily="49" charset="-122"/>
              </a:defRPr>
            </a:lvl4pPr>
            <a:lvl5pPr>
              <a:defRPr baseline="0">
                <a:solidFill>
                  <a:schemeClr val="tx1">
                    <a:lumMod val="75000"/>
                    <a:lumOff val="25000"/>
                  </a:schemeClr>
                </a:solidFill>
                <a:latin typeface="Arial" panose="020b0604020202020204" pitchFamily="34" charset="0"/>
                <a:ea typeface="幼圆"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9" name="内容占位符 8"/>
          <p:cNvSpPr>
            <a:spLocks noGrp="1"/>
          </p:cNvSpPr>
          <p:nvPr>
            <p:ph sz="quarter" idx="14"/>
            <p:custDataLst>
              <p:tags r:id="rId7"/>
            </p:custDataLst>
          </p:nvPr>
        </p:nvSpPr>
        <p:spPr>
          <a:xfrm>
            <a:off x="5101200" y="769938"/>
            <a:ext cx="6480000" cy="5087937"/>
          </a:xfrm>
        </p:spPr>
        <p:txBody>
          <a:bodyPr/>
          <a:lstStyle>
            <a:lvl1pPr>
              <a:defRPr baseline="0">
                <a:latin typeface="Arial" panose="020b0604020202020204" pitchFamily="34" charset="0"/>
                <a:ea typeface="幼圆" panose="02010509060101010101" pitchFamily="49" charset="-122"/>
              </a:defRPr>
            </a:lvl1pPr>
            <a:lvl2pPr>
              <a:defRPr baseline="0">
                <a:latin typeface="Arial" panose="020b0604020202020204" pitchFamily="34" charset="0"/>
                <a:ea typeface="幼圆" panose="02010509060101010101" pitchFamily="49" charset="-122"/>
              </a:defRPr>
            </a:lvl2pPr>
            <a:lvl3pPr>
              <a:defRPr baseline="0">
                <a:latin typeface="Arial" panose="020b0604020202020204" pitchFamily="34" charset="0"/>
                <a:ea typeface="幼圆" panose="02010509060101010101" pitchFamily="49" charset="-122"/>
              </a:defRPr>
            </a:lvl3pPr>
            <a:lvl4pPr>
              <a:defRPr baseline="0">
                <a:latin typeface="Arial" panose="020b0604020202020204" pitchFamily="34" charset="0"/>
                <a:ea typeface="幼圆" panose="02010509060101010101" pitchFamily="49" charset="-122"/>
              </a:defRPr>
            </a:lvl4pPr>
            <a:lvl5pPr>
              <a:defRPr baseline="0">
                <a:latin typeface="Arial" panose="020b0604020202020204" pitchFamily="34" charset="0"/>
                <a:ea typeface="幼圆"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pic>
        <p:nvPicPr>
          <p:cNvPr id="11" name="图片 10"/>
          <p:cNvPicPr>
            <a:picLocks noChangeAspect="1"/>
          </p:cNvPicPr>
          <p:nvPr>
            <p:custDataLst>
              <p:tags r:id="rId9"/>
            </p:custDataLst>
          </p:nvPr>
        </p:nvPicPr>
        <p:blipFill>
          <a:blip r:embed="rId8">
            <a:extLst>
              <a:ext uri="{28A0092B-C50C-407E-A947-70E740481C1C}">
                <a14:useLocalDpi xmlns:a14="http://schemas.microsoft.com/office/drawing/2010/main" val="0"/>
              </a:ext>
            </a:extLst>
          </a:blip>
          <a:stretch>
            <a:fillRect/>
          </a:stretch>
        </p:blipFill>
        <p:spPr>
          <a:xfrm>
            <a:off x="0" y="5606425"/>
            <a:ext cx="1010326" cy="1251575"/>
          </a:xfrm>
          <a:prstGeom prst="rect">
            <a:avLst/>
          </a:prstGeom>
        </p:spPr>
      </p:pic>
    </p:spTree>
  </p:cSld>
  <p:clrMapOvr>
    <a:masterClrMapping/>
  </p:clrMapOvr>
  <p:transition/>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上下">
    <p:spTree>
      <p:nvGrpSpPr>
        <p:cNvPr id="1" name=""/>
        <p:cNvGrpSpPr/>
        <p:nvPr/>
      </p:nvGrpSpPr>
      <p:grpSpPr>
        <a:xfrm>
          <a:off x="0" y="0"/>
          <a:ext cx="0" cy="0"/>
        </a:xfrm>
      </p:grpSpPr>
      <p:sp>
        <p:nvSpPr>
          <p:cNvPr id="10" name="矩形 9"/>
          <p:cNvSpPr/>
          <p:nvPr>
            <p:custDataLst>
              <p:tags r:id="rId1"/>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pic>
        <p:nvPicPr>
          <p:cNvPr id="11" name="图片 10"/>
          <p:cNvPicPr>
            <a:picLocks noChangeAspect="1"/>
          </p:cNvPicPr>
          <p:nvPr>
            <p:custDataLst>
              <p:tags r:id="rId3"/>
            </p:custDataLst>
          </p:nvPr>
        </p:nvPicPr>
        <p:blipFill>
          <a:blip r:embed="rId2"/>
          <a:stretch>
            <a:fillRect/>
          </a:stretch>
        </p:blipFill>
        <p:spPr>
          <a:xfrm>
            <a:off x="11298676" y="-1"/>
            <a:ext cx="855607" cy="631357"/>
          </a:xfrm>
          <a:prstGeom prst="rect">
            <a:avLst/>
          </a:prstGeom>
        </p:spPr>
      </p:pic>
      <p:sp>
        <p:nvSpPr>
          <p:cNvPr id="2" name="标题 1"/>
          <p:cNvSpPr>
            <a:spLocks noGrp="1"/>
          </p:cNvSpPr>
          <p:nvPr>
            <p:ph type="title"/>
            <p:custDataLst>
              <p:tags r:id="rId4"/>
            </p:custDataLst>
          </p:nvPr>
        </p:nvSpPr>
        <p:spPr>
          <a:xfrm>
            <a:off x="612000" y="781200"/>
            <a:ext cx="10976400" cy="626400"/>
          </a:xfrm>
        </p:spPr>
        <p:txBody>
          <a:bodyPr anchor="ctr"/>
          <a:lstStyle>
            <a:lvl1pPr algn="ctr">
              <a:defRPr sz="3600" baseline="0">
                <a:solidFill>
                  <a:schemeClr val="accent5"/>
                </a:solidFill>
                <a:latin typeface="Arial" panose="020b0604020202020204" pitchFamily="34" charset="0"/>
                <a:ea typeface="幼圆" panose="02010509060101010101" pitchFamily="49"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5"/>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6"/>
            </p:custDataLst>
          </p:nvPr>
        </p:nvSpPr>
        <p:spPr/>
        <p:txBody>
          <a:bodyPr/>
          <a:lstStyle/>
          <a:p>
            <a:endParaRPr lang="zh-CN" altLang="en-US"/>
          </a:p>
        </p:txBody>
      </p:sp>
      <p:sp>
        <p:nvSpPr>
          <p:cNvPr id="5" name="灯片编号占位符 4"/>
          <p:cNvSpPr>
            <a:spLocks noGrp="1"/>
          </p:cNvSpPr>
          <p:nvPr>
            <p:ph type="sldNum" sz="quarter" idx="12"/>
            <p:custDataLst>
              <p:tags r:id="rId7"/>
            </p:custDataLst>
          </p:nvPr>
        </p:nvSpPr>
        <p:spPr/>
        <p:txBody>
          <a:bodyPr/>
          <a:lstStyle/>
          <a:p>
            <a:fld id="{49AE70B2-8BF9-45C0-BB95-33D1B9D3A854}" type="slidenum">
              <a:rPr lang="zh-CN" altLang="en-US" smtClean="0"/>
              <a:t/>
            </a:fld>
            <a:endParaRPr lang="zh-CN" altLang="en-US"/>
          </a:p>
        </p:txBody>
      </p:sp>
      <p:sp>
        <p:nvSpPr>
          <p:cNvPr id="7" name="文本占位符 6"/>
          <p:cNvSpPr>
            <a:spLocks noGrp="1"/>
          </p:cNvSpPr>
          <p:nvPr>
            <p:ph type="body" sz="quarter" idx="13"/>
            <p:custDataLst>
              <p:tags r:id="rId8"/>
            </p:custDataLst>
          </p:nvPr>
        </p:nvSpPr>
        <p:spPr>
          <a:xfrm>
            <a:off x="612000" y="1659600"/>
            <a:ext cx="10975975" cy="828000"/>
          </a:xfrm>
        </p:spPr>
        <p:txBody>
          <a:bodyPr/>
          <a:lstStyle>
            <a:lvl1pPr algn="ctr">
              <a:defRPr baseline="0">
                <a:solidFill>
                  <a:schemeClr val="tx1">
                    <a:lumMod val="75000"/>
                    <a:lumOff val="25000"/>
                  </a:schemeClr>
                </a:solidFill>
                <a:latin typeface="Arial" panose="020b0604020202020204" pitchFamily="34" charset="0"/>
                <a:ea typeface="幼圆" panose="02010509060101010101" pitchFamily="49" charset="-122"/>
              </a:defRPr>
            </a:lvl1pPr>
          </a:lstStyle>
          <a:p>
            <a:pPr lvl="0"/>
            <a:r>
              <a:rPr lang="zh-CN" altLang="en-US"/>
              <a:t>单击此处编辑母版文本样式</a:t>
            </a:r>
            <a:endParaRPr lang="zh-CN" altLang="en-US"/>
          </a:p>
        </p:txBody>
      </p:sp>
      <p:sp>
        <p:nvSpPr>
          <p:cNvPr id="9" name="内容占位符 8"/>
          <p:cNvSpPr>
            <a:spLocks noGrp="1"/>
          </p:cNvSpPr>
          <p:nvPr>
            <p:ph sz="quarter" idx="14"/>
            <p:custDataLst>
              <p:tags r:id="rId9"/>
            </p:custDataLst>
          </p:nvPr>
        </p:nvSpPr>
        <p:spPr>
          <a:xfrm>
            <a:off x="612775" y="2808000"/>
            <a:ext cx="10965600" cy="3430800"/>
          </a:xfrm>
        </p:spPr>
        <p:txBody>
          <a:bodyPr/>
          <a:lstStyle>
            <a:lvl1pPr>
              <a:defRPr baseline="0">
                <a:latin typeface="Arial" panose="020b0604020202020204" pitchFamily="34" charset="0"/>
                <a:ea typeface="幼圆" panose="02010509060101010101" pitchFamily="49" charset="-122"/>
              </a:defRPr>
            </a:lvl1pPr>
            <a:lvl2pPr>
              <a:defRPr baseline="0">
                <a:latin typeface="Arial" panose="020b0604020202020204" pitchFamily="34" charset="0"/>
                <a:ea typeface="幼圆" panose="02010509060101010101" pitchFamily="49" charset="-122"/>
              </a:defRPr>
            </a:lvl2pPr>
            <a:lvl3pPr>
              <a:defRPr baseline="0">
                <a:latin typeface="Arial" panose="020b0604020202020204" pitchFamily="34" charset="0"/>
                <a:ea typeface="幼圆" panose="02010509060101010101" pitchFamily="49" charset="-122"/>
              </a:defRPr>
            </a:lvl3pPr>
            <a:lvl4pPr>
              <a:defRPr baseline="0">
                <a:latin typeface="Arial" panose="020b0604020202020204" pitchFamily="34" charset="0"/>
                <a:ea typeface="幼圆" panose="02010509060101010101" pitchFamily="49" charset="-122"/>
              </a:defRPr>
            </a:lvl4pPr>
            <a:lvl5pPr>
              <a:defRPr baseline="0">
                <a:latin typeface="Arial" panose="020b0604020202020204" pitchFamily="34" charset="0"/>
                <a:ea typeface="幼圆"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grpSp>
        <p:nvGrpSpPr>
          <p:cNvPr id="6" name="组合 5"/>
          <p:cNvGrpSpPr/>
          <p:nvPr>
            <p:custDataLst>
              <p:tags r:id="rId10"/>
            </p:custDataLst>
          </p:nvPr>
        </p:nvGrpSpPr>
        <p:grpSpPr>
          <a:xfrm>
            <a:off x="10374376" y="624992"/>
            <a:ext cx="1363933" cy="780045"/>
            <a:chOff x="8064042" y="127656"/>
            <a:chExt cx="2836863" cy="1622425"/>
          </a:xfrm>
        </p:grpSpPr>
        <p:grpSp>
          <p:nvGrpSpPr>
            <p:cNvPr id="128" name="组合 127"/>
            <p:cNvGrpSpPr/>
            <p:nvPr userDrawn="1"/>
          </p:nvGrpSpPr>
          <p:grpSpPr>
            <a:xfrm>
              <a:off x="8930817" y="127656"/>
              <a:ext cx="1970088" cy="1077913"/>
              <a:chOff x="1774825" y="5948363"/>
              <a:chExt cx="1970088" cy="1077913"/>
            </a:xfrm>
          </p:grpSpPr>
          <p:sp>
            <p:nvSpPr>
              <p:cNvPr id="129" name="Freeform 231"/>
              <p:cNvSpPr/>
              <p:nvPr>
                <p:custDataLst>
                  <p:tags r:id="rId11"/>
                </p:custDataLst>
              </p:nvPr>
            </p:nvSpPr>
            <p:spPr bwMode="auto">
              <a:xfrm>
                <a:off x="3176588" y="6230938"/>
                <a:ext cx="568325" cy="795338"/>
              </a:xfrm>
              <a:custGeom>
                <a:gdLst>
                  <a:gd name="T0" fmla="*/ 204 w 544"/>
                  <a:gd name="T1" fmla="*/ 692 h 763"/>
                  <a:gd name="T2" fmla="*/ 36 w 544"/>
                  <a:gd name="T3" fmla="*/ 658 h 763"/>
                  <a:gd name="T4" fmla="*/ 29 w 544"/>
                  <a:gd name="T5" fmla="*/ 637 h 763"/>
                  <a:gd name="T6" fmla="*/ 91 w 544"/>
                  <a:gd name="T7" fmla="*/ 346 h 763"/>
                  <a:gd name="T8" fmla="*/ 339 w 544"/>
                  <a:gd name="T9" fmla="*/ 70 h 763"/>
                  <a:gd name="T10" fmla="*/ 508 w 544"/>
                  <a:gd name="T11" fmla="*/ 105 h 763"/>
                  <a:gd name="T12" fmla="*/ 514 w 544"/>
                  <a:gd name="T13" fmla="*/ 125 h 763"/>
                  <a:gd name="T14" fmla="*/ 453 w 544"/>
                  <a:gd name="T15" fmla="*/ 416 h 763"/>
                  <a:gd name="T16" fmla="*/ 204 w 544"/>
                  <a:gd name="T17" fmla="*/ 692 h 76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4" h="763">
                    <a:moveTo>
                      <a:pt x="204" y="692"/>
                    </a:moveTo>
                    <a:cubicBezTo>
                      <a:pt x="141" y="763"/>
                      <a:pt x="65" y="747"/>
                      <a:pt x="36" y="658"/>
                    </a:cubicBezTo>
                    <a:cubicBezTo>
                      <a:pt x="29" y="637"/>
                      <a:pt x="29" y="637"/>
                      <a:pt x="29" y="637"/>
                    </a:cubicBezTo>
                    <a:cubicBezTo>
                      <a:pt x="0" y="548"/>
                      <a:pt x="27" y="417"/>
                      <a:pt x="91" y="346"/>
                    </a:cubicBezTo>
                    <a:cubicBezTo>
                      <a:pt x="339" y="70"/>
                      <a:pt x="339" y="70"/>
                      <a:pt x="339" y="70"/>
                    </a:cubicBezTo>
                    <a:cubicBezTo>
                      <a:pt x="402" y="0"/>
                      <a:pt x="478" y="16"/>
                      <a:pt x="508" y="105"/>
                    </a:cubicBezTo>
                    <a:cubicBezTo>
                      <a:pt x="514" y="125"/>
                      <a:pt x="514" y="125"/>
                      <a:pt x="514" y="125"/>
                    </a:cubicBezTo>
                    <a:cubicBezTo>
                      <a:pt x="544" y="215"/>
                      <a:pt x="516" y="346"/>
                      <a:pt x="453" y="416"/>
                    </a:cubicBezTo>
                    <a:lnTo>
                      <a:pt x="204" y="692"/>
                    </a:lnTo>
                    <a:close/>
                  </a:path>
                </a:pathLst>
              </a:custGeom>
              <a:solidFill>
                <a:srgbClr val="3A3A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0" name="Freeform 232"/>
              <p:cNvSpPr/>
              <p:nvPr>
                <p:custDataLst>
                  <p:tags r:id="rId12"/>
                </p:custDataLst>
              </p:nvPr>
            </p:nvSpPr>
            <p:spPr bwMode="auto">
              <a:xfrm>
                <a:off x="1774825" y="5948363"/>
                <a:ext cx="1857375" cy="1049338"/>
              </a:xfrm>
              <a:custGeom>
                <a:gdLst>
                  <a:gd name="T0" fmla="*/ 1438 w 1778"/>
                  <a:gd name="T1" fmla="*/ 1003 h 1006"/>
                  <a:gd name="T2" fmla="*/ 1427 w 1778"/>
                  <a:gd name="T3" fmla="*/ 998 h 1006"/>
                  <a:gd name="T4" fmla="*/ 1417 w 1778"/>
                  <a:gd name="T5" fmla="*/ 991 h 1006"/>
                  <a:gd name="T6" fmla="*/ 1407 w 1778"/>
                  <a:gd name="T7" fmla="*/ 982 h 1006"/>
                  <a:gd name="T8" fmla="*/ 1396 w 1778"/>
                  <a:gd name="T9" fmla="*/ 968 h 1006"/>
                  <a:gd name="T10" fmla="*/ 1387 w 1778"/>
                  <a:gd name="T11" fmla="*/ 953 h 1006"/>
                  <a:gd name="T12" fmla="*/ 1380 w 1778"/>
                  <a:gd name="T13" fmla="*/ 938 h 1006"/>
                  <a:gd name="T14" fmla="*/ 1367 w 1778"/>
                  <a:gd name="T15" fmla="*/ 898 h 1006"/>
                  <a:gd name="T16" fmla="*/ 1361 w 1778"/>
                  <a:gd name="T17" fmla="*/ 873 h 1006"/>
                  <a:gd name="T18" fmla="*/ 1359 w 1778"/>
                  <a:gd name="T19" fmla="*/ 852 h 1006"/>
                  <a:gd name="T20" fmla="*/ 1358 w 1778"/>
                  <a:gd name="T21" fmla="*/ 832 h 1006"/>
                  <a:gd name="T22" fmla="*/ 1359 w 1778"/>
                  <a:gd name="T23" fmla="*/ 805 h 1006"/>
                  <a:gd name="T24" fmla="*/ 1361 w 1778"/>
                  <a:gd name="T25" fmla="*/ 782 h 1006"/>
                  <a:gd name="T26" fmla="*/ 1365 w 1778"/>
                  <a:gd name="T27" fmla="*/ 761 h 1006"/>
                  <a:gd name="T28" fmla="*/ 1370 w 1778"/>
                  <a:gd name="T29" fmla="*/ 740 h 1006"/>
                  <a:gd name="T30" fmla="*/ 1377 w 1778"/>
                  <a:gd name="T31" fmla="*/ 717 h 1006"/>
                  <a:gd name="T32" fmla="*/ 1384 w 1778"/>
                  <a:gd name="T33" fmla="*/ 698 h 1006"/>
                  <a:gd name="T34" fmla="*/ 1392 w 1778"/>
                  <a:gd name="T35" fmla="*/ 678 h 1006"/>
                  <a:gd name="T36" fmla="*/ 1404 w 1778"/>
                  <a:gd name="T37" fmla="*/ 656 h 1006"/>
                  <a:gd name="T38" fmla="*/ 1415 w 1778"/>
                  <a:gd name="T39" fmla="*/ 638 h 1006"/>
                  <a:gd name="T40" fmla="*/ 1426 w 1778"/>
                  <a:gd name="T41" fmla="*/ 624 h 1006"/>
                  <a:gd name="T42" fmla="*/ 420 w 1778"/>
                  <a:gd name="T43" fmla="*/ 7 h 1006"/>
                  <a:gd name="T44" fmla="*/ 66 w 1778"/>
                  <a:gd name="T45" fmla="*/ 334 h 1006"/>
                  <a:gd name="T46" fmla="*/ 55 w 1778"/>
                  <a:gd name="T47" fmla="*/ 349 h 1006"/>
                  <a:gd name="T48" fmla="*/ 46 w 1778"/>
                  <a:gd name="T49" fmla="*/ 364 h 1006"/>
                  <a:gd name="T50" fmla="*/ 36 w 1778"/>
                  <a:gd name="T51" fmla="*/ 383 h 1006"/>
                  <a:gd name="T52" fmla="*/ 29 w 1778"/>
                  <a:gd name="T53" fmla="*/ 396 h 1006"/>
                  <a:gd name="T54" fmla="*/ 22 w 1778"/>
                  <a:gd name="T55" fmla="*/ 415 h 1006"/>
                  <a:gd name="T56" fmla="*/ 15 w 1778"/>
                  <a:gd name="T57" fmla="*/ 435 h 1006"/>
                  <a:gd name="T58" fmla="*/ 12 w 1778"/>
                  <a:gd name="T59" fmla="*/ 448 h 1006"/>
                  <a:gd name="T60" fmla="*/ 8 w 1778"/>
                  <a:gd name="T61" fmla="*/ 465 h 1006"/>
                  <a:gd name="T62" fmla="*/ 5 w 1778"/>
                  <a:gd name="T63" fmla="*/ 479 h 1006"/>
                  <a:gd name="T64" fmla="*/ 2 w 1778"/>
                  <a:gd name="T65" fmla="*/ 499 h 1006"/>
                  <a:gd name="T66" fmla="*/ 0 w 1778"/>
                  <a:gd name="T67" fmla="*/ 525 h 1006"/>
                  <a:gd name="T68" fmla="*/ 0 w 1778"/>
                  <a:gd name="T69" fmla="*/ 540 h 1006"/>
                  <a:gd name="T70" fmla="*/ 1 w 1778"/>
                  <a:gd name="T71" fmla="*/ 560 h 1006"/>
                  <a:gd name="T72" fmla="*/ 3 w 1778"/>
                  <a:gd name="T73" fmla="*/ 579 h 1006"/>
                  <a:gd name="T74" fmla="*/ 8 w 1778"/>
                  <a:gd name="T75" fmla="*/ 603 h 1006"/>
                  <a:gd name="T76" fmla="*/ 20 w 1778"/>
                  <a:gd name="T77" fmla="*/ 640 h 1006"/>
                  <a:gd name="T78" fmla="*/ 25 w 1778"/>
                  <a:gd name="T79" fmla="*/ 654 h 1006"/>
                  <a:gd name="T80" fmla="*/ 32 w 1778"/>
                  <a:gd name="T81" fmla="*/ 668 h 1006"/>
                  <a:gd name="T82" fmla="*/ 39 w 1778"/>
                  <a:gd name="T83" fmla="*/ 678 h 1006"/>
                  <a:gd name="T84" fmla="*/ 49 w 1778"/>
                  <a:gd name="T85" fmla="*/ 690 h 1006"/>
                  <a:gd name="T86" fmla="*/ 56 w 1778"/>
                  <a:gd name="T87" fmla="*/ 697 h 1006"/>
                  <a:gd name="T88" fmla="*/ 65 w 1778"/>
                  <a:gd name="T89" fmla="*/ 704 h 1006"/>
                  <a:gd name="T90" fmla="*/ 75 w 1778"/>
                  <a:gd name="T91" fmla="*/ 709 h 1006"/>
                  <a:gd name="T92" fmla="*/ 83 w 1778"/>
                  <a:gd name="T93" fmla="*/ 712 h 1006"/>
                  <a:gd name="T94" fmla="*/ 1448 w 1778"/>
                  <a:gd name="T95" fmla="*/ 1006 h 100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778" h="1005">
                    <a:moveTo>
                      <a:pt x="1448" y="1006"/>
                    </a:moveTo>
                    <a:cubicBezTo>
                      <a:pt x="1446" y="1006"/>
                      <a:pt x="1445" y="1005"/>
                      <a:pt x="1444" y="1005"/>
                    </a:cubicBezTo>
                    <a:cubicBezTo>
                      <a:pt x="1443" y="1005"/>
                      <a:pt x="1442" y="1004"/>
                      <a:pt x="1441" y="1004"/>
                    </a:cubicBezTo>
                    <a:cubicBezTo>
                      <a:pt x="1440" y="1004"/>
                      <a:pt x="1439" y="1004"/>
                      <a:pt x="1438" y="1003"/>
                    </a:cubicBezTo>
                    <a:cubicBezTo>
                      <a:pt x="1437" y="1003"/>
                      <a:pt x="1436" y="1002"/>
                      <a:pt x="1435" y="1002"/>
                    </a:cubicBezTo>
                    <a:cubicBezTo>
                      <a:pt x="1434" y="1002"/>
                      <a:pt x="1434" y="1001"/>
                      <a:pt x="1433" y="1001"/>
                    </a:cubicBezTo>
                    <a:cubicBezTo>
                      <a:pt x="1432" y="1000"/>
                      <a:pt x="1431" y="1000"/>
                      <a:pt x="1430" y="1000"/>
                    </a:cubicBezTo>
                    <a:cubicBezTo>
                      <a:pt x="1429" y="999"/>
                      <a:pt x="1428" y="999"/>
                      <a:pt x="1427" y="998"/>
                    </a:cubicBezTo>
                    <a:cubicBezTo>
                      <a:pt x="1426" y="998"/>
                      <a:pt x="1425" y="997"/>
                      <a:pt x="1425" y="997"/>
                    </a:cubicBezTo>
                    <a:cubicBezTo>
                      <a:pt x="1424" y="996"/>
                      <a:pt x="1423" y="996"/>
                      <a:pt x="1422" y="995"/>
                    </a:cubicBezTo>
                    <a:cubicBezTo>
                      <a:pt x="1421" y="994"/>
                      <a:pt x="1420" y="994"/>
                      <a:pt x="1419" y="993"/>
                    </a:cubicBezTo>
                    <a:cubicBezTo>
                      <a:pt x="1418" y="992"/>
                      <a:pt x="1418" y="992"/>
                      <a:pt x="1417" y="991"/>
                    </a:cubicBezTo>
                    <a:cubicBezTo>
                      <a:pt x="1416" y="991"/>
                      <a:pt x="1415" y="990"/>
                      <a:pt x="1414" y="989"/>
                    </a:cubicBezTo>
                    <a:cubicBezTo>
                      <a:pt x="1413" y="988"/>
                      <a:pt x="1413" y="988"/>
                      <a:pt x="1412" y="987"/>
                    </a:cubicBezTo>
                    <a:cubicBezTo>
                      <a:pt x="1411" y="986"/>
                      <a:pt x="1410" y="985"/>
                      <a:pt x="1409" y="984"/>
                    </a:cubicBezTo>
                    <a:cubicBezTo>
                      <a:pt x="1408" y="983"/>
                      <a:pt x="1407" y="983"/>
                      <a:pt x="1407" y="982"/>
                    </a:cubicBezTo>
                    <a:cubicBezTo>
                      <a:pt x="1406" y="981"/>
                      <a:pt x="1404" y="980"/>
                      <a:pt x="1403" y="978"/>
                    </a:cubicBezTo>
                    <a:cubicBezTo>
                      <a:pt x="1403" y="978"/>
                      <a:pt x="1402" y="977"/>
                      <a:pt x="1402" y="977"/>
                    </a:cubicBezTo>
                    <a:cubicBezTo>
                      <a:pt x="1400" y="975"/>
                      <a:pt x="1399" y="972"/>
                      <a:pt x="1397" y="970"/>
                    </a:cubicBezTo>
                    <a:cubicBezTo>
                      <a:pt x="1396" y="969"/>
                      <a:pt x="1396" y="969"/>
                      <a:pt x="1396" y="968"/>
                    </a:cubicBezTo>
                    <a:cubicBezTo>
                      <a:pt x="1394" y="966"/>
                      <a:pt x="1393" y="964"/>
                      <a:pt x="1392" y="963"/>
                    </a:cubicBezTo>
                    <a:cubicBezTo>
                      <a:pt x="1391" y="962"/>
                      <a:pt x="1391" y="961"/>
                      <a:pt x="1390" y="960"/>
                    </a:cubicBezTo>
                    <a:cubicBezTo>
                      <a:pt x="1390" y="959"/>
                      <a:pt x="1389" y="958"/>
                      <a:pt x="1389" y="956"/>
                    </a:cubicBezTo>
                    <a:cubicBezTo>
                      <a:pt x="1388" y="955"/>
                      <a:pt x="1387" y="954"/>
                      <a:pt x="1387" y="953"/>
                    </a:cubicBezTo>
                    <a:cubicBezTo>
                      <a:pt x="1386" y="952"/>
                      <a:pt x="1386" y="951"/>
                      <a:pt x="1385" y="949"/>
                    </a:cubicBezTo>
                    <a:cubicBezTo>
                      <a:pt x="1384" y="948"/>
                      <a:pt x="1384" y="947"/>
                      <a:pt x="1383" y="946"/>
                    </a:cubicBezTo>
                    <a:cubicBezTo>
                      <a:pt x="1383" y="945"/>
                      <a:pt x="1382" y="943"/>
                      <a:pt x="1382" y="942"/>
                    </a:cubicBezTo>
                    <a:cubicBezTo>
                      <a:pt x="1381" y="941"/>
                      <a:pt x="1381" y="939"/>
                      <a:pt x="1380" y="938"/>
                    </a:cubicBezTo>
                    <a:cubicBezTo>
                      <a:pt x="1380" y="937"/>
                      <a:pt x="1379" y="935"/>
                      <a:pt x="1379" y="934"/>
                    </a:cubicBezTo>
                    <a:cubicBezTo>
                      <a:pt x="1378" y="932"/>
                      <a:pt x="1377" y="930"/>
                      <a:pt x="1377" y="929"/>
                    </a:cubicBezTo>
                    <a:cubicBezTo>
                      <a:pt x="1370" y="908"/>
                      <a:pt x="1370" y="908"/>
                      <a:pt x="1370" y="908"/>
                    </a:cubicBezTo>
                    <a:cubicBezTo>
                      <a:pt x="1369" y="905"/>
                      <a:pt x="1368" y="901"/>
                      <a:pt x="1367" y="898"/>
                    </a:cubicBezTo>
                    <a:cubicBezTo>
                      <a:pt x="1367" y="897"/>
                      <a:pt x="1366" y="896"/>
                      <a:pt x="1366" y="895"/>
                    </a:cubicBezTo>
                    <a:cubicBezTo>
                      <a:pt x="1365" y="892"/>
                      <a:pt x="1365" y="889"/>
                      <a:pt x="1364" y="887"/>
                    </a:cubicBezTo>
                    <a:cubicBezTo>
                      <a:pt x="1364" y="886"/>
                      <a:pt x="1364" y="885"/>
                      <a:pt x="1363" y="884"/>
                    </a:cubicBezTo>
                    <a:cubicBezTo>
                      <a:pt x="1363" y="880"/>
                      <a:pt x="1362" y="876"/>
                      <a:pt x="1361" y="873"/>
                    </a:cubicBezTo>
                    <a:cubicBezTo>
                      <a:pt x="1361" y="872"/>
                      <a:pt x="1361" y="871"/>
                      <a:pt x="1361" y="871"/>
                    </a:cubicBezTo>
                    <a:cubicBezTo>
                      <a:pt x="1361" y="868"/>
                      <a:pt x="1360" y="864"/>
                      <a:pt x="1360" y="861"/>
                    </a:cubicBezTo>
                    <a:cubicBezTo>
                      <a:pt x="1360" y="860"/>
                      <a:pt x="1360" y="858"/>
                      <a:pt x="1360" y="857"/>
                    </a:cubicBezTo>
                    <a:cubicBezTo>
                      <a:pt x="1359" y="855"/>
                      <a:pt x="1359" y="854"/>
                      <a:pt x="1359" y="852"/>
                    </a:cubicBezTo>
                    <a:cubicBezTo>
                      <a:pt x="1359" y="850"/>
                      <a:pt x="1359" y="849"/>
                      <a:pt x="1359" y="847"/>
                    </a:cubicBezTo>
                    <a:cubicBezTo>
                      <a:pt x="1359" y="845"/>
                      <a:pt x="1359" y="844"/>
                      <a:pt x="1359" y="842"/>
                    </a:cubicBezTo>
                    <a:cubicBezTo>
                      <a:pt x="1358" y="840"/>
                      <a:pt x="1358" y="839"/>
                      <a:pt x="1358" y="837"/>
                    </a:cubicBezTo>
                    <a:cubicBezTo>
                      <a:pt x="1358" y="835"/>
                      <a:pt x="1358" y="834"/>
                      <a:pt x="1358" y="832"/>
                    </a:cubicBezTo>
                    <a:cubicBezTo>
                      <a:pt x="1358" y="830"/>
                      <a:pt x="1358" y="829"/>
                      <a:pt x="1358" y="827"/>
                    </a:cubicBezTo>
                    <a:cubicBezTo>
                      <a:pt x="1358" y="825"/>
                      <a:pt x="1358" y="823"/>
                      <a:pt x="1358" y="822"/>
                    </a:cubicBezTo>
                    <a:cubicBezTo>
                      <a:pt x="1358" y="820"/>
                      <a:pt x="1358" y="819"/>
                      <a:pt x="1358" y="817"/>
                    </a:cubicBezTo>
                    <a:cubicBezTo>
                      <a:pt x="1359" y="813"/>
                      <a:pt x="1359" y="809"/>
                      <a:pt x="1359" y="805"/>
                    </a:cubicBezTo>
                    <a:cubicBezTo>
                      <a:pt x="1359" y="805"/>
                      <a:pt x="1359" y="804"/>
                      <a:pt x="1359" y="804"/>
                    </a:cubicBezTo>
                    <a:cubicBezTo>
                      <a:pt x="1359" y="800"/>
                      <a:pt x="1360" y="797"/>
                      <a:pt x="1360" y="793"/>
                    </a:cubicBezTo>
                    <a:cubicBezTo>
                      <a:pt x="1360" y="792"/>
                      <a:pt x="1360" y="790"/>
                      <a:pt x="1361" y="789"/>
                    </a:cubicBezTo>
                    <a:cubicBezTo>
                      <a:pt x="1361" y="787"/>
                      <a:pt x="1361" y="784"/>
                      <a:pt x="1361" y="782"/>
                    </a:cubicBezTo>
                    <a:cubicBezTo>
                      <a:pt x="1362" y="781"/>
                      <a:pt x="1362" y="779"/>
                      <a:pt x="1362" y="778"/>
                    </a:cubicBezTo>
                    <a:cubicBezTo>
                      <a:pt x="1362" y="776"/>
                      <a:pt x="1363" y="773"/>
                      <a:pt x="1363" y="771"/>
                    </a:cubicBezTo>
                    <a:cubicBezTo>
                      <a:pt x="1363" y="770"/>
                      <a:pt x="1364" y="768"/>
                      <a:pt x="1364" y="767"/>
                    </a:cubicBezTo>
                    <a:cubicBezTo>
                      <a:pt x="1364" y="765"/>
                      <a:pt x="1365" y="763"/>
                      <a:pt x="1365" y="761"/>
                    </a:cubicBezTo>
                    <a:cubicBezTo>
                      <a:pt x="1365" y="759"/>
                      <a:pt x="1366" y="758"/>
                      <a:pt x="1366" y="757"/>
                    </a:cubicBezTo>
                    <a:cubicBezTo>
                      <a:pt x="1366" y="754"/>
                      <a:pt x="1367" y="752"/>
                      <a:pt x="1367" y="750"/>
                    </a:cubicBezTo>
                    <a:cubicBezTo>
                      <a:pt x="1368" y="749"/>
                      <a:pt x="1368" y="748"/>
                      <a:pt x="1368" y="746"/>
                    </a:cubicBezTo>
                    <a:cubicBezTo>
                      <a:pt x="1369" y="744"/>
                      <a:pt x="1369" y="742"/>
                      <a:pt x="1370" y="740"/>
                    </a:cubicBezTo>
                    <a:cubicBezTo>
                      <a:pt x="1370" y="739"/>
                      <a:pt x="1370" y="738"/>
                      <a:pt x="1371" y="736"/>
                    </a:cubicBezTo>
                    <a:cubicBezTo>
                      <a:pt x="1371" y="734"/>
                      <a:pt x="1372" y="732"/>
                      <a:pt x="1373" y="729"/>
                    </a:cubicBezTo>
                    <a:cubicBezTo>
                      <a:pt x="1373" y="728"/>
                      <a:pt x="1373" y="727"/>
                      <a:pt x="1373" y="727"/>
                    </a:cubicBezTo>
                    <a:cubicBezTo>
                      <a:pt x="1374" y="723"/>
                      <a:pt x="1375" y="720"/>
                      <a:pt x="1377" y="717"/>
                    </a:cubicBezTo>
                    <a:cubicBezTo>
                      <a:pt x="1377" y="716"/>
                      <a:pt x="1377" y="716"/>
                      <a:pt x="1377" y="715"/>
                    </a:cubicBezTo>
                    <a:cubicBezTo>
                      <a:pt x="1378" y="712"/>
                      <a:pt x="1379" y="710"/>
                      <a:pt x="1380" y="707"/>
                    </a:cubicBezTo>
                    <a:cubicBezTo>
                      <a:pt x="1380" y="706"/>
                      <a:pt x="1381" y="706"/>
                      <a:pt x="1381" y="705"/>
                    </a:cubicBezTo>
                    <a:cubicBezTo>
                      <a:pt x="1382" y="702"/>
                      <a:pt x="1383" y="700"/>
                      <a:pt x="1384" y="698"/>
                    </a:cubicBezTo>
                    <a:cubicBezTo>
                      <a:pt x="1384" y="696"/>
                      <a:pt x="1385" y="695"/>
                      <a:pt x="1385" y="694"/>
                    </a:cubicBezTo>
                    <a:cubicBezTo>
                      <a:pt x="1386" y="692"/>
                      <a:pt x="1387" y="690"/>
                      <a:pt x="1387" y="688"/>
                    </a:cubicBezTo>
                    <a:cubicBezTo>
                      <a:pt x="1388" y="687"/>
                      <a:pt x="1388" y="686"/>
                      <a:pt x="1389" y="685"/>
                    </a:cubicBezTo>
                    <a:cubicBezTo>
                      <a:pt x="1390" y="683"/>
                      <a:pt x="1391" y="680"/>
                      <a:pt x="1392" y="678"/>
                    </a:cubicBezTo>
                    <a:cubicBezTo>
                      <a:pt x="1393" y="677"/>
                      <a:pt x="1393" y="676"/>
                      <a:pt x="1394" y="675"/>
                    </a:cubicBezTo>
                    <a:cubicBezTo>
                      <a:pt x="1395" y="673"/>
                      <a:pt x="1396" y="671"/>
                      <a:pt x="1397" y="669"/>
                    </a:cubicBezTo>
                    <a:cubicBezTo>
                      <a:pt x="1397" y="668"/>
                      <a:pt x="1398" y="667"/>
                      <a:pt x="1398" y="666"/>
                    </a:cubicBezTo>
                    <a:cubicBezTo>
                      <a:pt x="1400" y="662"/>
                      <a:pt x="1402" y="659"/>
                      <a:pt x="1404" y="656"/>
                    </a:cubicBezTo>
                    <a:cubicBezTo>
                      <a:pt x="1404" y="656"/>
                      <a:pt x="1404" y="655"/>
                      <a:pt x="1404" y="655"/>
                    </a:cubicBezTo>
                    <a:cubicBezTo>
                      <a:pt x="1406" y="651"/>
                      <a:pt x="1409" y="648"/>
                      <a:pt x="1411" y="645"/>
                    </a:cubicBezTo>
                    <a:cubicBezTo>
                      <a:pt x="1412" y="644"/>
                      <a:pt x="1412" y="642"/>
                      <a:pt x="1413" y="641"/>
                    </a:cubicBezTo>
                    <a:cubicBezTo>
                      <a:pt x="1414" y="640"/>
                      <a:pt x="1415" y="639"/>
                      <a:pt x="1415" y="638"/>
                    </a:cubicBezTo>
                    <a:cubicBezTo>
                      <a:pt x="1416" y="636"/>
                      <a:pt x="1417" y="635"/>
                      <a:pt x="1419" y="634"/>
                    </a:cubicBezTo>
                    <a:cubicBezTo>
                      <a:pt x="1419" y="633"/>
                      <a:pt x="1420" y="632"/>
                      <a:pt x="1421" y="631"/>
                    </a:cubicBezTo>
                    <a:cubicBezTo>
                      <a:pt x="1422" y="629"/>
                      <a:pt x="1423" y="628"/>
                      <a:pt x="1424" y="626"/>
                    </a:cubicBezTo>
                    <a:cubicBezTo>
                      <a:pt x="1425" y="625"/>
                      <a:pt x="1425" y="625"/>
                      <a:pt x="1426" y="624"/>
                    </a:cubicBezTo>
                    <a:cubicBezTo>
                      <a:pt x="1428" y="622"/>
                      <a:pt x="1430" y="620"/>
                      <a:pt x="1432" y="617"/>
                    </a:cubicBezTo>
                    <a:cubicBezTo>
                      <a:pt x="1680" y="341"/>
                      <a:pt x="1680" y="341"/>
                      <a:pt x="1680" y="341"/>
                    </a:cubicBezTo>
                    <a:cubicBezTo>
                      <a:pt x="1712" y="306"/>
                      <a:pt x="1747" y="292"/>
                      <a:pt x="1778" y="299"/>
                    </a:cubicBezTo>
                    <a:cubicBezTo>
                      <a:pt x="420" y="7"/>
                      <a:pt x="420" y="7"/>
                      <a:pt x="420" y="7"/>
                    </a:cubicBezTo>
                    <a:cubicBezTo>
                      <a:pt x="389" y="0"/>
                      <a:pt x="354" y="14"/>
                      <a:pt x="322" y="49"/>
                    </a:cubicBezTo>
                    <a:cubicBezTo>
                      <a:pt x="74" y="326"/>
                      <a:pt x="74" y="326"/>
                      <a:pt x="74" y="326"/>
                    </a:cubicBezTo>
                    <a:cubicBezTo>
                      <a:pt x="72" y="328"/>
                      <a:pt x="70" y="330"/>
                      <a:pt x="68" y="332"/>
                    </a:cubicBezTo>
                    <a:cubicBezTo>
                      <a:pt x="67" y="333"/>
                      <a:pt x="67" y="334"/>
                      <a:pt x="66" y="334"/>
                    </a:cubicBezTo>
                    <a:cubicBezTo>
                      <a:pt x="65" y="336"/>
                      <a:pt x="64" y="337"/>
                      <a:pt x="63" y="339"/>
                    </a:cubicBezTo>
                    <a:cubicBezTo>
                      <a:pt x="62" y="340"/>
                      <a:pt x="61" y="341"/>
                      <a:pt x="61" y="342"/>
                    </a:cubicBezTo>
                    <a:cubicBezTo>
                      <a:pt x="59" y="343"/>
                      <a:pt x="58" y="345"/>
                      <a:pt x="57" y="346"/>
                    </a:cubicBezTo>
                    <a:cubicBezTo>
                      <a:pt x="57" y="347"/>
                      <a:pt x="56" y="348"/>
                      <a:pt x="55" y="349"/>
                    </a:cubicBezTo>
                    <a:cubicBezTo>
                      <a:pt x="55" y="350"/>
                      <a:pt x="54" y="351"/>
                      <a:pt x="53" y="352"/>
                    </a:cubicBezTo>
                    <a:cubicBezTo>
                      <a:pt x="53" y="353"/>
                      <a:pt x="53" y="353"/>
                      <a:pt x="53" y="353"/>
                    </a:cubicBezTo>
                    <a:cubicBezTo>
                      <a:pt x="51" y="356"/>
                      <a:pt x="48" y="360"/>
                      <a:pt x="46" y="363"/>
                    </a:cubicBezTo>
                    <a:cubicBezTo>
                      <a:pt x="46" y="363"/>
                      <a:pt x="46" y="364"/>
                      <a:pt x="46" y="364"/>
                    </a:cubicBezTo>
                    <a:cubicBezTo>
                      <a:pt x="44" y="367"/>
                      <a:pt x="42" y="370"/>
                      <a:pt x="40" y="374"/>
                    </a:cubicBezTo>
                    <a:cubicBezTo>
                      <a:pt x="40" y="374"/>
                      <a:pt x="40" y="375"/>
                      <a:pt x="40" y="375"/>
                    </a:cubicBezTo>
                    <a:cubicBezTo>
                      <a:pt x="39" y="376"/>
                      <a:pt x="39" y="376"/>
                      <a:pt x="39" y="377"/>
                    </a:cubicBezTo>
                    <a:cubicBezTo>
                      <a:pt x="38" y="379"/>
                      <a:pt x="37" y="381"/>
                      <a:pt x="36" y="383"/>
                    </a:cubicBezTo>
                    <a:cubicBezTo>
                      <a:pt x="35" y="384"/>
                      <a:pt x="35" y="385"/>
                      <a:pt x="34" y="386"/>
                    </a:cubicBezTo>
                    <a:cubicBezTo>
                      <a:pt x="33" y="389"/>
                      <a:pt x="32" y="391"/>
                      <a:pt x="31" y="393"/>
                    </a:cubicBezTo>
                    <a:cubicBezTo>
                      <a:pt x="31" y="394"/>
                      <a:pt x="30" y="395"/>
                      <a:pt x="30" y="395"/>
                    </a:cubicBezTo>
                    <a:cubicBezTo>
                      <a:pt x="29" y="396"/>
                      <a:pt x="29" y="396"/>
                      <a:pt x="29" y="396"/>
                    </a:cubicBezTo>
                    <a:cubicBezTo>
                      <a:pt x="29" y="398"/>
                      <a:pt x="28" y="400"/>
                      <a:pt x="27" y="402"/>
                    </a:cubicBezTo>
                    <a:cubicBezTo>
                      <a:pt x="27" y="403"/>
                      <a:pt x="26" y="404"/>
                      <a:pt x="26" y="406"/>
                    </a:cubicBezTo>
                    <a:cubicBezTo>
                      <a:pt x="25" y="408"/>
                      <a:pt x="24" y="410"/>
                      <a:pt x="23" y="413"/>
                    </a:cubicBezTo>
                    <a:cubicBezTo>
                      <a:pt x="23" y="414"/>
                      <a:pt x="22" y="414"/>
                      <a:pt x="22" y="415"/>
                    </a:cubicBezTo>
                    <a:cubicBezTo>
                      <a:pt x="22" y="415"/>
                      <a:pt x="22" y="415"/>
                      <a:pt x="22" y="415"/>
                    </a:cubicBezTo>
                    <a:cubicBezTo>
                      <a:pt x="21" y="418"/>
                      <a:pt x="20" y="421"/>
                      <a:pt x="19" y="423"/>
                    </a:cubicBezTo>
                    <a:cubicBezTo>
                      <a:pt x="19" y="424"/>
                      <a:pt x="19" y="424"/>
                      <a:pt x="19" y="425"/>
                    </a:cubicBezTo>
                    <a:cubicBezTo>
                      <a:pt x="17" y="428"/>
                      <a:pt x="16" y="431"/>
                      <a:pt x="15" y="435"/>
                    </a:cubicBezTo>
                    <a:cubicBezTo>
                      <a:pt x="15" y="435"/>
                      <a:pt x="15" y="435"/>
                      <a:pt x="15" y="435"/>
                    </a:cubicBezTo>
                    <a:cubicBezTo>
                      <a:pt x="15" y="436"/>
                      <a:pt x="15" y="437"/>
                      <a:pt x="15" y="438"/>
                    </a:cubicBezTo>
                    <a:cubicBezTo>
                      <a:pt x="14" y="440"/>
                      <a:pt x="13" y="442"/>
                      <a:pt x="13" y="444"/>
                    </a:cubicBezTo>
                    <a:cubicBezTo>
                      <a:pt x="12" y="446"/>
                      <a:pt x="12" y="447"/>
                      <a:pt x="12" y="448"/>
                    </a:cubicBezTo>
                    <a:cubicBezTo>
                      <a:pt x="11" y="450"/>
                      <a:pt x="11" y="452"/>
                      <a:pt x="10" y="454"/>
                    </a:cubicBezTo>
                    <a:cubicBezTo>
                      <a:pt x="10" y="455"/>
                      <a:pt x="10" y="455"/>
                      <a:pt x="10" y="455"/>
                    </a:cubicBezTo>
                    <a:cubicBezTo>
                      <a:pt x="10" y="456"/>
                      <a:pt x="10" y="457"/>
                      <a:pt x="9" y="458"/>
                    </a:cubicBezTo>
                    <a:cubicBezTo>
                      <a:pt x="9" y="460"/>
                      <a:pt x="8" y="463"/>
                      <a:pt x="8" y="465"/>
                    </a:cubicBezTo>
                    <a:cubicBezTo>
                      <a:pt x="8" y="466"/>
                      <a:pt x="7" y="467"/>
                      <a:pt x="7" y="469"/>
                    </a:cubicBezTo>
                    <a:cubicBezTo>
                      <a:pt x="7" y="471"/>
                      <a:pt x="6" y="473"/>
                      <a:pt x="6" y="475"/>
                    </a:cubicBezTo>
                    <a:cubicBezTo>
                      <a:pt x="6" y="475"/>
                      <a:pt x="6" y="476"/>
                      <a:pt x="6" y="476"/>
                    </a:cubicBezTo>
                    <a:cubicBezTo>
                      <a:pt x="5" y="477"/>
                      <a:pt x="5" y="478"/>
                      <a:pt x="5" y="479"/>
                    </a:cubicBezTo>
                    <a:cubicBezTo>
                      <a:pt x="5" y="481"/>
                      <a:pt x="4" y="484"/>
                      <a:pt x="4" y="486"/>
                    </a:cubicBezTo>
                    <a:cubicBezTo>
                      <a:pt x="4" y="487"/>
                      <a:pt x="4" y="489"/>
                      <a:pt x="3" y="490"/>
                    </a:cubicBezTo>
                    <a:cubicBezTo>
                      <a:pt x="3" y="493"/>
                      <a:pt x="3" y="495"/>
                      <a:pt x="3" y="497"/>
                    </a:cubicBezTo>
                    <a:cubicBezTo>
                      <a:pt x="2" y="498"/>
                      <a:pt x="2" y="499"/>
                      <a:pt x="2" y="499"/>
                    </a:cubicBezTo>
                    <a:cubicBezTo>
                      <a:pt x="2" y="500"/>
                      <a:pt x="2" y="501"/>
                      <a:pt x="2" y="501"/>
                    </a:cubicBezTo>
                    <a:cubicBezTo>
                      <a:pt x="2" y="505"/>
                      <a:pt x="1" y="508"/>
                      <a:pt x="1" y="512"/>
                    </a:cubicBezTo>
                    <a:cubicBezTo>
                      <a:pt x="1" y="512"/>
                      <a:pt x="1" y="513"/>
                      <a:pt x="1" y="513"/>
                    </a:cubicBezTo>
                    <a:cubicBezTo>
                      <a:pt x="1" y="517"/>
                      <a:pt x="1" y="521"/>
                      <a:pt x="0" y="525"/>
                    </a:cubicBezTo>
                    <a:cubicBezTo>
                      <a:pt x="0" y="526"/>
                      <a:pt x="0" y="526"/>
                      <a:pt x="0" y="527"/>
                    </a:cubicBezTo>
                    <a:cubicBezTo>
                      <a:pt x="0" y="528"/>
                      <a:pt x="0" y="529"/>
                      <a:pt x="0" y="530"/>
                    </a:cubicBezTo>
                    <a:cubicBezTo>
                      <a:pt x="0" y="532"/>
                      <a:pt x="0" y="533"/>
                      <a:pt x="0" y="535"/>
                    </a:cubicBezTo>
                    <a:cubicBezTo>
                      <a:pt x="0" y="537"/>
                      <a:pt x="0" y="538"/>
                      <a:pt x="0" y="540"/>
                    </a:cubicBezTo>
                    <a:cubicBezTo>
                      <a:pt x="0" y="542"/>
                      <a:pt x="0" y="543"/>
                      <a:pt x="0" y="545"/>
                    </a:cubicBezTo>
                    <a:cubicBezTo>
                      <a:pt x="0" y="547"/>
                      <a:pt x="0" y="548"/>
                      <a:pt x="0" y="550"/>
                    </a:cubicBezTo>
                    <a:cubicBezTo>
                      <a:pt x="1" y="552"/>
                      <a:pt x="1" y="553"/>
                      <a:pt x="1" y="555"/>
                    </a:cubicBezTo>
                    <a:cubicBezTo>
                      <a:pt x="1" y="557"/>
                      <a:pt x="1" y="558"/>
                      <a:pt x="1" y="560"/>
                    </a:cubicBezTo>
                    <a:cubicBezTo>
                      <a:pt x="1" y="562"/>
                      <a:pt x="1" y="563"/>
                      <a:pt x="2" y="565"/>
                    </a:cubicBezTo>
                    <a:cubicBezTo>
                      <a:pt x="2" y="566"/>
                      <a:pt x="2" y="567"/>
                      <a:pt x="2" y="568"/>
                    </a:cubicBezTo>
                    <a:cubicBezTo>
                      <a:pt x="2" y="568"/>
                      <a:pt x="2" y="569"/>
                      <a:pt x="2" y="569"/>
                    </a:cubicBezTo>
                    <a:cubicBezTo>
                      <a:pt x="2" y="572"/>
                      <a:pt x="3" y="576"/>
                      <a:pt x="3" y="579"/>
                    </a:cubicBezTo>
                    <a:cubicBezTo>
                      <a:pt x="3" y="579"/>
                      <a:pt x="3" y="580"/>
                      <a:pt x="3" y="581"/>
                    </a:cubicBezTo>
                    <a:cubicBezTo>
                      <a:pt x="4" y="584"/>
                      <a:pt x="5" y="588"/>
                      <a:pt x="5" y="592"/>
                    </a:cubicBezTo>
                    <a:cubicBezTo>
                      <a:pt x="6" y="593"/>
                      <a:pt x="6" y="594"/>
                      <a:pt x="6" y="595"/>
                    </a:cubicBezTo>
                    <a:cubicBezTo>
                      <a:pt x="7" y="597"/>
                      <a:pt x="7" y="600"/>
                      <a:pt x="8" y="603"/>
                    </a:cubicBezTo>
                    <a:cubicBezTo>
                      <a:pt x="8" y="604"/>
                      <a:pt x="9" y="605"/>
                      <a:pt x="9" y="606"/>
                    </a:cubicBezTo>
                    <a:cubicBezTo>
                      <a:pt x="10" y="610"/>
                      <a:pt x="11" y="613"/>
                      <a:pt x="12" y="616"/>
                    </a:cubicBezTo>
                    <a:cubicBezTo>
                      <a:pt x="19" y="637"/>
                      <a:pt x="19" y="637"/>
                      <a:pt x="19" y="637"/>
                    </a:cubicBezTo>
                    <a:cubicBezTo>
                      <a:pt x="19" y="638"/>
                      <a:pt x="19" y="639"/>
                      <a:pt x="20" y="640"/>
                    </a:cubicBezTo>
                    <a:cubicBezTo>
                      <a:pt x="20" y="640"/>
                      <a:pt x="20" y="641"/>
                      <a:pt x="20" y="642"/>
                    </a:cubicBezTo>
                    <a:cubicBezTo>
                      <a:pt x="21" y="643"/>
                      <a:pt x="22" y="645"/>
                      <a:pt x="22" y="646"/>
                    </a:cubicBezTo>
                    <a:cubicBezTo>
                      <a:pt x="23" y="648"/>
                      <a:pt x="23" y="649"/>
                      <a:pt x="24" y="650"/>
                    </a:cubicBezTo>
                    <a:cubicBezTo>
                      <a:pt x="24" y="651"/>
                      <a:pt x="25" y="653"/>
                      <a:pt x="25" y="654"/>
                    </a:cubicBezTo>
                    <a:cubicBezTo>
                      <a:pt x="26" y="655"/>
                      <a:pt x="26" y="656"/>
                      <a:pt x="27" y="658"/>
                    </a:cubicBezTo>
                    <a:cubicBezTo>
                      <a:pt x="27" y="659"/>
                      <a:pt x="28" y="660"/>
                      <a:pt x="29" y="661"/>
                    </a:cubicBezTo>
                    <a:cubicBezTo>
                      <a:pt x="29" y="662"/>
                      <a:pt x="30" y="663"/>
                      <a:pt x="30" y="665"/>
                    </a:cubicBezTo>
                    <a:cubicBezTo>
                      <a:pt x="31" y="666"/>
                      <a:pt x="32" y="667"/>
                      <a:pt x="32" y="668"/>
                    </a:cubicBezTo>
                    <a:cubicBezTo>
                      <a:pt x="33" y="668"/>
                      <a:pt x="33" y="669"/>
                      <a:pt x="33" y="669"/>
                    </a:cubicBezTo>
                    <a:cubicBezTo>
                      <a:pt x="33" y="670"/>
                      <a:pt x="34" y="670"/>
                      <a:pt x="34" y="671"/>
                    </a:cubicBezTo>
                    <a:cubicBezTo>
                      <a:pt x="35" y="673"/>
                      <a:pt x="36" y="674"/>
                      <a:pt x="38" y="676"/>
                    </a:cubicBezTo>
                    <a:cubicBezTo>
                      <a:pt x="38" y="677"/>
                      <a:pt x="38" y="678"/>
                      <a:pt x="39" y="678"/>
                    </a:cubicBezTo>
                    <a:cubicBezTo>
                      <a:pt x="41" y="680"/>
                      <a:pt x="42" y="683"/>
                      <a:pt x="44" y="685"/>
                    </a:cubicBezTo>
                    <a:cubicBezTo>
                      <a:pt x="44" y="685"/>
                      <a:pt x="44" y="685"/>
                      <a:pt x="44" y="685"/>
                    </a:cubicBezTo>
                    <a:cubicBezTo>
                      <a:pt x="45" y="685"/>
                      <a:pt x="45" y="686"/>
                      <a:pt x="45" y="686"/>
                    </a:cubicBezTo>
                    <a:cubicBezTo>
                      <a:pt x="46" y="688"/>
                      <a:pt x="48" y="689"/>
                      <a:pt x="49" y="690"/>
                    </a:cubicBezTo>
                    <a:cubicBezTo>
                      <a:pt x="49" y="691"/>
                      <a:pt x="50" y="691"/>
                      <a:pt x="51" y="692"/>
                    </a:cubicBezTo>
                    <a:cubicBezTo>
                      <a:pt x="52" y="693"/>
                      <a:pt x="53" y="694"/>
                      <a:pt x="54" y="695"/>
                    </a:cubicBezTo>
                    <a:cubicBezTo>
                      <a:pt x="55" y="696"/>
                      <a:pt x="55" y="696"/>
                      <a:pt x="55" y="696"/>
                    </a:cubicBezTo>
                    <a:cubicBezTo>
                      <a:pt x="55" y="696"/>
                      <a:pt x="56" y="697"/>
                      <a:pt x="56" y="697"/>
                    </a:cubicBezTo>
                    <a:cubicBezTo>
                      <a:pt x="57" y="698"/>
                      <a:pt x="58" y="699"/>
                      <a:pt x="59" y="699"/>
                    </a:cubicBezTo>
                    <a:cubicBezTo>
                      <a:pt x="60" y="700"/>
                      <a:pt x="60" y="700"/>
                      <a:pt x="61" y="701"/>
                    </a:cubicBezTo>
                    <a:cubicBezTo>
                      <a:pt x="62" y="702"/>
                      <a:pt x="63" y="702"/>
                      <a:pt x="64" y="703"/>
                    </a:cubicBezTo>
                    <a:cubicBezTo>
                      <a:pt x="64" y="703"/>
                      <a:pt x="65" y="704"/>
                      <a:pt x="65" y="704"/>
                    </a:cubicBezTo>
                    <a:cubicBezTo>
                      <a:pt x="66" y="704"/>
                      <a:pt x="66" y="704"/>
                      <a:pt x="67" y="705"/>
                    </a:cubicBezTo>
                    <a:cubicBezTo>
                      <a:pt x="67" y="705"/>
                      <a:pt x="68" y="706"/>
                      <a:pt x="69" y="706"/>
                    </a:cubicBezTo>
                    <a:cubicBezTo>
                      <a:pt x="70" y="707"/>
                      <a:pt x="71" y="707"/>
                      <a:pt x="72" y="708"/>
                    </a:cubicBezTo>
                    <a:cubicBezTo>
                      <a:pt x="73" y="708"/>
                      <a:pt x="74" y="709"/>
                      <a:pt x="75" y="709"/>
                    </a:cubicBezTo>
                    <a:cubicBezTo>
                      <a:pt x="75" y="709"/>
                      <a:pt x="76" y="709"/>
                      <a:pt x="76" y="710"/>
                    </a:cubicBezTo>
                    <a:cubicBezTo>
                      <a:pt x="77" y="710"/>
                      <a:pt x="77" y="710"/>
                      <a:pt x="77" y="710"/>
                    </a:cubicBezTo>
                    <a:cubicBezTo>
                      <a:pt x="78" y="711"/>
                      <a:pt x="79" y="711"/>
                      <a:pt x="80" y="711"/>
                    </a:cubicBezTo>
                    <a:cubicBezTo>
                      <a:pt x="81" y="712"/>
                      <a:pt x="82" y="712"/>
                      <a:pt x="83" y="712"/>
                    </a:cubicBezTo>
                    <a:cubicBezTo>
                      <a:pt x="84" y="713"/>
                      <a:pt x="85" y="713"/>
                      <a:pt x="86" y="713"/>
                    </a:cubicBezTo>
                    <a:cubicBezTo>
                      <a:pt x="87" y="713"/>
                      <a:pt x="87" y="713"/>
                      <a:pt x="88" y="714"/>
                    </a:cubicBezTo>
                    <a:cubicBezTo>
                      <a:pt x="88" y="714"/>
                      <a:pt x="89" y="714"/>
                      <a:pt x="90" y="714"/>
                    </a:cubicBezTo>
                    <a:lnTo>
                      <a:pt x="1448" y="1006"/>
                    </a:lnTo>
                    <a:close/>
                  </a:path>
                </a:pathLst>
              </a:custGeom>
              <a:solidFill>
                <a:srgbClr val="51515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1" name="Freeform 233"/>
              <p:cNvSpPr/>
              <p:nvPr>
                <p:custDataLst>
                  <p:tags r:id="rId13"/>
                </p:custDataLst>
              </p:nvPr>
            </p:nvSpPr>
            <p:spPr bwMode="auto">
              <a:xfrm>
                <a:off x="1984375" y="5992813"/>
                <a:ext cx="639763" cy="788988"/>
              </a:xfrm>
              <a:custGeom>
                <a:gdLst>
                  <a:gd name="T0" fmla="*/ 284 w 612"/>
                  <a:gd name="T1" fmla="*/ 754 h 756"/>
                  <a:gd name="T2" fmla="*/ 275 w 612"/>
                  <a:gd name="T3" fmla="*/ 751 h 756"/>
                  <a:gd name="T4" fmla="*/ 266 w 612"/>
                  <a:gd name="T5" fmla="*/ 746 h 756"/>
                  <a:gd name="T6" fmla="*/ 257 w 612"/>
                  <a:gd name="T7" fmla="*/ 739 h 756"/>
                  <a:gd name="T8" fmla="*/ 250 w 612"/>
                  <a:gd name="T9" fmla="*/ 732 h 756"/>
                  <a:gd name="T10" fmla="*/ 240 w 612"/>
                  <a:gd name="T11" fmla="*/ 720 h 756"/>
                  <a:gd name="T12" fmla="*/ 233 w 612"/>
                  <a:gd name="T13" fmla="*/ 710 h 756"/>
                  <a:gd name="T14" fmla="*/ 226 w 612"/>
                  <a:gd name="T15" fmla="*/ 696 h 756"/>
                  <a:gd name="T16" fmla="*/ 220 w 612"/>
                  <a:gd name="T17" fmla="*/ 682 h 756"/>
                  <a:gd name="T18" fmla="*/ 209 w 612"/>
                  <a:gd name="T19" fmla="*/ 645 h 756"/>
                  <a:gd name="T20" fmla="*/ 204 w 612"/>
                  <a:gd name="T21" fmla="*/ 621 h 756"/>
                  <a:gd name="T22" fmla="*/ 202 w 612"/>
                  <a:gd name="T23" fmla="*/ 602 h 756"/>
                  <a:gd name="T24" fmla="*/ 201 w 612"/>
                  <a:gd name="T25" fmla="*/ 582 h 756"/>
                  <a:gd name="T26" fmla="*/ 201 w 612"/>
                  <a:gd name="T27" fmla="*/ 568 h 756"/>
                  <a:gd name="T28" fmla="*/ 203 w 612"/>
                  <a:gd name="T29" fmla="*/ 542 h 756"/>
                  <a:gd name="T30" fmla="*/ 206 w 612"/>
                  <a:gd name="T31" fmla="*/ 521 h 756"/>
                  <a:gd name="T32" fmla="*/ 209 w 612"/>
                  <a:gd name="T33" fmla="*/ 507 h 756"/>
                  <a:gd name="T34" fmla="*/ 212 w 612"/>
                  <a:gd name="T35" fmla="*/ 490 h 756"/>
                  <a:gd name="T36" fmla="*/ 216 w 612"/>
                  <a:gd name="T37" fmla="*/ 477 h 756"/>
                  <a:gd name="T38" fmla="*/ 223 w 612"/>
                  <a:gd name="T39" fmla="*/ 457 h 756"/>
                  <a:gd name="T40" fmla="*/ 230 w 612"/>
                  <a:gd name="T41" fmla="*/ 438 h 756"/>
                  <a:gd name="T42" fmla="*/ 236 w 612"/>
                  <a:gd name="T43" fmla="*/ 425 h 756"/>
                  <a:gd name="T44" fmla="*/ 246 w 612"/>
                  <a:gd name="T45" fmla="*/ 406 h 756"/>
                  <a:gd name="T46" fmla="*/ 256 w 612"/>
                  <a:gd name="T47" fmla="*/ 391 h 756"/>
                  <a:gd name="T48" fmla="*/ 267 w 612"/>
                  <a:gd name="T49" fmla="*/ 376 h 756"/>
                  <a:gd name="T50" fmla="*/ 612 w 612"/>
                  <a:gd name="T51" fmla="*/ 48 h 756"/>
                  <a:gd name="T52" fmla="*/ 68 w 612"/>
                  <a:gd name="T53" fmla="*/ 332 h 756"/>
                  <a:gd name="T54" fmla="*/ 58 w 612"/>
                  <a:gd name="T55" fmla="*/ 346 h 756"/>
                  <a:gd name="T56" fmla="*/ 46 w 612"/>
                  <a:gd name="T57" fmla="*/ 363 h 756"/>
                  <a:gd name="T58" fmla="*/ 39 w 612"/>
                  <a:gd name="T59" fmla="*/ 377 h 756"/>
                  <a:gd name="T60" fmla="*/ 30 w 612"/>
                  <a:gd name="T61" fmla="*/ 395 h 756"/>
                  <a:gd name="T62" fmla="*/ 23 w 612"/>
                  <a:gd name="T63" fmla="*/ 412 h 756"/>
                  <a:gd name="T64" fmla="*/ 19 w 612"/>
                  <a:gd name="T65" fmla="*/ 425 h 756"/>
                  <a:gd name="T66" fmla="*/ 13 w 612"/>
                  <a:gd name="T67" fmla="*/ 444 h 756"/>
                  <a:gd name="T68" fmla="*/ 9 w 612"/>
                  <a:gd name="T69" fmla="*/ 458 h 756"/>
                  <a:gd name="T70" fmla="*/ 6 w 612"/>
                  <a:gd name="T71" fmla="*/ 476 h 756"/>
                  <a:gd name="T72" fmla="*/ 3 w 612"/>
                  <a:gd name="T73" fmla="*/ 497 h 756"/>
                  <a:gd name="T74" fmla="*/ 1 w 612"/>
                  <a:gd name="T75" fmla="*/ 513 h 756"/>
                  <a:gd name="T76" fmla="*/ 0 w 612"/>
                  <a:gd name="T77" fmla="*/ 535 h 756"/>
                  <a:gd name="T78" fmla="*/ 1 w 612"/>
                  <a:gd name="T79" fmla="*/ 555 h 756"/>
                  <a:gd name="T80" fmla="*/ 2 w 612"/>
                  <a:gd name="T81" fmla="*/ 569 h 756"/>
                  <a:gd name="T82" fmla="*/ 6 w 612"/>
                  <a:gd name="T83" fmla="*/ 594 h 756"/>
                  <a:gd name="T84" fmla="*/ 19 w 612"/>
                  <a:gd name="T85" fmla="*/ 636 h 756"/>
                  <a:gd name="T86" fmla="*/ 24 w 612"/>
                  <a:gd name="T87" fmla="*/ 650 h 756"/>
                  <a:gd name="T88" fmla="*/ 31 w 612"/>
                  <a:gd name="T89" fmla="*/ 664 h 756"/>
                  <a:gd name="T90" fmla="*/ 38 w 612"/>
                  <a:gd name="T91" fmla="*/ 676 h 756"/>
                  <a:gd name="T92" fmla="*/ 45 w 612"/>
                  <a:gd name="T93" fmla="*/ 686 h 756"/>
                  <a:gd name="T94" fmla="*/ 55 w 612"/>
                  <a:gd name="T95" fmla="*/ 696 h 756"/>
                  <a:gd name="T96" fmla="*/ 64 w 612"/>
                  <a:gd name="T97" fmla="*/ 703 h 756"/>
                  <a:gd name="T98" fmla="*/ 72 w 612"/>
                  <a:gd name="T99" fmla="*/ 707 h 756"/>
                  <a:gd name="T100" fmla="*/ 80 w 612"/>
                  <a:gd name="T101" fmla="*/ 711 h 756"/>
                  <a:gd name="T102" fmla="*/ 90 w 612"/>
                  <a:gd name="T103" fmla="*/ 714 h 75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12" h="756">
                    <a:moveTo>
                      <a:pt x="290" y="756"/>
                    </a:moveTo>
                    <a:cubicBezTo>
                      <a:pt x="290" y="756"/>
                      <a:pt x="289" y="756"/>
                      <a:pt x="289" y="756"/>
                    </a:cubicBezTo>
                    <a:cubicBezTo>
                      <a:pt x="288" y="756"/>
                      <a:pt x="287" y="755"/>
                      <a:pt x="287" y="755"/>
                    </a:cubicBezTo>
                    <a:cubicBezTo>
                      <a:pt x="286" y="755"/>
                      <a:pt x="285" y="755"/>
                      <a:pt x="284" y="754"/>
                    </a:cubicBezTo>
                    <a:cubicBezTo>
                      <a:pt x="283" y="754"/>
                      <a:pt x="282" y="754"/>
                      <a:pt x="281" y="753"/>
                    </a:cubicBezTo>
                    <a:cubicBezTo>
                      <a:pt x="280" y="753"/>
                      <a:pt x="279" y="753"/>
                      <a:pt x="278" y="752"/>
                    </a:cubicBezTo>
                    <a:cubicBezTo>
                      <a:pt x="278" y="752"/>
                      <a:pt x="277" y="752"/>
                      <a:pt x="277" y="752"/>
                    </a:cubicBezTo>
                    <a:cubicBezTo>
                      <a:pt x="276" y="752"/>
                      <a:pt x="276" y="751"/>
                      <a:pt x="275" y="751"/>
                    </a:cubicBezTo>
                    <a:cubicBezTo>
                      <a:pt x="275" y="751"/>
                      <a:pt x="274" y="750"/>
                      <a:pt x="273" y="750"/>
                    </a:cubicBezTo>
                    <a:cubicBezTo>
                      <a:pt x="272" y="749"/>
                      <a:pt x="271" y="749"/>
                      <a:pt x="270" y="748"/>
                    </a:cubicBezTo>
                    <a:cubicBezTo>
                      <a:pt x="269" y="748"/>
                      <a:pt x="268" y="747"/>
                      <a:pt x="267" y="747"/>
                    </a:cubicBezTo>
                    <a:cubicBezTo>
                      <a:pt x="267" y="747"/>
                      <a:pt x="266" y="746"/>
                      <a:pt x="266" y="746"/>
                    </a:cubicBezTo>
                    <a:cubicBezTo>
                      <a:pt x="266" y="746"/>
                      <a:pt x="265" y="745"/>
                      <a:pt x="265" y="745"/>
                    </a:cubicBezTo>
                    <a:cubicBezTo>
                      <a:pt x="264" y="745"/>
                      <a:pt x="263" y="744"/>
                      <a:pt x="262" y="743"/>
                    </a:cubicBezTo>
                    <a:cubicBezTo>
                      <a:pt x="261" y="743"/>
                      <a:pt x="260" y="742"/>
                      <a:pt x="260" y="741"/>
                    </a:cubicBezTo>
                    <a:cubicBezTo>
                      <a:pt x="259" y="741"/>
                      <a:pt x="258" y="740"/>
                      <a:pt x="257" y="739"/>
                    </a:cubicBezTo>
                    <a:cubicBezTo>
                      <a:pt x="256" y="739"/>
                      <a:pt x="256" y="738"/>
                      <a:pt x="255" y="738"/>
                    </a:cubicBezTo>
                    <a:cubicBezTo>
                      <a:pt x="255" y="737"/>
                      <a:pt x="255" y="737"/>
                      <a:pt x="255" y="737"/>
                    </a:cubicBezTo>
                    <a:cubicBezTo>
                      <a:pt x="254" y="736"/>
                      <a:pt x="253" y="735"/>
                      <a:pt x="251" y="734"/>
                    </a:cubicBezTo>
                    <a:cubicBezTo>
                      <a:pt x="251" y="734"/>
                      <a:pt x="250" y="733"/>
                      <a:pt x="250" y="732"/>
                    </a:cubicBezTo>
                    <a:cubicBezTo>
                      <a:pt x="248" y="731"/>
                      <a:pt x="247" y="730"/>
                      <a:pt x="246" y="728"/>
                    </a:cubicBezTo>
                    <a:cubicBezTo>
                      <a:pt x="246" y="728"/>
                      <a:pt x="245" y="728"/>
                      <a:pt x="245" y="727"/>
                    </a:cubicBezTo>
                    <a:cubicBezTo>
                      <a:pt x="245" y="727"/>
                      <a:pt x="245" y="727"/>
                      <a:pt x="245" y="727"/>
                    </a:cubicBezTo>
                    <a:cubicBezTo>
                      <a:pt x="243" y="725"/>
                      <a:pt x="241" y="723"/>
                      <a:pt x="240" y="720"/>
                    </a:cubicBezTo>
                    <a:cubicBezTo>
                      <a:pt x="239" y="720"/>
                      <a:pt x="239" y="719"/>
                      <a:pt x="238" y="718"/>
                    </a:cubicBezTo>
                    <a:cubicBezTo>
                      <a:pt x="237" y="717"/>
                      <a:pt x="236" y="715"/>
                      <a:pt x="235" y="713"/>
                    </a:cubicBezTo>
                    <a:cubicBezTo>
                      <a:pt x="234" y="712"/>
                      <a:pt x="234" y="712"/>
                      <a:pt x="234" y="712"/>
                    </a:cubicBezTo>
                    <a:cubicBezTo>
                      <a:pt x="234" y="711"/>
                      <a:pt x="233" y="711"/>
                      <a:pt x="233" y="710"/>
                    </a:cubicBezTo>
                    <a:cubicBezTo>
                      <a:pt x="233" y="709"/>
                      <a:pt x="232" y="708"/>
                      <a:pt x="231" y="707"/>
                    </a:cubicBezTo>
                    <a:cubicBezTo>
                      <a:pt x="231" y="706"/>
                      <a:pt x="230" y="705"/>
                      <a:pt x="229" y="703"/>
                    </a:cubicBezTo>
                    <a:cubicBezTo>
                      <a:pt x="229" y="702"/>
                      <a:pt x="228" y="701"/>
                      <a:pt x="228" y="700"/>
                    </a:cubicBezTo>
                    <a:cubicBezTo>
                      <a:pt x="227" y="699"/>
                      <a:pt x="227" y="697"/>
                      <a:pt x="226" y="696"/>
                    </a:cubicBezTo>
                    <a:cubicBezTo>
                      <a:pt x="225" y="695"/>
                      <a:pt x="225" y="694"/>
                      <a:pt x="224" y="692"/>
                    </a:cubicBezTo>
                    <a:cubicBezTo>
                      <a:pt x="224" y="691"/>
                      <a:pt x="223" y="690"/>
                      <a:pt x="223" y="688"/>
                    </a:cubicBezTo>
                    <a:cubicBezTo>
                      <a:pt x="222" y="687"/>
                      <a:pt x="222" y="686"/>
                      <a:pt x="221" y="684"/>
                    </a:cubicBezTo>
                    <a:cubicBezTo>
                      <a:pt x="221" y="683"/>
                      <a:pt x="221" y="683"/>
                      <a:pt x="220" y="682"/>
                    </a:cubicBezTo>
                    <a:cubicBezTo>
                      <a:pt x="220" y="681"/>
                      <a:pt x="220" y="680"/>
                      <a:pt x="219" y="679"/>
                    </a:cubicBezTo>
                    <a:cubicBezTo>
                      <a:pt x="213" y="659"/>
                      <a:pt x="213" y="659"/>
                      <a:pt x="213" y="659"/>
                    </a:cubicBezTo>
                    <a:cubicBezTo>
                      <a:pt x="212" y="655"/>
                      <a:pt x="211" y="652"/>
                      <a:pt x="210" y="648"/>
                    </a:cubicBezTo>
                    <a:cubicBezTo>
                      <a:pt x="209" y="647"/>
                      <a:pt x="209" y="646"/>
                      <a:pt x="209" y="645"/>
                    </a:cubicBezTo>
                    <a:cubicBezTo>
                      <a:pt x="208" y="642"/>
                      <a:pt x="207" y="640"/>
                      <a:pt x="207" y="637"/>
                    </a:cubicBezTo>
                    <a:cubicBezTo>
                      <a:pt x="207" y="636"/>
                      <a:pt x="206" y="635"/>
                      <a:pt x="206" y="634"/>
                    </a:cubicBezTo>
                    <a:cubicBezTo>
                      <a:pt x="205" y="630"/>
                      <a:pt x="205" y="627"/>
                      <a:pt x="204" y="623"/>
                    </a:cubicBezTo>
                    <a:cubicBezTo>
                      <a:pt x="204" y="622"/>
                      <a:pt x="204" y="622"/>
                      <a:pt x="204" y="621"/>
                    </a:cubicBezTo>
                    <a:cubicBezTo>
                      <a:pt x="204" y="618"/>
                      <a:pt x="203" y="615"/>
                      <a:pt x="203" y="611"/>
                    </a:cubicBezTo>
                    <a:cubicBezTo>
                      <a:pt x="203" y="611"/>
                      <a:pt x="203" y="610"/>
                      <a:pt x="203" y="610"/>
                    </a:cubicBezTo>
                    <a:cubicBezTo>
                      <a:pt x="202" y="609"/>
                      <a:pt x="202" y="608"/>
                      <a:pt x="202" y="607"/>
                    </a:cubicBezTo>
                    <a:cubicBezTo>
                      <a:pt x="202" y="606"/>
                      <a:pt x="202" y="604"/>
                      <a:pt x="202" y="602"/>
                    </a:cubicBezTo>
                    <a:cubicBezTo>
                      <a:pt x="202" y="600"/>
                      <a:pt x="202" y="599"/>
                      <a:pt x="202" y="597"/>
                    </a:cubicBezTo>
                    <a:cubicBezTo>
                      <a:pt x="201" y="596"/>
                      <a:pt x="201" y="594"/>
                      <a:pt x="201" y="592"/>
                    </a:cubicBezTo>
                    <a:cubicBezTo>
                      <a:pt x="201" y="591"/>
                      <a:pt x="201" y="589"/>
                      <a:pt x="201" y="587"/>
                    </a:cubicBezTo>
                    <a:cubicBezTo>
                      <a:pt x="201" y="586"/>
                      <a:pt x="201" y="584"/>
                      <a:pt x="201" y="582"/>
                    </a:cubicBezTo>
                    <a:cubicBezTo>
                      <a:pt x="201" y="580"/>
                      <a:pt x="201" y="579"/>
                      <a:pt x="201" y="577"/>
                    </a:cubicBezTo>
                    <a:cubicBezTo>
                      <a:pt x="201" y="576"/>
                      <a:pt x="201" y="574"/>
                      <a:pt x="201" y="572"/>
                    </a:cubicBezTo>
                    <a:cubicBezTo>
                      <a:pt x="201" y="571"/>
                      <a:pt x="201" y="570"/>
                      <a:pt x="201" y="569"/>
                    </a:cubicBezTo>
                    <a:cubicBezTo>
                      <a:pt x="201" y="568"/>
                      <a:pt x="201" y="568"/>
                      <a:pt x="201" y="568"/>
                    </a:cubicBezTo>
                    <a:cubicBezTo>
                      <a:pt x="201" y="564"/>
                      <a:pt x="201" y="559"/>
                      <a:pt x="202" y="555"/>
                    </a:cubicBezTo>
                    <a:cubicBezTo>
                      <a:pt x="202" y="555"/>
                      <a:pt x="202" y="555"/>
                      <a:pt x="202" y="554"/>
                    </a:cubicBezTo>
                    <a:cubicBezTo>
                      <a:pt x="202" y="550"/>
                      <a:pt x="202" y="547"/>
                      <a:pt x="203" y="543"/>
                    </a:cubicBezTo>
                    <a:cubicBezTo>
                      <a:pt x="203" y="543"/>
                      <a:pt x="203" y="542"/>
                      <a:pt x="203" y="542"/>
                    </a:cubicBezTo>
                    <a:cubicBezTo>
                      <a:pt x="203" y="541"/>
                      <a:pt x="203" y="540"/>
                      <a:pt x="203" y="539"/>
                    </a:cubicBezTo>
                    <a:cubicBezTo>
                      <a:pt x="204" y="537"/>
                      <a:pt x="204" y="535"/>
                      <a:pt x="204" y="532"/>
                    </a:cubicBezTo>
                    <a:cubicBezTo>
                      <a:pt x="204" y="531"/>
                      <a:pt x="205" y="530"/>
                      <a:pt x="205" y="528"/>
                    </a:cubicBezTo>
                    <a:cubicBezTo>
                      <a:pt x="205" y="526"/>
                      <a:pt x="205" y="523"/>
                      <a:pt x="206" y="521"/>
                    </a:cubicBezTo>
                    <a:cubicBezTo>
                      <a:pt x="206" y="520"/>
                      <a:pt x="206" y="519"/>
                      <a:pt x="206" y="518"/>
                    </a:cubicBezTo>
                    <a:cubicBezTo>
                      <a:pt x="206" y="518"/>
                      <a:pt x="206" y="518"/>
                      <a:pt x="207" y="517"/>
                    </a:cubicBezTo>
                    <a:cubicBezTo>
                      <a:pt x="207" y="515"/>
                      <a:pt x="207" y="513"/>
                      <a:pt x="208" y="511"/>
                    </a:cubicBezTo>
                    <a:cubicBezTo>
                      <a:pt x="208" y="510"/>
                      <a:pt x="208" y="508"/>
                      <a:pt x="209" y="507"/>
                    </a:cubicBezTo>
                    <a:cubicBezTo>
                      <a:pt x="209" y="505"/>
                      <a:pt x="210" y="503"/>
                      <a:pt x="210" y="500"/>
                    </a:cubicBezTo>
                    <a:cubicBezTo>
                      <a:pt x="210" y="499"/>
                      <a:pt x="210" y="498"/>
                      <a:pt x="211" y="497"/>
                    </a:cubicBezTo>
                    <a:cubicBezTo>
                      <a:pt x="211" y="497"/>
                      <a:pt x="211" y="497"/>
                      <a:pt x="211" y="497"/>
                    </a:cubicBezTo>
                    <a:cubicBezTo>
                      <a:pt x="211" y="495"/>
                      <a:pt x="212" y="493"/>
                      <a:pt x="212" y="490"/>
                    </a:cubicBezTo>
                    <a:cubicBezTo>
                      <a:pt x="213" y="489"/>
                      <a:pt x="213" y="488"/>
                      <a:pt x="213" y="487"/>
                    </a:cubicBezTo>
                    <a:cubicBezTo>
                      <a:pt x="214" y="484"/>
                      <a:pt x="215" y="482"/>
                      <a:pt x="215" y="480"/>
                    </a:cubicBezTo>
                    <a:cubicBezTo>
                      <a:pt x="216" y="479"/>
                      <a:pt x="216" y="478"/>
                      <a:pt x="216" y="477"/>
                    </a:cubicBezTo>
                    <a:cubicBezTo>
                      <a:pt x="216" y="477"/>
                      <a:pt x="216" y="477"/>
                      <a:pt x="216" y="477"/>
                    </a:cubicBezTo>
                    <a:cubicBezTo>
                      <a:pt x="217" y="474"/>
                      <a:pt x="218" y="470"/>
                      <a:pt x="219" y="467"/>
                    </a:cubicBezTo>
                    <a:cubicBezTo>
                      <a:pt x="219" y="467"/>
                      <a:pt x="220" y="466"/>
                      <a:pt x="220" y="465"/>
                    </a:cubicBezTo>
                    <a:cubicBezTo>
                      <a:pt x="221" y="463"/>
                      <a:pt x="222" y="460"/>
                      <a:pt x="223" y="457"/>
                    </a:cubicBezTo>
                    <a:cubicBezTo>
                      <a:pt x="223" y="457"/>
                      <a:pt x="223" y="457"/>
                      <a:pt x="223" y="457"/>
                    </a:cubicBezTo>
                    <a:cubicBezTo>
                      <a:pt x="223" y="456"/>
                      <a:pt x="223" y="456"/>
                      <a:pt x="224" y="455"/>
                    </a:cubicBezTo>
                    <a:cubicBezTo>
                      <a:pt x="224" y="453"/>
                      <a:pt x="225" y="450"/>
                      <a:pt x="226" y="448"/>
                    </a:cubicBezTo>
                    <a:cubicBezTo>
                      <a:pt x="227" y="447"/>
                      <a:pt x="227" y="445"/>
                      <a:pt x="228" y="444"/>
                    </a:cubicBezTo>
                    <a:cubicBezTo>
                      <a:pt x="229" y="442"/>
                      <a:pt x="229" y="440"/>
                      <a:pt x="230" y="438"/>
                    </a:cubicBezTo>
                    <a:cubicBezTo>
                      <a:pt x="231" y="438"/>
                      <a:pt x="231" y="438"/>
                      <a:pt x="231" y="438"/>
                    </a:cubicBezTo>
                    <a:cubicBezTo>
                      <a:pt x="231" y="437"/>
                      <a:pt x="231" y="436"/>
                      <a:pt x="232" y="435"/>
                    </a:cubicBezTo>
                    <a:cubicBezTo>
                      <a:pt x="233" y="433"/>
                      <a:pt x="234" y="431"/>
                      <a:pt x="235" y="429"/>
                    </a:cubicBezTo>
                    <a:cubicBezTo>
                      <a:pt x="235" y="427"/>
                      <a:pt x="236" y="426"/>
                      <a:pt x="236" y="425"/>
                    </a:cubicBezTo>
                    <a:cubicBezTo>
                      <a:pt x="237" y="423"/>
                      <a:pt x="238" y="421"/>
                      <a:pt x="239" y="419"/>
                    </a:cubicBezTo>
                    <a:cubicBezTo>
                      <a:pt x="240" y="418"/>
                      <a:pt x="240" y="418"/>
                      <a:pt x="240" y="417"/>
                    </a:cubicBezTo>
                    <a:cubicBezTo>
                      <a:pt x="241" y="417"/>
                      <a:pt x="241" y="416"/>
                      <a:pt x="241" y="416"/>
                    </a:cubicBezTo>
                    <a:cubicBezTo>
                      <a:pt x="243" y="413"/>
                      <a:pt x="245" y="410"/>
                      <a:pt x="246" y="406"/>
                    </a:cubicBezTo>
                    <a:cubicBezTo>
                      <a:pt x="247" y="406"/>
                      <a:pt x="247" y="406"/>
                      <a:pt x="247" y="405"/>
                    </a:cubicBezTo>
                    <a:cubicBezTo>
                      <a:pt x="249" y="402"/>
                      <a:pt x="251" y="398"/>
                      <a:pt x="253" y="395"/>
                    </a:cubicBezTo>
                    <a:cubicBezTo>
                      <a:pt x="254" y="394"/>
                      <a:pt x="254" y="394"/>
                      <a:pt x="254" y="394"/>
                    </a:cubicBezTo>
                    <a:cubicBezTo>
                      <a:pt x="255" y="393"/>
                      <a:pt x="255" y="392"/>
                      <a:pt x="256" y="391"/>
                    </a:cubicBezTo>
                    <a:cubicBezTo>
                      <a:pt x="257" y="390"/>
                      <a:pt x="257" y="389"/>
                      <a:pt x="258" y="388"/>
                    </a:cubicBezTo>
                    <a:cubicBezTo>
                      <a:pt x="259" y="387"/>
                      <a:pt x="260" y="385"/>
                      <a:pt x="261" y="384"/>
                    </a:cubicBezTo>
                    <a:cubicBezTo>
                      <a:pt x="262" y="383"/>
                      <a:pt x="263" y="382"/>
                      <a:pt x="263" y="381"/>
                    </a:cubicBezTo>
                    <a:cubicBezTo>
                      <a:pt x="265" y="379"/>
                      <a:pt x="266" y="378"/>
                      <a:pt x="267" y="376"/>
                    </a:cubicBezTo>
                    <a:cubicBezTo>
                      <a:pt x="268" y="376"/>
                      <a:pt x="268" y="375"/>
                      <a:pt x="269" y="374"/>
                    </a:cubicBezTo>
                    <a:cubicBezTo>
                      <a:pt x="271" y="372"/>
                      <a:pt x="272" y="370"/>
                      <a:pt x="274" y="368"/>
                    </a:cubicBezTo>
                    <a:cubicBezTo>
                      <a:pt x="523" y="92"/>
                      <a:pt x="523" y="92"/>
                      <a:pt x="523" y="92"/>
                    </a:cubicBezTo>
                    <a:cubicBezTo>
                      <a:pt x="552" y="59"/>
                      <a:pt x="583" y="45"/>
                      <a:pt x="612" y="48"/>
                    </a:cubicBezTo>
                    <a:cubicBezTo>
                      <a:pt x="420" y="7"/>
                      <a:pt x="420" y="7"/>
                      <a:pt x="420" y="7"/>
                    </a:cubicBezTo>
                    <a:cubicBezTo>
                      <a:pt x="389" y="0"/>
                      <a:pt x="354" y="14"/>
                      <a:pt x="322" y="49"/>
                    </a:cubicBezTo>
                    <a:cubicBezTo>
                      <a:pt x="74" y="325"/>
                      <a:pt x="74" y="325"/>
                      <a:pt x="74" y="325"/>
                    </a:cubicBezTo>
                    <a:cubicBezTo>
                      <a:pt x="72" y="327"/>
                      <a:pt x="70" y="329"/>
                      <a:pt x="68" y="332"/>
                    </a:cubicBezTo>
                    <a:cubicBezTo>
                      <a:pt x="68" y="332"/>
                      <a:pt x="67" y="333"/>
                      <a:pt x="66" y="334"/>
                    </a:cubicBezTo>
                    <a:cubicBezTo>
                      <a:pt x="65" y="335"/>
                      <a:pt x="64" y="337"/>
                      <a:pt x="63" y="338"/>
                    </a:cubicBezTo>
                    <a:cubicBezTo>
                      <a:pt x="62" y="339"/>
                      <a:pt x="61" y="340"/>
                      <a:pt x="61" y="341"/>
                    </a:cubicBezTo>
                    <a:cubicBezTo>
                      <a:pt x="60" y="343"/>
                      <a:pt x="59" y="344"/>
                      <a:pt x="58" y="346"/>
                    </a:cubicBezTo>
                    <a:cubicBezTo>
                      <a:pt x="57" y="347"/>
                      <a:pt x="56" y="348"/>
                      <a:pt x="55" y="349"/>
                    </a:cubicBezTo>
                    <a:cubicBezTo>
                      <a:pt x="55" y="350"/>
                      <a:pt x="54" y="351"/>
                      <a:pt x="53" y="352"/>
                    </a:cubicBezTo>
                    <a:cubicBezTo>
                      <a:pt x="53" y="353"/>
                      <a:pt x="53" y="353"/>
                      <a:pt x="53" y="353"/>
                    </a:cubicBezTo>
                    <a:cubicBezTo>
                      <a:pt x="51" y="356"/>
                      <a:pt x="49" y="359"/>
                      <a:pt x="46" y="363"/>
                    </a:cubicBezTo>
                    <a:cubicBezTo>
                      <a:pt x="46" y="363"/>
                      <a:pt x="46" y="363"/>
                      <a:pt x="46" y="364"/>
                    </a:cubicBezTo>
                    <a:cubicBezTo>
                      <a:pt x="44" y="367"/>
                      <a:pt x="42" y="370"/>
                      <a:pt x="41" y="373"/>
                    </a:cubicBezTo>
                    <a:cubicBezTo>
                      <a:pt x="40" y="374"/>
                      <a:pt x="40" y="374"/>
                      <a:pt x="40" y="375"/>
                    </a:cubicBezTo>
                    <a:cubicBezTo>
                      <a:pt x="39" y="375"/>
                      <a:pt x="39" y="376"/>
                      <a:pt x="39" y="377"/>
                    </a:cubicBezTo>
                    <a:cubicBezTo>
                      <a:pt x="38" y="379"/>
                      <a:pt x="37" y="380"/>
                      <a:pt x="36" y="382"/>
                    </a:cubicBezTo>
                    <a:cubicBezTo>
                      <a:pt x="35" y="384"/>
                      <a:pt x="35" y="385"/>
                      <a:pt x="34" y="386"/>
                    </a:cubicBezTo>
                    <a:cubicBezTo>
                      <a:pt x="33" y="388"/>
                      <a:pt x="32" y="390"/>
                      <a:pt x="31" y="393"/>
                    </a:cubicBezTo>
                    <a:cubicBezTo>
                      <a:pt x="31" y="393"/>
                      <a:pt x="30" y="394"/>
                      <a:pt x="30" y="395"/>
                    </a:cubicBezTo>
                    <a:cubicBezTo>
                      <a:pt x="30" y="396"/>
                      <a:pt x="30" y="396"/>
                      <a:pt x="30" y="396"/>
                    </a:cubicBezTo>
                    <a:cubicBezTo>
                      <a:pt x="29" y="398"/>
                      <a:pt x="28" y="400"/>
                      <a:pt x="27" y="402"/>
                    </a:cubicBezTo>
                    <a:cubicBezTo>
                      <a:pt x="27" y="403"/>
                      <a:pt x="26" y="404"/>
                      <a:pt x="26" y="405"/>
                    </a:cubicBezTo>
                    <a:cubicBezTo>
                      <a:pt x="25" y="408"/>
                      <a:pt x="24" y="410"/>
                      <a:pt x="23" y="412"/>
                    </a:cubicBezTo>
                    <a:cubicBezTo>
                      <a:pt x="23" y="413"/>
                      <a:pt x="22" y="414"/>
                      <a:pt x="22" y="415"/>
                    </a:cubicBezTo>
                    <a:cubicBezTo>
                      <a:pt x="22" y="415"/>
                      <a:pt x="22" y="415"/>
                      <a:pt x="22" y="415"/>
                    </a:cubicBezTo>
                    <a:cubicBezTo>
                      <a:pt x="21" y="418"/>
                      <a:pt x="20" y="420"/>
                      <a:pt x="19" y="423"/>
                    </a:cubicBezTo>
                    <a:cubicBezTo>
                      <a:pt x="19" y="423"/>
                      <a:pt x="19" y="424"/>
                      <a:pt x="19" y="425"/>
                    </a:cubicBezTo>
                    <a:cubicBezTo>
                      <a:pt x="18" y="428"/>
                      <a:pt x="17" y="431"/>
                      <a:pt x="16" y="434"/>
                    </a:cubicBezTo>
                    <a:cubicBezTo>
                      <a:pt x="16" y="434"/>
                      <a:pt x="16" y="434"/>
                      <a:pt x="16" y="434"/>
                    </a:cubicBezTo>
                    <a:cubicBezTo>
                      <a:pt x="15" y="435"/>
                      <a:pt x="15" y="436"/>
                      <a:pt x="15" y="437"/>
                    </a:cubicBezTo>
                    <a:cubicBezTo>
                      <a:pt x="14" y="439"/>
                      <a:pt x="13" y="442"/>
                      <a:pt x="13" y="444"/>
                    </a:cubicBezTo>
                    <a:cubicBezTo>
                      <a:pt x="12" y="445"/>
                      <a:pt x="12" y="447"/>
                      <a:pt x="12" y="448"/>
                    </a:cubicBezTo>
                    <a:cubicBezTo>
                      <a:pt x="11" y="450"/>
                      <a:pt x="11" y="452"/>
                      <a:pt x="10" y="454"/>
                    </a:cubicBezTo>
                    <a:cubicBezTo>
                      <a:pt x="10" y="455"/>
                      <a:pt x="10" y="455"/>
                      <a:pt x="10" y="455"/>
                    </a:cubicBezTo>
                    <a:cubicBezTo>
                      <a:pt x="10" y="456"/>
                      <a:pt x="10" y="457"/>
                      <a:pt x="9" y="458"/>
                    </a:cubicBezTo>
                    <a:cubicBezTo>
                      <a:pt x="9" y="460"/>
                      <a:pt x="8" y="462"/>
                      <a:pt x="8" y="464"/>
                    </a:cubicBezTo>
                    <a:cubicBezTo>
                      <a:pt x="8" y="466"/>
                      <a:pt x="7" y="467"/>
                      <a:pt x="7" y="469"/>
                    </a:cubicBezTo>
                    <a:cubicBezTo>
                      <a:pt x="7" y="471"/>
                      <a:pt x="6" y="473"/>
                      <a:pt x="6" y="475"/>
                    </a:cubicBezTo>
                    <a:cubicBezTo>
                      <a:pt x="6" y="475"/>
                      <a:pt x="6" y="475"/>
                      <a:pt x="6" y="476"/>
                    </a:cubicBezTo>
                    <a:cubicBezTo>
                      <a:pt x="6" y="477"/>
                      <a:pt x="5" y="478"/>
                      <a:pt x="5" y="479"/>
                    </a:cubicBezTo>
                    <a:cubicBezTo>
                      <a:pt x="5" y="481"/>
                      <a:pt x="4" y="483"/>
                      <a:pt x="4" y="486"/>
                    </a:cubicBezTo>
                    <a:cubicBezTo>
                      <a:pt x="4" y="487"/>
                      <a:pt x="4" y="488"/>
                      <a:pt x="4" y="490"/>
                    </a:cubicBezTo>
                    <a:cubicBezTo>
                      <a:pt x="3" y="492"/>
                      <a:pt x="3" y="494"/>
                      <a:pt x="3" y="497"/>
                    </a:cubicBezTo>
                    <a:cubicBezTo>
                      <a:pt x="3" y="497"/>
                      <a:pt x="2" y="498"/>
                      <a:pt x="2" y="499"/>
                    </a:cubicBezTo>
                    <a:cubicBezTo>
                      <a:pt x="2" y="500"/>
                      <a:pt x="2" y="500"/>
                      <a:pt x="2" y="501"/>
                    </a:cubicBezTo>
                    <a:cubicBezTo>
                      <a:pt x="2" y="504"/>
                      <a:pt x="1" y="508"/>
                      <a:pt x="1" y="512"/>
                    </a:cubicBezTo>
                    <a:cubicBezTo>
                      <a:pt x="1" y="512"/>
                      <a:pt x="1" y="512"/>
                      <a:pt x="1" y="513"/>
                    </a:cubicBezTo>
                    <a:cubicBezTo>
                      <a:pt x="1" y="517"/>
                      <a:pt x="1" y="521"/>
                      <a:pt x="1" y="525"/>
                    </a:cubicBezTo>
                    <a:cubicBezTo>
                      <a:pt x="0" y="525"/>
                      <a:pt x="0" y="526"/>
                      <a:pt x="0" y="526"/>
                    </a:cubicBezTo>
                    <a:cubicBezTo>
                      <a:pt x="0" y="527"/>
                      <a:pt x="0" y="528"/>
                      <a:pt x="0" y="529"/>
                    </a:cubicBezTo>
                    <a:cubicBezTo>
                      <a:pt x="0" y="531"/>
                      <a:pt x="0" y="533"/>
                      <a:pt x="0" y="535"/>
                    </a:cubicBezTo>
                    <a:cubicBezTo>
                      <a:pt x="0" y="536"/>
                      <a:pt x="0" y="538"/>
                      <a:pt x="0" y="539"/>
                    </a:cubicBezTo>
                    <a:cubicBezTo>
                      <a:pt x="0" y="541"/>
                      <a:pt x="0" y="543"/>
                      <a:pt x="0" y="545"/>
                    </a:cubicBezTo>
                    <a:cubicBezTo>
                      <a:pt x="0" y="546"/>
                      <a:pt x="1" y="548"/>
                      <a:pt x="1" y="550"/>
                    </a:cubicBezTo>
                    <a:cubicBezTo>
                      <a:pt x="1" y="551"/>
                      <a:pt x="1" y="553"/>
                      <a:pt x="1" y="555"/>
                    </a:cubicBezTo>
                    <a:cubicBezTo>
                      <a:pt x="1" y="556"/>
                      <a:pt x="1" y="558"/>
                      <a:pt x="1" y="559"/>
                    </a:cubicBezTo>
                    <a:cubicBezTo>
                      <a:pt x="1" y="561"/>
                      <a:pt x="1" y="563"/>
                      <a:pt x="2" y="565"/>
                    </a:cubicBezTo>
                    <a:cubicBezTo>
                      <a:pt x="2" y="566"/>
                      <a:pt x="2" y="566"/>
                      <a:pt x="2" y="567"/>
                    </a:cubicBezTo>
                    <a:cubicBezTo>
                      <a:pt x="2" y="568"/>
                      <a:pt x="2" y="568"/>
                      <a:pt x="2" y="569"/>
                    </a:cubicBezTo>
                    <a:cubicBezTo>
                      <a:pt x="2" y="572"/>
                      <a:pt x="3" y="575"/>
                      <a:pt x="3" y="579"/>
                    </a:cubicBezTo>
                    <a:cubicBezTo>
                      <a:pt x="3" y="579"/>
                      <a:pt x="3" y="580"/>
                      <a:pt x="4" y="580"/>
                    </a:cubicBezTo>
                    <a:cubicBezTo>
                      <a:pt x="4" y="584"/>
                      <a:pt x="5" y="588"/>
                      <a:pt x="6" y="591"/>
                    </a:cubicBezTo>
                    <a:cubicBezTo>
                      <a:pt x="6" y="592"/>
                      <a:pt x="6" y="593"/>
                      <a:pt x="6" y="594"/>
                    </a:cubicBezTo>
                    <a:cubicBezTo>
                      <a:pt x="7" y="597"/>
                      <a:pt x="7" y="600"/>
                      <a:pt x="8" y="603"/>
                    </a:cubicBezTo>
                    <a:cubicBezTo>
                      <a:pt x="8" y="604"/>
                      <a:pt x="9" y="605"/>
                      <a:pt x="9" y="606"/>
                    </a:cubicBezTo>
                    <a:cubicBezTo>
                      <a:pt x="10" y="609"/>
                      <a:pt x="11" y="613"/>
                      <a:pt x="12" y="616"/>
                    </a:cubicBezTo>
                    <a:cubicBezTo>
                      <a:pt x="19" y="636"/>
                      <a:pt x="19" y="636"/>
                      <a:pt x="19" y="636"/>
                    </a:cubicBezTo>
                    <a:cubicBezTo>
                      <a:pt x="19" y="637"/>
                      <a:pt x="19" y="638"/>
                      <a:pt x="20" y="639"/>
                    </a:cubicBezTo>
                    <a:cubicBezTo>
                      <a:pt x="20" y="640"/>
                      <a:pt x="20" y="641"/>
                      <a:pt x="21" y="642"/>
                    </a:cubicBezTo>
                    <a:cubicBezTo>
                      <a:pt x="21" y="643"/>
                      <a:pt x="22" y="645"/>
                      <a:pt x="22" y="646"/>
                    </a:cubicBezTo>
                    <a:cubicBezTo>
                      <a:pt x="23" y="647"/>
                      <a:pt x="23" y="648"/>
                      <a:pt x="24" y="650"/>
                    </a:cubicBezTo>
                    <a:cubicBezTo>
                      <a:pt x="24" y="651"/>
                      <a:pt x="25" y="652"/>
                      <a:pt x="25" y="654"/>
                    </a:cubicBezTo>
                    <a:cubicBezTo>
                      <a:pt x="26" y="655"/>
                      <a:pt x="26" y="656"/>
                      <a:pt x="27" y="657"/>
                    </a:cubicBezTo>
                    <a:cubicBezTo>
                      <a:pt x="28" y="658"/>
                      <a:pt x="28" y="660"/>
                      <a:pt x="29" y="661"/>
                    </a:cubicBezTo>
                    <a:cubicBezTo>
                      <a:pt x="29" y="662"/>
                      <a:pt x="30" y="663"/>
                      <a:pt x="31" y="664"/>
                    </a:cubicBezTo>
                    <a:cubicBezTo>
                      <a:pt x="31" y="665"/>
                      <a:pt x="32" y="667"/>
                      <a:pt x="33" y="668"/>
                    </a:cubicBezTo>
                    <a:cubicBezTo>
                      <a:pt x="33" y="668"/>
                      <a:pt x="33" y="669"/>
                      <a:pt x="33" y="669"/>
                    </a:cubicBezTo>
                    <a:cubicBezTo>
                      <a:pt x="34" y="669"/>
                      <a:pt x="34" y="670"/>
                      <a:pt x="34" y="670"/>
                    </a:cubicBezTo>
                    <a:cubicBezTo>
                      <a:pt x="35" y="672"/>
                      <a:pt x="36" y="674"/>
                      <a:pt x="38" y="676"/>
                    </a:cubicBezTo>
                    <a:cubicBezTo>
                      <a:pt x="38" y="676"/>
                      <a:pt x="39" y="677"/>
                      <a:pt x="39" y="678"/>
                    </a:cubicBezTo>
                    <a:cubicBezTo>
                      <a:pt x="41" y="680"/>
                      <a:pt x="42" y="682"/>
                      <a:pt x="44" y="684"/>
                    </a:cubicBezTo>
                    <a:cubicBezTo>
                      <a:pt x="44" y="685"/>
                      <a:pt x="44" y="685"/>
                      <a:pt x="44" y="685"/>
                    </a:cubicBezTo>
                    <a:cubicBezTo>
                      <a:pt x="45" y="685"/>
                      <a:pt x="45" y="685"/>
                      <a:pt x="45" y="686"/>
                    </a:cubicBezTo>
                    <a:cubicBezTo>
                      <a:pt x="47" y="687"/>
                      <a:pt x="48" y="689"/>
                      <a:pt x="49" y="690"/>
                    </a:cubicBezTo>
                    <a:cubicBezTo>
                      <a:pt x="50" y="690"/>
                      <a:pt x="50" y="691"/>
                      <a:pt x="51" y="692"/>
                    </a:cubicBezTo>
                    <a:cubicBezTo>
                      <a:pt x="52" y="693"/>
                      <a:pt x="53" y="694"/>
                      <a:pt x="54" y="695"/>
                    </a:cubicBezTo>
                    <a:cubicBezTo>
                      <a:pt x="55" y="696"/>
                      <a:pt x="55" y="696"/>
                      <a:pt x="55" y="696"/>
                    </a:cubicBezTo>
                    <a:cubicBezTo>
                      <a:pt x="55" y="696"/>
                      <a:pt x="56" y="696"/>
                      <a:pt x="56" y="697"/>
                    </a:cubicBezTo>
                    <a:cubicBezTo>
                      <a:pt x="57" y="697"/>
                      <a:pt x="58" y="698"/>
                      <a:pt x="59" y="699"/>
                    </a:cubicBezTo>
                    <a:cubicBezTo>
                      <a:pt x="60" y="700"/>
                      <a:pt x="61" y="700"/>
                      <a:pt x="61" y="701"/>
                    </a:cubicBezTo>
                    <a:cubicBezTo>
                      <a:pt x="62" y="701"/>
                      <a:pt x="63" y="702"/>
                      <a:pt x="64" y="703"/>
                    </a:cubicBezTo>
                    <a:cubicBezTo>
                      <a:pt x="65" y="703"/>
                      <a:pt x="65" y="703"/>
                      <a:pt x="65" y="704"/>
                    </a:cubicBezTo>
                    <a:cubicBezTo>
                      <a:pt x="66" y="704"/>
                      <a:pt x="66" y="704"/>
                      <a:pt x="67" y="704"/>
                    </a:cubicBezTo>
                    <a:cubicBezTo>
                      <a:pt x="68" y="705"/>
                      <a:pt x="68" y="705"/>
                      <a:pt x="69" y="706"/>
                    </a:cubicBezTo>
                    <a:cubicBezTo>
                      <a:pt x="70" y="706"/>
                      <a:pt x="71" y="707"/>
                      <a:pt x="72" y="707"/>
                    </a:cubicBezTo>
                    <a:cubicBezTo>
                      <a:pt x="73" y="708"/>
                      <a:pt x="74" y="708"/>
                      <a:pt x="75" y="709"/>
                    </a:cubicBezTo>
                    <a:cubicBezTo>
                      <a:pt x="75" y="709"/>
                      <a:pt x="76" y="709"/>
                      <a:pt x="76" y="709"/>
                    </a:cubicBezTo>
                    <a:cubicBezTo>
                      <a:pt x="77" y="710"/>
                      <a:pt x="77" y="710"/>
                      <a:pt x="77" y="710"/>
                    </a:cubicBezTo>
                    <a:cubicBezTo>
                      <a:pt x="78" y="710"/>
                      <a:pt x="79" y="711"/>
                      <a:pt x="80" y="711"/>
                    </a:cubicBezTo>
                    <a:cubicBezTo>
                      <a:pt x="81" y="711"/>
                      <a:pt x="82" y="712"/>
                      <a:pt x="83" y="712"/>
                    </a:cubicBezTo>
                    <a:cubicBezTo>
                      <a:pt x="84" y="712"/>
                      <a:pt x="85" y="712"/>
                      <a:pt x="86" y="713"/>
                    </a:cubicBezTo>
                    <a:cubicBezTo>
                      <a:pt x="87" y="713"/>
                      <a:pt x="87" y="713"/>
                      <a:pt x="88" y="713"/>
                    </a:cubicBezTo>
                    <a:cubicBezTo>
                      <a:pt x="89" y="713"/>
                      <a:pt x="89" y="714"/>
                      <a:pt x="90" y="714"/>
                    </a:cubicBezTo>
                    <a:lnTo>
                      <a:pt x="290" y="756"/>
                    </a:lnTo>
                    <a:close/>
                  </a:path>
                </a:pathLst>
              </a:custGeom>
              <a:solidFill>
                <a:srgbClr val="3A3A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32" name="组合 131"/>
            <p:cNvGrpSpPr/>
            <p:nvPr userDrawn="1"/>
          </p:nvGrpSpPr>
          <p:grpSpPr>
            <a:xfrm>
              <a:off x="8064042" y="134006"/>
              <a:ext cx="2063750" cy="1616075"/>
              <a:chOff x="908050" y="5954713"/>
              <a:chExt cx="2063750" cy="1616075"/>
            </a:xfrm>
          </p:grpSpPr>
          <p:sp>
            <p:nvSpPr>
              <p:cNvPr id="133" name="Freeform 234"/>
              <p:cNvSpPr/>
              <p:nvPr>
                <p:custDataLst>
                  <p:tags r:id="rId14"/>
                </p:custDataLst>
              </p:nvPr>
            </p:nvSpPr>
            <p:spPr bwMode="auto">
              <a:xfrm>
                <a:off x="908050" y="5954713"/>
                <a:ext cx="2063750" cy="1193800"/>
              </a:xfrm>
              <a:custGeom>
                <a:gdLst>
                  <a:gd name="T0" fmla="*/ 1621 w 1975"/>
                  <a:gd name="T1" fmla="*/ 203 h 1143"/>
                  <a:gd name="T2" fmla="*/ 1625 w 1975"/>
                  <a:gd name="T3" fmla="*/ 939 h 1143"/>
                  <a:gd name="T4" fmla="*/ 354 w 1975"/>
                  <a:gd name="T5" fmla="*/ 939 h 1143"/>
                  <a:gd name="T6" fmla="*/ 350 w 1975"/>
                  <a:gd name="T7" fmla="*/ 203 h 1143"/>
                  <a:gd name="T8" fmla="*/ 1621 w 1975"/>
                  <a:gd name="T9" fmla="*/ 203 h 1143"/>
                </a:gdLst>
                <a:cxnLst>
                  <a:cxn ang="0">
                    <a:pos x="T0" y="T1"/>
                  </a:cxn>
                  <a:cxn ang="0">
                    <a:pos x="T2" y="T3"/>
                  </a:cxn>
                  <a:cxn ang="0">
                    <a:pos x="T4" y="T5"/>
                  </a:cxn>
                  <a:cxn ang="0">
                    <a:pos x="T6" y="T7"/>
                  </a:cxn>
                  <a:cxn ang="0">
                    <a:pos x="T8" y="T9"/>
                  </a:cxn>
                </a:cxnLst>
                <a:rect l="0" t="0" r="r" b="b"/>
                <a:pathLst>
                  <a:path w="1975" h="1143">
                    <a:moveTo>
                      <a:pt x="1621" y="203"/>
                    </a:moveTo>
                    <a:cubicBezTo>
                      <a:pt x="1973" y="406"/>
                      <a:pt x="1975" y="736"/>
                      <a:pt x="1625" y="939"/>
                    </a:cubicBezTo>
                    <a:cubicBezTo>
                      <a:pt x="1276" y="1143"/>
                      <a:pt x="706" y="1143"/>
                      <a:pt x="354" y="939"/>
                    </a:cubicBezTo>
                    <a:cubicBezTo>
                      <a:pt x="2" y="736"/>
                      <a:pt x="0" y="406"/>
                      <a:pt x="350" y="203"/>
                    </a:cubicBezTo>
                    <a:cubicBezTo>
                      <a:pt x="700" y="0"/>
                      <a:pt x="1269" y="0"/>
                      <a:pt x="1621" y="203"/>
                    </a:cubicBezTo>
                    <a:close/>
                  </a:path>
                </a:pathLst>
              </a:custGeom>
              <a:solidFill>
                <a:srgbClr val="61616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4" name="Freeform 235"/>
              <p:cNvSpPr/>
              <p:nvPr>
                <p:custDataLst>
                  <p:tags r:id="rId15"/>
                </p:custDataLst>
              </p:nvPr>
            </p:nvSpPr>
            <p:spPr bwMode="auto">
              <a:xfrm>
                <a:off x="1050925" y="6037263"/>
                <a:ext cx="1779588" cy="1028700"/>
              </a:xfrm>
              <a:custGeom>
                <a:gdLst>
                  <a:gd name="T0" fmla="*/ 1398 w 1703"/>
                  <a:gd name="T1" fmla="*/ 175 h 985"/>
                  <a:gd name="T2" fmla="*/ 1401 w 1703"/>
                  <a:gd name="T3" fmla="*/ 810 h 985"/>
                  <a:gd name="T4" fmla="*/ 306 w 1703"/>
                  <a:gd name="T5" fmla="*/ 810 h 985"/>
                  <a:gd name="T6" fmla="*/ 302 w 1703"/>
                  <a:gd name="T7" fmla="*/ 175 h 985"/>
                  <a:gd name="T8" fmla="*/ 1398 w 1703"/>
                  <a:gd name="T9" fmla="*/ 175 h 985"/>
                </a:gdLst>
                <a:cxnLst>
                  <a:cxn ang="0">
                    <a:pos x="T0" y="T1"/>
                  </a:cxn>
                  <a:cxn ang="0">
                    <a:pos x="T2" y="T3"/>
                  </a:cxn>
                  <a:cxn ang="0">
                    <a:pos x="T4" y="T5"/>
                  </a:cxn>
                  <a:cxn ang="0">
                    <a:pos x="T6" y="T7"/>
                  </a:cxn>
                  <a:cxn ang="0">
                    <a:pos x="T8" y="T9"/>
                  </a:cxn>
                </a:cxnLst>
                <a:rect l="0" t="0" r="r" b="b"/>
                <a:pathLst>
                  <a:path w="1703" h="984">
                    <a:moveTo>
                      <a:pt x="1398" y="175"/>
                    </a:moveTo>
                    <a:cubicBezTo>
                      <a:pt x="1702" y="350"/>
                      <a:pt x="1703" y="634"/>
                      <a:pt x="1401" y="810"/>
                    </a:cubicBezTo>
                    <a:cubicBezTo>
                      <a:pt x="1100" y="985"/>
                      <a:pt x="609" y="985"/>
                      <a:pt x="306" y="810"/>
                    </a:cubicBezTo>
                    <a:cubicBezTo>
                      <a:pt x="2" y="634"/>
                      <a:pt x="0" y="350"/>
                      <a:pt x="302" y="175"/>
                    </a:cubicBezTo>
                    <a:cubicBezTo>
                      <a:pt x="604" y="0"/>
                      <a:pt x="1094" y="0"/>
                      <a:pt x="1398" y="175"/>
                    </a:cubicBezTo>
                    <a:close/>
                  </a:path>
                </a:pathLst>
              </a:custGeom>
              <a:solidFill>
                <a:srgbClr val="3A3A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5" name="Freeform 236"/>
              <p:cNvSpPr/>
              <p:nvPr>
                <p:custDataLst>
                  <p:tags r:id="rId16"/>
                </p:custDataLst>
              </p:nvPr>
            </p:nvSpPr>
            <p:spPr bwMode="auto">
              <a:xfrm>
                <a:off x="1146175" y="6091238"/>
                <a:ext cx="1590675" cy="920750"/>
              </a:xfrm>
              <a:custGeom>
                <a:gdLst>
                  <a:gd name="T0" fmla="*/ 1249 w 1522"/>
                  <a:gd name="T1" fmla="*/ 157 h 881"/>
                  <a:gd name="T2" fmla="*/ 1252 w 1522"/>
                  <a:gd name="T3" fmla="*/ 724 h 881"/>
                  <a:gd name="T4" fmla="*/ 273 w 1522"/>
                  <a:gd name="T5" fmla="*/ 724 h 881"/>
                  <a:gd name="T6" fmla="*/ 269 w 1522"/>
                  <a:gd name="T7" fmla="*/ 157 h 881"/>
                  <a:gd name="T8" fmla="*/ 1249 w 1522"/>
                  <a:gd name="T9" fmla="*/ 157 h 881"/>
                </a:gdLst>
                <a:cxnLst>
                  <a:cxn ang="0">
                    <a:pos x="T0" y="T1"/>
                  </a:cxn>
                  <a:cxn ang="0">
                    <a:pos x="T2" y="T3"/>
                  </a:cxn>
                  <a:cxn ang="0">
                    <a:pos x="T4" y="T5"/>
                  </a:cxn>
                  <a:cxn ang="0">
                    <a:pos x="T6" y="T7"/>
                  </a:cxn>
                  <a:cxn ang="0">
                    <a:pos x="T8" y="T9"/>
                  </a:cxn>
                </a:cxnLst>
                <a:rect l="0" t="0" r="r" b="b"/>
                <a:pathLst>
                  <a:path w="1522" h="881">
                    <a:moveTo>
                      <a:pt x="1249" y="157"/>
                    </a:moveTo>
                    <a:cubicBezTo>
                      <a:pt x="1520" y="313"/>
                      <a:pt x="1522" y="567"/>
                      <a:pt x="1252" y="724"/>
                    </a:cubicBezTo>
                    <a:cubicBezTo>
                      <a:pt x="983" y="881"/>
                      <a:pt x="544" y="881"/>
                      <a:pt x="273" y="724"/>
                    </a:cubicBezTo>
                    <a:cubicBezTo>
                      <a:pt x="1" y="567"/>
                      <a:pt x="0" y="313"/>
                      <a:pt x="269" y="157"/>
                    </a:cubicBezTo>
                    <a:cubicBezTo>
                      <a:pt x="539" y="0"/>
                      <a:pt x="978" y="0"/>
                      <a:pt x="1249" y="157"/>
                    </a:cubicBezTo>
                    <a:close/>
                  </a:path>
                </a:pathLst>
              </a:custGeom>
              <a:solidFill>
                <a:srgbClr val="61616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6" name="Freeform 237"/>
              <p:cNvSpPr/>
              <p:nvPr>
                <p:custDataLst>
                  <p:tags r:id="rId17"/>
                </p:custDataLst>
              </p:nvPr>
            </p:nvSpPr>
            <p:spPr bwMode="auto">
              <a:xfrm>
                <a:off x="998538" y="6548438"/>
                <a:ext cx="1881188" cy="1022350"/>
              </a:xfrm>
              <a:custGeom>
                <a:gdLst>
                  <a:gd name="T0" fmla="*/ 1796 w 1800"/>
                  <a:gd name="T1" fmla="*/ 47 h 979"/>
                  <a:gd name="T2" fmla="*/ 1789 w 1800"/>
                  <a:gd name="T3" fmla="*/ 85 h 979"/>
                  <a:gd name="T4" fmla="*/ 1775 w 1800"/>
                  <a:gd name="T5" fmla="*/ 126 h 979"/>
                  <a:gd name="T6" fmla="*/ 1756 w 1800"/>
                  <a:gd name="T7" fmla="*/ 165 h 979"/>
                  <a:gd name="T8" fmla="*/ 1734 w 1800"/>
                  <a:gd name="T9" fmla="*/ 199 h 979"/>
                  <a:gd name="T10" fmla="*/ 1707 w 1800"/>
                  <a:gd name="T11" fmla="*/ 234 h 979"/>
                  <a:gd name="T12" fmla="*/ 1674 w 1800"/>
                  <a:gd name="T13" fmla="*/ 269 h 979"/>
                  <a:gd name="T14" fmla="*/ 1639 w 1800"/>
                  <a:gd name="T15" fmla="*/ 301 h 979"/>
                  <a:gd name="T16" fmla="*/ 1598 w 1800"/>
                  <a:gd name="T17" fmla="*/ 332 h 979"/>
                  <a:gd name="T18" fmla="*/ 1552 w 1800"/>
                  <a:gd name="T19" fmla="*/ 362 h 979"/>
                  <a:gd name="T20" fmla="*/ 1469 w 1800"/>
                  <a:gd name="T21" fmla="*/ 407 h 979"/>
                  <a:gd name="T22" fmla="*/ 1395 w 1800"/>
                  <a:gd name="T23" fmla="*/ 438 h 979"/>
                  <a:gd name="T24" fmla="*/ 1321 w 1800"/>
                  <a:gd name="T25" fmla="*/ 463 h 979"/>
                  <a:gd name="T26" fmla="*/ 1260 w 1800"/>
                  <a:gd name="T27" fmla="*/ 480 h 979"/>
                  <a:gd name="T28" fmla="*/ 1197 w 1800"/>
                  <a:gd name="T29" fmla="*/ 494 h 979"/>
                  <a:gd name="T30" fmla="*/ 1116 w 1800"/>
                  <a:gd name="T31" fmla="*/ 508 h 979"/>
                  <a:gd name="T32" fmla="*/ 1032 w 1800"/>
                  <a:gd name="T33" fmla="*/ 518 h 979"/>
                  <a:gd name="T34" fmla="*/ 962 w 1800"/>
                  <a:gd name="T35" fmla="*/ 522 h 979"/>
                  <a:gd name="T36" fmla="*/ 895 w 1800"/>
                  <a:gd name="T37" fmla="*/ 523 h 979"/>
                  <a:gd name="T38" fmla="*/ 829 w 1800"/>
                  <a:gd name="T39" fmla="*/ 521 h 979"/>
                  <a:gd name="T40" fmla="*/ 762 w 1800"/>
                  <a:gd name="T41" fmla="*/ 516 h 979"/>
                  <a:gd name="T42" fmla="*/ 689 w 1800"/>
                  <a:gd name="T43" fmla="*/ 508 h 979"/>
                  <a:gd name="T44" fmla="*/ 624 w 1800"/>
                  <a:gd name="T45" fmla="*/ 497 h 979"/>
                  <a:gd name="T46" fmla="*/ 558 w 1800"/>
                  <a:gd name="T47" fmla="*/ 483 h 979"/>
                  <a:gd name="T48" fmla="*/ 481 w 1800"/>
                  <a:gd name="T49" fmla="*/ 462 h 979"/>
                  <a:gd name="T50" fmla="*/ 401 w 1800"/>
                  <a:gd name="T51" fmla="*/ 434 h 979"/>
                  <a:gd name="T52" fmla="*/ 350 w 1800"/>
                  <a:gd name="T53" fmla="*/ 413 h 979"/>
                  <a:gd name="T54" fmla="*/ 300 w 1800"/>
                  <a:gd name="T55" fmla="*/ 388 h 979"/>
                  <a:gd name="T56" fmla="*/ 1 w 1800"/>
                  <a:gd name="T57" fmla="*/ 456 h 979"/>
                  <a:gd name="T58" fmla="*/ 315 w 1800"/>
                  <a:gd name="T59" fmla="*/ 853 h 979"/>
                  <a:gd name="T60" fmla="*/ 366 w 1800"/>
                  <a:gd name="T61" fmla="*/ 877 h 979"/>
                  <a:gd name="T62" fmla="*/ 419 w 1800"/>
                  <a:gd name="T63" fmla="*/ 897 h 979"/>
                  <a:gd name="T64" fmla="*/ 504 w 1800"/>
                  <a:gd name="T65" fmla="*/ 925 h 979"/>
                  <a:gd name="T66" fmla="*/ 557 w 1800"/>
                  <a:gd name="T67" fmla="*/ 939 h 979"/>
                  <a:gd name="T68" fmla="*/ 614 w 1800"/>
                  <a:gd name="T69" fmla="*/ 952 h 979"/>
                  <a:gd name="T70" fmla="*/ 683 w 1800"/>
                  <a:gd name="T71" fmla="*/ 963 h 979"/>
                  <a:gd name="T72" fmla="*/ 738 w 1800"/>
                  <a:gd name="T73" fmla="*/ 970 h 979"/>
                  <a:gd name="T74" fmla="*/ 796 w 1800"/>
                  <a:gd name="T75" fmla="*/ 975 h 979"/>
                  <a:gd name="T76" fmla="*/ 861 w 1800"/>
                  <a:gd name="T77" fmla="*/ 978 h 979"/>
                  <a:gd name="T78" fmla="*/ 916 w 1800"/>
                  <a:gd name="T79" fmla="*/ 979 h 979"/>
                  <a:gd name="T80" fmla="*/ 975 w 1800"/>
                  <a:gd name="T81" fmla="*/ 977 h 979"/>
                  <a:gd name="T82" fmla="*/ 1054 w 1800"/>
                  <a:gd name="T83" fmla="*/ 972 h 979"/>
                  <a:gd name="T84" fmla="*/ 1114 w 1800"/>
                  <a:gd name="T85" fmla="*/ 964 h 979"/>
                  <a:gd name="T86" fmla="*/ 1186 w 1800"/>
                  <a:gd name="T87" fmla="*/ 952 h 979"/>
                  <a:gd name="T88" fmla="*/ 1249 w 1800"/>
                  <a:gd name="T89" fmla="*/ 939 h 979"/>
                  <a:gd name="T90" fmla="*/ 1315 w 1800"/>
                  <a:gd name="T91" fmla="*/ 921 h 979"/>
                  <a:gd name="T92" fmla="*/ 1370 w 1800"/>
                  <a:gd name="T93" fmla="*/ 903 h 979"/>
                  <a:gd name="T94" fmla="*/ 1446 w 1800"/>
                  <a:gd name="T95" fmla="*/ 873 h 979"/>
                  <a:gd name="T96" fmla="*/ 1517 w 1800"/>
                  <a:gd name="T97" fmla="*/ 838 h 979"/>
                  <a:gd name="T98" fmla="*/ 1574 w 1800"/>
                  <a:gd name="T99" fmla="*/ 803 h 979"/>
                  <a:gd name="T100" fmla="*/ 1618 w 1800"/>
                  <a:gd name="T101" fmla="*/ 772 h 979"/>
                  <a:gd name="T102" fmla="*/ 1657 w 1800"/>
                  <a:gd name="T103" fmla="*/ 740 h 979"/>
                  <a:gd name="T104" fmla="*/ 1685 w 1800"/>
                  <a:gd name="T105" fmla="*/ 713 h 979"/>
                  <a:gd name="T106" fmla="*/ 1714 w 1800"/>
                  <a:gd name="T107" fmla="*/ 680 h 979"/>
                  <a:gd name="T108" fmla="*/ 1733 w 1800"/>
                  <a:gd name="T109" fmla="*/ 655 h 979"/>
                  <a:gd name="T110" fmla="*/ 1754 w 1800"/>
                  <a:gd name="T111" fmla="*/ 621 h 979"/>
                  <a:gd name="T112" fmla="*/ 1773 w 1800"/>
                  <a:gd name="T113" fmla="*/ 582 h 979"/>
                  <a:gd name="T114" fmla="*/ 1786 w 1800"/>
                  <a:gd name="T115" fmla="*/ 547 h 979"/>
                  <a:gd name="T116" fmla="*/ 1793 w 1800"/>
                  <a:gd name="T117" fmla="*/ 516 h 979"/>
                  <a:gd name="T118" fmla="*/ 1798 w 1800"/>
                  <a:gd name="T119" fmla="*/ 478 h 97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800" h="979">
                    <a:moveTo>
                      <a:pt x="1799" y="15"/>
                    </a:moveTo>
                    <a:cubicBezTo>
                      <a:pt x="1799" y="17"/>
                      <a:pt x="1799" y="19"/>
                      <a:pt x="1799" y="22"/>
                    </a:cubicBezTo>
                    <a:cubicBezTo>
                      <a:pt x="1799" y="24"/>
                      <a:pt x="1799" y="26"/>
                      <a:pt x="1799" y="28"/>
                    </a:cubicBezTo>
                    <a:cubicBezTo>
                      <a:pt x="1798" y="30"/>
                      <a:pt x="1798" y="32"/>
                      <a:pt x="1798" y="34"/>
                    </a:cubicBezTo>
                    <a:cubicBezTo>
                      <a:pt x="1798" y="36"/>
                      <a:pt x="1798" y="38"/>
                      <a:pt x="1797" y="40"/>
                    </a:cubicBezTo>
                    <a:cubicBezTo>
                      <a:pt x="1797" y="43"/>
                      <a:pt x="1797" y="45"/>
                      <a:pt x="1796" y="47"/>
                    </a:cubicBezTo>
                    <a:cubicBezTo>
                      <a:pt x="1796" y="49"/>
                      <a:pt x="1796" y="51"/>
                      <a:pt x="1796" y="53"/>
                    </a:cubicBezTo>
                    <a:cubicBezTo>
                      <a:pt x="1795" y="55"/>
                      <a:pt x="1795" y="57"/>
                      <a:pt x="1794" y="60"/>
                    </a:cubicBezTo>
                    <a:cubicBezTo>
                      <a:pt x="1794" y="62"/>
                      <a:pt x="1794" y="64"/>
                      <a:pt x="1793" y="65"/>
                    </a:cubicBezTo>
                    <a:cubicBezTo>
                      <a:pt x="1793" y="68"/>
                      <a:pt x="1792" y="70"/>
                      <a:pt x="1792" y="72"/>
                    </a:cubicBezTo>
                    <a:cubicBezTo>
                      <a:pt x="1791" y="74"/>
                      <a:pt x="1791" y="76"/>
                      <a:pt x="1790" y="78"/>
                    </a:cubicBezTo>
                    <a:cubicBezTo>
                      <a:pt x="1790" y="80"/>
                      <a:pt x="1789" y="83"/>
                      <a:pt x="1789" y="85"/>
                    </a:cubicBezTo>
                    <a:cubicBezTo>
                      <a:pt x="1788" y="87"/>
                      <a:pt x="1788" y="89"/>
                      <a:pt x="1787" y="90"/>
                    </a:cubicBezTo>
                    <a:cubicBezTo>
                      <a:pt x="1786" y="93"/>
                      <a:pt x="1786" y="95"/>
                      <a:pt x="1785" y="98"/>
                    </a:cubicBezTo>
                    <a:cubicBezTo>
                      <a:pt x="1784" y="99"/>
                      <a:pt x="1784" y="101"/>
                      <a:pt x="1783" y="103"/>
                    </a:cubicBezTo>
                    <a:cubicBezTo>
                      <a:pt x="1782" y="105"/>
                      <a:pt x="1782" y="108"/>
                      <a:pt x="1781" y="110"/>
                    </a:cubicBezTo>
                    <a:cubicBezTo>
                      <a:pt x="1780" y="112"/>
                      <a:pt x="1779" y="114"/>
                      <a:pt x="1779" y="115"/>
                    </a:cubicBezTo>
                    <a:cubicBezTo>
                      <a:pt x="1778" y="119"/>
                      <a:pt x="1776" y="122"/>
                      <a:pt x="1775" y="126"/>
                    </a:cubicBezTo>
                    <a:cubicBezTo>
                      <a:pt x="1774" y="127"/>
                      <a:pt x="1774" y="127"/>
                      <a:pt x="1774" y="128"/>
                    </a:cubicBezTo>
                    <a:cubicBezTo>
                      <a:pt x="1772" y="132"/>
                      <a:pt x="1770" y="136"/>
                      <a:pt x="1768" y="140"/>
                    </a:cubicBezTo>
                    <a:cubicBezTo>
                      <a:pt x="1768" y="142"/>
                      <a:pt x="1767" y="143"/>
                      <a:pt x="1766" y="144"/>
                    </a:cubicBezTo>
                    <a:cubicBezTo>
                      <a:pt x="1765" y="147"/>
                      <a:pt x="1764" y="150"/>
                      <a:pt x="1762" y="153"/>
                    </a:cubicBezTo>
                    <a:cubicBezTo>
                      <a:pt x="1761" y="154"/>
                      <a:pt x="1761" y="156"/>
                      <a:pt x="1760" y="157"/>
                    </a:cubicBezTo>
                    <a:cubicBezTo>
                      <a:pt x="1758" y="160"/>
                      <a:pt x="1757" y="162"/>
                      <a:pt x="1756" y="165"/>
                    </a:cubicBezTo>
                    <a:cubicBezTo>
                      <a:pt x="1754" y="168"/>
                      <a:pt x="1752" y="172"/>
                      <a:pt x="1750" y="175"/>
                    </a:cubicBezTo>
                    <a:cubicBezTo>
                      <a:pt x="1749" y="176"/>
                      <a:pt x="1749" y="176"/>
                      <a:pt x="1749" y="177"/>
                    </a:cubicBezTo>
                    <a:cubicBezTo>
                      <a:pt x="1747" y="180"/>
                      <a:pt x="1744" y="184"/>
                      <a:pt x="1742" y="187"/>
                    </a:cubicBezTo>
                    <a:cubicBezTo>
                      <a:pt x="1742" y="188"/>
                      <a:pt x="1742" y="188"/>
                      <a:pt x="1741" y="189"/>
                    </a:cubicBezTo>
                    <a:cubicBezTo>
                      <a:pt x="1739" y="192"/>
                      <a:pt x="1737" y="195"/>
                      <a:pt x="1734" y="199"/>
                    </a:cubicBezTo>
                    <a:cubicBezTo>
                      <a:pt x="1734" y="199"/>
                      <a:pt x="1734" y="199"/>
                      <a:pt x="1734" y="199"/>
                    </a:cubicBezTo>
                    <a:cubicBezTo>
                      <a:pt x="1731" y="203"/>
                      <a:pt x="1729" y="206"/>
                      <a:pt x="1726" y="210"/>
                    </a:cubicBezTo>
                    <a:cubicBezTo>
                      <a:pt x="1726" y="210"/>
                      <a:pt x="1726" y="211"/>
                      <a:pt x="1725" y="212"/>
                    </a:cubicBezTo>
                    <a:cubicBezTo>
                      <a:pt x="1723" y="215"/>
                      <a:pt x="1720" y="218"/>
                      <a:pt x="1717" y="221"/>
                    </a:cubicBezTo>
                    <a:cubicBezTo>
                      <a:pt x="1717" y="222"/>
                      <a:pt x="1716" y="223"/>
                      <a:pt x="1715" y="224"/>
                    </a:cubicBezTo>
                    <a:cubicBezTo>
                      <a:pt x="1713" y="227"/>
                      <a:pt x="1711" y="230"/>
                      <a:pt x="1708" y="233"/>
                    </a:cubicBezTo>
                    <a:cubicBezTo>
                      <a:pt x="1708" y="233"/>
                      <a:pt x="1707" y="234"/>
                      <a:pt x="1707" y="234"/>
                    </a:cubicBezTo>
                    <a:cubicBezTo>
                      <a:pt x="1704" y="238"/>
                      <a:pt x="1701" y="241"/>
                      <a:pt x="1698" y="244"/>
                    </a:cubicBezTo>
                    <a:cubicBezTo>
                      <a:pt x="1697" y="245"/>
                      <a:pt x="1697" y="246"/>
                      <a:pt x="1696" y="247"/>
                    </a:cubicBezTo>
                    <a:cubicBezTo>
                      <a:pt x="1693" y="250"/>
                      <a:pt x="1691" y="252"/>
                      <a:pt x="1688" y="255"/>
                    </a:cubicBezTo>
                    <a:cubicBezTo>
                      <a:pt x="1687" y="256"/>
                      <a:pt x="1687" y="256"/>
                      <a:pt x="1686" y="257"/>
                    </a:cubicBezTo>
                    <a:cubicBezTo>
                      <a:pt x="1683" y="260"/>
                      <a:pt x="1680" y="263"/>
                      <a:pt x="1677" y="267"/>
                    </a:cubicBezTo>
                    <a:cubicBezTo>
                      <a:pt x="1676" y="267"/>
                      <a:pt x="1675" y="268"/>
                      <a:pt x="1674" y="269"/>
                    </a:cubicBezTo>
                    <a:cubicBezTo>
                      <a:pt x="1672" y="272"/>
                      <a:pt x="1669" y="274"/>
                      <a:pt x="1666" y="277"/>
                    </a:cubicBezTo>
                    <a:cubicBezTo>
                      <a:pt x="1665" y="278"/>
                      <a:pt x="1665" y="278"/>
                      <a:pt x="1664" y="279"/>
                    </a:cubicBezTo>
                    <a:cubicBezTo>
                      <a:pt x="1662" y="281"/>
                      <a:pt x="1660" y="282"/>
                      <a:pt x="1658" y="284"/>
                    </a:cubicBezTo>
                    <a:cubicBezTo>
                      <a:pt x="1656" y="286"/>
                      <a:pt x="1654" y="288"/>
                      <a:pt x="1652" y="290"/>
                    </a:cubicBezTo>
                    <a:cubicBezTo>
                      <a:pt x="1650" y="292"/>
                      <a:pt x="1648" y="293"/>
                      <a:pt x="1646" y="295"/>
                    </a:cubicBezTo>
                    <a:cubicBezTo>
                      <a:pt x="1644" y="297"/>
                      <a:pt x="1641" y="299"/>
                      <a:pt x="1639" y="301"/>
                    </a:cubicBezTo>
                    <a:cubicBezTo>
                      <a:pt x="1637" y="302"/>
                      <a:pt x="1635" y="304"/>
                      <a:pt x="1633" y="306"/>
                    </a:cubicBezTo>
                    <a:cubicBezTo>
                      <a:pt x="1631" y="308"/>
                      <a:pt x="1628" y="310"/>
                      <a:pt x="1626" y="311"/>
                    </a:cubicBezTo>
                    <a:cubicBezTo>
                      <a:pt x="1624" y="313"/>
                      <a:pt x="1621" y="315"/>
                      <a:pt x="1619" y="316"/>
                    </a:cubicBezTo>
                    <a:cubicBezTo>
                      <a:pt x="1617" y="318"/>
                      <a:pt x="1614" y="320"/>
                      <a:pt x="1612" y="322"/>
                    </a:cubicBezTo>
                    <a:cubicBezTo>
                      <a:pt x="1610" y="324"/>
                      <a:pt x="1608" y="325"/>
                      <a:pt x="1605" y="327"/>
                    </a:cubicBezTo>
                    <a:cubicBezTo>
                      <a:pt x="1603" y="329"/>
                      <a:pt x="1600" y="330"/>
                      <a:pt x="1598" y="332"/>
                    </a:cubicBezTo>
                    <a:cubicBezTo>
                      <a:pt x="1595" y="334"/>
                      <a:pt x="1593" y="336"/>
                      <a:pt x="1591" y="337"/>
                    </a:cubicBezTo>
                    <a:cubicBezTo>
                      <a:pt x="1588" y="339"/>
                      <a:pt x="1586" y="341"/>
                      <a:pt x="1583" y="343"/>
                    </a:cubicBezTo>
                    <a:cubicBezTo>
                      <a:pt x="1581" y="344"/>
                      <a:pt x="1578" y="346"/>
                      <a:pt x="1576" y="347"/>
                    </a:cubicBezTo>
                    <a:cubicBezTo>
                      <a:pt x="1573" y="349"/>
                      <a:pt x="1570" y="351"/>
                      <a:pt x="1568" y="353"/>
                    </a:cubicBezTo>
                    <a:cubicBezTo>
                      <a:pt x="1565" y="354"/>
                      <a:pt x="1563" y="356"/>
                      <a:pt x="1560" y="357"/>
                    </a:cubicBezTo>
                    <a:cubicBezTo>
                      <a:pt x="1557" y="359"/>
                      <a:pt x="1555" y="361"/>
                      <a:pt x="1552" y="362"/>
                    </a:cubicBezTo>
                    <a:cubicBezTo>
                      <a:pt x="1547" y="365"/>
                      <a:pt x="1543" y="368"/>
                      <a:pt x="1538" y="370"/>
                    </a:cubicBezTo>
                    <a:cubicBezTo>
                      <a:pt x="1532" y="374"/>
                      <a:pt x="1525" y="378"/>
                      <a:pt x="1518" y="382"/>
                    </a:cubicBezTo>
                    <a:cubicBezTo>
                      <a:pt x="1516" y="383"/>
                      <a:pt x="1514" y="384"/>
                      <a:pt x="1512" y="385"/>
                    </a:cubicBezTo>
                    <a:cubicBezTo>
                      <a:pt x="1507" y="388"/>
                      <a:pt x="1501" y="391"/>
                      <a:pt x="1496" y="393"/>
                    </a:cubicBezTo>
                    <a:cubicBezTo>
                      <a:pt x="1494" y="394"/>
                      <a:pt x="1492" y="395"/>
                      <a:pt x="1490" y="396"/>
                    </a:cubicBezTo>
                    <a:cubicBezTo>
                      <a:pt x="1483" y="400"/>
                      <a:pt x="1476" y="403"/>
                      <a:pt x="1469" y="407"/>
                    </a:cubicBezTo>
                    <a:cubicBezTo>
                      <a:pt x="1468" y="407"/>
                      <a:pt x="1467" y="408"/>
                      <a:pt x="1465" y="408"/>
                    </a:cubicBezTo>
                    <a:cubicBezTo>
                      <a:pt x="1459" y="411"/>
                      <a:pt x="1453" y="414"/>
                      <a:pt x="1447" y="417"/>
                    </a:cubicBezTo>
                    <a:cubicBezTo>
                      <a:pt x="1445" y="418"/>
                      <a:pt x="1443" y="419"/>
                      <a:pt x="1440" y="420"/>
                    </a:cubicBezTo>
                    <a:cubicBezTo>
                      <a:pt x="1435" y="422"/>
                      <a:pt x="1428" y="425"/>
                      <a:pt x="1422" y="427"/>
                    </a:cubicBezTo>
                    <a:cubicBezTo>
                      <a:pt x="1421" y="428"/>
                      <a:pt x="1419" y="429"/>
                      <a:pt x="1418" y="429"/>
                    </a:cubicBezTo>
                    <a:cubicBezTo>
                      <a:pt x="1410" y="432"/>
                      <a:pt x="1403" y="435"/>
                      <a:pt x="1395" y="438"/>
                    </a:cubicBezTo>
                    <a:cubicBezTo>
                      <a:pt x="1393" y="439"/>
                      <a:pt x="1391" y="439"/>
                      <a:pt x="1390" y="440"/>
                    </a:cubicBezTo>
                    <a:cubicBezTo>
                      <a:pt x="1384" y="442"/>
                      <a:pt x="1378" y="445"/>
                      <a:pt x="1372" y="447"/>
                    </a:cubicBezTo>
                    <a:cubicBezTo>
                      <a:pt x="1369" y="448"/>
                      <a:pt x="1367" y="448"/>
                      <a:pt x="1365" y="449"/>
                    </a:cubicBezTo>
                    <a:cubicBezTo>
                      <a:pt x="1357" y="452"/>
                      <a:pt x="1350" y="454"/>
                      <a:pt x="1343" y="457"/>
                    </a:cubicBezTo>
                    <a:cubicBezTo>
                      <a:pt x="1342" y="457"/>
                      <a:pt x="1342" y="457"/>
                      <a:pt x="1341" y="457"/>
                    </a:cubicBezTo>
                    <a:cubicBezTo>
                      <a:pt x="1334" y="459"/>
                      <a:pt x="1328" y="461"/>
                      <a:pt x="1321" y="463"/>
                    </a:cubicBezTo>
                    <a:cubicBezTo>
                      <a:pt x="1320" y="464"/>
                      <a:pt x="1318" y="464"/>
                      <a:pt x="1317" y="465"/>
                    </a:cubicBezTo>
                    <a:cubicBezTo>
                      <a:pt x="1311" y="466"/>
                      <a:pt x="1306" y="468"/>
                      <a:pt x="1301" y="469"/>
                    </a:cubicBezTo>
                    <a:cubicBezTo>
                      <a:pt x="1298" y="470"/>
                      <a:pt x="1296" y="471"/>
                      <a:pt x="1293" y="471"/>
                    </a:cubicBezTo>
                    <a:cubicBezTo>
                      <a:pt x="1289" y="473"/>
                      <a:pt x="1285" y="474"/>
                      <a:pt x="1280" y="475"/>
                    </a:cubicBezTo>
                    <a:cubicBezTo>
                      <a:pt x="1278" y="476"/>
                      <a:pt x="1275" y="476"/>
                      <a:pt x="1272" y="477"/>
                    </a:cubicBezTo>
                    <a:cubicBezTo>
                      <a:pt x="1268" y="478"/>
                      <a:pt x="1264" y="479"/>
                      <a:pt x="1260" y="480"/>
                    </a:cubicBezTo>
                    <a:cubicBezTo>
                      <a:pt x="1257" y="481"/>
                      <a:pt x="1254" y="482"/>
                      <a:pt x="1251" y="483"/>
                    </a:cubicBezTo>
                    <a:cubicBezTo>
                      <a:pt x="1247" y="483"/>
                      <a:pt x="1243" y="484"/>
                      <a:pt x="1239" y="485"/>
                    </a:cubicBezTo>
                    <a:cubicBezTo>
                      <a:pt x="1236" y="486"/>
                      <a:pt x="1233" y="487"/>
                      <a:pt x="1230" y="487"/>
                    </a:cubicBezTo>
                    <a:cubicBezTo>
                      <a:pt x="1226" y="488"/>
                      <a:pt x="1222" y="489"/>
                      <a:pt x="1218" y="490"/>
                    </a:cubicBezTo>
                    <a:cubicBezTo>
                      <a:pt x="1215" y="491"/>
                      <a:pt x="1212" y="491"/>
                      <a:pt x="1208" y="492"/>
                    </a:cubicBezTo>
                    <a:cubicBezTo>
                      <a:pt x="1205" y="493"/>
                      <a:pt x="1201" y="494"/>
                      <a:pt x="1197" y="494"/>
                    </a:cubicBezTo>
                    <a:cubicBezTo>
                      <a:pt x="1194" y="495"/>
                      <a:pt x="1190" y="496"/>
                      <a:pt x="1187" y="496"/>
                    </a:cubicBezTo>
                    <a:cubicBezTo>
                      <a:pt x="1183" y="497"/>
                      <a:pt x="1179" y="498"/>
                      <a:pt x="1176" y="499"/>
                    </a:cubicBezTo>
                    <a:cubicBezTo>
                      <a:pt x="1173" y="499"/>
                      <a:pt x="1170" y="500"/>
                      <a:pt x="1167" y="500"/>
                    </a:cubicBezTo>
                    <a:cubicBezTo>
                      <a:pt x="1161" y="501"/>
                      <a:pt x="1154" y="502"/>
                      <a:pt x="1147" y="503"/>
                    </a:cubicBezTo>
                    <a:cubicBezTo>
                      <a:pt x="1145" y="504"/>
                      <a:pt x="1143" y="504"/>
                      <a:pt x="1141" y="504"/>
                    </a:cubicBezTo>
                    <a:cubicBezTo>
                      <a:pt x="1133" y="506"/>
                      <a:pt x="1124" y="507"/>
                      <a:pt x="1116" y="508"/>
                    </a:cubicBezTo>
                    <a:cubicBezTo>
                      <a:pt x="1114" y="508"/>
                      <a:pt x="1112" y="509"/>
                      <a:pt x="1110" y="509"/>
                    </a:cubicBezTo>
                    <a:cubicBezTo>
                      <a:pt x="1103" y="510"/>
                      <a:pt x="1096" y="511"/>
                      <a:pt x="1089" y="512"/>
                    </a:cubicBezTo>
                    <a:cubicBezTo>
                      <a:pt x="1087" y="512"/>
                      <a:pt x="1084" y="512"/>
                      <a:pt x="1082" y="513"/>
                    </a:cubicBezTo>
                    <a:cubicBezTo>
                      <a:pt x="1075" y="513"/>
                      <a:pt x="1067" y="514"/>
                      <a:pt x="1060" y="515"/>
                    </a:cubicBezTo>
                    <a:cubicBezTo>
                      <a:pt x="1059" y="515"/>
                      <a:pt x="1057" y="515"/>
                      <a:pt x="1055" y="515"/>
                    </a:cubicBezTo>
                    <a:cubicBezTo>
                      <a:pt x="1048" y="516"/>
                      <a:pt x="1040" y="517"/>
                      <a:pt x="1032" y="518"/>
                    </a:cubicBezTo>
                    <a:cubicBezTo>
                      <a:pt x="1031" y="518"/>
                      <a:pt x="1030" y="518"/>
                      <a:pt x="1028" y="518"/>
                    </a:cubicBezTo>
                    <a:cubicBezTo>
                      <a:pt x="1022" y="518"/>
                      <a:pt x="1015" y="519"/>
                      <a:pt x="1009" y="519"/>
                    </a:cubicBezTo>
                    <a:cubicBezTo>
                      <a:pt x="1006" y="519"/>
                      <a:pt x="1003" y="520"/>
                      <a:pt x="1001" y="520"/>
                    </a:cubicBezTo>
                    <a:cubicBezTo>
                      <a:pt x="996" y="520"/>
                      <a:pt x="991" y="520"/>
                      <a:pt x="985" y="521"/>
                    </a:cubicBezTo>
                    <a:cubicBezTo>
                      <a:pt x="982" y="521"/>
                      <a:pt x="979" y="521"/>
                      <a:pt x="976" y="521"/>
                    </a:cubicBezTo>
                    <a:cubicBezTo>
                      <a:pt x="972" y="521"/>
                      <a:pt x="967" y="522"/>
                      <a:pt x="962" y="522"/>
                    </a:cubicBezTo>
                    <a:cubicBezTo>
                      <a:pt x="959" y="522"/>
                      <a:pt x="955" y="522"/>
                      <a:pt x="952" y="522"/>
                    </a:cubicBezTo>
                    <a:cubicBezTo>
                      <a:pt x="948" y="522"/>
                      <a:pt x="944" y="522"/>
                      <a:pt x="940" y="522"/>
                    </a:cubicBezTo>
                    <a:cubicBezTo>
                      <a:pt x="937" y="522"/>
                      <a:pt x="933" y="523"/>
                      <a:pt x="930" y="523"/>
                    </a:cubicBezTo>
                    <a:cubicBezTo>
                      <a:pt x="926" y="523"/>
                      <a:pt x="922" y="523"/>
                      <a:pt x="917" y="523"/>
                    </a:cubicBezTo>
                    <a:cubicBezTo>
                      <a:pt x="914" y="523"/>
                      <a:pt x="911" y="523"/>
                      <a:pt x="907" y="523"/>
                    </a:cubicBezTo>
                    <a:cubicBezTo>
                      <a:pt x="903" y="523"/>
                      <a:pt x="899" y="523"/>
                      <a:pt x="895" y="523"/>
                    </a:cubicBezTo>
                    <a:cubicBezTo>
                      <a:pt x="892" y="523"/>
                      <a:pt x="888" y="523"/>
                      <a:pt x="885" y="523"/>
                    </a:cubicBezTo>
                    <a:cubicBezTo>
                      <a:pt x="881" y="523"/>
                      <a:pt x="877" y="523"/>
                      <a:pt x="872" y="523"/>
                    </a:cubicBezTo>
                    <a:cubicBezTo>
                      <a:pt x="869" y="522"/>
                      <a:pt x="866" y="522"/>
                      <a:pt x="863" y="522"/>
                    </a:cubicBezTo>
                    <a:cubicBezTo>
                      <a:pt x="859" y="522"/>
                      <a:pt x="855" y="522"/>
                      <a:pt x="851" y="522"/>
                    </a:cubicBezTo>
                    <a:cubicBezTo>
                      <a:pt x="848" y="522"/>
                      <a:pt x="844" y="522"/>
                      <a:pt x="841" y="522"/>
                    </a:cubicBezTo>
                    <a:cubicBezTo>
                      <a:pt x="837" y="521"/>
                      <a:pt x="833" y="521"/>
                      <a:pt x="829" y="521"/>
                    </a:cubicBezTo>
                    <a:cubicBezTo>
                      <a:pt x="826" y="521"/>
                      <a:pt x="822" y="521"/>
                      <a:pt x="819" y="521"/>
                    </a:cubicBezTo>
                    <a:cubicBezTo>
                      <a:pt x="815" y="520"/>
                      <a:pt x="811" y="520"/>
                      <a:pt x="807" y="520"/>
                    </a:cubicBezTo>
                    <a:cubicBezTo>
                      <a:pt x="804" y="520"/>
                      <a:pt x="800" y="519"/>
                      <a:pt x="797" y="519"/>
                    </a:cubicBezTo>
                    <a:cubicBezTo>
                      <a:pt x="793" y="519"/>
                      <a:pt x="789" y="519"/>
                      <a:pt x="785" y="518"/>
                    </a:cubicBezTo>
                    <a:cubicBezTo>
                      <a:pt x="782" y="518"/>
                      <a:pt x="779" y="518"/>
                      <a:pt x="776" y="518"/>
                    </a:cubicBezTo>
                    <a:cubicBezTo>
                      <a:pt x="771" y="517"/>
                      <a:pt x="767" y="517"/>
                      <a:pt x="762" y="516"/>
                    </a:cubicBezTo>
                    <a:cubicBezTo>
                      <a:pt x="760" y="516"/>
                      <a:pt x="757" y="516"/>
                      <a:pt x="754" y="516"/>
                    </a:cubicBezTo>
                    <a:cubicBezTo>
                      <a:pt x="749" y="515"/>
                      <a:pt x="744" y="515"/>
                      <a:pt x="739" y="514"/>
                    </a:cubicBezTo>
                    <a:cubicBezTo>
                      <a:pt x="737" y="514"/>
                      <a:pt x="734" y="514"/>
                      <a:pt x="732" y="513"/>
                    </a:cubicBezTo>
                    <a:cubicBezTo>
                      <a:pt x="725" y="513"/>
                      <a:pt x="718" y="512"/>
                      <a:pt x="711" y="511"/>
                    </a:cubicBezTo>
                    <a:cubicBezTo>
                      <a:pt x="710" y="511"/>
                      <a:pt x="709" y="511"/>
                      <a:pt x="708" y="510"/>
                    </a:cubicBezTo>
                    <a:cubicBezTo>
                      <a:pt x="702" y="510"/>
                      <a:pt x="696" y="509"/>
                      <a:pt x="689" y="508"/>
                    </a:cubicBezTo>
                    <a:cubicBezTo>
                      <a:pt x="688" y="508"/>
                      <a:pt x="686" y="507"/>
                      <a:pt x="684" y="507"/>
                    </a:cubicBezTo>
                    <a:cubicBezTo>
                      <a:pt x="678" y="506"/>
                      <a:pt x="673" y="506"/>
                      <a:pt x="668" y="505"/>
                    </a:cubicBezTo>
                    <a:cubicBezTo>
                      <a:pt x="665" y="504"/>
                      <a:pt x="662" y="504"/>
                      <a:pt x="659" y="503"/>
                    </a:cubicBezTo>
                    <a:cubicBezTo>
                      <a:pt x="655" y="503"/>
                      <a:pt x="650" y="502"/>
                      <a:pt x="646" y="501"/>
                    </a:cubicBezTo>
                    <a:cubicBezTo>
                      <a:pt x="643" y="501"/>
                      <a:pt x="640" y="500"/>
                      <a:pt x="637" y="500"/>
                    </a:cubicBezTo>
                    <a:cubicBezTo>
                      <a:pt x="633" y="499"/>
                      <a:pt x="629" y="498"/>
                      <a:pt x="624" y="497"/>
                    </a:cubicBezTo>
                    <a:cubicBezTo>
                      <a:pt x="621" y="497"/>
                      <a:pt x="618" y="496"/>
                      <a:pt x="615" y="495"/>
                    </a:cubicBezTo>
                    <a:cubicBezTo>
                      <a:pt x="611" y="495"/>
                      <a:pt x="607" y="494"/>
                      <a:pt x="603" y="493"/>
                    </a:cubicBezTo>
                    <a:cubicBezTo>
                      <a:pt x="600" y="492"/>
                      <a:pt x="597" y="492"/>
                      <a:pt x="594" y="491"/>
                    </a:cubicBezTo>
                    <a:cubicBezTo>
                      <a:pt x="590" y="490"/>
                      <a:pt x="585" y="489"/>
                      <a:pt x="580" y="488"/>
                    </a:cubicBezTo>
                    <a:cubicBezTo>
                      <a:pt x="577" y="487"/>
                      <a:pt x="574" y="487"/>
                      <a:pt x="571" y="486"/>
                    </a:cubicBezTo>
                    <a:cubicBezTo>
                      <a:pt x="567" y="485"/>
                      <a:pt x="562" y="484"/>
                      <a:pt x="558" y="483"/>
                    </a:cubicBezTo>
                    <a:cubicBezTo>
                      <a:pt x="555" y="482"/>
                      <a:pt x="552" y="482"/>
                      <a:pt x="549" y="481"/>
                    </a:cubicBezTo>
                    <a:cubicBezTo>
                      <a:pt x="544" y="480"/>
                      <a:pt x="540" y="478"/>
                      <a:pt x="535" y="477"/>
                    </a:cubicBezTo>
                    <a:cubicBezTo>
                      <a:pt x="532" y="477"/>
                      <a:pt x="530" y="476"/>
                      <a:pt x="527" y="475"/>
                    </a:cubicBezTo>
                    <a:cubicBezTo>
                      <a:pt x="521" y="474"/>
                      <a:pt x="516" y="472"/>
                      <a:pt x="510" y="470"/>
                    </a:cubicBezTo>
                    <a:cubicBezTo>
                      <a:pt x="508" y="470"/>
                      <a:pt x="507" y="470"/>
                      <a:pt x="506" y="469"/>
                    </a:cubicBezTo>
                    <a:cubicBezTo>
                      <a:pt x="497" y="467"/>
                      <a:pt x="489" y="464"/>
                      <a:pt x="481" y="462"/>
                    </a:cubicBezTo>
                    <a:cubicBezTo>
                      <a:pt x="479" y="461"/>
                      <a:pt x="476" y="461"/>
                      <a:pt x="474" y="460"/>
                    </a:cubicBezTo>
                    <a:cubicBezTo>
                      <a:pt x="468" y="458"/>
                      <a:pt x="461" y="456"/>
                      <a:pt x="454" y="453"/>
                    </a:cubicBezTo>
                    <a:cubicBezTo>
                      <a:pt x="453" y="453"/>
                      <a:pt x="451" y="452"/>
                      <a:pt x="449" y="452"/>
                    </a:cubicBezTo>
                    <a:cubicBezTo>
                      <a:pt x="441" y="449"/>
                      <a:pt x="433" y="446"/>
                      <a:pt x="425" y="443"/>
                    </a:cubicBezTo>
                    <a:cubicBezTo>
                      <a:pt x="423" y="443"/>
                      <a:pt x="422" y="442"/>
                      <a:pt x="420" y="441"/>
                    </a:cubicBezTo>
                    <a:cubicBezTo>
                      <a:pt x="413" y="439"/>
                      <a:pt x="407" y="436"/>
                      <a:pt x="401" y="434"/>
                    </a:cubicBezTo>
                    <a:cubicBezTo>
                      <a:pt x="398" y="433"/>
                      <a:pt x="396" y="432"/>
                      <a:pt x="393" y="431"/>
                    </a:cubicBezTo>
                    <a:cubicBezTo>
                      <a:pt x="391" y="430"/>
                      <a:pt x="388" y="429"/>
                      <a:pt x="386" y="428"/>
                    </a:cubicBezTo>
                    <a:cubicBezTo>
                      <a:pt x="382" y="427"/>
                      <a:pt x="379" y="425"/>
                      <a:pt x="376" y="424"/>
                    </a:cubicBezTo>
                    <a:cubicBezTo>
                      <a:pt x="373" y="423"/>
                      <a:pt x="370" y="422"/>
                      <a:pt x="368" y="420"/>
                    </a:cubicBezTo>
                    <a:cubicBezTo>
                      <a:pt x="364" y="419"/>
                      <a:pt x="361" y="418"/>
                      <a:pt x="358" y="416"/>
                    </a:cubicBezTo>
                    <a:cubicBezTo>
                      <a:pt x="355" y="415"/>
                      <a:pt x="353" y="414"/>
                      <a:pt x="350" y="413"/>
                    </a:cubicBezTo>
                    <a:cubicBezTo>
                      <a:pt x="347" y="411"/>
                      <a:pt x="344" y="410"/>
                      <a:pt x="341" y="408"/>
                    </a:cubicBezTo>
                    <a:cubicBezTo>
                      <a:pt x="338" y="407"/>
                      <a:pt x="336" y="406"/>
                      <a:pt x="333" y="405"/>
                    </a:cubicBezTo>
                    <a:cubicBezTo>
                      <a:pt x="330" y="403"/>
                      <a:pt x="327" y="402"/>
                      <a:pt x="323" y="400"/>
                    </a:cubicBezTo>
                    <a:cubicBezTo>
                      <a:pt x="321" y="399"/>
                      <a:pt x="319" y="398"/>
                      <a:pt x="316" y="397"/>
                    </a:cubicBezTo>
                    <a:cubicBezTo>
                      <a:pt x="313" y="395"/>
                      <a:pt x="310" y="393"/>
                      <a:pt x="306" y="392"/>
                    </a:cubicBezTo>
                    <a:cubicBezTo>
                      <a:pt x="304" y="390"/>
                      <a:pt x="302" y="389"/>
                      <a:pt x="300" y="388"/>
                    </a:cubicBezTo>
                    <a:cubicBezTo>
                      <a:pt x="296" y="386"/>
                      <a:pt x="292" y="384"/>
                      <a:pt x="289" y="382"/>
                    </a:cubicBezTo>
                    <a:cubicBezTo>
                      <a:pt x="287" y="381"/>
                      <a:pt x="285" y="380"/>
                      <a:pt x="283" y="379"/>
                    </a:cubicBezTo>
                    <a:cubicBezTo>
                      <a:pt x="278" y="376"/>
                      <a:pt x="273" y="373"/>
                      <a:pt x="267" y="370"/>
                    </a:cubicBezTo>
                    <a:cubicBezTo>
                      <a:pt x="134" y="294"/>
                      <a:pt x="51" y="199"/>
                      <a:pt x="18" y="100"/>
                    </a:cubicBezTo>
                    <a:cubicBezTo>
                      <a:pt x="7" y="67"/>
                      <a:pt x="2" y="33"/>
                      <a:pt x="2" y="0"/>
                    </a:cubicBezTo>
                    <a:cubicBezTo>
                      <a:pt x="1" y="456"/>
                      <a:pt x="1" y="456"/>
                      <a:pt x="1" y="456"/>
                    </a:cubicBezTo>
                    <a:cubicBezTo>
                      <a:pt x="0" y="590"/>
                      <a:pt x="89" y="724"/>
                      <a:pt x="266" y="827"/>
                    </a:cubicBezTo>
                    <a:cubicBezTo>
                      <a:pt x="271" y="830"/>
                      <a:pt x="277" y="833"/>
                      <a:pt x="282" y="836"/>
                    </a:cubicBezTo>
                    <a:cubicBezTo>
                      <a:pt x="284" y="837"/>
                      <a:pt x="286" y="837"/>
                      <a:pt x="287" y="838"/>
                    </a:cubicBezTo>
                    <a:cubicBezTo>
                      <a:pt x="291" y="840"/>
                      <a:pt x="295" y="842"/>
                      <a:pt x="298" y="844"/>
                    </a:cubicBezTo>
                    <a:cubicBezTo>
                      <a:pt x="301" y="845"/>
                      <a:pt x="303" y="847"/>
                      <a:pt x="305" y="848"/>
                    </a:cubicBezTo>
                    <a:cubicBezTo>
                      <a:pt x="308" y="849"/>
                      <a:pt x="312" y="851"/>
                      <a:pt x="315" y="853"/>
                    </a:cubicBezTo>
                    <a:cubicBezTo>
                      <a:pt x="317" y="854"/>
                      <a:pt x="320" y="855"/>
                      <a:pt x="322" y="856"/>
                    </a:cubicBezTo>
                    <a:cubicBezTo>
                      <a:pt x="325" y="858"/>
                      <a:pt x="329" y="859"/>
                      <a:pt x="332" y="861"/>
                    </a:cubicBezTo>
                    <a:cubicBezTo>
                      <a:pt x="334" y="862"/>
                      <a:pt x="337" y="863"/>
                      <a:pt x="339" y="864"/>
                    </a:cubicBezTo>
                    <a:cubicBezTo>
                      <a:pt x="343" y="866"/>
                      <a:pt x="346" y="867"/>
                      <a:pt x="349" y="869"/>
                    </a:cubicBezTo>
                    <a:cubicBezTo>
                      <a:pt x="352" y="870"/>
                      <a:pt x="354" y="871"/>
                      <a:pt x="357" y="872"/>
                    </a:cubicBezTo>
                    <a:cubicBezTo>
                      <a:pt x="360" y="874"/>
                      <a:pt x="363" y="875"/>
                      <a:pt x="366" y="877"/>
                    </a:cubicBezTo>
                    <a:cubicBezTo>
                      <a:pt x="369" y="878"/>
                      <a:pt x="372" y="879"/>
                      <a:pt x="374" y="880"/>
                    </a:cubicBezTo>
                    <a:cubicBezTo>
                      <a:pt x="378" y="881"/>
                      <a:pt x="381" y="883"/>
                      <a:pt x="384" y="884"/>
                    </a:cubicBezTo>
                    <a:cubicBezTo>
                      <a:pt x="387" y="885"/>
                      <a:pt x="389" y="886"/>
                      <a:pt x="392" y="887"/>
                    </a:cubicBezTo>
                    <a:cubicBezTo>
                      <a:pt x="393" y="888"/>
                      <a:pt x="394" y="888"/>
                      <a:pt x="396" y="889"/>
                    </a:cubicBezTo>
                    <a:cubicBezTo>
                      <a:pt x="397" y="889"/>
                      <a:pt x="398" y="890"/>
                      <a:pt x="399" y="890"/>
                    </a:cubicBezTo>
                    <a:cubicBezTo>
                      <a:pt x="406" y="893"/>
                      <a:pt x="412" y="895"/>
                      <a:pt x="419" y="897"/>
                    </a:cubicBezTo>
                    <a:cubicBezTo>
                      <a:pt x="420" y="898"/>
                      <a:pt x="422" y="899"/>
                      <a:pt x="424" y="899"/>
                    </a:cubicBezTo>
                    <a:cubicBezTo>
                      <a:pt x="432" y="902"/>
                      <a:pt x="440" y="905"/>
                      <a:pt x="448" y="908"/>
                    </a:cubicBezTo>
                    <a:cubicBezTo>
                      <a:pt x="450" y="908"/>
                      <a:pt x="451" y="909"/>
                      <a:pt x="453" y="910"/>
                    </a:cubicBezTo>
                    <a:cubicBezTo>
                      <a:pt x="460" y="912"/>
                      <a:pt x="466" y="914"/>
                      <a:pt x="473" y="916"/>
                    </a:cubicBezTo>
                    <a:cubicBezTo>
                      <a:pt x="475" y="917"/>
                      <a:pt x="477" y="917"/>
                      <a:pt x="480" y="918"/>
                    </a:cubicBezTo>
                    <a:cubicBezTo>
                      <a:pt x="488" y="921"/>
                      <a:pt x="496" y="923"/>
                      <a:pt x="504" y="925"/>
                    </a:cubicBezTo>
                    <a:cubicBezTo>
                      <a:pt x="505" y="926"/>
                      <a:pt x="505" y="926"/>
                      <a:pt x="505" y="926"/>
                    </a:cubicBezTo>
                    <a:cubicBezTo>
                      <a:pt x="506" y="926"/>
                      <a:pt x="507" y="926"/>
                      <a:pt x="509" y="927"/>
                    </a:cubicBezTo>
                    <a:cubicBezTo>
                      <a:pt x="514" y="928"/>
                      <a:pt x="520" y="930"/>
                      <a:pt x="526" y="931"/>
                    </a:cubicBezTo>
                    <a:cubicBezTo>
                      <a:pt x="529" y="932"/>
                      <a:pt x="531" y="933"/>
                      <a:pt x="534" y="933"/>
                    </a:cubicBezTo>
                    <a:cubicBezTo>
                      <a:pt x="538" y="935"/>
                      <a:pt x="543" y="936"/>
                      <a:pt x="548" y="937"/>
                    </a:cubicBezTo>
                    <a:cubicBezTo>
                      <a:pt x="551" y="938"/>
                      <a:pt x="554" y="938"/>
                      <a:pt x="557" y="939"/>
                    </a:cubicBezTo>
                    <a:cubicBezTo>
                      <a:pt x="561" y="940"/>
                      <a:pt x="566" y="941"/>
                      <a:pt x="570" y="942"/>
                    </a:cubicBezTo>
                    <a:cubicBezTo>
                      <a:pt x="573" y="943"/>
                      <a:pt x="576" y="944"/>
                      <a:pt x="579" y="944"/>
                    </a:cubicBezTo>
                    <a:cubicBezTo>
                      <a:pt x="584" y="945"/>
                      <a:pt x="588" y="946"/>
                      <a:pt x="593" y="947"/>
                    </a:cubicBezTo>
                    <a:cubicBezTo>
                      <a:pt x="595" y="948"/>
                      <a:pt x="597" y="948"/>
                      <a:pt x="599" y="948"/>
                    </a:cubicBezTo>
                    <a:cubicBezTo>
                      <a:pt x="600" y="949"/>
                      <a:pt x="601" y="949"/>
                      <a:pt x="602" y="949"/>
                    </a:cubicBezTo>
                    <a:cubicBezTo>
                      <a:pt x="606" y="950"/>
                      <a:pt x="610" y="951"/>
                      <a:pt x="614" y="952"/>
                    </a:cubicBezTo>
                    <a:cubicBezTo>
                      <a:pt x="617" y="952"/>
                      <a:pt x="620" y="953"/>
                      <a:pt x="623" y="953"/>
                    </a:cubicBezTo>
                    <a:cubicBezTo>
                      <a:pt x="627" y="954"/>
                      <a:pt x="631" y="955"/>
                      <a:pt x="636" y="956"/>
                    </a:cubicBezTo>
                    <a:cubicBezTo>
                      <a:pt x="639" y="956"/>
                      <a:pt x="642" y="957"/>
                      <a:pt x="645" y="957"/>
                    </a:cubicBezTo>
                    <a:cubicBezTo>
                      <a:pt x="649" y="958"/>
                      <a:pt x="654" y="959"/>
                      <a:pt x="658" y="959"/>
                    </a:cubicBezTo>
                    <a:cubicBezTo>
                      <a:pt x="661" y="960"/>
                      <a:pt x="664" y="960"/>
                      <a:pt x="666" y="961"/>
                    </a:cubicBezTo>
                    <a:cubicBezTo>
                      <a:pt x="672" y="962"/>
                      <a:pt x="677" y="962"/>
                      <a:pt x="683" y="963"/>
                    </a:cubicBezTo>
                    <a:cubicBezTo>
                      <a:pt x="684" y="963"/>
                      <a:pt x="686" y="964"/>
                      <a:pt x="688" y="964"/>
                    </a:cubicBezTo>
                    <a:cubicBezTo>
                      <a:pt x="688" y="964"/>
                      <a:pt x="688" y="964"/>
                      <a:pt x="688" y="964"/>
                    </a:cubicBezTo>
                    <a:cubicBezTo>
                      <a:pt x="694" y="965"/>
                      <a:pt x="701" y="966"/>
                      <a:pt x="707" y="967"/>
                    </a:cubicBezTo>
                    <a:cubicBezTo>
                      <a:pt x="708" y="967"/>
                      <a:pt x="709" y="967"/>
                      <a:pt x="709" y="967"/>
                    </a:cubicBezTo>
                    <a:cubicBezTo>
                      <a:pt x="717" y="968"/>
                      <a:pt x="724" y="969"/>
                      <a:pt x="731" y="969"/>
                    </a:cubicBezTo>
                    <a:cubicBezTo>
                      <a:pt x="733" y="970"/>
                      <a:pt x="735" y="970"/>
                      <a:pt x="738" y="970"/>
                    </a:cubicBezTo>
                    <a:cubicBezTo>
                      <a:pt x="743" y="971"/>
                      <a:pt x="748" y="971"/>
                      <a:pt x="753" y="972"/>
                    </a:cubicBezTo>
                    <a:cubicBezTo>
                      <a:pt x="755" y="972"/>
                      <a:pt x="758" y="972"/>
                      <a:pt x="761" y="973"/>
                    </a:cubicBezTo>
                    <a:cubicBezTo>
                      <a:pt x="765" y="973"/>
                      <a:pt x="770" y="973"/>
                      <a:pt x="774" y="974"/>
                    </a:cubicBezTo>
                    <a:cubicBezTo>
                      <a:pt x="775" y="974"/>
                      <a:pt x="775" y="974"/>
                      <a:pt x="775" y="974"/>
                    </a:cubicBezTo>
                    <a:cubicBezTo>
                      <a:pt x="778" y="974"/>
                      <a:pt x="781" y="974"/>
                      <a:pt x="783" y="974"/>
                    </a:cubicBezTo>
                    <a:cubicBezTo>
                      <a:pt x="788" y="975"/>
                      <a:pt x="792" y="975"/>
                      <a:pt x="796" y="975"/>
                    </a:cubicBezTo>
                    <a:cubicBezTo>
                      <a:pt x="799" y="976"/>
                      <a:pt x="802" y="976"/>
                      <a:pt x="806" y="976"/>
                    </a:cubicBezTo>
                    <a:cubicBezTo>
                      <a:pt x="810" y="976"/>
                      <a:pt x="814" y="976"/>
                      <a:pt x="818" y="977"/>
                    </a:cubicBezTo>
                    <a:cubicBezTo>
                      <a:pt x="821" y="977"/>
                      <a:pt x="824" y="977"/>
                      <a:pt x="828" y="977"/>
                    </a:cubicBezTo>
                    <a:cubicBezTo>
                      <a:pt x="832" y="977"/>
                      <a:pt x="836" y="978"/>
                      <a:pt x="840" y="978"/>
                    </a:cubicBezTo>
                    <a:cubicBezTo>
                      <a:pt x="843" y="978"/>
                      <a:pt x="846" y="978"/>
                      <a:pt x="850" y="978"/>
                    </a:cubicBezTo>
                    <a:cubicBezTo>
                      <a:pt x="854" y="978"/>
                      <a:pt x="858" y="978"/>
                      <a:pt x="861" y="978"/>
                    </a:cubicBezTo>
                    <a:cubicBezTo>
                      <a:pt x="862" y="978"/>
                      <a:pt x="863" y="978"/>
                      <a:pt x="864" y="978"/>
                    </a:cubicBezTo>
                    <a:cubicBezTo>
                      <a:pt x="866" y="979"/>
                      <a:pt x="868" y="979"/>
                      <a:pt x="871" y="979"/>
                    </a:cubicBezTo>
                    <a:cubicBezTo>
                      <a:pt x="875" y="979"/>
                      <a:pt x="880" y="979"/>
                      <a:pt x="884" y="979"/>
                    </a:cubicBezTo>
                    <a:cubicBezTo>
                      <a:pt x="887" y="979"/>
                      <a:pt x="890" y="979"/>
                      <a:pt x="894" y="979"/>
                    </a:cubicBezTo>
                    <a:cubicBezTo>
                      <a:pt x="898" y="979"/>
                      <a:pt x="902" y="979"/>
                      <a:pt x="906" y="979"/>
                    </a:cubicBezTo>
                    <a:cubicBezTo>
                      <a:pt x="910" y="979"/>
                      <a:pt x="913" y="979"/>
                      <a:pt x="916" y="979"/>
                    </a:cubicBezTo>
                    <a:cubicBezTo>
                      <a:pt x="920" y="979"/>
                      <a:pt x="924" y="979"/>
                      <a:pt x="929" y="979"/>
                    </a:cubicBezTo>
                    <a:cubicBezTo>
                      <a:pt x="932" y="979"/>
                      <a:pt x="935" y="979"/>
                      <a:pt x="939" y="979"/>
                    </a:cubicBezTo>
                    <a:cubicBezTo>
                      <a:pt x="943" y="978"/>
                      <a:pt x="947" y="978"/>
                      <a:pt x="951" y="978"/>
                    </a:cubicBezTo>
                    <a:cubicBezTo>
                      <a:pt x="952" y="978"/>
                      <a:pt x="954" y="978"/>
                      <a:pt x="956" y="978"/>
                    </a:cubicBezTo>
                    <a:cubicBezTo>
                      <a:pt x="957" y="978"/>
                      <a:pt x="959" y="978"/>
                      <a:pt x="960" y="978"/>
                    </a:cubicBezTo>
                    <a:cubicBezTo>
                      <a:pt x="965" y="978"/>
                      <a:pt x="970" y="977"/>
                      <a:pt x="975" y="977"/>
                    </a:cubicBezTo>
                    <a:cubicBezTo>
                      <a:pt x="978" y="977"/>
                      <a:pt x="981" y="977"/>
                      <a:pt x="984" y="977"/>
                    </a:cubicBezTo>
                    <a:cubicBezTo>
                      <a:pt x="989" y="977"/>
                      <a:pt x="994" y="976"/>
                      <a:pt x="999" y="976"/>
                    </a:cubicBezTo>
                    <a:cubicBezTo>
                      <a:pt x="1002" y="976"/>
                      <a:pt x="1005" y="976"/>
                      <a:pt x="1008" y="975"/>
                    </a:cubicBezTo>
                    <a:cubicBezTo>
                      <a:pt x="1014" y="975"/>
                      <a:pt x="1021" y="974"/>
                      <a:pt x="1027" y="974"/>
                    </a:cubicBezTo>
                    <a:cubicBezTo>
                      <a:pt x="1028" y="974"/>
                      <a:pt x="1030" y="974"/>
                      <a:pt x="1031" y="974"/>
                    </a:cubicBezTo>
                    <a:cubicBezTo>
                      <a:pt x="1039" y="973"/>
                      <a:pt x="1046" y="972"/>
                      <a:pt x="1054" y="972"/>
                    </a:cubicBezTo>
                    <a:cubicBezTo>
                      <a:pt x="1055" y="971"/>
                      <a:pt x="1055" y="971"/>
                      <a:pt x="1055" y="971"/>
                    </a:cubicBezTo>
                    <a:cubicBezTo>
                      <a:pt x="1057" y="971"/>
                      <a:pt x="1058" y="971"/>
                      <a:pt x="1059" y="971"/>
                    </a:cubicBezTo>
                    <a:cubicBezTo>
                      <a:pt x="1066" y="970"/>
                      <a:pt x="1073" y="970"/>
                      <a:pt x="1080" y="969"/>
                    </a:cubicBezTo>
                    <a:cubicBezTo>
                      <a:pt x="1083" y="968"/>
                      <a:pt x="1086" y="968"/>
                      <a:pt x="1088" y="968"/>
                    </a:cubicBezTo>
                    <a:cubicBezTo>
                      <a:pt x="1095" y="967"/>
                      <a:pt x="1102" y="966"/>
                      <a:pt x="1109" y="965"/>
                    </a:cubicBezTo>
                    <a:cubicBezTo>
                      <a:pt x="1111" y="965"/>
                      <a:pt x="1113" y="965"/>
                      <a:pt x="1114" y="964"/>
                    </a:cubicBezTo>
                    <a:cubicBezTo>
                      <a:pt x="1123" y="963"/>
                      <a:pt x="1131" y="962"/>
                      <a:pt x="1140" y="961"/>
                    </a:cubicBezTo>
                    <a:cubicBezTo>
                      <a:pt x="1142" y="960"/>
                      <a:pt x="1144" y="960"/>
                      <a:pt x="1146" y="960"/>
                    </a:cubicBezTo>
                    <a:cubicBezTo>
                      <a:pt x="1153" y="958"/>
                      <a:pt x="1159" y="957"/>
                      <a:pt x="1166" y="956"/>
                    </a:cubicBezTo>
                    <a:cubicBezTo>
                      <a:pt x="1167" y="956"/>
                      <a:pt x="1169" y="956"/>
                      <a:pt x="1170" y="955"/>
                    </a:cubicBezTo>
                    <a:cubicBezTo>
                      <a:pt x="1171" y="955"/>
                      <a:pt x="1173" y="955"/>
                      <a:pt x="1174" y="955"/>
                    </a:cubicBezTo>
                    <a:cubicBezTo>
                      <a:pt x="1178" y="954"/>
                      <a:pt x="1182" y="953"/>
                      <a:pt x="1186" y="952"/>
                    </a:cubicBezTo>
                    <a:cubicBezTo>
                      <a:pt x="1189" y="952"/>
                      <a:pt x="1192" y="951"/>
                      <a:pt x="1196" y="951"/>
                    </a:cubicBezTo>
                    <a:cubicBezTo>
                      <a:pt x="1199" y="950"/>
                      <a:pt x="1203" y="949"/>
                      <a:pt x="1207" y="948"/>
                    </a:cubicBezTo>
                    <a:cubicBezTo>
                      <a:pt x="1210" y="948"/>
                      <a:pt x="1214" y="947"/>
                      <a:pt x="1217" y="946"/>
                    </a:cubicBezTo>
                    <a:cubicBezTo>
                      <a:pt x="1221" y="945"/>
                      <a:pt x="1224" y="944"/>
                      <a:pt x="1228" y="944"/>
                    </a:cubicBezTo>
                    <a:cubicBezTo>
                      <a:pt x="1231" y="943"/>
                      <a:pt x="1235" y="942"/>
                      <a:pt x="1238" y="941"/>
                    </a:cubicBezTo>
                    <a:cubicBezTo>
                      <a:pt x="1242" y="941"/>
                      <a:pt x="1246" y="940"/>
                      <a:pt x="1249" y="939"/>
                    </a:cubicBezTo>
                    <a:cubicBezTo>
                      <a:pt x="1252" y="938"/>
                      <a:pt x="1256" y="937"/>
                      <a:pt x="1259" y="936"/>
                    </a:cubicBezTo>
                    <a:cubicBezTo>
                      <a:pt x="1263" y="935"/>
                      <a:pt x="1267" y="934"/>
                      <a:pt x="1271" y="933"/>
                    </a:cubicBezTo>
                    <a:cubicBezTo>
                      <a:pt x="1273" y="933"/>
                      <a:pt x="1276" y="932"/>
                      <a:pt x="1279" y="931"/>
                    </a:cubicBezTo>
                    <a:cubicBezTo>
                      <a:pt x="1283" y="930"/>
                      <a:pt x="1288" y="929"/>
                      <a:pt x="1292" y="928"/>
                    </a:cubicBezTo>
                    <a:cubicBezTo>
                      <a:pt x="1295" y="927"/>
                      <a:pt x="1297" y="926"/>
                      <a:pt x="1300" y="925"/>
                    </a:cubicBezTo>
                    <a:cubicBezTo>
                      <a:pt x="1305" y="924"/>
                      <a:pt x="1310" y="922"/>
                      <a:pt x="1315" y="921"/>
                    </a:cubicBezTo>
                    <a:cubicBezTo>
                      <a:pt x="1317" y="920"/>
                      <a:pt x="1318" y="920"/>
                      <a:pt x="1320" y="919"/>
                    </a:cubicBezTo>
                    <a:cubicBezTo>
                      <a:pt x="1327" y="917"/>
                      <a:pt x="1333" y="915"/>
                      <a:pt x="1340" y="913"/>
                    </a:cubicBezTo>
                    <a:cubicBezTo>
                      <a:pt x="1340" y="913"/>
                      <a:pt x="1340" y="913"/>
                      <a:pt x="1340" y="913"/>
                    </a:cubicBezTo>
                    <a:cubicBezTo>
                      <a:pt x="1341" y="913"/>
                      <a:pt x="1341" y="913"/>
                      <a:pt x="1342" y="913"/>
                    </a:cubicBezTo>
                    <a:cubicBezTo>
                      <a:pt x="1349" y="910"/>
                      <a:pt x="1356" y="908"/>
                      <a:pt x="1363" y="905"/>
                    </a:cubicBezTo>
                    <a:cubicBezTo>
                      <a:pt x="1366" y="904"/>
                      <a:pt x="1368" y="904"/>
                      <a:pt x="1370" y="903"/>
                    </a:cubicBezTo>
                    <a:cubicBezTo>
                      <a:pt x="1376" y="901"/>
                      <a:pt x="1382" y="899"/>
                      <a:pt x="1388" y="896"/>
                    </a:cubicBezTo>
                    <a:cubicBezTo>
                      <a:pt x="1390" y="896"/>
                      <a:pt x="1392" y="895"/>
                      <a:pt x="1394" y="894"/>
                    </a:cubicBezTo>
                    <a:cubicBezTo>
                      <a:pt x="1402" y="891"/>
                      <a:pt x="1409" y="888"/>
                      <a:pt x="1417" y="885"/>
                    </a:cubicBezTo>
                    <a:cubicBezTo>
                      <a:pt x="1418" y="885"/>
                      <a:pt x="1420" y="884"/>
                      <a:pt x="1421" y="883"/>
                    </a:cubicBezTo>
                    <a:cubicBezTo>
                      <a:pt x="1427" y="881"/>
                      <a:pt x="1433" y="878"/>
                      <a:pt x="1439" y="876"/>
                    </a:cubicBezTo>
                    <a:cubicBezTo>
                      <a:pt x="1441" y="875"/>
                      <a:pt x="1444" y="874"/>
                      <a:pt x="1446" y="873"/>
                    </a:cubicBezTo>
                    <a:cubicBezTo>
                      <a:pt x="1452" y="870"/>
                      <a:pt x="1458" y="867"/>
                      <a:pt x="1464" y="865"/>
                    </a:cubicBezTo>
                    <a:cubicBezTo>
                      <a:pt x="1465" y="864"/>
                      <a:pt x="1467" y="863"/>
                      <a:pt x="1468" y="863"/>
                    </a:cubicBezTo>
                    <a:cubicBezTo>
                      <a:pt x="1475" y="859"/>
                      <a:pt x="1482" y="856"/>
                      <a:pt x="1489" y="852"/>
                    </a:cubicBezTo>
                    <a:cubicBezTo>
                      <a:pt x="1491" y="851"/>
                      <a:pt x="1493" y="851"/>
                      <a:pt x="1495" y="850"/>
                    </a:cubicBezTo>
                    <a:cubicBezTo>
                      <a:pt x="1500" y="847"/>
                      <a:pt x="1505" y="844"/>
                      <a:pt x="1511" y="841"/>
                    </a:cubicBezTo>
                    <a:cubicBezTo>
                      <a:pt x="1513" y="840"/>
                      <a:pt x="1515" y="839"/>
                      <a:pt x="1517" y="838"/>
                    </a:cubicBezTo>
                    <a:cubicBezTo>
                      <a:pt x="1524" y="834"/>
                      <a:pt x="1530" y="830"/>
                      <a:pt x="1537" y="826"/>
                    </a:cubicBezTo>
                    <a:cubicBezTo>
                      <a:pt x="1541" y="824"/>
                      <a:pt x="1544" y="822"/>
                      <a:pt x="1548" y="820"/>
                    </a:cubicBezTo>
                    <a:cubicBezTo>
                      <a:pt x="1549" y="819"/>
                      <a:pt x="1550" y="819"/>
                      <a:pt x="1551" y="818"/>
                    </a:cubicBezTo>
                    <a:cubicBezTo>
                      <a:pt x="1553" y="817"/>
                      <a:pt x="1556" y="815"/>
                      <a:pt x="1559" y="813"/>
                    </a:cubicBezTo>
                    <a:cubicBezTo>
                      <a:pt x="1561" y="812"/>
                      <a:pt x="1564" y="810"/>
                      <a:pt x="1566" y="809"/>
                    </a:cubicBezTo>
                    <a:cubicBezTo>
                      <a:pt x="1569" y="807"/>
                      <a:pt x="1572" y="805"/>
                      <a:pt x="1574" y="803"/>
                    </a:cubicBezTo>
                    <a:cubicBezTo>
                      <a:pt x="1577" y="802"/>
                      <a:pt x="1579" y="800"/>
                      <a:pt x="1582" y="799"/>
                    </a:cubicBezTo>
                    <a:cubicBezTo>
                      <a:pt x="1584" y="797"/>
                      <a:pt x="1587" y="795"/>
                      <a:pt x="1590" y="793"/>
                    </a:cubicBezTo>
                    <a:cubicBezTo>
                      <a:pt x="1592" y="792"/>
                      <a:pt x="1594" y="790"/>
                      <a:pt x="1596" y="788"/>
                    </a:cubicBezTo>
                    <a:cubicBezTo>
                      <a:pt x="1599" y="787"/>
                      <a:pt x="1602" y="785"/>
                      <a:pt x="1604" y="783"/>
                    </a:cubicBezTo>
                    <a:cubicBezTo>
                      <a:pt x="1606" y="781"/>
                      <a:pt x="1609" y="780"/>
                      <a:pt x="1611" y="778"/>
                    </a:cubicBezTo>
                    <a:cubicBezTo>
                      <a:pt x="1613" y="776"/>
                      <a:pt x="1616" y="774"/>
                      <a:pt x="1618" y="772"/>
                    </a:cubicBezTo>
                    <a:cubicBezTo>
                      <a:pt x="1620" y="771"/>
                      <a:pt x="1622" y="769"/>
                      <a:pt x="1624" y="768"/>
                    </a:cubicBezTo>
                    <a:cubicBezTo>
                      <a:pt x="1627" y="766"/>
                      <a:pt x="1629" y="764"/>
                      <a:pt x="1632" y="762"/>
                    </a:cubicBezTo>
                    <a:cubicBezTo>
                      <a:pt x="1634" y="760"/>
                      <a:pt x="1636" y="759"/>
                      <a:pt x="1638" y="757"/>
                    </a:cubicBezTo>
                    <a:cubicBezTo>
                      <a:pt x="1640" y="755"/>
                      <a:pt x="1642" y="753"/>
                      <a:pt x="1645" y="751"/>
                    </a:cubicBezTo>
                    <a:cubicBezTo>
                      <a:pt x="1647" y="749"/>
                      <a:pt x="1648" y="748"/>
                      <a:pt x="1650" y="746"/>
                    </a:cubicBezTo>
                    <a:cubicBezTo>
                      <a:pt x="1653" y="744"/>
                      <a:pt x="1655" y="742"/>
                      <a:pt x="1657" y="740"/>
                    </a:cubicBezTo>
                    <a:cubicBezTo>
                      <a:pt x="1659" y="739"/>
                      <a:pt x="1660" y="737"/>
                      <a:pt x="1662" y="736"/>
                    </a:cubicBezTo>
                    <a:cubicBezTo>
                      <a:pt x="1663" y="735"/>
                      <a:pt x="1663" y="735"/>
                      <a:pt x="1663" y="735"/>
                    </a:cubicBezTo>
                    <a:cubicBezTo>
                      <a:pt x="1663" y="734"/>
                      <a:pt x="1664" y="734"/>
                      <a:pt x="1664" y="733"/>
                    </a:cubicBezTo>
                    <a:cubicBezTo>
                      <a:pt x="1667" y="731"/>
                      <a:pt x="1670" y="728"/>
                      <a:pt x="1673" y="725"/>
                    </a:cubicBezTo>
                    <a:cubicBezTo>
                      <a:pt x="1674" y="724"/>
                      <a:pt x="1675" y="723"/>
                      <a:pt x="1676" y="723"/>
                    </a:cubicBezTo>
                    <a:cubicBezTo>
                      <a:pt x="1679" y="719"/>
                      <a:pt x="1682" y="716"/>
                      <a:pt x="1685" y="713"/>
                    </a:cubicBezTo>
                    <a:cubicBezTo>
                      <a:pt x="1686" y="712"/>
                      <a:pt x="1686" y="712"/>
                      <a:pt x="1687" y="711"/>
                    </a:cubicBezTo>
                    <a:cubicBezTo>
                      <a:pt x="1689" y="708"/>
                      <a:pt x="1692" y="706"/>
                      <a:pt x="1695" y="703"/>
                    </a:cubicBezTo>
                    <a:cubicBezTo>
                      <a:pt x="1695" y="702"/>
                      <a:pt x="1696" y="701"/>
                      <a:pt x="1697" y="700"/>
                    </a:cubicBezTo>
                    <a:cubicBezTo>
                      <a:pt x="1700" y="697"/>
                      <a:pt x="1703" y="694"/>
                      <a:pt x="1706" y="690"/>
                    </a:cubicBezTo>
                    <a:cubicBezTo>
                      <a:pt x="1706" y="690"/>
                      <a:pt x="1706" y="689"/>
                      <a:pt x="1707" y="689"/>
                    </a:cubicBezTo>
                    <a:cubicBezTo>
                      <a:pt x="1709" y="686"/>
                      <a:pt x="1712" y="683"/>
                      <a:pt x="1714" y="680"/>
                    </a:cubicBezTo>
                    <a:cubicBezTo>
                      <a:pt x="1715" y="679"/>
                      <a:pt x="1716" y="678"/>
                      <a:pt x="1716" y="678"/>
                    </a:cubicBezTo>
                    <a:cubicBezTo>
                      <a:pt x="1717" y="677"/>
                      <a:pt x="1717" y="676"/>
                      <a:pt x="1718" y="676"/>
                    </a:cubicBezTo>
                    <a:cubicBezTo>
                      <a:pt x="1720" y="673"/>
                      <a:pt x="1722" y="670"/>
                      <a:pt x="1724" y="668"/>
                    </a:cubicBezTo>
                    <a:cubicBezTo>
                      <a:pt x="1724" y="667"/>
                      <a:pt x="1725" y="667"/>
                      <a:pt x="1725" y="666"/>
                    </a:cubicBezTo>
                    <a:cubicBezTo>
                      <a:pt x="1728" y="663"/>
                      <a:pt x="1730" y="659"/>
                      <a:pt x="1733" y="656"/>
                    </a:cubicBezTo>
                    <a:cubicBezTo>
                      <a:pt x="1733" y="655"/>
                      <a:pt x="1733" y="655"/>
                      <a:pt x="1733" y="655"/>
                    </a:cubicBezTo>
                    <a:cubicBezTo>
                      <a:pt x="1735" y="652"/>
                      <a:pt x="1738" y="648"/>
                      <a:pt x="1740" y="645"/>
                    </a:cubicBezTo>
                    <a:cubicBezTo>
                      <a:pt x="1740" y="644"/>
                      <a:pt x="1741" y="644"/>
                      <a:pt x="1741" y="643"/>
                    </a:cubicBezTo>
                    <a:cubicBezTo>
                      <a:pt x="1743" y="640"/>
                      <a:pt x="1745" y="636"/>
                      <a:pt x="1747" y="633"/>
                    </a:cubicBezTo>
                    <a:cubicBezTo>
                      <a:pt x="1748" y="632"/>
                      <a:pt x="1748" y="632"/>
                      <a:pt x="1749" y="631"/>
                    </a:cubicBezTo>
                    <a:cubicBezTo>
                      <a:pt x="1750" y="628"/>
                      <a:pt x="1752" y="625"/>
                      <a:pt x="1754" y="622"/>
                    </a:cubicBezTo>
                    <a:cubicBezTo>
                      <a:pt x="1754" y="621"/>
                      <a:pt x="1754" y="621"/>
                      <a:pt x="1754" y="621"/>
                    </a:cubicBezTo>
                    <a:cubicBezTo>
                      <a:pt x="1756" y="619"/>
                      <a:pt x="1757" y="616"/>
                      <a:pt x="1758" y="614"/>
                    </a:cubicBezTo>
                    <a:cubicBezTo>
                      <a:pt x="1759" y="612"/>
                      <a:pt x="1760" y="610"/>
                      <a:pt x="1761" y="609"/>
                    </a:cubicBezTo>
                    <a:cubicBezTo>
                      <a:pt x="1762" y="606"/>
                      <a:pt x="1764" y="603"/>
                      <a:pt x="1765" y="600"/>
                    </a:cubicBezTo>
                    <a:cubicBezTo>
                      <a:pt x="1766" y="599"/>
                      <a:pt x="1766" y="598"/>
                      <a:pt x="1767" y="596"/>
                    </a:cubicBezTo>
                    <a:cubicBezTo>
                      <a:pt x="1769" y="592"/>
                      <a:pt x="1771" y="588"/>
                      <a:pt x="1773" y="584"/>
                    </a:cubicBezTo>
                    <a:cubicBezTo>
                      <a:pt x="1773" y="583"/>
                      <a:pt x="1773" y="583"/>
                      <a:pt x="1773" y="582"/>
                    </a:cubicBezTo>
                    <a:cubicBezTo>
                      <a:pt x="1775" y="579"/>
                      <a:pt x="1776" y="575"/>
                      <a:pt x="1778" y="571"/>
                    </a:cubicBezTo>
                    <a:cubicBezTo>
                      <a:pt x="1778" y="571"/>
                      <a:pt x="1778" y="571"/>
                      <a:pt x="1778" y="571"/>
                    </a:cubicBezTo>
                    <a:cubicBezTo>
                      <a:pt x="1778" y="569"/>
                      <a:pt x="1779" y="568"/>
                      <a:pt x="1779" y="566"/>
                    </a:cubicBezTo>
                    <a:cubicBezTo>
                      <a:pt x="1780" y="564"/>
                      <a:pt x="1781" y="561"/>
                      <a:pt x="1782" y="559"/>
                    </a:cubicBezTo>
                    <a:cubicBezTo>
                      <a:pt x="1783" y="557"/>
                      <a:pt x="1783" y="555"/>
                      <a:pt x="1784" y="554"/>
                    </a:cubicBezTo>
                    <a:cubicBezTo>
                      <a:pt x="1784" y="551"/>
                      <a:pt x="1785" y="549"/>
                      <a:pt x="1786" y="547"/>
                    </a:cubicBezTo>
                    <a:cubicBezTo>
                      <a:pt x="1786" y="545"/>
                      <a:pt x="1787" y="543"/>
                      <a:pt x="1787" y="541"/>
                    </a:cubicBezTo>
                    <a:cubicBezTo>
                      <a:pt x="1788" y="539"/>
                      <a:pt x="1789" y="536"/>
                      <a:pt x="1789" y="534"/>
                    </a:cubicBezTo>
                    <a:cubicBezTo>
                      <a:pt x="1790" y="532"/>
                      <a:pt x="1790" y="530"/>
                      <a:pt x="1790" y="528"/>
                    </a:cubicBezTo>
                    <a:cubicBezTo>
                      <a:pt x="1791" y="526"/>
                      <a:pt x="1792" y="524"/>
                      <a:pt x="1792" y="522"/>
                    </a:cubicBezTo>
                    <a:cubicBezTo>
                      <a:pt x="1792" y="521"/>
                      <a:pt x="1792" y="521"/>
                      <a:pt x="1792" y="520"/>
                    </a:cubicBezTo>
                    <a:cubicBezTo>
                      <a:pt x="1793" y="519"/>
                      <a:pt x="1793" y="517"/>
                      <a:pt x="1793" y="516"/>
                    </a:cubicBezTo>
                    <a:cubicBezTo>
                      <a:pt x="1793" y="514"/>
                      <a:pt x="1794" y="511"/>
                      <a:pt x="1794" y="509"/>
                    </a:cubicBezTo>
                    <a:cubicBezTo>
                      <a:pt x="1795" y="507"/>
                      <a:pt x="1795" y="505"/>
                      <a:pt x="1795" y="503"/>
                    </a:cubicBezTo>
                    <a:cubicBezTo>
                      <a:pt x="1795" y="501"/>
                      <a:pt x="1796" y="499"/>
                      <a:pt x="1796" y="496"/>
                    </a:cubicBezTo>
                    <a:cubicBezTo>
                      <a:pt x="1796" y="494"/>
                      <a:pt x="1796" y="492"/>
                      <a:pt x="1797" y="490"/>
                    </a:cubicBezTo>
                    <a:cubicBezTo>
                      <a:pt x="1797" y="488"/>
                      <a:pt x="1797" y="486"/>
                      <a:pt x="1797" y="484"/>
                    </a:cubicBezTo>
                    <a:cubicBezTo>
                      <a:pt x="1797" y="482"/>
                      <a:pt x="1798" y="480"/>
                      <a:pt x="1798" y="478"/>
                    </a:cubicBezTo>
                    <a:cubicBezTo>
                      <a:pt x="1798" y="476"/>
                      <a:pt x="1798" y="473"/>
                      <a:pt x="1798" y="471"/>
                    </a:cubicBezTo>
                    <a:cubicBezTo>
                      <a:pt x="1798" y="470"/>
                      <a:pt x="1798" y="470"/>
                      <a:pt x="1798" y="469"/>
                    </a:cubicBezTo>
                    <a:cubicBezTo>
                      <a:pt x="1798" y="466"/>
                      <a:pt x="1798" y="464"/>
                      <a:pt x="1798" y="461"/>
                    </a:cubicBezTo>
                    <a:cubicBezTo>
                      <a:pt x="1800" y="5"/>
                      <a:pt x="1800" y="5"/>
                      <a:pt x="1800" y="5"/>
                    </a:cubicBezTo>
                    <a:cubicBezTo>
                      <a:pt x="1800" y="8"/>
                      <a:pt x="1799" y="12"/>
                      <a:pt x="1799" y="15"/>
                    </a:cubicBezTo>
                    <a:close/>
                  </a:path>
                </a:pathLst>
              </a:custGeom>
              <a:solidFill>
                <a:srgbClr val="3A3A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7" name="Freeform 238"/>
              <p:cNvSpPr/>
              <p:nvPr>
                <p:custDataLst>
                  <p:tags r:id="rId18"/>
                </p:custDataLst>
              </p:nvPr>
            </p:nvSpPr>
            <p:spPr bwMode="auto">
              <a:xfrm>
                <a:off x="1335088" y="6138863"/>
                <a:ext cx="1263650" cy="565150"/>
              </a:xfrm>
              <a:custGeom>
                <a:gdLst>
                  <a:gd name="T0" fmla="*/ 1017 w 1208"/>
                  <a:gd name="T1" fmla="*/ 141 h 542"/>
                  <a:gd name="T2" fmla="*/ 138 w 1208"/>
                  <a:gd name="T3" fmla="*/ 141 h 542"/>
                  <a:gd name="T4" fmla="*/ 62 w 1208"/>
                  <a:gd name="T5" fmla="*/ 194 h 542"/>
                  <a:gd name="T6" fmla="*/ 132 w 1208"/>
                  <a:gd name="T7" fmla="*/ 327 h 542"/>
                  <a:gd name="T8" fmla="*/ 153 w 1208"/>
                  <a:gd name="T9" fmla="*/ 321 h 542"/>
                  <a:gd name="T10" fmla="*/ 391 w 1208"/>
                  <a:gd name="T11" fmla="*/ 364 h 542"/>
                  <a:gd name="T12" fmla="*/ 1075 w 1208"/>
                  <a:gd name="T13" fmla="*/ 474 h 542"/>
                  <a:gd name="T14" fmla="*/ 1148 w 1208"/>
                  <a:gd name="T15" fmla="*/ 252 h 542"/>
                  <a:gd name="T16" fmla="*/ 1017 w 1208"/>
                  <a:gd name="T17" fmla="*/ 141 h 54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08" h="542">
                    <a:moveTo>
                      <a:pt x="1017" y="141"/>
                    </a:moveTo>
                    <a:cubicBezTo>
                      <a:pt x="773" y="0"/>
                      <a:pt x="380" y="0"/>
                      <a:pt x="138" y="141"/>
                    </a:cubicBezTo>
                    <a:cubicBezTo>
                      <a:pt x="109" y="157"/>
                      <a:pt x="84" y="175"/>
                      <a:pt x="62" y="194"/>
                    </a:cubicBezTo>
                    <a:cubicBezTo>
                      <a:pt x="0" y="247"/>
                      <a:pt x="53" y="347"/>
                      <a:pt x="132" y="327"/>
                    </a:cubicBezTo>
                    <a:cubicBezTo>
                      <a:pt x="153" y="321"/>
                      <a:pt x="153" y="321"/>
                      <a:pt x="153" y="321"/>
                    </a:cubicBezTo>
                    <a:cubicBezTo>
                      <a:pt x="235" y="300"/>
                      <a:pt x="322" y="316"/>
                      <a:pt x="391" y="364"/>
                    </a:cubicBezTo>
                    <a:cubicBezTo>
                      <a:pt x="591" y="502"/>
                      <a:pt x="842" y="542"/>
                      <a:pt x="1075" y="474"/>
                    </a:cubicBezTo>
                    <a:cubicBezTo>
                      <a:pt x="1170" y="446"/>
                      <a:pt x="1208" y="331"/>
                      <a:pt x="1148" y="252"/>
                    </a:cubicBezTo>
                    <a:cubicBezTo>
                      <a:pt x="1118" y="211"/>
                      <a:pt x="1074" y="174"/>
                      <a:pt x="1017" y="141"/>
                    </a:cubicBezTo>
                    <a:close/>
                  </a:path>
                </a:pathLst>
              </a:custGeom>
              <a:solidFill>
                <a:srgbClr val="3A3A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8" name="Freeform 239"/>
              <p:cNvSpPr/>
              <p:nvPr>
                <p:custDataLst>
                  <p:tags r:id="rId19"/>
                </p:custDataLst>
              </p:nvPr>
            </p:nvSpPr>
            <p:spPr bwMode="auto">
              <a:xfrm>
                <a:off x="2354263" y="6343651"/>
                <a:ext cx="180975" cy="265113"/>
              </a:xfrm>
              <a:custGeom>
                <a:gdLst>
                  <a:gd name="T0" fmla="*/ 133 w 173"/>
                  <a:gd name="T1" fmla="*/ 87 h 255"/>
                  <a:gd name="T2" fmla="*/ 44 w 173"/>
                  <a:gd name="T3" fmla="*/ 12 h 255"/>
                  <a:gd name="T4" fmla="*/ 21 w 173"/>
                  <a:gd name="T5" fmla="*/ 0 h 255"/>
                  <a:gd name="T6" fmla="*/ 75 w 173"/>
                  <a:gd name="T7" fmla="*/ 63 h 255"/>
                  <a:gd name="T8" fmla="*/ 23 w 173"/>
                  <a:gd name="T9" fmla="*/ 248 h 255"/>
                  <a:gd name="T10" fmla="*/ 0 w 173"/>
                  <a:gd name="T11" fmla="*/ 255 h 255"/>
                  <a:gd name="T12" fmla="*/ 83 w 173"/>
                  <a:gd name="T13" fmla="*/ 238 h 255"/>
                  <a:gd name="T14" fmla="*/ 133 w 173"/>
                  <a:gd name="T15" fmla="*/ 87 h 255"/>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3" h="255">
                    <a:moveTo>
                      <a:pt x="133" y="87"/>
                    </a:moveTo>
                    <a:cubicBezTo>
                      <a:pt x="112" y="60"/>
                      <a:pt x="82" y="35"/>
                      <a:pt x="44" y="12"/>
                    </a:cubicBezTo>
                    <a:cubicBezTo>
                      <a:pt x="36" y="8"/>
                      <a:pt x="29" y="4"/>
                      <a:pt x="21" y="0"/>
                    </a:cubicBezTo>
                    <a:cubicBezTo>
                      <a:pt x="43" y="19"/>
                      <a:pt x="61" y="41"/>
                      <a:pt x="75" y="63"/>
                    </a:cubicBezTo>
                    <a:cubicBezTo>
                      <a:pt x="117" y="129"/>
                      <a:pt x="90" y="224"/>
                      <a:pt x="23" y="248"/>
                    </a:cubicBezTo>
                    <a:cubicBezTo>
                      <a:pt x="15" y="250"/>
                      <a:pt x="7" y="253"/>
                      <a:pt x="0" y="255"/>
                    </a:cubicBezTo>
                    <a:cubicBezTo>
                      <a:pt x="28" y="252"/>
                      <a:pt x="55" y="246"/>
                      <a:pt x="83" y="238"/>
                    </a:cubicBezTo>
                    <a:cubicBezTo>
                      <a:pt x="147" y="219"/>
                      <a:pt x="173" y="141"/>
                      <a:pt x="133" y="8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spTree>
  </p:cSld>
  <p:clrMapOvr>
    <a:masterClrMapping/>
  </p:clrMapOvr>
  <p:transition/>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下上">
    <p:spTree>
      <p:nvGrpSpPr>
        <p:cNvPr id="1" name=""/>
        <p:cNvGrpSpPr/>
        <p:nvPr/>
      </p:nvGrpSpPr>
      <p:grpSpPr>
        <a:xfrm>
          <a:off x="0" y="0"/>
          <a:ext cx="0" cy="0"/>
        </a:xfrm>
      </p:grpSpPr>
      <p:sp>
        <p:nvSpPr>
          <p:cNvPr id="8" name="矩形 7"/>
          <p:cNvSpPr/>
          <p:nvPr>
            <p:custDataLst>
              <p:tags r:id="rId1"/>
            </p:custDataLst>
          </p:nvPr>
        </p:nvSpPr>
        <p:spPr>
          <a:xfrm>
            <a:off x="0" y="5029201"/>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pic>
        <p:nvPicPr>
          <p:cNvPr id="11" name="图片 10"/>
          <p:cNvPicPr>
            <a:picLocks noChangeAspect="1"/>
          </p:cNvPicPr>
          <p:nvPr>
            <p:custDataLst>
              <p:tags r:id="rId3"/>
            </p:custDataLst>
          </p:nvPr>
        </p:nvPicPr>
        <p:blipFill>
          <a:blip r:embed="rId2">
            <a:extLst>
              <a:ext uri="{28A0092B-C50C-407E-A947-70E740481C1C}">
                <a14:useLocalDpi xmlns:a14="http://schemas.microsoft.com/office/drawing/2010/main" val="0"/>
              </a:ext>
            </a:extLst>
          </a:blip>
          <a:stretch>
            <a:fillRect/>
          </a:stretch>
        </p:blipFill>
        <p:spPr>
          <a:xfrm>
            <a:off x="-1" y="0"/>
            <a:ext cx="1224055" cy="997744"/>
          </a:xfrm>
          <a:prstGeom prst="rect">
            <a:avLst/>
          </a:prstGeom>
        </p:spPr>
      </p:pic>
      <p:sp>
        <p:nvSpPr>
          <p:cNvPr id="2" name="标题 1"/>
          <p:cNvSpPr>
            <a:spLocks noGrp="1"/>
          </p:cNvSpPr>
          <p:nvPr>
            <p:ph type="title"/>
            <p:custDataLst>
              <p:tags r:id="rId4"/>
            </p:custDataLst>
          </p:nvPr>
        </p:nvSpPr>
        <p:spPr>
          <a:xfrm>
            <a:off x="604800" y="669600"/>
            <a:ext cx="10976400" cy="565200"/>
          </a:xfrm>
        </p:spPr>
        <p:txBody>
          <a:bodyPr anchor="ctr"/>
          <a:lstStyle>
            <a:lvl1pPr algn="ctr">
              <a:defRPr sz="3200" baseline="0">
                <a:solidFill>
                  <a:schemeClr val="accent5"/>
                </a:solidFill>
                <a:latin typeface="Arial" panose="020b0604020202020204" pitchFamily="34" charset="0"/>
                <a:ea typeface="幼圆" panose="02010509060101010101" pitchFamily="49"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5"/>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6"/>
            </p:custDataLst>
          </p:nvPr>
        </p:nvSpPr>
        <p:spPr/>
        <p:txBody>
          <a:bodyPr/>
          <a:lstStyle/>
          <a:p>
            <a:endParaRPr lang="zh-CN" altLang="en-US"/>
          </a:p>
        </p:txBody>
      </p:sp>
      <p:sp>
        <p:nvSpPr>
          <p:cNvPr id="5" name="灯片编号占位符 4"/>
          <p:cNvSpPr>
            <a:spLocks noGrp="1"/>
          </p:cNvSpPr>
          <p:nvPr>
            <p:ph type="sldNum" sz="quarter" idx="12"/>
            <p:custDataLst>
              <p:tags r:id="rId7"/>
            </p:custDataLst>
          </p:nvPr>
        </p:nvSpPr>
        <p:spPr/>
        <p:txBody>
          <a:body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8"/>
            </p:custDataLst>
          </p:nvPr>
        </p:nvSpPr>
        <p:spPr>
          <a:xfrm>
            <a:off x="604837" y="1681200"/>
            <a:ext cx="10990800" cy="3211200"/>
          </a:xfrm>
        </p:spPr>
        <p:txBody>
          <a:bodyPr/>
          <a:lstStyle>
            <a:lvl1pPr>
              <a:defRPr baseline="0">
                <a:latin typeface="Arial" panose="020b0604020202020204" pitchFamily="34" charset="0"/>
                <a:ea typeface="幼圆" panose="02010509060101010101" pitchFamily="49" charset="-122"/>
              </a:defRPr>
            </a:lvl1pPr>
            <a:lvl2pPr>
              <a:defRPr baseline="0">
                <a:latin typeface="Arial" panose="020b0604020202020204" pitchFamily="34" charset="0"/>
                <a:ea typeface="幼圆" panose="02010509060101010101" pitchFamily="49" charset="-122"/>
              </a:defRPr>
            </a:lvl2pPr>
            <a:lvl3pPr>
              <a:defRPr baseline="0">
                <a:latin typeface="Arial" panose="020b0604020202020204" pitchFamily="34" charset="0"/>
                <a:ea typeface="幼圆" panose="02010509060101010101" pitchFamily="49" charset="-122"/>
              </a:defRPr>
            </a:lvl3pPr>
            <a:lvl4pPr>
              <a:defRPr baseline="0">
                <a:latin typeface="Arial" panose="020b0604020202020204" pitchFamily="34" charset="0"/>
                <a:ea typeface="幼圆" panose="02010509060101010101" pitchFamily="49" charset="-122"/>
              </a:defRPr>
            </a:lvl4pPr>
            <a:lvl5pPr>
              <a:defRPr baseline="0">
                <a:latin typeface="Arial" panose="020b0604020202020204" pitchFamily="34" charset="0"/>
                <a:ea typeface="幼圆"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9" name="文本占位符 8"/>
          <p:cNvSpPr>
            <a:spLocks noGrp="1"/>
          </p:cNvSpPr>
          <p:nvPr>
            <p:ph type="body" sz="quarter" idx="14"/>
            <p:custDataLst>
              <p:tags r:id="rId9"/>
            </p:custDataLst>
          </p:nvPr>
        </p:nvSpPr>
        <p:spPr>
          <a:xfrm>
            <a:off x="594000" y="5180400"/>
            <a:ext cx="11001600" cy="1011600"/>
          </a:xfrm>
        </p:spPr>
        <p:txBody>
          <a:bodyPr/>
          <a:lstStyle>
            <a:lvl1pPr>
              <a:defRPr baseline="0">
                <a:solidFill>
                  <a:schemeClr val="tx1">
                    <a:lumMod val="75000"/>
                    <a:lumOff val="25000"/>
                  </a:schemeClr>
                </a:solidFill>
                <a:latin typeface="Arial" panose="020b0604020202020204" pitchFamily="34" charset="0"/>
                <a:ea typeface="幼圆" panose="02010509060101010101" pitchFamily="49" charset="-122"/>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导航">
    <p:spTree>
      <p:nvGrpSpPr>
        <p:cNvPr id="1" name=""/>
        <p:cNvGrpSpPr/>
        <p:nvPr/>
      </p:nvGrpSpPr>
      <p:grpSpPr>
        <a:xfrm>
          <a:off x="0" y="0"/>
          <a:ext cx="0" cy="0"/>
        </a:xfrm>
      </p:grpSpPr>
      <p:sp>
        <p:nvSpPr>
          <p:cNvPr id="10" name="矩形 9"/>
          <p:cNvSpPr/>
          <p:nvPr>
            <p:custDataLst>
              <p:tags r:id="rId1"/>
            </p:custDataLst>
          </p:nvPr>
        </p:nvSpPr>
        <p:spPr>
          <a:xfrm>
            <a:off x="0" y="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grpSp>
        <p:nvGrpSpPr>
          <p:cNvPr id="23" name="组合 22"/>
          <p:cNvGrpSpPr/>
          <p:nvPr>
            <p:custDataLst>
              <p:tags r:id="rId2"/>
            </p:custDataLst>
          </p:nvPr>
        </p:nvGrpSpPr>
        <p:grpSpPr>
          <a:xfrm>
            <a:off x="10383289" y="5526523"/>
            <a:ext cx="1583448" cy="905587"/>
            <a:chOff x="4142899" y="4440771"/>
            <a:chExt cx="2836863" cy="1622425"/>
          </a:xfrm>
        </p:grpSpPr>
        <p:grpSp>
          <p:nvGrpSpPr>
            <p:cNvPr id="24" name="组合 23"/>
            <p:cNvGrpSpPr/>
            <p:nvPr/>
          </p:nvGrpSpPr>
          <p:grpSpPr>
            <a:xfrm>
              <a:off x="5009674" y="4440771"/>
              <a:ext cx="1970088" cy="1077913"/>
              <a:chOff x="1774825" y="5948363"/>
              <a:chExt cx="1970088" cy="1077913"/>
            </a:xfrm>
          </p:grpSpPr>
          <p:sp>
            <p:nvSpPr>
              <p:cNvPr id="32" name="Freeform 231"/>
              <p:cNvSpPr/>
              <p:nvPr>
                <p:custDataLst>
                  <p:tags r:id="rId3"/>
                </p:custDataLst>
              </p:nvPr>
            </p:nvSpPr>
            <p:spPr bwMode="auto">
              <a:xfrm>
                <a:off x="3176588" y="6230938"/>
                <a:ext cx="568325" cy="795338"/>
              </a:xfrm>
              <a:custGeom>
                <a:gdLst>
                  <a:gd name="T0" fmla="*/ 204 w 544"/>
                  <a:gd name="T1" fmla="*/ 692 h 763"/>
                  <a:gd name="T2" fmla="*/ 36 w 544"/>
                  <a:gd name="T3" fmla="*/ 658 h 763"/>
                  <a:gd name="T4" fmla="*/ 29 w 544"/>
                  <a:gd name="T5" fmla="*/ 637 h 763"/>
                  <a:gd name="T6" fmla="*/ 91 w 544"/>
                  <a:gd name="T7" fmla="*/ 346 h 763"/>
                  <a:gd name="T8" fmla="*/ 339 w 544"/>
                  <a:gd name="T9" fmla="*/ 70 h 763"/>
                  <a:gd name="T10" fmla="*/ 508 w 544"/>
                  <a:gd name="T11" fmla="*/ 105 h 763"/>
                  <a:gd name="T12" fmla="*/ 514 w 544"/>
                  <a:gd name="T13" fmla="*/ 125 h 763"/>
                  <a:gd name="T14" fmla="*/ 453 w 544"/>
                  <a:gd name="T15" fmla="*/ 416 h 763"/>
                  <a:gd name="T16" fmla="*/ 204 w 544"/>
                  <a:gd name="T17" fmla="*/ 692 h 76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4" h="763">
                    <a:moveTo>
                      <a:pt x="204" y="692"/>
                    </a:moveTo>
                    <a:cubicBezTo>
                      <a:pt x="141" y="763"/>
                      <a:pt x="65" y="747"/>
                      <a:pt x="36" y="658"/>
                    </a:cubicBezTo>
                    <a:cubicBezTo>
                      <a:pt x="29" y="637"/>
                      <a:pt x="29" y="637"/>
                      <a:pt x="29" y="637"/>
                    </a:cubicBezTo>
                    <a:cubicBezTo>
                      <a:pt x="0" y="548"/>
                      <a:pt x="27" y="417"/>
                      <a:pt x="91" y="346"/>
                    </a:cubicBezTo>
                    <a:cubicBezTo>
                      <a:pt x="339" y="70"/>
                      <a:pt x="339" y="70"/>
                      <a:pt x="339" y="70"/>
                    </a:cubicBezTo>
                    <a:cubicBezTo>
                      <a:pt x="402" y="0"/>
                      <a:pt x="478" y="16"/>
                      <a:pt x="508" y="105"/>
                    </a:cubicBezTo>
                    <a:cubicBezTo>
                      <a:pt x="514" y="125"/>
                      <a:pt x="514" y="125"/>
                      <a:pt x="514" y="125"/>
                    </a:cubicBezTo>
                    <a:cubicBezTo>
                      <a:pt x="544" y="215"/>
                      <a:pt x="516" y="346"/>
                      <a:pt x="453" y="416"/>
                    </a:cubicBezTo>
                    <a:lnTo>
                      <a:pt x="204" y="692"/>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 name="Freeform 232"/>
              <p:cNvSpPr/>
              <p:nvPr>
                <p:custDataLst>
                  <p:tags r:id="rId4"/>
                </p:custDataLst>
              </p:nvPr>
            </p:nvSpPr>
            <p:spPr bwMode="auto">
              <a:xfrm>
                <a:off x="1774825" y="5948363"/>
                <a:ext cx="1857375" cy="1049338"/>
              </a:xfrm>
              <a:custGeom>
                <a:gdLst>
                  <a:gd name="T0" fmla="*/ 1438 w 1778"/>
                  <a:gd name="T1" fmla="*/ 1003 h 1006"/>
                  <a:gd name="T2" fmla="*/ 1427 w 1778"/>
                  <a:gd name="T3" fmla="*/ 998 h 1006"/>
                  <a:gd name="T4" fmla="*/ 1417 w 1778"/>
                  <a:gd name="T5" fmla="*/ 991 h 1006"/>
                  <a:gd name="T6" fmla="*/ 1407 w 1778"/>
                  <a:gd name="T7" fmla="*/ 982 h 1006"/>
                  <a:gd name="T8" fmla="*/ 1396 w 1778"/>
                  <a:gd name="T9" fmla="*/ 968 h 1006"/>
                  <a:gd name="T10" fmla="*/ 1387 w 1778"/>
                  <a:gd name="T11" fmla="*/ 953 h 1006"/>
                  <a:gd name="T12" fmla="*/ 1380 w 1778"/>
                  <a:gd name="T13" fmla="*/ 938 h 1006"/>
                  <a:gd name="T14" fmla="*/ 1367 w 1778"/>
                  <a:gd name="T15" fmla="*/ 898 h 1006"/>
                  <a:gd name="T16" fmla="*/ 1361 w 1778"/>
                  <a:gd name="T17" fmla="*/ 873 h 1006"/>
                  <a:gd name="T18" fmla="*/ 1359 w 1778"/>
                  <a:gd name="T19" fmla="*/ 852 h 1006"/>
                  <a:gd name="T20" fmla="*/ 1358 w 1778"/>
                  <a:gd name="T21" fmla="*/ 832 h 1006"/>
                  <a:gd name="T22" fmla="*/ 1359 w 1778"/>
                  <a:gd name="T23" fmla="*/ 805 h 1006"/>
                  <a:gd name="T24" fmla="*/ 1361 w 1778"/>
                  <a:gd name="T25" fmla="*/ 782 h 1006"/>
                  <a:gd name="T26" fmla="*/ 1365 w 1778"/>
                  <a:gd name="T27" fmla="*/ 761 h 1006"/>
                  <a:gd name="T28" fmla="*/ 1370 w 1778"/>
                  <a:gd name="T29" fmla="*/ 740 h 1006"/>
                  <a:gd name="T30" fmla="*/ 1377 w 1778"/>
                  <a:gd name="T31" fmla="*/ 717 h 1006"/>
                  <a:gd name="T32" fmla="*/ 1384 w 1778"/>
                  <a:gd name="T33" fmla="*/ 698 h 1006"/>
                  <a:gd name="T34" fmla="*/ 1392 w 1778"/>
                  <a:gd name="T35" fmla="*/ 678 h 1006"/>
                  <a:gd name="T36" fmla="*/ 1404 w 1778"/>
                  <a:gd name="T37" fmla="*/ 656 h 1006"/>
                  <a:gd name="T38" fmla="*/ 1415 w 1778"/>
                  <a:gd name="T39" fmla="*/ 638 h 1006"/>
                  <a:gd name="T40" fmla="*/ 1426 w 1778"/>
                  <a:gd name="T41" fmla="*/ 624 h 1006"/>
                  <a:gd name="T42" fmla="*/ 420 w 1778"/>
                  <a:gd name="T43" fmla="*/ 7 h 1006"/>
                  <a:gd name="T44" fmla="*/ 66 w 1778"/>
                  <a:gd name="T45" fmla="*/ 334 h 1006"/>
                  <a:gd name="T46" fmla="*/ 55 w 1778"/>
                  <a:gd name="T47" fmla="*/ 349 h 1006"/>
                  <a:gd name="T48" fmla="*/ 46 w 1778"/>
                  <a:gd name="T49" fmla="*/ 364 h 1006"/>
                  <a:gd name="T50" fmla="*/ 36 w 1778"/>
                  <a:gd name="T51" fmla="*/ 383 h 1006"/>
                  <a:gd name="T52" fmla="*/ 29 w 1778"/>
                  <a:gd name="T53" fmla="*/ 396 h 1006"/>
                  <a:gd name="T54" fmla="*/ 22 w 1778"/>
                  <a:gd name="T55" fmla="*/ 415 h 1006"/>
                  <a:gd name="T56" fmla="*/ 15 w 1778"/>
                  <a:gd name="T57" fmla="*/ 435 h 1006"/>
                  <a:gd name="T58" fmla="*/ 12 w 1778"/>
                  <a:gd name="T59" fmla="*/ 448 h 1006"/>
                  <a:gd name="T60" fmla="*/ 8 w 1778"/>
                  <a:gd name="T61" fmla="*/ 465 h 1006"/>
                  <a:gd name="T62" fmla="*/ 5 w 1778"/>
                  <a:gd name="T63" fmla="*/ 479 h 1006"/>
                  <a:gd name="T64" fmla="*/ 2 w 1778"/>
                  <a:gd name="T65" fmla="*/ 499 h 1006"/>
                  <a:gd name="T66" fmla="*/ 0 w 1778"/>
                  <a:gd name="T67" fmla="*/ 525 h 1006"/>
                  <a:gd name="T68" fmla="*/ 0 w 1778"/>
                  <a:gd name="T69" fmla="*/ 540 h 1006"/>
                  <a:gd name="T70" fmla="*/ 1 w 1778"/>
                  <a:gd name="T71" fmla="*/ 560 h 1006"/>
                  <a:gd name="T72" fmla="*/ 3 w 1778"/>
                  <a:gd name="T73" fmla="*/ 579 h 1006"/>
                  <a:gd name="T74" fmla="*/ 8 w 1778"/>
                  <a:gd name="T75" fmla="*/ 603 h 1006"/>
                  <a:gd name="T76" fmla="*/ 20 w 1778"/>
                  <a:gd name="T77" fmla="*/ 640 h 1006"/>
                  <a:gd name="T78" fmla="*/ 25 w 1778"/>
                  <a:gd name="T79" fmla="*/ 654 h 1006"/>
                  <a:gd name="T80" fmla="*/ 32 w 1778"/>
                  <a:gd name="T81" fmla="*/ 668 h 1006"/>
                  <a:gd name="T82" fmla="*/ 39 w 1778"/>
                  <a:gd name="T83" fmla="*/ 678 h 1006"/>
                  <a:gd name="T84" fmla="*/ 49 w 1778"/>
                  <a:gd name="T85" fmla="*/ 690 h 1006"/>
                  <a:gd name="T86" fmla="*/ 56 w 1778"/>
                  <a:gd name="T87" fmla="*/ 697 h 1006"/>
                  <a:gd name="T88" fmla="*/ 65 w 1778"/>
                  <a:gd name="T89" fmla="*/ 704 h 1006"/>
                  <a:gd name="T90" fmla="*/ 75 w 1778"/>
                  <a:gd name="T91" fmla="*/ 709 h 1006"/>
                  <a:gd name="T92" fmla="*/ 83 w 1778"/>
                  <a:gd name="T93" fmla="*/ 712 h 1006"/>
                  <a:gd name="T94" fmla="*/ 1448 w 1778"/>
                  <a:gd name="T95" fmla="*/ 1006 h 100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778" h="1005">
                    <a:moveTo>
                      <a:pt x="1448" y="1006"/>
                    </a:moveTo>
                    <a:cubicBezTo>
                      <a:pt x="1446" y="1006"/>
                      <a:pt x="1445" y="1005"/>
                      <a:pt x="1444" y="1005"/>
                    </a:cubicBezTo>
                    <a:cubicBezTo>
                      <a:pt x="1443" y="1005"/>
                      <a:pt x="1442" y="1004"/>
                      <a:pt x="1441" y="1004"/>
                    </a:cubicBezTo>
                    <a:cubicBezTo>
                      <a:pt x="1440" y="1004"/>
                      <a:pt x="1439" y="1004"/>
                      <a:pt x="1438" y="1003"/>
                    </a:cubicBezTo>
                    <a:cubicBezTo>
                      <a:pt x="1437" y="1003"/>
                      <a:pt x="1436" y="1002"/>
                      <a:pt x="1435" y="1002"/>
                    </a:cubicBezTo>
                    <a:cubicBezTo>
                      <a:pt x="1434" y="1002"/>
                      <a:pt x="1434" y="1001"/>
                      <a:pt x="1433" y="1001"/>
                    </a:cubicBezTo>
                    <a:cubicBezTo>
                      <a:pt x="1432" y="1000"/>
                      <a:pt x="1431" y="1000"/>
                      <a:pt x="1430" y="1000"/>
                    </a:cubicBezTo>
                    <a:cubicBezTo>
                      <a:pt x="1429" y="999"/>
                      <a:pt x="1428" y="999"/>
                      <a:pt x="1427" y="998"/>
                    </a:cubicBezTo>
                    <a:cubicBezTo>
                      <a:pt x="1426" y="998"/>
                      <a:pt x="1425" y="997"/>
                      <a:pt x="1425" y="997"/>
                    </a:cubicBezTo>
                    <a:cubicBezTo>
                      <a:pt x="1424" y="996"/>
                      <a:pt x="1423" y="996"/>
                      <a:pt x="1422" y="995"/>
                    </a:cubicBezTo>
                    <a:cubicBezTo>
                      <a:pt x="1421" y="994"/>
                      <a:pt x="1420" y="994"/>
                      <a:pt x="1419" y="993"/>
                    </a:cubicBezTo>
                    <a:cubicBezTo>
                      <a:pt x="1418" y="992"/>
                      <a:pt x="1418" y="992"/>
                      <a:pt x="1417" y="991"/>
                    </a:cubicBezTo>
                    <a:cubicBezTo>
                      <a:pt x="1416" y="991"/>
                      <a:pt x="1415" y="990"/>
                      <a:pt x="1414" y="989"/>
                    </a:cubicBezTo>
                    <a:cubicBezTo>
                      <a:pt x="1413" y="988"/>
                      <a:pt x="1413" y="988"/>
                      <a:pt x="1412" y="987"/>
                    </a:cubicBezTo>
                    <a:cubicBezTo>
                      <a:pt x="1411" y="986"/>
                      <a:pt x="1410" y="985"/>
                      <a:pt x="1409" y="984"/>
                    </a:cubicBezTo>
                    <a:cubicBezTo>
                      <a:pt x="1408" y="983"/>
                      <a:pt x="1407" y="983"/>
                      <a:pt x="1407" y="982"/>
                    </a:cubicBezTo>
                    <a:cubicBezTo>
                      <a:pt x="1406" y="981"/>
                      <a:pt x="1404" y="980"/>
                      <a:pt x="1403" y="978"/>
                    </a:cubicBezTo>
                    <a:cubicBezTo>
                      <a:pt x="1403" y="978"/>
                      <a:pt x="1402" y="977"/>
                      <a:pt x="1402" y="977"/>
                    </a:cubicBezTo>
                    <a:cubicBezTo>
                      <a:pt x="1400" y="975"/>
                      <a:pt x="1399" y="972"/>
                      <a:pt x="1397" y="970"/>
                    </a:cubicBezTo>
                    <a:cubicBezTo>
                      <a:pt x="1396" y="969"/>
                      <a:pt x="1396" y="969"/>
                      <a:pt x="1396" y="968"/>
                    </a:cubicBezTo>
                    <a:cubicBezTo>
                      <a:pt x="1394" y="966"/>
                      <a:pt x="1393" y="964"/>
                      <a:pt x="1392" y="963"/>
                    </a:cubicBezTo>
                    <a:cubicBezTo>
                      <a:pt x="1391" y="962"/>
                      <a:pt x="1391" y="961"/>
                      <a:pt x="1390" y="960"/>
                    </a:cubicBezTo>
                    <a:cubicBezTo>
                      <a:pt x="1390" y="959"/>
                      <a:pt x="1389" y="958"/>
                      <a:pt x="1389" y="956"/>
                    </a:cubicBezTo>
                    <a:cubicBezTo>
                      <a:pt x="1388" y="955"/>
                      <a:pt x="1387" y="954"/>
                      <a:pt x="1387" y="953"/>
                    </a:cubicBezTo>
                    <a:cubicBezTo>
                      <a:pt x="1386" y="952"/>
                      <a:pt x="1386" y="951"/>
                      <a:pt x="1385" y="949"/>
                    </a:cubicBezTo>
                    <a:cubicBezTo>
                      <a:pt x="1384" y="948"/>
                      <a:pt x="1384" y="947"/>
                      <a:pt x="1383" y="946"/>
                    </a:cubicBezTo>
                    <a:cubicBezTo>
                      <a:pt x="1383" y="945"/>
                      <a:pt x="1382" y="943"/>
                      <a:pt x="1382" y="942"/>
                    </a:cubicBezTo>
                    <a:cubicBezTo>
                      <a:pt x="1381" y="941"/>
                      <a:pt x="1381" y="939"/>
                      <a:pt x="1380" y="938"/>
                    </a:cubicBezTo>
                    <a:cubicBezTo>
                      <a:pt x="1380" y="937"/>
                      <a:pt x="1379" y="935"/>
                      <a:pt x="1379" y="934"/>
                    </a:cubicBezTo>
                    <a:cubicBezTo>
                      <a:pt x="1378" y="932"/>
                      <a:pt x="1377" y="930"/>
                      <a:pt x="1377" y="929"/>
                    </a:cubicBezTo>
                    <a:cubicBezTo>
                      <a:pt x="1370" y="908"/>
                      <a:pt x="1370" y="908"/>
                      <a:pt x="1370" y="908"/>
                    </a:cubicBezTo>
                    <a:cubicBezTo>
                      <a:pt x="1369" y="905"/>
                      <a:pt x="1368" y="901"/>
                      <a:pt x="1367" y="898"/>
                    </a:cubicBezTo>
                    <a:cubicBezTo>
                      <a:pt x="1367" y="897"/>
                      <a:pt x="1366" y="896"/>
                      <a:pt x="1366" y="895"/>
                    </a:cubicBezTo>
                    <a:cubicBezTo>
                      <a:pt x="1365" y="892"/>
                      <a:pt x="1365" y="889"/>
                      <a:pt x="1364" y="887"/>
                    </a:cubicBezTo>
                    <a:cubicBezTo>
                      <a:pt x="1364" y="886"/>
                      <a:pt x="1364" y="885"/>
                      <a:pt x="1363" y="884"/>
                    </a:cubicBezTo>
                    <a:cubicBezTo>
                      <a:pt x="1363" y="880"/>
                      <a:pt x="1362" y="876"/>
                      <a:pt x="1361" y="873"/>
                    </a:cubicBezTo>
                    <a:cubicBezTo>
                      <a:pt x="1361" y="872"/>
                      <a:pt x="1361" y="871"/>
                      <a:pt x="1361" y="871"/>
                    </a:cubicBezTo>
                    <a:cubicBezTo>
                      <a:pt x="1361" y="868"/>
                      <a:pt x="1360" y="864"/>
                      <a:pt x="1360" y="861"/>
                    </a:cubicBezTo>
                    <a:cubicBezTo>
                      <a:pt x="1360" y="860"/>
                      <a:pt x="1360" y="858"/>
                      <a:pt x="1360" y="857"/>
                    </a:cubicBezTo>
                    <a:cubicBezTo>
                      <a:pt x="1359" y="855"/>
                      <a:pt x="1359" y="854"/>
                      <a:pt x="1359" y="852"/>
                    </a:cubicBezTo>
                    <a:cubicBezTo>
                      <a:pt x="1359" y="850"/>
                      <a:pt x="1359" y="849"/>
                      <a:pt x="1359" y="847"/>
                    </a:cubicBezTo>
                    <a:cubicBezTo>
                      <a:pt x="1359" y="845"/>
                      <a:pt x="1359" y="844"/>
                      <a:pt x="1359" y="842"/>
                    </a:cubicBezTo>
                    <a:cubicBezTo>
                      <a:pt x="1358" y="840"/>
                      <a:pt x="1358" y="839"/>
                      <a:pt x="1358" y="837"/>
                    </a:cubicBezTo>
                    <a:cubicBezTo>
                      <a:pt x="1358" y="835"/>
                      <a:pt x="1358" y="834"/>
                      <a:pt x="1358" y="832"/>
                    </a:cubicBezTo>
                    <a:cubicBezTo>
                      <a:pt x="1358" y="830"/>
                      <a:pt x="1358" y="829"/>
                      <a:pt x="1358" y="827"/>
                    </a:cubicBezTo>
                    <a:cubicBezTo>
                      <a:pt x="1358" y="825"/>
                      <a:pt x="1358" y="823"/>
                      <a:pt x="1358" y="822"/>
                    </a:cubicBezTo>
                    <a:cubicBezTo>
                      <a:pt x="1358" y="820"/>
                      <a:pt x="1358" y="819"/>
                      <a:pt x="1358" y="817"/>
                    </a:cubicBezTo>
                    <a:cubicBezTo>
                      <a:pt x="1359" y="813"/>
                      <a:pt x="1359" y="809"/>
                      <a:pt x="1359" y="805"/>
                    </a:cubicBezTo>
                    <a:cubicBezTo>
                      <a:pt x="1359" y="805"/>
                      <a:pt x="1359" y="804"/>
                      <a:pt x="1359" y="804"/>
                    </a:cubicBezTo>
                    <a:cubicBezTo>
                      <a:pt x="1359" y="800"/>
                      <a:pt x="1360" y="797"/>
                      <a:pt x="1360" y="793"/>
                    </a:cubicBezTo>
                    <a:cubicBezTo>
                      <a:pt x="1360" y="792"/>
                      <a:pt x="1360" y="790"/>
                      <a:pt x="1361" y="789"/>
                    </a:cubicBezTo>
                    <a:cubicBezTo>
                      <a:pt x="1361" y="787"/>
                      <a:pt x="1361" y="784"/>
                      <a:pt x="1361" y="782"/>
                    </a:cubicBezTo>
                    <a:cubicBezTo>
                      <a:pt x="1362" y="781"/>
                      <a:pt x="1362" y="779"/>
                      <a:pt x="1362" y="778"/>
                    </a:cubicBezTo>
                    <a:cubicBezTo>
                      <a:pt x="1362" y="776"/>
                      <a:pt x="1363" y="773"/>
                      <a:pt x="1363" y="771"/>
                    </a:cubicBezTo>
                    <a:cubicBezTo>
                      <a:pt x="1363" y="770"/>
                      <a:pt x="1364" y="768"/>
                      <a:pt x="1364" y="767"/>
                    </a:cubicBezTo>
                    <a:cubicBezTo>
                      <a:pt x="1364" y="765"/>
                      <a:pt x="1365" y="763"/>
                      <a:pt x="1365" y="761"/>
                    </a:cubicBezTo>
                    <a:cubicBezTo>
                      <a:pt x="1365" y="759"/>
                      <a:pt x="1366" y="758"/>
                      <a:pt x="1366" y="757"/>
                    </a:cubicBezTo>
                    <a:cubicBezTo>
                      <a:pt x="1366" y="754"/>
                      <a:pt x="1367" y="752"/>
                      <a:pt x="1367" y="750"/>
                    </a:cubicBezTo>
                    <a:cubicBezTo>
                      <a:pt x="1368" y="749"/>
                      <a:pt x="1368" y="748"/>
                      <a:pt x="1368" y="746"/>
                    </a:cubicBezTo>
                    <a:cubicBezTo>
                      <a:pt x="1369" y="744"/>
                      <a:pt x="1369" y="742"/>
                      <a:pt x="1370" y="740"/>
                    </a:cubicBezTo>
                    <a:cubicBezTo>
                      <a:pt x="1370" y="739"/>
                      <a:pt x="1370" y="738"/>
                      <a:pt x="1371" y="736"/>
                    </a:cubicBezTo>
                    <a:cubicBezTo>
                      <a:pt x="1371" y="734"/>
                      <a:pt x="1372" y="732"/>
                      <a:pt x="1373" y="729"/>
                    </a:cubicBezTo>
                    <a:cubicBezTo>
                      <a:pt x="1373" y="728"/>
                      <a:pt x="1373" y="727"/>
                      <a:pt x="1373" y="727"/>
                    </a:cubicBezTo>
                    <a:cubicBezTo>
                      <a:pt x="1374" y="723"/>
                      <a:pt x="1375" y="720"/>
                      <a:pt x="1377" y="717"/>
                    </a:cubicBezTo>
                    <a:cubicBezTo>
                      <a:pt x="1377" y="716"/>
                      <a:pt x="1377" y="716"/>
                      <a:pt x="1377" y="715"/>
                    </a:cubicBezTo>
                    <a:cubicBezTo>
                      <a:pt x="1378" y="712"/>
                      <a:pt x="1379" y="710"/>
                      <a:pt x="1380" y="707"/>
                    </a:cubicBezTo>
                    <a:cubicBezTo>
                      <a:pt x="1380" y="706"/>
                      <a:pt x="1381" y="706"/>
                      <a:pt x="1381" y="705"/>
                    </a:cubicBezTo>
                    <a:cubicBezTo>
                      <a:pt x="1382" y="702"/>
                      <a:pt x="1383" y="700"/>
                      <a:pt x="1384" y="698"/>
                    </a:cubicBezTo>
                    <a:cubicBezTo>
                      <a:pt x="1384" y="696"/>
                      <a:pt x="1385" y="695"/>
                      <a:pt x="1385" y="694"/>
                    </a:cubicBezTo>
                    <a:cubicBezTo>
                      <a:pt x="1386" y="692"/>
                      <a:pt x="1387" y="690"/>
                      <a:pt x="1387" y="688"/>
                    </a:cubicBezTo>
                    <a:cubicBezTo>
                      <a:pt x="1388" y="687"/>
                      <a:pt x="1388" y="686"/>
                      <a:pt x="1389" y="685"/>
                    </a:cubicBezTo>
                    <a:cubicBezTo>
                      <a:pt x="1390" y="683"/>
                      <a:pt x="1391" y="680"/>
                      <a:pt x="1392" y="678"/>
                    </a:cubicBezTo>
                    <a:cubicBezTo>
                      <a:pt x="1393" y="677"/>
                      <a:pt x="1393" y="676"/>
                      <a:pt x="1394" y="675"/>
                    </a:cubicBezTo>
                    <a:cubicBezTo>
                      <a:pt x="1395" y="673"/>
                      <a:pt x="1396" y="671"/>
                      <a:pt x="1397" y="669"/>
                    </a:cubicBezTo>
                    <a:cubicBezTo>
                      <a:pt x="1397" y="668"/>
                      <a:pt x="1398" y="667"/>
                      <a:pt x="1398" y="666"/>
                    </a:cubicBezTo>
                    <a:cubicBezTo>
                      <a:pt x="1400" y="662"/>
                      <a:pt x="1402" y="659"/>
                      <a:pt x="1404" y="656"/>
                    </a:cubicBezTo>
                    <a:cubicBezTo>
                      <a:pt x="1404" y="656"/>
                      <a:pt x="1404" y="655"/>
                      <a:pt x="1404" y="655"/>
                    </a:cubicBezTo>
                    <a:cubicBezTo>
                      <a:pt x="1406" y="651"/>
                      <a:pt x="1409" y="648"/>
                      <a:pt x="1411" y="645"/>
                    </a:cubicBezTo>
                    <a:cubicBezTo>
                      <a:pt x="1412" y="644"/>
                      <a:pt x="1412" y="642"/>
                      <a:pt x="1413" y="641"/>
                    </a:cubicBezTo>
                    <a:cubicBezTo>
                      <a:pt x="1414" y="640"/>
                      <a:pt x="1415" y="639"/>
                      <a:pt x="1415" y="638"/>
                    </a:cubicBezTo>
                    <a:cubicBezTo>
                      <a:pt x="1416" y="636"/>
                      <a:pt x="1417" y="635"/>
                      <a:pt x="1419" y="634"/>
                    </a:cubicBezTo>
                    <a:cubicBezTo>
                      <a:pt x="1419" y="633"/>
                      <a:pt x="1420" y="632"/>
                      <a:pt x="1421" y="631"/>
                    </a:cubicBezTo>
                    <a:cubicBezTo>
                      <a:pt x="1422" y="629"/>
                      <a:pt x="1423" y="628"/>
                      <a:pt x="1424" y="626"/>
                    </a:cubicBezTo>
                    <a:cubicBezTo>
                      <a:pt x="1425" y="625"/>
                      <a:pt x="1425" y="625"/>
                      <a:pt x="1426" y="624"/>
                    </a:cubicBezTo>
                    <a:cubicBezTo>
                      <a:pt x="1428" y="622"/>
                      <a:pt x="1430" y="620"/>
                      <a:pt x="1432" y="617"/>
                    </a:cubicBezTo>
                    <a:cubicBezTo>
                      <a:pt x="1680" y="341"/>
                      <a:pt x="1680" y="341"/>
                      <a:pt x="1680" y="341"/>
                    </a:cubicBezTo>
                    <a:cubicBezTo>
                      <a:pt x="1712" y="306"/>
                      <a:pt x="1747" y="292"/>
                      <a:pt x="1778" y="299"/>
                    </a:cubicBezTo>
                    <a:cubicBezTo>
                      <a:pt x="420" y="7"/>
                      <a:pt x="420" y="7"/>
                      <a:pt x="420" y="7"/>
                    </a:cubicBezTo>
                    <a:cubicBezTo>
                      <a:pt x="389" y="0"/>
                      <a:pt x="354" y="14"/>
                      <a:pt x="322" y="49"/>
                    </a:cubicBezTo>
                    <a:cubicBezTo>
                      <a:pt x="74" y="326"/>
                      <a:pt x="74" y="326"/>
                      <a:pt x="74" y="326"/>
                    </a:cubicBezTo>
                    <a:cubicBezTo>
                      <a:pt x="72" y="328"/>
                      <a:pt x="70" y="330"/>
                      <a:pt x="68" y="332"/>
                    </a:cubicBezTo>
                    <a:cubicBezTo>
                      <a:pt x="67" y="333"/>
                      <a:pt x="67" y="334"/>
                      <a:pt x="66" y="334"/>
                    </a:cubicBezTo>
                    <a:cubicBezTo>
                      <a:pt x="65" y="336"/>
                      <a:pt x="64" y="337"/>
                      <a:pt x="63" y="339"/>
                    </a:cubicBezTo>
                    <a:cubicBezTo>
                      <a:pt x="62" y="340"/>
                      <a:pt x="61" y="341"/>
                      <a:pt x="61" y="342"/>
                    </a:cubicBezTo>
                    <a:cubicBezTo>
                      <a:pt x="59" y="343"/>
                      <a:pt x="58" y="345"/>
                      <a:pt x="57" y="346"/>
                    </a:cubicBezTo>
                    <a:cubicBezTo>
                      <a:pt x="57" y="347"/>
                      <a:pt x="56" y="348"/>
                      <a:pt x="55" y="349"/>
                    </a:cubicBezTo>
                    <a:cubicBezTo>
                      <a:pt x="55" y="350"/>
                      <a:pt x="54" y="351"/>
                      <a:pt x="53" y="352"/>
                    </a:cubicBezTo>
                    <a:cubicBezTo>
                      <a:pt x="53" y="353"/>
                      <a:pt x="53" y="353"/>
                      <a:pt x="53" y="353"/>
                    </a:cubicBezTo>
                    <a:cubicBezTo>
                      <a:pt x="51" y="356"/>
                      <a:pt x="48" y="360"/>
                      <a:pt x="46" y="363"/>
                    </a:cubicBezTo>
                    <a:cubicBezTo>
                      <a:pt x="46" y="363"/>
                      <a:pt x="46" y="364"/>
                      <a:pt x="46" y="364"/>
                    </a:cubicBezTo>
                    <a:cubicBezTo>
                      <a:pt x="44" y="367"/>
                      <a:pt x="42" y="370"/>
                      <a:pt x="40" y="374"/>
                    </a:cubicBezTo>
                    <a:cubicBezTo>
                      <a:pt x="40" y="374"/>
                      <a:pt x="40" y="375"/>
                      <a:pt x="40" y="375"/>
                    </a:cubicBezTo>
                    <a:cubicBezTo>
                      <a:pt x="39" y="376"/>
                      <a:pt x="39" y="376"/>
                      <a:pt x="39" y="377"/>
                    </a:cubicBezTo>
                    <a:cubicBezTo>
                      <a:pt x="38" y="379"/>
                      <a:pt x="37" y="381"/>
                      <a:pt x="36" y="383"/>
                    </a:cubicBezTo>
                    <a:cubicBezTo>
                      <a:pt x="35" y="384"/>
                      <a:pt x="35" y="385"/>
                      <a:pt x="34" y="386"/>
                    </a:cubicBezTo>
                    <a:cubicBezTo>
                      <a:pt x="33" y="389"/>
                      <a:pt x="32" y="391"/>
                      <a:pt x="31" y="393"/>
                    </a:cubicBezTo>
                    <a:cubicBezTo>
                      <a:pt x="31" y="394"/>
                      <a:pt x="30" y="395"/>
                      <a:pt x="30" y="395"/>
                    </a:cubicBezTo>
                    <a:cubicBezTo>
                      <a:pt x="29" y="396"/>
                      <a:pt x="29" y="396"/>
                      <a:pt x="29" y="396"/>
                    </a:cubicBezTo>
                    <a:cubicBezTo>
                      <a:pt x="29" y="398"/>
                      <a:pt x="28" y="400"/>
                      <a:pt x="27" y="402"/>
                    </a:cubicBezTo>
                    <a:cubicBezTo>
                      <a:pt x="27" y="403"/>
                      <a:pt x="26" y="404"/>
                      <a:pt x="26" y="406"/>
                    </a:cubicBezTo>
                    <a:cubicBezTo>
                      <a:pt x="25" y="408"/>
                      <a:pt x="24" y="410"/>
                      <a:pt x="23" y="413"/>
                    </a:cubicBezTo>
                    <a:cubicBezTo>
                      <a:pt x="23" y="414"/>
                      <a:pt x="22" y="414"/>
                      <a:pt x="22" y="415"/>
                    </a:cubicBezTo>
                    <a:cubicBezTo>
                      <a:pt x="22" y="415"/>
                      <a:pt x="22" y="415"/>
                      <a:pt x="22" y="415"/>
                    </a:cubicBezTo>
                    <a:cubicBezTo>
                      <a:pt x="21" y="418"/>
                      <a:pt x="20" y="421"/>
                      <a:pt x="19" y="423"/>
                    </a:cubicBezTo>
                    <a:cubicBezTo>
                      <a:pt x="19" y="424"/>
                      <a:pt x="19" y="424"/>
                      <a:pt x="19" y="425"/>
                    </a:cubicBezTo>
                    <a:cubicBezTo>
                      <a:pt x="17" y="428"/>
                      <a:pt x="16" y="431"/>
                      <a:pt x="15" y="435"/>
                    </a:cubicBezTo>
                    <a:cubicBezTo>
                      <a:pt x="15" y="435"/>
                      <a:pt x="15" y="435"/>
                      <a:pt x="15" y="435"/>
                    </a:cubicBezTo>
                    <a:cubicBezTo>
                      <a:pt x="15" y="436"/>
                      <a:pt x="15" y="437"/>
                      <a:pt x="15" y="438"/>
                    </a:cubicBezTo>
                    <a:cubicBezTo>
                      <a:pt x="14" y="440"/>
                      <a:pt x="13" y="442"/>
                      <a:pt x="13" y="444"/>
                    </a:cubicBezTo>
                    <a:cubicBezTo>
                      <a:pt x="12" y="446"/>
                      <a:pt x="12" y="447"/>
                      <a:pt x="12" y="448"/>
                    </a:cubicBezTo>
                    <a:cubicBezTo>
                      <a:pt x="11" y="450"/>
                      <a:pt x="11" y="452"/>
                      <a:pt x="10" y="454"/>
                    </a:cubicBezTo>
                    <a:cubicBezTo>
                      <a:pt x="10" y="455"/>
                      <a:pt x="10" y="455"/>
                      <a:pt x="10" y="455"/>
                    </a:cubicBezTo>
                    <a:cubicBezTo>
                      <a:pt x="10" y="456"/>
                      <a:pt x="10" y="457"/>
                      <a:pt x="9" y="458"/>
                    </a:cubicBezTo>
                    <a:cubicBezTo>
                      <a:pt x="9" y="460"/>
                      <a:pt x="8" y="463"/>
                      <a:pt x="8" y="465"/>
                    </a:cubicBezTo>
                    <a:cubicBezTo>
                      <a:pt x="8" y="466"/>
                      <a:pt x="7" y="467"/>
                      <a:pt x="7" y="469"/>
                    </a:cubicBezTo>
                    <a:cubicBezTo>
                      <a:pt x="7" y="471"/>
                      <a:pt x="6" y="473"/>
                      <a:pt x="6" y="475"/>
                    </a:cubicBezTo>
                    <a:cubicBezTo>
                      <a:pt x="6" y="475"/>
                      <a:pt x="6" y="476"/>
                      <a:pt x="6" y="476"/>
                    </a:cubicBezTo>
                    <a:cubicBezTo>
                      <a:pt x="5" y="477"/>
                      <a:pt x="5" y="478"/>
                      <a:pt x="5" y="479"/>
                    </a:cubicBezTo>
                    <a:cubicBezTo>
                      <a:pt x="5" y="481"/>
                      <a:pt x="4" y="484"/>
                      <a:pt x="4" y="486"/>
                    </a:cubicBezTo>
                    <a:cubicBezTo>
                      <a:pt x="4" y="487"/>
                      <a:pt x="4" y="489"/>
                      <a:pt x="3" y="490"/>
                    </a:cubicBezTo>
                    <a:cubicBezTo>
                      <a:pt x="3" y="493"/>
                      <a:pt x="3" y="495"/>
                      <a:pt x="3" y="497"/>
                    </a:cubicBezTo>
                    <a:cubicBezTo>
                      <a:pt x="2" y="498"/>
                      <a:pt x="2" y="499"/>
                      <a:pt x="2" y="499"/>
                    </a:cubicBezTo>
                    <a:cubicBezTo>
                      <a:pt x="2" y="500"/>
                      <a:pt x="2" y="501"/>
                      <a:pt x="2" y="501"/>
                    </a:cubicBezTo>
                    <a:cubicBezTo>
                      <a:pt x="2" y="505"/>
                      <a:pt x="1" y="508"/>
                      <a:pt x="1" y="512"/>
                    </a:cubicBezTo>
                    <a:cubicBezTo>
                      <a:pt x="1" y="512"/>
                      <a:pt x="1" y="513"/>
                      <a:pt x="1" y="513"/>
                    </a:cubicBezTo>
                    <a:cubicBezTo>
                      <a:pt x="1" y="517"/>
                      <a:pt x="1" y="521"/>
                      <a:pt x="0" y="525"/>
                    </a:cubicBezTo>
                    <a:cubicBezTo>
                      <a:pt x="0" y="526"/>
                      <a:pt x="0" y="526"/>
                      <a:pt x="0" y="527"/>
                    </a:cubicBezTo>
                    <a:cubicBezTo>
                      <a:pt x="0" y="528"/>
                      <a:pt x="0" y="529"/>
                      <a:pt x="0" y="530"/>
                    </a:cubicBezTo>
                    <a:cubicBezTo>
                      <a:pt x="0" y="532"/>
                      <a:pt x="0" y="533"/>
                      <a:pt x="0" y="535"/>
                    </a:cubicBezTo>
                    <a:cubicBezTo>
                      <a:pt x="0" y="537"/>
                      <a:pt x="0" y="538"/>
                      <a:pt x="0" y="540"/>
                    </a:cubicBezTo>
                    <a:cubicBezTo>
                      <a:pt x="0" y="542"/>
                      <a:pt x="0" y="543"/>
                      <a:pt x="0" y="545"/>
                    </a:cubicBezTo>
                    <a:cubicBezTo>
                      <a:pt x="0" y="547"/>
                      <a:pt x="0" y="548"/>
                      <a:pt x="0" y="550"/>
                    </a:cubicBezTo>
                    <a:cubicBezTo>
                      <a:pt x="1" y="552"/>
                      <a:pt x="1" y="553"/>
                      <a:pt x="1" y="555"/>
                    </a:cubicBezTo>
                    <a:cubicBezTo>
                      <a:pt x="1" y="557"/>
                      <a:pt x="1" y="558"/>
                      <a:pt x="1" y="560"/>
                    </a:cubicBezTo>
                    <a:cubicBezTo>
                      <a:pt x="1" y="562"/>
                      <a:pt x="1" y="563"/>
                      <a:pt x="2" y="565"/>
                    </a:cubicBezTo>
                    <a:cubicBezTo>
                      <a:pt x="2" y="566"/>
                      <a:pt x="2" y="567"/>
                      <a:pt x="2" y="568"/>
                    </a:cubicBezTo>
                    <a:cubicBezTo>
                      <a:pt x="2" y="568"/>
                      <a:pt x="2" y="569"/>
                      <a:pt x="2" y="569"/>
                    </a:cubicBezTo>
                    <a:cubicBezTo>
                      <a:pt x="2" y="572"/>
                      <a:pt x="3" y="576"/>
                      <a:pt x="3" y="579"/>
                    </a:cubicBezTo>
                    <a:cubicBezTo>
                      <a:pt x="3" y="579"/>
                      <a:pt x="3" y="580"/>
                      <a:pt x="3" y="581"/>
                    </a:cubicBezTo>
                    <a:cubicBezTo>
                      <a:pt x="4" y="584"/>
                      <a:pt x="5" y="588"/>
                      <a:pt x="5" y="592"/>
                    </a:cubicBezTo>
                    <a:cubicBezTo>
                      <a:pt x="6" y="593"/>
                      <a:pt x="6" y="594"/>
                      <a:pt x="6" y="595"/>
                    </a:cubicBezTo>
                    <a:cubicBezTo>
                      <a:pt x="7" y="597"/>
                      <a:pt x="7" y="600"/>
                      <a:pt x="8" y="603"/>
                    </a:cubicBezTo>
                    <a:cubicBezTo>
                      <a:pt x="8" y="604"/>
                      <a:pt x="9" y="605"/>
                      <a:pt x="9" y="606"/>
                    </a:cubicBezTo>
                    <a:cubicBezTo>
                      <a:pt x="10" y="610"/>
                      <a:pt x="11" y="613"/>
                      <a:pt x="12" y="616"/>
                    </a:cubicBezTo>
                    <a:cubicBezTo>
                      <a:pt x="19" y="637"/>
                      <a:pt x="19" y="637"/>
                      <a:pt x="19" y="637"/>
                    </a:cubicBezTo>
                    <a:cubicBezTo>
                      <a:pt x="19" y="638"/>
                      <a:pt x="19" y="639"/>
                      <a:pt x="20" y="640"/>
                    </a:cubicBezTo>
                    <a:cubicBezTo>
                      <a:pt x="20" y="640"/>
                      <a:pt x="20" y="641"/>
                      <a:pt x="20" y="642"/>
                    </a:cubicBezTo>
                    <a:cubicBezTo>
                      <a:pt x="21" y="643"/>
                      <a:pt x="22" y="645"/>
                      <a:pt x="22" y="646"/>
                    </a:cubicBezTo>
                    <a:cubicBezTo>
                      <a:pt x="23" y="648"/>
                      <a:pt x="23" y="649"/>
                      <a:pt x="24" y="650"/>
                    </a:cubicBezTo>
                    <a:cubicBezTo>
                      <a:pt x="24" y="651"/>
                      <a:pt x="25" y="653"/>
                      <a:pt x="25" y="654"/>
                    </a:cubicBezTo>
                    <a:cubicBezTo>
                      <a:pt x="26" y="655"/>
                      <a:pt x="26" y="656"/>
                      <a:pt x="27" y="658"/>
                    </a:cubicBezTo>
                    <a:cubicBezTo>
                      <a:pt x="27" y="659"/>
                      <a:pt x="28" y="660"/>
                      <a:pt x="29" y="661"/>
                    </a:cubicBezTo>
                    <a:cubicBezTo>
                      <a:pt x="29" y="662"/>
                      <a:pt x="30" y="663"/>
                      <a:pt x="30" y="665"/>
                    </a:cubicBezTo>
                    <a:cubicBezTo>
                      <a:pt x="31" y="666"/>
                      <a:pt x="32" y="667"/>
                      <a:pt x="32" y="668"/>
                    </a:cubicBezTo>
                    <a:cubicBezTo>
                      <a:pt x="33" y="668"/>
                      <a:pt x="33" y="669"/>
                      <a:pt x="33" y="669"/>
                    </a:cubicBezTo>
                    <a:cubicBezTo>
                      <a:pt x="33" y="670"/>
                      <a:pt x="34" y="670"/>
                      <a:pt x="34" y="671"/>
                    </a:cubicBezTo>
                    <a:cubicBezTo>
                      <a:pt x="35" y="673"/>
                      <a:pt x="36" y="674"/>
                      <a:pt x="38" y="676"/>
                    </a:cubicBezTo>
                    <a:cubicBezTo>
                      <a:pt x="38" y="677"/>
                      <a:pt x="38" y="678"/>
                      <a:pt x="39" y="678"/>
                    </a:cubicBezTo>
                    <a:cubicBezTo>
                      <a:pt x="41" y="680"/>
                      <a:pt x="42" y="683"/>
                      <a:pt x="44" y="685"/>
                    </a:cubicBezTo>
                    <a:cubicBezTo>
                      <a:pt x="44" y="685"/>
                      <a:pt x="44" y="685"/>
                      <a:pt x="44" y="685"/>
                    </a:cubicBezTo>
                    <a:cubicBezTo>
                      <a:pt x="45" y="685"/>
                      <a:pt x="45" y="686"/>
                      <a:pt x="45" y="686"/>
                    </a:cubicBezTo>
                    <a:cubicBezTo>
                      <a:pt x="46" y="688"/>
                      <a:pt x="48" y="689"/>
                      <a:pt x="49" y="690"/>
                    </a:cubicBezTo>
                    <a:cubicBezTo>
                      <a:pt x="49" y="691"/>
                      <a:pt x="50" y="691"/>
                      <a:pt x="51" y="692"/>
                    </a:cubicBezTo>
                    <a:cubicBezTo>
                      <a:pt x="52" y="693"/>
                      <a:pt x="53" y="694"/>
                      <a:pt x="54" y="695"/>
                    </a:cubicBezTo>
                    <a:cubicBezTo>
                      <a:pt x="55" y="696"/>
                      <a:pt x="55" y="696"/>
                      <a:pt x="55" y="696"/>
                    </a:cubicBezTo>
                    <a:cubicBezTo>
                      <a:pt x="55" y="696"/>
                      <a:pt x="56" y="697"/>
                      <a:pt x="56" y="697"/>
                    </a:cubicBezTo>
                    <a:cubicBezTo>
                      <a:pt x="57" y="698"/>
                      <a:pt x="58" y="699"/>
                      <a:pt x="59" y="699"/>
                    </a:cubicBezTo>
                    <a:cubicBezTo>
                      <a:pt x="60" y="700"/>
                      <a:pt x="60" y="700"/>
                      <a:pt x="61" y="701"/>
                    </a:cubicBezTo>
                    <a:cubicBezTo>
                      <a:pt x="62" y="702"/>
                      <a:pt x="63" y="702"/>
                      <a:pt x="64" y="703"/>
                    </a:cubicBezTo>
                    <a:cubicBezTo>
                      <a:pt x="64" y="703"/>
                      <a:pt x="65" y="704"/>
                      <a:pt x="65" y="704"/>
                    </a:cubicBezTo>
                    <a:cubicBezTo>
                      <a:pt x="66" y="704"/>
                      <a:pt x="66" y="704"/>
                      <a:pt x="67" y="705"/>
                    </a:cubicBezTo>
                    <a:cubicBezTo>
                      <a:pt x="67" y="705"/>
                      <a:pt x="68" y="706"/>
                      <a:pt x="69" y="706"/>
                    </a:cubicBezTo>
                    <a:cubicBezTo>
                      <a:pt x="70" y="707"/>
                      <a:pt x="71" y="707"/>
                      <a:pt x="72" y="708"/>
                    </a:cubicBezTo>
                    <a:cubicBezTo>
                      <a:pt x="73" y="708"/>
                      <a:pt x="74" y="709"/>
                      <a:pt x="75" y="709"/>
                    </a:cubicBezTo>
                    <a:cubicBezTo>
                      <a:pt x="75" y="709"/>
                      <a:pt x="76" y="709"/>
                      <a:pt x="76" y="710"/>
                    </a:cubicBezTo>
                    <a:cubicBezTo>
                      <a:pt x="77" y="710"/>
                      <a:pt x="77" y="710"/>
                      <a:pt x="77" y="710"/>
                    </a:cubicBezTo>
                    <a:cubicBezTo>
                      <a:pt x="78" y="711"/>
                      <a:pt x="79" y="711"/>
                      <a:pt x="80" y="711"/>
                    </a:cubicBezTo>
                    <a:cubicBezTo>
                      <a:pt x="81" y="712"/>
                      <a:pt x="82" y="712"/>
                      <a:pt x="83" y="712"/>
                    </a:cubicBezTo>
                    <a:cubicBezTo>
                      <a:pt x="84" y="713"/>
                      <a:pt x="85" y="713"/>
                      <a:pt x="86" y="713"/>
                    </a:cubicBezTo>
                    <a:cubicBezTo>
                      <a:pt x="87" y="713"/>
                      <a:pt x="87" y="713"/>
                      <a:pt x="88" y="714"/>
                    </a:cubicBezTo>
                    <a:cubicBezTo>
                      <a:pt x="88" y="714"/>
                      <a:pt x="89" y="714"/>
                      <a:pt x="90" y="714"/>
                    </a:cubicBezTo>
                    <a:lnTo>
                      <a:pt x="1448" y="1006"/>
                    </a:lnTo>
                    <a:close/>
                  </a:path>
                </a:pathLst>
              </a:custGeom>
              <a:solidFill>
                <a:schemeClr val="tx1">
                  <a:lumMod val="65000"/>
                  <a:lumOff val="3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 name="Freeform 233"/>
              <p:cNvSpPr/>
              <p:nvPr>
                <p:custDataLst>
                  <p:tags r:id="rId5"/>
                </p:custDataLst>
              </p:nvPr>
            </p:nvSpPr>
            <p:spPr bwMode="auto">
              <a:xfrm>
                <a:off x="1984375" y="5992813"/>
                <a:ext cx="639763" cy="788988"/>
              </a:xfrm>
              <a:custGeom>
                <a:gdLst>
                  <a:gd name="T0" fmla="*/ 284 w 612"/>
                  <a:gd name="T1" fmla="*/ 754 h 756"/>
                  <a:gd name="T2" fmla="*/ 275 w 612"/>
                  <a:gd name="T3" fmla="*/ 751 h 756"/>
                  <a:gd name="T4" fmla="*/ 266 w 612"/>
                  <a:gd name="T5" fmla="*/ 746 h 756"/>
                  <a:gd name="T6" fmla="*/ 257 w 612"/>
                  <a:gd name="T7" fmla="*/ 739 h 756"/>
                  <a:gd name="T8" fmla="*/ 250 w 612"/>
                  <a:gd name="T9" fmla="*/ 732 h 756"/>
                  <a:gd name="T10" fmla="*/ 240 w 612"/>
                  <a:gd name="T11" fmla="*/ 720 h 756"/>
                  <a:gd name="T12" fmla="*/ 233 w 612"/>
                  <a:gd name="T13" fmla="*/ 710 h 756"/>
                  <a:gd name="T14" fmla="*/ 226 w 612"/>
                  <a:gd name="T15" fmla="*/ 696 h 756"/>
                  <a:gd name="T16" fmla="*/ 220 w 612"/>
                  <a:gd name="T17" fmla="*/ 682 h 756"/>
                  <a:gd name="T18" fmla="*/ 209 w 612"/>
                  <a:gd name="T19" fmla="*/ 645 h 756"/>
                  <a:gd name="T20" fmla="*/ 204 w 612"/>
                  <a:gd name="T21" fmla="*/ 621 h 756"/>
                  <a:gd name="T22" fmla="*/ 202 w 612"/>
                  <a:gd name="T23" fmla="*/ 602 h 756"/>
                  <a:gd name="T24" fmla="*/ 201 w 612"/>
                  <a:gd name="T25" fmla="*/ 582 h 756"/>
                  <a:gd name="T26" fmla="*/ 201 w 612"/>
                  <a:gd name="T27" fmla="*/ 568 h 756"/>
                  <a:gd name="T28" fmla="*/ 203 w 612"/>
                  <a:gd name="T29" fmla="*/ 542 h 756"/>
                  <a:gd name="T30" fmla="*/ 206 w 612"/>
                  <a:gd name="T31" fmla="*/ 521 h 756"/>
                  <a:gd name="T32" fmla="*/ 209 w 612"/>
                  <a:gd name="T33" fmla="*/ 507 h 756"/>
                  <a:gd name="T34" fmla="*/ 212 w 612"/>
                  <a:gd name="T35" fmla="*/ 490 h 756"/>
                  <a:gd name="T36" fmla="*/ 216 w 612"/>
                  <a:gd name="T37" fmla="*/ 477 h 756"/>
                  <a:gd name="T38" fmla="*/ 223 w 612"/>
                  <a:gd name="T39" fmla="*/ 457 h 756"/>
                  <a:gd name="T40" fmla="*/ 230 w 612"/>
                  <a:gd name="T41" fmla="*/ 438 h 756"/>
                  <a:gd name="T42" fmla="*/ 236 w 612"/>
                  <a:gd name="T43" fmla="*/ 425 h 756"/>
                  <a:gd name="T44" fmla="*/ 246 w 612"/>
                  <a:gd name="T45" fmla="*/ 406 h 756"/>
                  <a:gd name="T46" fmla="*/ 256 w 612"/>
                  <a:gd name="T47" fmla="*/ 391 h 756"/>
                  <a:gd name="T48" fmla="*/ 267 w 612"/>
                  <a:gd name="T49" fmla="*/ 376 h 756"/>
                  <a:gd name="T50" fmla="*/ 612 w 612"/>
                  <a:gd name="T51" fmla="*/ 48 h 756"/>
                  <a:gd name="T52" fmla="*/ 68 w 612"/>
                  <a:gd name="T53" fmla="*/ 332 h 756"/>
                  <a:gd name="T54" fmla="*/ 58 w 612"/>
                  <a:gd name="T55" fmla="*/ 346 h 756"/>
                  <a:gd name="T56" fmla="*/ 46 w 612"/>
                  <a:gd name="T57" fmla="*/ 363 h 756"/>
                  <a:gd name="T58" fmla="*/ 39 w 612"/>
                  <a:gd name="T59" fmla="*/ 377 h 756"/>
                  <a:gd name="T60" fmla="*/ 30 w 612"/>
                  <a:gd name="T61" fmla="*/ 395 h 756"/>
                  <a:gd name="T62" fmla="*/ 23 w 612"/>
                  <a:gd name="T63" fmla="*/ 412 h 756"/>
                  <a:gd name="T64" fmla="*/ 19 w 612"/>
                  <a:gd name="T65" fmla="*/ 425 h 756"/>
                  <a:gd name="T66" fmla="*/ 13 w 612"/>
                  <a:gd name="T67" fmla="*/ 444 h 756"/>
                  <a:gd name="T68" fmla="*/ 9 w 612"/>
                  <a:gd name="T69" fmla="*/ 458 h 756"/>
                  <a:gd name="T70" fmla="*/ 6 w 612"/>
                  <a:gd name="T71" fmla="*/ 476 h 756"/>
                  <a:gd name="T72" fmla="*/ 3 w 612"/>
                  <a:gd name="T73" fmla="*/ 497 h 756"/>
                  <a:gd name="T74" fmla="*/ 1 w 612"/>
                  <a:gd name="T75" fmla="*/ 513 h 756"/>
                  <a:gd name="T76" fmla="*/ 0 w 612"/>
                  <a:gd name="T77" fmla="*/ 535 h 756"/>
                  <a:gd name="T78" fmla="*/ 1 w 612"/>
                  <a:gd name="T79" fmla="*/ 555 h 756"/>
                  <a:gd name="T80" fmla="*/ 2 w 612"/>
                  <a:gd name="T81" fmla="*/ 569 h 756"/>
                  <a:gd name="T82" fmla="*/ 6 w 612"/>
                  <a:gd name="T83" fmla="*/ 594 h 756"/>
                  <a:gd name="T84" fmla="*/ 19 w 612"/>
                  <a:gd name="T85" fmla="*/ 636 h 756"/>
                  <a:gd name="T86" fmla="*/ 24 w 612"/>
                  <a:gd name="T87" fmla="*/ 650 h 756"/>
                  <a:gd name="T88" fmla="*/ 31 w 612"/>
                  <a:gd name="T89" fmla="*/ 664 h 756"/>
                  <a:gd name="T90" fmla="*/ 38 w 612"/>
                  <a:gd name="T91" fmla="*/ 676 h 756"/>
                  <a:gd name="T92" fmla="*/ 45 w 612"/>
                  <a:gd name="T93" fmla="*/ 686 h 756"/>
                  <a:gd name="T94" fmla="*/ 55 w 612"/>
                  <a:gd name="T95" fmla="*/ 696 h 756"/>
                  <a:gd name="T96" fmla="*/ 64 w 612"/>
                  <a:gd name="T97" fmla="*/ 703 h 756"/>
                  <a:gd name="T98" fmla="*/ 72 w 612"/>
                  <a:gd name="T99" fmla="*/ 707 h 756"/>
                  <a:gd name="T100" fmla="*/ 80 w 612"/>
                  <a:gd name="T101" fmla="*/ 711 h 756"/>
                  <a:gd name="T102" fmla="*/ 90 w 612"/>
                  <a:gd name="T103" fmla="*/ 714 h 75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12" h="756">
                    <a:moveTo>
                      <a:pt x="290" y="756"/>
                    </a:moveTo>
                    <a:cubicBezTo>
                      <a:pt x="290" y="756"/>
                      <a:pt x="289" y="756"/>
                      <a:pt x="289" y="756"/>
                    </a:cubicBezTo>
                    <a:cubicBezTo>
                      <a:pt x="288" y="756"/>
                      <a:pt x="287" y="755"/>
                      <a:pt x="287" y="755"/>
                    </a:cubicBezTo>
                    <a:cubicBezTo>
                      <a:pt x="286" y="755"/>
                      <a:pt x="285" y="755"/>
                      <a:pt x="284" y="754"/>
                    </a:cubicBezTo>
                    <a:cubicBezTo>
                      <a:pt x="283" y="754"/>
                      <a:pt x="282" y="754"/>
                      <a:pt x="281" y="753"/>
                    </a:cubicBezTo>
                    <a:cubicBezTo>
                      <a:pt x="280" y="753"/>
                      <a:pt x="279" y="753"/>
                      <a:pt x="278" y="752"/>
                    </a:cubicBezTo>
                    <a:cubicBezTo>
                      <a:pt x="278" y="752"/>
                      <a:pt x="277" y="752"/>
                      <a:pt x="277" y="752"/>
                    </a:cubicBezTo>
                    <a:cubicBezTo>
                      <a:pt x="276" y="752"/>
                      <a:pt x="276" y="751"/>
                      <a:pt x="275" y="751"/>
                    </a:cubicBezTo>
                    <a:cubicBezTo>
                      <a:pt x="275" y="751"/>
                      <a:pt x="274" y="750"/>
                      <a:pt x="273" y="750"/>
                    </a:cubicBezTo>
                    <a:cubicBezTo>
                      <a:pt x="272" y="749"/>
                      <a:pt x="271" y="749"/>
                      <a:pt x="270" y="748"/>
                    </a:cubicBezTo>
                    <a:cubicBezTo>
                      <a:pt x="269" y="748"/>
                      <a:pt x="268" y="747"/>
                      <a:pt x="267" y="747"/>
                    </a:cubicBezTo>
                    <a:cubicBezTo>
                      <a:pt x="267" y="747"/>
                      <a:pt x="266" y="746"/>
                      <a:pt x="266" y="746"/>
                    </a:cubicBezTo>
                    <a:cubicBezTo>
                      <a:pt x="266" y="746"/>
                      <a:pt x="265" y="745"/>
                      <a:pt x="265" y="745"/>
                    </a:cubicBezTo>
                    <a:cubicBezTo>
                      <a:pt x="264" y="745"/>
                      <a:pt x="263" y="744"/>
                      <a:pt x="262" y="743"/>
                    </a:cubicBezTo>
                    <a:cubicBezTo>
                      <a:pt x="261" y="743"/>
                      <a:pt x="260" y="742"/>
                      <a:pt x="260" y="741"/>
                    </a:cubicBezTo>
                    <a:cubicBezTo>
                      <a:pt x="259" y="741"/>
                      <a:pt x="258" y="740"/>
                      <a:pt x="257" y="739"/>
                    </a:cubicBezTo>
                    <a:cubicBezTo>
                      <a:pt x="256" y="739"/>
                      <a:pt x="256" y="738"/>
                      <a:pt x="255" y="738"/>
                    </a:cubicBezTo>
                    <a:cubicBezTo>
                      <a:pt x="255" y="737"/>
                      <a:pt x="255" y="737"/>
                      <a:pt x="255" y="737"/>
                    </a:cubicBezTo>
                    <a:cubicBezTo>
                      <a:pt x="254" y="736"/>
                      <a:pt x="253" y="735"/>
                      <a:pt x="251" y="734"/>
                    </a:cubicBezTo>
                    <a:cubicBezTo>
                      <a:pt x="251" y="734"/>
                      <a:pt x="250" y="733"/>
                      <a:pt x="250" y="732"/>
                    </a:cubicBezTo>
                    <a:cubicBezTo>
                      <a:pt x="248" y="731"/>
                      <a:pt x="247" y="730"/>
                      <a:pt x="246" y="728"/>
                    </a:cubicBezTo>
                    <a:cubicBezTo>
                      <a:pt x="246" y="728"/>
                      <a:pt x="245" y="728"/>
                      <a:pt x="245" y="727"/>
                    </a:cubicBezTo>
                    <a:cubicBezTo>
                      <a:pt x="245" y="727"/>
                      <a:pt x="245" y="727"/>
                      <a:pt x="245" y="727"/>
                    </a:cubicBezTo>
                    <a:cubicBezTo>
                      <a:pt x="243" y="725"/>
                      <a:pt x="241" y="723"/>
                      <a:pt x="240" y="720"/>
                    </a:cubicBezTo>
                    <a:cubicBezTo>
                      <a:pt x="239" y="720"/>
                      <a:pt x="239" y="719"/>
                      <a:pt x="238" y="718"/>
                    </a:cubicBezTo>
                    <a:cubicBezTo>
                      <a:pt x="237" y="717"/>
                      <a:pt x="236" y="715"/>
                      <a:pt x="235" y="713"/>
                    </a:cubicBezTo>
                    <a:cubicBezTo>
                      <a:pt x="234" y="712"/>
                      <a:pt x="234" y="712"/>
                      <a:pt x="234" y="712"/>
                    </a:cubicBezTo>
                    <a:cubicBezTo>
                      <a:pt x="234" y="711"/>
                      <a:pt x="233" y="711"/>
                      <a:pt x="233" y="710"/>
                    </a:cubicBezTo>
                    <a:cubicBezTo>
                      <a:pt x="233" y="709"/>
                      <a:pt x="232" y="708"/>
                      <a:pt x="231" y="707"/>
                    </a:cubicBezTo>
                    <a:cubicBezTo>
                      <a:pt x="231" y="706"/>
                      <a:pt x="230" y="705"/>
                      <a:pt x="229" y="703"/>
                    </a:cubicBezTo>
                    <a:cubicBezTo>
                      <a:pt x="229" y="702"/>
                      <a:pt x="228" y="701"/>
                      <a:pt x="228" y="700"/>
                    </a:cubicBezTo>
                    <a:cubicBezTo>
                      <a:pt x="227" y="699"/>
                      <a:pt x="227" y="697"/>
                      <a:pt x="226" y="696"/>
                    </a:cubicBezTo>
                    <a:cubicBezTo>
                      <a:pt x="225" y="695"/>
                      <a:pt x="225" y="694"/>
                      <a:pt x="224" y="692"/>
                    </a:cubicBezTo>
                    <a:cubicBezTo>
                      <a:pt x="224" y="691"/>
                      <a:pt x="223" y="690"/>
                      <a:pt x="223" y="688"/>
                    </a:cubicBezTo>
                    <a:cubicBezTo>
                      <a:pt x="222" y="687"/>
                      <a:pt x="222" y="686"/>
                      <a:pt x="221" y="684"/>
                    </a:cubicBezTo>
                    <a:cubicBezTo>
                      <a:pt x="221" y="683"/>
                      <a:pt x="221" y="683"/>
                      <a:pt x="220" y="682"/>
                    </a:cubicBezTo>
                    <a:cubicBezTo>
                      <a:pt x="220" y="681"/>
                      <a:pt x="220" y="680"/>
                      <a:pt x="219" y="679"/>
                    </a:cubicBezTo>
                    <a:cubicBezTo>
                      <a:pt x="213" y="659"/>
                      <a:pt x="213" y="659"/>
                      <a:pt x="213" y="659"/>
                    </a:cubicBezTo>
                    <a:cubicBezTo>
                      <a:pt x="212" y="655"/>
                      <a:pt x="211" y="652"/>
                      <a:pt x="210" y="648"/>
                    </a:cubicBezTo>
                    <a:cubicBezTo>
                      <a:pt x="209" y="647"/>
                      <a:pt x="209" y="646"/>
                      <a:pt x="209" y="645"/>
                    </a:cubicBezTo>
                    <a:cubicBezTo>
                      <a:pt x="208" y="642"/>
                      <a:pt x="207" y="640"/>
                      <a:pt x="207" y="637"/>
                    </a:cubicBezTo>
                    <a:cubicBezTo>
                      <a:pt x="207" y="636"/>
                      <a:pt x="206" y="635"/>
                      <a:pt x="206" y="634"/>
                    </a:cubicBezTo>
                    <a:cubicBezTo>
                      <a:pt x="205" y="630"/>
                      <a:pt x="205" y="627"/>
                      <a:pt x="204" y="623"/>
                    </a:cubicBezTo>
                    <a:cubicBezTo>
                      <a:pt x="204" y="622"/>
                      <a:pt x="204" y="622"/>
                      <a:pt x="204" y="621"/>
                    </a:cubicBezTo>
                    <a:cubicBezTo>
                      <a:pt x="204" y="618"/>
                      <a:pt x="203" y="615"/>
                      <a:pt x="203" y="611"/>
                    </a:cubicBezTo>
                    <a:cubicBezTo>
                      <a:pt x="203" y="611"/>
                      <a:pt x="203" y="610"/>
                      <a:pt x="203" y="610"/>
                    </a:cubicBezTo>
                    <a:cubicBezTo>
                      <a:pt x="202" y="609"/>
                      <a:pt x="202" y="608"/>
                      <a:pt x="202" y="607"/>
                    </a:cubicBezTo>
                    <a:cubicBezTo>
                      <a:pt x="202" y="606"/>
                      <a:pt x="202" y="604"/>
                      <a:pt x="202" y="602"/>
                    </a:cubicBezTo>
                    <a:cubicBezTo>
                      <a:pt x="202" y="600"/>
                      <a:pt x="202" y="599"/>
                      <a:pt x="202" y="597"/>
                    </a:cubicBezTo>
                    <a:cubicBezTo>
                      <a:pt x="201" y="596"/>
                      <a:pt x="201" y="594"/>
                      <a:pt x="201" y="592"/>
                    </a:cubicBezTo>
                    <a:cubicBezTo>
                      <a:pt x="201" y="591"/>
                      <a:pt x="201" y="589"/>
                      <a:pt x="201" y="587"/>
                    </a:cubicBezTo>
                    <a:cubicBezTo>
                      <a:pt x="201" y="586"/>
                      <a:pt x="201" y="584"/>
                      <a:pt x="201" y="582"/>
                    </a:cubicBezTo>
                    <a:cubicBezTo>
                      <a:pt x="201" y="580"/>
                      <a:pt x="201" y="579"/>
                      <a:pt x="201" y="577"/>
                    </a:cubicBezTo>
                    <a:cubicBezTo>
                      <a:pt x="201" y="576"/>
                      <a:pt x="201" y="574"/>
                      <a:pt x="201" y="572"/>
                    </a:cubicBezTo>
                    <a:cubicBezTo>
                      <a:pt x="201" y="571"/>
                      <a:pt x="201" y="570"/>
                      <a:pt x="201" y="569"/>
                    </a:cubicBezTo>
                    <a:cubicBezTo>
                      <a:pt x="201" y="568"/>
                      <a:pt x="201" y="568"/>
                      <a:pt x="201" y="568"/>
                    </a:cubicBezTo>
                    <a:cubicBezTo>
                      <a:pt x="201" y="564"/>
                      <a:pt x="201" y="559"/>
                      <a:pt x="202" y="555"/>
                    </a:cubicBezTo>
                    <a:cubicBezTo>
                      <a:pt x="202" y="555"/>
                      <a:pt x="202" y="555"/>
                      <a:pt x="202" y="554"/>
                    </a:cubicBezTo>
                    <a:cubicBezTo>
                      <a:pt x="202" y="550"/>
                      <a:pt x="202" y="547"/>
                      <a:pt x="203" y="543"/>
                    </a:cubicBezTo>
                    <a:cubicBezTo>
                      <a:pt x="203" y="543"/>
                      <a:pt x="203" y="542"/>
                      <a:pt x="203" y="542"/>
                    </a:cubicBezTo>
                    <a:cubicBezTo>
                      <a:pt x="203" y="541"/>
                      <a:pt x="203" y="540"/>
                      <a:pt x="203" y="539"/>
                    </a:cubicBezTo>
                    <a:cubicBezTo>
                      <a:pt x="204" y="537"/>
                      <a:pt x="204" y="535"/>
                      <a:pt x="204" y="532"/>
                    </a:cubicBezTo>
                    <a:cubicBezTo>
                      <a:pt x="204" y="531"/>
                      <a:pt x="205" y="530"/>
                      <a:pt x="205" y="528"/>
                    </a:cubicBezTo>
                    <a:cubicBezTo>
                      <a:pt x="205" y="526"/>
                      <a:pt x="205" y="523"/>
                      <a:pt x="206" y="521"/>
                    </a:cubicBezTo>
                    <a:cubicBezTo>
                      <a:pt x="206" y="520"/>
                      <a:pt x="206" y="519"/>
                      <a:pt x="206" y="518"/>
                    </a:cubicBezTo>
                    <a:cubicBezTo>
                      <a:pt x="206" y="518"/>
                      <a:pt x="206" y="518"/>
                      <a:pt x="207" y="517"/>
                    </a:cubicBezTo>
                    <a:cubicBezTo>
                      <a:pt x="207" y="515"/>
                      <a:pt x="207" y="513"/>
                      <a:pt x="208" y="511"/>
                    </a:cubicBezTo>
                    <a:cubicBezTo>
                      <a:pt x="208" y="510"/>
                      <a:pt x="208" y="508"/>
                      <a:pt x="209" y="507"/>
                    </a:cubicBezTo>
                    <a:cubicBezTo>
                      <a:pt x="209" y="505"/>
                      <a:pt x="210" y="503"/>
                      <a:pt x="210" y="500"/>
                    </a:cubicBezTo>
                    <a:cubicBezTo>
                      <a:pt x="210" y="499"/>
                      <a:pt x="210" y="498"/>
                      <a:pt x="211" y="497"/>
                    </a:cubicBezTo>
                    <a:cubicBezTo>
                      <a:pt x="211" y="497"/>
                      <a:pt x="211" y="497"/>
                      <a:pt x="211" y="497"/>
                    </a:cubicBezTo>
                    <a:cubicBezTo>
                      <a:pt x="211" y="495"/>
                      <a:pt x="212" y="493"/>
                      <a:pt x="212" y="490"/>
                    </a:cubicBezTo>
                    <a:cubicBezTo>
                      <a:pt x="213" y="489"/>
                      <a:pt x="213" y="488"/>
                      <a:pt x="213" y="487"/>
                    </a:cubicBezTo>
                    <a:cubicBezTo>
                      <a:pt x="214" y="484"/>
                      <a:pt x="215" y="482"/>
                      <a:pt x="215" y="480"/>
                    </a:cubicBezTo>
                    <a:cubicBezTo>
                      <a:pt x="216" y="479"/>
                      <a:pt x="216" y="478"/>
                      <a:pt x="216" y="477"/>
                    </a:cubicBezTo>
                    <a:cubicBezTo>
                      <a:pt x="216" y="477"/>
                      <a:pt x="216" y="477"/>
                      <a:pt x="216" y="477"/>
                    </a:cubicBezTo>
                    <a:cubicBezTo>
                      <a:pt x="217" y="474"/>
                      <a:pt x="218" y="470"/>
                      <a:pt x="219" y="467"/>
                    </a:cubicBezTo>
                    <a:cubicBezTo>
                      <a:pt x="219" y="467"/>
                      <a:pt x="220" y="466"/>
                      <a:pt x="220" y="465"/>
                    </a:cubicBezTo>
                    <a:cubicBezTo>
                      <a:pt x="221" y="463"/>
                      <a:pt x="222" y="460"/>
                      <a:pt x="223" y="457"/>
                    </a:cubicBezTo>
                    <a:cubicBezTo>
                      <a:pt x="223" y="457"/>
                      <a:pt x="223" y="457"/>
                      <a:pt x="223" y="457"/>
                    </a:cubicBezTo>
                    <a:cubicBezTo>
                      <a:pt x="223" y="456"/>
                      <a:pt x="223" y="456"/>
                      <a:pt x="224" y="455"/>
                    </a:cubicBezTo>
                    <a:cubicBezTo>
                      <a:pt x="224" y="453"/>
                      <a:pt x="225" y="450"/>
                      <a:pt x="226" y="448"/>
                    </a:cubicBezTo>
                    <a:cubicBezTo>
                      <a:pt x="227" y="447"/>
                      <a:pt x="227" y="445"/>
                      <a:pt x="228" y="444"/>
                    </a:cubicBezTo>
                    <a:cubicBezTo>
                      <a:pt x="229" y="442"/>
                      <a:pt x="229" y="440"/>
                      <a:pt x="230" y="438"/>
                    </a:cubicBezTo>
                    <a:cubicBezTo>
                      <a:pt x="231" y="438"/>
                      <a:pt x="231" y="438"/>
                      <a:pt x="231" y="438"/>
                    </a:cubicBezTo>
                    <a:cubicBezTo>
                      <a:pt x="231" y="437"/>
                      <a:pt x="231" y="436"/>
                      <a:pt x="232" y="435"/>
                    </a:cubicBezTo>
                    <a:cubicBezTo>
                      <a:pt x="233" y="433"/>
                      <a:pt x="234" y="431"/>
                      <a:pt x="235" y="429"/>
                    </a:cubicBezTo>
                    <a:cubicBezTo>
                      <a:pt x="235" y="427"/>
                      <a:pt x="236" y="426"/>
                      <a:pt x="236" y="425"/>
                    </a:cubicBezTo>
                    <a:cubicBezTo>
                      <a:pt x="237" y="423"/>
                      <a:pt x="238" y="421"/>
                      <a:pt x="239" y="419"/>
                    </a:cubicBezTo>
                    <a:cubicBezTo>
                      <a:pt x="240" y="418"/>
                      <a:pt x="240" y="418"/>
                      <a:pt x="240" y="417"/>
                    </a:cubicBezTo>
                    <a:cubicBezTo>
                      <a:pt x="241" y="417"/>
                      <a:pt x="241" y="416"/>
                      <a:pt x="241" y="416"/>
                    </a:cubicBezTo>
                    <a:cubicBezTo>
                      <a:pt x="243" y="413"/>
                      <a:pt x="245" y="410"/>
                      <a:pt x="246" y="406"/>
                    </a:cubicBezTo>
                    <a:cubicBezTo>
                      <a:pt x="247" y="406"/>
                      <a:pt x="247" y="406"/>
                      <a:pt x="247" y="405"/>
                    </a:cubicBezTo>
                    <a:cubicBezTo>
                      <a:pt x="249" y="402"/>
                      <a:pt x="251" y="398"/>
                      <a:pt x="253" y="395"/>
                    </a:cubicBezTo>
                    <a:cubicBezTo>
                      <a:pt x="254" y="394"/>
                      <a:pt x="254" y="394"/>
                      <a:pt x="254" y="394"/>
                    </a:cubicBezTo>
                    <a:cubicBezTo>
                      <a:pt x="255" y="393"/>
                      <a:pt x="255" y="392"/>
                      <a:pt x="256" y="391"/>
                    </a:cubicBezTo>
                    <a:cubicBezTo>
                      <a:pt x="257" y="390"/>
                      <a:pt x="257" y="389"/>
                      <a:pt x="258" y="388"/>
                    </a:cubicBezTo>
                    <a:cubicBezTo>
                      <a:pt x="259" y="387"/>
                      <a:pt x="260" y="385"/>
                      <a:pt x="261" y="384"/>
                    </a:cubicBezTo>
                    <a:cubicBezTo>
                      <a:pt x="262" y="383"/>
                      <a:pt x="263" y="382"/>
                      <a:pt x="263" y="381"/>
                    </a:cubicBezTo>
                    <a:cubicBezTo>
                      <a:pt x="265" y="379"/>
                      <a:pt x="266" y="378"/>
                      <a:pt x="267" y="376"/>
                    </a:cubicBezTo>
                    <a:cubicBezTo>
                      <a:pt x="268" y="376"/>
                      <a:pt x="268" y="375"/>
                      <a:pt x="269" y="374"/>
                    </a:cubicBezTo>
                    <a:cubicBezTo>
                      <a:pt x="271" y="372"/>
                      <a:pt x="272" y="370"/>
                      <a:pt x="274" y="368"/>
                    </a:cubicBezTo>
                    <a:cubicBezTo>
                      <a:pt x="523" y="92"/>
                      <a:pt x="523" y="92"/>
                      <a:pt x="523" y="92"/>
                    </a:cubicBezTo>
                    <a:cubicBezTo>
                      <a:pt x="552" y="59"/>
                      <a:pt x="583" y="45"/>
                      <a:pt x="612" y="48"/>
                    </a:cubicBezTo>
                    <a:cubicBezTo>
                      <a:pt x="420" y="7"/>
                      <a:pt x="420" y="7"/>
                      <a:pt x="420" y="7"/>
                    </a:cubicBezTo>
                    <a:cubicBezTo>
                      <a:pt x="389" y="0"/>
                      <a:pt x="354" y="14"/>
                      <a:pt x="322" y="49"/>
                    </a:cubicBezTo>
                    <a:cubicBezTo>
                      <a:pt x="74" y="325"/>
                      <a:pt x="74" y="325"/>
                      <a:pt x="74" y="325"/>
                    </a:cubicBezTo>
                    <a:cubicBezTo>
                      <a:pt x="72" y="327"/>
                      <a:pt x="70" y="329"/>
                      <a:pt x="68" y="332"/>
                    </a:cubicBezTo>
                    <a:cubicBezTo>
                      <a:pt x="68" y="332"/>
                      <a:pt x="67" y="333"/>
                      <a:pt x="66" y="334"/>
                    </a:cubicBezTo>
                    <a:cubicBezTo>
                      <a:pt x="65" y="335"/>
                      <a:pt x="64" y="337"/>
                      <a:pt x="63" y="338"/>
                    </a:cubicBezTo>
                    <a:cubicBezTo>
                      <a:pt x="62" y="339"/>
                      <a:pt x="61" y="340"/>
                      <a:pt x="61" y="341"/>
                    </a:cubicBezTo>
                    <a:cubicBezTo>
                      <a:pt x="60" y="343"/>
                      <a:pt x="59" y="344"/>
                      <a:pt x="58" y="346"/>
                    </a:cubicBezTo>
                    <a:cubicBezTo>
                      <a:pt x="57" y="347"/>
                      <a:pt x="56" y="348"/>
                      <a:pt x="55" y="349"/>
                    </a:cubicBezTo>
                    <a:cubicBezTo>
                      <a:pt x="55" y="350"/>
                      <a:pt x="54" y="351"/>
                      <a:pt x="53" y="352"/>
                    </a:cubicBezTo>
                    <a:cubicBezTo>
                      <a:pt x="53" y="353"/>
                      <a:pt x="53" y="353"/>
                      <a:pt x="53" y="353"/>
                    </a:cubicBezTo>
                    <a:cubicBezTo>
                      <a:pt x="51" y="356"/>
                      <a:pt x="49" y="359"/>
                      <a:pt x="46" y="363"/>
                    </a:cubicBezTo>
                    <a:cubicBezTo>
                      <a:pt x="46" y="363"/>
                      <a:pt x="46" y="363"/>
                      <a:pt x="46" y="364"/>
                    </a:cubicBezTo>
                    <a:cubicBezTo>
                      <a:pt x="44" y="367"/>
                      <a:pt x="42" y="370"/>
                      <a:pt x="41" y="373"/>
                    </a:cubicBezTo>
                    <a:cubicBezTo>
                      <a:pt x="40" y="374"/>
                      <a:pt x="40" y="374"/>
                      <a:pt x="40" y="375"/>
                    </a:cubicBezTo>
                    <a:cubicBezTo>
                      <a:pt x="39" y="375"/>
                      <a:pt x="39" y="376"/>
                      <a:pt x="39" y="377"/>
                    </a:cubicBezTo>
                    <a:cubicBezTo>
                      <a:pt x="38" y="379"/>
                      <a:pt x="37" y="380"/>
                      <a:pt x="36" y="382"/>
                    </a:cubicBezTo>
                    <a:cubicBezTo>
                      <a:pt x="35" y="384"/>
                      <a:pt x="35" y="385"/>
                      <a:pt x="34" y="386"/>
                    </a:cubicBezTo>
                    <a:cubicBezTo>
                      <a:pt x="33" y="388"/>
                      <a:pt x="32" y="390"/>
                      <a:pt x="31" y="393"/>
                    </a:cubicBezTo>
                    <a:cubicBezTo>
                      <a:pt x="31" y="393"/>
                      <a:pt x="30" y="394"/>
                      <a:pt x="30" y="395"/>
                    </a:cubicBezTo>
                    <a:cubicBezTo>
                      <a:pt x="30" y="396"/>
                      <a:pt x="30" y="396"/>
                      <a:pt x="30" y="396"/>
                    </a:cubicBezTo>
                    <a:cubicBezTo>
                      <a:pt x="29" y="398"/>
                      <a:pt x="28" y="400"/>
                      <a:pt x="27" y="402"/>
                    </a:cubicBezTo>
                    <a:cubicBezTo>
                      <a:pt x="27" y="403"/>
                      <a:pt x="26" y="404"/>
                      <a:pt x="26" y="405"/>
                    </a:cubicBezTo>
                    <a:cubicBezTo>
                      <a:pt x="25" y="408"/>
                      <a:pt x="24" y="410"/>
                      <a:pt x="23" y="412"/>
                    </a:cubicBezTo>
                    <a:cubicBezTo>
                      <a:pt x="23" y="413"/>
                      <a:pt x="22" y="414"/>
                      <a:pt x="22" y="415"/>
                    </a:cubicBezTo>
                    <a:cubicBezTo>
                      <a:pt x="22" y="415"/>
                      <a:pt x="22" y="415"/>
                      <a:pt x="22" y="415"/>
                    </a:cubicBezTo>
                    <a:cubicBezTo>
                      <a:pt x="21" y="418"/>
                      <a:pt x="20" y="420"/>
                      <a:pt x="19" y="423"/>
                    </a:cubicBezTo>
                    <a:cubicBezTo>
                      <a:pt x="19" y="423"/>
                      <a:pt x="19" y="424"/>
                      <a:pt x="19" y="425"/>
                    </a:cubicBezTo>
                    <a:cubicBezTo>
                      <a:pt x="18" y="428"/>
                      <a:pt x="17" y="431"/>
                      <a:pt x="16" y="434"/>
                    </a:cubicBezTo>
                    <a:cubicBezTo>
                      <a:pt x="16" y="434"/>
                      <a:pt x="16" y="434"/>
                      <a:pt x="16" y="434"/>
                    </a:cubicBezTo>
                    <a:cubicBezTo>
                      <a:pt x="15" y="435"/>
                      <a:pt x="15" y="436"/>
                      <a:pt x="15" y="437"/>
                    </a:cubicBezTo>
                    <a:cubicBezTo>
                      <a:pt x="14" y="439"/>
                      <a:pt x="13" y="442"/>
                      <a:pt x="13" y="444"/>
                    </a:cubicBezTo>
                    <a:cubicBezTo>
                      <a:pt x="12" y="445"/>
                      <a:pt x="12" y="447"/>
                      <a:pt x="12" y="448"/>
                    </a:cubicBezTo>
                    <a:cubicBezTo>
                      <a:pt x="11" y="450"/>
                      <a:pt x="11" y="452"/>
                      <a:pt x="10" y="454"/>
                    </a:cubicBezTo>
                    <a:cubicBezTo>
                      <a:pt x="10" y="455"/>
                      <a:pt x="10" y="455"/>
                      <a:pt x="10" y="455"/>
                    </a:cubicBezTo>
                    <a:cubicBezTo>
                      <a:pt x="10" y="456"/>
                      <a:pt x="10" y="457"/>
                      <a:pt x="9" y="458"/>
                    </a:cubicBezTo>
                    <a:cubicBezTo>
                      <a:pt x="9" y="460"/>
                      <a:pt x="8" y="462"/>
                      <a:pt x="8" y="464"/>
                    </a:cubicBezTo>
                    <a:cubicBezTo>
                      <a:pt x="8" y="466"/>
                      <a:pt x="7" y="467"/>
                      <a:pt x="7" y="469"/>
                    </a:cubicBezTo>
                    <a:cubicBezTo>
                      <a:pt x="7" y="471"/>
                      <a:pt x="6" y="473"/>
                      <a:pt x="6" y="475"/>
                    </a:cubicBezTo>
                    <a:cubicBezTo>
                      <a:pt x="6" y="475"/>
                      <a:pt x="6" y="475"/>
                      <a:pt x="6" y="476"/>
                    </a:cubicBezTo>
                    <a:cubicBezTo>
                      <a:pt x="6" y="477"/>
                      <a:pt x="5" y="478"/>
                      <a:pt x="5" y="479"/>
                    </a:cubicBezTo>
                    <a:cubicBezTo>
                      <a:pt x="5" y="481"/>
                      <a:pt x="4" y="483"/>
                      <a:pt x="4" y="486"/>
                    </a:cubicBezTo>
                    <a:cubicBezTo>
                      <a:pt x="4" y="487"/>
                      <a:pt x="4" y="488"/>
                      <a:pt x="4" y="490"/>
                    </a:cubicBezTo>
                    <a:cubicBezTo>
                      <a:pt x="3" y="492"/>
                      <a:pt x="3" y="494"/>
                      <a:pt x="3" y="497"/>
                    </a:cubicBezTo>
                    <a:cubicBezTo>
                      <a:pt x="3" y="497"/>
                      <a:pt x="2" y="498"/>
                      <a:pt x="2" y="499"/>
                    </a:cubicBezTo>
                    <a:cubicBezTo>
                      <a:pt x="2" y="500"/>
                      <a:pt x="2" y="500"/>
                      <a:pt x="2" y="501"/>
                    </a:cubicBezTo>
                    <a:cubicBezTo>
                      <a:pt x="2" y="504"/>
                      <a:pt x="1" y="508"/>
                      <a:pt x="1" y="512"/>
                    </a:cubicBezTo>
                    <a:cubicBezTo>
                      <a:pt x="1" y="512"/>
                      <a:pt x="1" y="512"/>
                      <a:pt x="1" y="513"/>
                    </a:cubicBezTo>
                    <a:cubicBezTo>
                      <a:pt x="1" y="517"/>
                      <a:pt x="1" y="521"/>
                      <a:pt x="1" y="525"/>
                    </a:cubicBezTo>
                    <a:cubicBezTo>
                      <a:pt x="0" y="525"/>
                      <a:pt x="0" y="526"/>
                      <a:pt x="0" y="526"/>
                    </a:cubicBezTo>
                    <a:cubicBezTo>
                      <a:pt x="0" y="527"/>
                      <a:pt x="0" y="528"/>
                      <a:pt x="0" y="529"/>
                    </a:cubicBezTo>
                    <a:cubicBezTo>
                      <a:pt x="0" y="531"/>
                      <a:pt x="0" y="533"/>
                      <a:pt x="0" y="535"/>
                    </a:cubicBezTo>
                    <a:cubicBezTo>
                      <a:pt x="0" y="536"/>
                      <a:pt x="0" y="538"/>
                      <a:pt x="0" y="539"/>
                    </a:cubicBezTo>
                    <a:cubicBezTo>
                      <a:pt x="0" y="541"/>
                      <a:pt x="0" y="543"/>
                      <a:pt x="0" y="545"/>
                    </a:cubicBezTo>
                    <a:cubicBezTo>
                      <a:pt x="0" y="546"/>
                      <a:pt x="1" y="548"/>
                      <a:pt x="1" y="550"/>
                    </a:cubicBezTo>
                    <a:cubicBezTo>
                      <a:pt x="1" y="551"/>
                      <a:pt x="1" y="553"/>
                      <a:pt x="1" y="555"/>
                    </a:cubicBezTo>
                    <a:cubicBezTo>
                      <a:pt x="1" y="556"/>
                      <a:pt x="1" y="558"/>
                      <a:pt x="1" y="559"/>
                    </a:cubicBezTo>
                    <a:cubicBezTo>
                      <a:pt x="1" y="561"/>
                      <a:pt x="1" y="563"/>
                      <a:pt x="2" y="565"/>
                    </a:cubicBezTo>
                    <a:cubicBezTo>
                      <a:pt x="2" y="566"/>
                      <a:pt x="2" y="566"/>
                      <a:pt x="2" y="567"/>
                    </a:cubicBezTo>
                    <a:cubicBezTo>
                      <a:pt x="2" y="568"/>
                      <a:pt x="2" y="568"/>
                      <a:pt x="2" y="569"/>
                    </a:cubicBezTo>
                    <a:cubicBezTo>
                      <a:pt x="2" y="572"/>
                      <a:pt x="3" y="575"/>
                      <a:pt x="3" y="579"/>
                    </a:cubicBezTo>
                    <a:cubicBezTo>
                      <a:pt x="3" y="579"/>
                      <a:pt x="3" y="580"/>
                      <a:pt x="4" y="580"/>
                    </a:cubicBezTo>
                    <a:cubicBezTo>
                      <a:pt x="4" y="584"/>
                      <a:pt x="5" y="588"/>
                      <a:pt x="6" y="591"/>
                    </a:cubicBezTo>
                    <a:cubicBezTo>
                      <a:pt x="6" y="592"/>
                      <a:pt x="6" y="593"/>
                      <a:pt x="6" y="594"/>
                    </a:cubicBezTo>
                    <a:cubicBezTo>
                      <a:pt x="7" y="597"/>
                      <a:pt x="7" y="600"/>
                      <a:pt x="8" y="603"/>
                    </a:cubicBezTo>
                    <a:cubicBezTo>
                      <a:pt x="8" y="604"/>
                      <a:pt x="9" y="605"/>
                      <a:pt x="9" y="606"/>
                    </a:cubicBezTo>
                    <a:cubicBezTo>
                      <a:pt x="10" y="609"/>
                      <a:pt x="11" y="613"/>
                      <a:pt x="12" y="616"/>
                    </a:cubicBezTo>
                    <a:cubicBezTo>
                      <a:pt x="19" y="636"/>
                      <a:pt x="19" y="636"/>
                      <a:pt x="19" y="636"/>
                    </a:cubicBezTo>
                    <a:cubicBezTo>
                      <a:pt x="19" y="637"/>
                      <a:pt x="19" y="638"/>
                      <a:pt x="20" y="639"/>
                    </a:cubicBezTo>
                    <a:cubicBezTo>
                      <a:pt x="20" y="640"/>
                      <a:pt x="20" y="641"/>
                      <a:pt x="21" y="642"/>
                    </a:cubicBezTo>
                    <a:cubicBezTo>
                      <a:pt x="21" y="643"/>
                      <a:pt x="22" y="645"/>
                      <a:pt x="22" y="646"/>
                    </a:cubicBezTo>
                    <a:cubicBezTo>
                      <a:pt x="23" y="647"/>
                      <a:pt x="23" y="648"/>
                      <a:pt x="24" y="650"/>
                    </a:cubicBezTo>
                    <a:cubicBezTo>
                      <a:pt x="24" y="651"/>
                      <a:pt x="25" y="652"/>
                      <a:pt x="25" y="654"/>
                    </a:cubicBezTo>
                    <a:cubicBezTo>
                      <a:pt x="26" y="655"/>
                      <a:pt x="26" y="656"/>
                      <a:pt x="27" y="657"/>
                    </a:cubicBezTo>
                    <a:cubicBezTo>
                      <a:pt x="28" y="658"/>
                      <a:pt x="28" y="660"/>
                      <a:pt x="29" y="661"/>
                    </a:cubicBezTo>
                    <a:cubicBezTo>
                      <a:pt x="29" y="662"/>
                      <a:pt x="30" y="663"/>
                      <a:pt x="31" y="664"/>
                    </a:cubicBezTo>
                    <a:cubicBezTo>
                      <a:pt x="31" y="665"/>
                      <a:pt x="32" y="667"/>
                      <a:pt x="33" y="668"/>
                    </a:cubicBezTo>
                    <a:cubicBezTo>
                      <a:pt x="33" y="668"/>
                      <a:pt x="33" y="669"/>
                      <a:pt x="33" y="669"/>
                    </a:cubicBezTo>
                    <a:cubicBezTo>
                      <a:pt x="34" y="669"/>
                      <a:pt x="34" y="670"/>
                      <a:pt x="34" y="670"/>
                    </a:cubicBezTo>
                    <a:cubicBezTo>
                      <a:pt x="35" y="672"/>
                      <a:pt x="36" y="674"/>
                      <a:pt x="38" y="676"/>
                    </a:cubicBezTo>
                    <a:cubicBezTo>
                      <a:pt x="38" y="676"/>
                      <a:pt x="39" y="677"/>
                      <a:pt x="39" y="678"/>
                    </a:cubicBezTo>
                    <a:cubicBezTo>
                      <a:pt x="41" y="680"/>
                      <a:pt x="42" y="682"/>
                      <a:pt x="44" y="684"/>
                    </a:cubicBezTo>
                    <a:cubicBezTo>
                      <a:pt x="44" y="685"/>
                      <a:pt x="44" y="685"/>
                      <a:pt x="44" y="685"/>
                    </a:cubicBezTo>
                    <a:cubicBezTo>
                      <a:pt x="45" y="685"/>
                      <a:pt x="45" y="685"/>
                      <a:pt x="45" y="686"/>
                    </a:cubicBezTo>
                    <a:cubicBezTo>
                      <a:pt x="47" y="687"/>
                      <a:pt x="48" y="689"/>
                      <a:pt x="49" y="690"/>
                    </a:cubicBezTo>
                    <a:cubicBezTo>
                      <a:pt x="50" y="690"/>
                      <a:pt x="50" y="691"/>
                      <a:pt x="51" y="692"/>
                    </a:cubicBezTo>
                    <a:cubicBezTo>
                      <a:pt x="52" y="693"/>
                      <a:pt x="53" y="694"/>
                      <a:pt x="54" y="695"/>
                    </a:cubicBezTo>
                    <a:cubicBezTo>
                      <a:pt x="55" y="696"/>
                      <a:pt x="55" y="696"/>
                      <a:pt x="55" y="696"/>
                    </a:cubicBezTo>
                    <a:cubicBezTo>
                      <a:pt x="55" y="696"/>
                      <a:pt x="56" y="696"/>
                      <a:pt x="56" y="697"/>
                    </a:cubicBezTo>
                    <a:cubicBezTo>
                      <a:pt x="57" y="697"/>
                      <a:pt x="58" y="698"/>
                      <a:pt x="59" y="699"/>
                    </a:cubicBezTo>
                    <a:cubicBezTo>
                      <a:pt x="60" y="700"/>
                      <a:pt x="61" y="700"/>
                      <a:pt x="61" y="701"/>
                    </a:cubicBezTo>
                    <a:cubicBezTo>
                      <a:pt x="62" y="701"/>
                      <a:pt x="63" y="702"/>
                      <a:pt x="64" y="703"/>
                    </a:cubicBezTo>
                    <a:cubicBezTo>
                      <a:pt x="65" y="703"/>
                      <a:pt x="65" y="703"/>
                      <a:pt x="65" y="704"/>
                    </a:cubicBezTo>
                    <a:cubicBezTo>
                      <a:pt x="66" y="704"/>
                      <a:pt x="66" y="704"/>
                      <a:pt x="67" y="704"/>
                    </a:cubicBezTo>
                    <a:cubicBezTo>
                      <a:pt x="68" y="705"/>
                      <a:pt x="68" y="705"/>
                      <a:pt x="69" y="706"/>
                    </a:cubicBezTo>
                    <a:cubicBezTo>
                      <a:pt x="70" y="706"/>
                      <a:pt x="71" y="707"/>
                      <a:pt x="72" y="707"/>
                    </a:cubicBezTo>
                    <a:cubicBezTo>
                      <a:pt x="73" y="708"/>
                      <a:pt x="74" y="708"/>
                      <a:pt x="75" y="709"/>
                    </a:cubicBezTo>
                    <a:cubicBezTo>
                      <a:pt x="75" y="709"/>
                      <a:pt x="76" y="709"/>
                      <a:pt x="76" y="709"/>
                    </a:cubicBezTo>
                    <a:cubicBezTo>
                      <a:pt x="77" y="710"/>
                      <a:pt x="77" y="710"/>
                      <a:pt x="77" y="710"/>
                    </a:cubicBezTo>
                    <a:cubicBezTo>
                      <a:pt x="78" y="710"/>
                      <a:pt x="79" y="711"/>
                      <a:pt x="80" y="711"/>
                    </a:cubicBezTo>
                    <a:cubicBezTo>
                      <a:pt x="81" y="711"/>
                      <a:pt x="82" y="712"/>
                      <a:pt x="83" y="712"/>
                    </a:cubicBezTo>
                    <a:cubicBezTo>
                      <a:pt x="84" y="712"/>
                      <a:pt x="85" y="712"/>
                      <a:pt x="86" y="713"/>
                    </a:cubicBezTo>
                    <a:cubicBezTo>
                      <a:pt x="87" y="713"/>
                      <a:pt x="87" y="713"/>
                      <a:pt x="88" y="713"/>
                    </a:cubicBezTo>
                    <a:cubicBezTo>
                      <a:pt x="89" y="713"/>
                      <a:pt x="89" y="714"/>
                      <a:pt x="90" y="714"/>
                    </a:cubicBezTo>
                    <a:lnTo>
                      <a:pt x="290" y="756"/>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25" name="组合 24"/>
            <p:cNvGrpSpPr/>
            <p:nvPr/>
          </p:nvGrpSpPr>
          <p:grpSpPr>
            <a:xfrm>
              <a:off x="4142899" y="4447121"/>
              <a:ext cx="2063750" cy="1616075"/>
              <a:chOff x="908050" y="5954713"/>
              <a:chExt cx="2063750" cy="1616075"/>
            </a:xfrm>
          </p:grpSpPr>
          <p:sp>
            <p:nvSpPr>
              <p:cNvPr id="26" name="Freeform 234"/>
              <p:cNvSpPr/>
              <p:nvPr>
                <p:custDataLst>
                  <p:tags r:id="rId6"/>
                </p:custDataLst>
              </p:nvPr>
            </p:nvSpPr>
            <p:spPr bwMode="auto">
              <a:xfrm>
                <a:off x="908050" y="5954713"/>
                <a:ext cx="2063750" cy="1193800"/>
              </a:xfrm>
              <a:custGeom>
                <a:gdLst>
                  <a:gd name="T0" fmla="*/ 1621 w 1975"/>
                  <a:gd name="T1" fmla="*/ 203 h 1143"/>
                  <a:gd name="T2" fmla="*/ 1625 w 1975"/>
                  <a:gd name="T3" fmla="*/ 939 h 1143"/>
                  <a:gd name="T4" fmla="*/ 354 w 1975"/>
                  <a:gd name="T5" fmla="*/ 939 h 1143"/>
                  <a:gd name="T6" fmla="*/ 350 w 1975"/>
                  <a:gd name="T7" fmla="*/ 203 h 1143"/>
                  <a:gd name="T8" fmla="*/ 1621 w 1975"/>
                  <a:gd name="T9" fmla="*/ 203 h 1143"/>
                </a:gdLst>
                <a:cxnLst>
                  <a:cxn ang="0">
                    <a:pos x="T0" y="T1"/>
                  </a:cxn>
                  <a:cxn ang="0">
                    <a:pos x="T2" y="T3"/>
                  </a:cxn>
                  <a:cxn ang="0">
                    <a:pos x="T4" y="T5"/>
                  </a:cxn>
                  <a:cxn ang="0">
                    <a:pos x="T6" y="T7"/>
                  </a:cxn>
                  <a:cxn ang="0">
                    <a:pos x="T8" y="T9"/>
                  </a:cxn>
                </a:cxnLst>
                <a:rect l="0" t="0" r="r" b="b"/>
                <a:pathLst>
                  <a:path w="1975" h="1143">
                    <a:moveTo>
                      <a:pt x="1621" y="203"/>
                    </a:moveTo>
                    <a:cubicBezTo>
                      <a:pt x="1973" y="406"/>
                      <a:pt x="1975" y="736"/>
                      <a:pt x="1625" y="939"/>
                    </a:cubicBezTo>
                    <a:cubicBezTo>
                      <a:pt x="1276" y="1143"/>
                      <a:pt x="706" y="1143"/>
                      <a:pt x="354" y="939"/>
                    </a:cubicBezTo>
                    <a:cubicBezTo>
                      <a:pt x="2" y="736"/>
                      <a:pt x="0" y="406"/>
                      <a:pt x="350" y="203"/>
                    </a:cubicBezTo>
                    <a:cubicBezTo>
                      <a:pt x="700" y="0"/>
                      <a:pt x="1269" y="0"/>
                      <a:pt x="1621" y="203"/>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Freeform 235"/>
              <p:cNvSpPr/>
              <p:nvPr>
                <p:custDataLst>
                  <p:tags r:id="rId7"/>
                </p:custDataLst>
              </p:nvPr>
            </p:nvSpPr>
            <p:spPr bwMode="auto">
              <a:xfrm>
                <a:off x="1050925" y="6037263"/>
                <a:ext cx="1779588" cy="1028700"/>
              </a:xfrm>
              <a:custGeom>
                <a:gdLst>
                  <a:gd name="T0" fmla="*/ 1398 w 1703"/>
                  <a:gd name="T1" fmla="*/ 175 h 985"/>
                  <a:gd name="T2" fmla="*/ 1401 w 1703"/>
                  <a:gd name="T3" fmla="*/ 810 h 985"/>
                  <a:gd name="T4" fmla="*/ 306 w 1703"/>
                  <a:gd name="T5" fmla="*/ 810 h 985"/>
                  <a:gd name="T6" fmla="*/ 302 w 1703"/>
                  <a:gd name="T7" fmla="*/ 175 h 985"/>
                  <a:gd name="T8" fmla="*/ 1398 w 1703"/>
                  <a:gd name="T9" fmla="*/ 175 h 985"/>
                </a:gdLst>
                <a:cxnLst>
                  <a:cxn ang="0">
                    <a:pos x="T0" y="T1"/>
                  </a:cxn>
                  <a:cxn ang="0">
                    <a:pos x="T2" y="T3"/>
                  </a:cxn>
                  <a:cxn ang="0">
                    <a:pos x="T4" y="T5"/>
                  </a:cxn>
                  <a:cxn ang="0">
                    <a:pos x="T6" y="T7"/>
                  </a:cxn>
                  <a:cxn ang="0">
                    <a:pos x="T8" y="T9"/>
                  </a:cxn>
                </a:cxnLst>
                <a:rect l="0" t="0" r="r" b="b"/>
                <a:pathLst>
                  <a:path w="1703" h="984">
                    <a:moveTo>
                      <a:pt x="1398" y="175"/>
                    </a:moveTo>
                    <a:cubicBezTo>
                      <a:pt x="1702" y="350"/>
                      <a:pt x="1703" y="634"/>
                      <a:pt x="1401" y="810"/>
                    </a:cubicBezTo>
                    <a:cubicBezTo>
                      <a:pt x="1100" y="985"/>
                      <a:pt x="609" y="985"/>
                      <a:pt x="306" y="810"/>
                    </a:cubicBezTo>
                    <a:cubicBezTo>
                      <a:pt x="2" y="634"/>
                      <a:pt x="0" y="350"/>
                      <a:pt x="302" y="175"/>
                    </a:cubicBezTo>
                    <a:cubicBezTo>
                      <a:pt x="604" y="0"/>
                      <a:pt x="1094" y="0"/>
                      <a:pt x="1398" y="175"/>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 name="Freeform 236"/>
              <p:cNvSpPr/>
              <p:nvPr>
                <p:custDataLst>
                  <p:tags r:id="rId8"/>
                </p:custDataLst>
              </p:nvPr>
            </p:nvSpPr>
            <p:spPr bwMode="auto">
              <a:xfrm>
                <a:off x="1146175" y="6091238"/>
                <a:ext cx="1590675" cy="920750"/>
              </a:xfrm>
              <a:custGeom>
                <a:gdLst>
                  <a:gd name="T0" fmla="*/ 1249 w 1522"/>
                  <a:gd name="T1" fmla="*/ 157 h 881"/>
                  <a:gd name="T2" fmla="*/ 1252 w 1522"/>
                  <a:gd name="T3" fmla="*/ 724 h 881"/>
                  <a:gd name="T4" fmla="*/ 273 w 1522"/>
                  <a:gd name="T5" fmla="*/ 724 h 881"/>
                  <a:gd name="T6" fmla="*/ 269 w 1522"/>
                  <a:gd name="T7" fmla="*/ 157 h 881"/>
                  <a:gd name="T8" fmla="*/ 1249 w 1522"/>
                  <a:gd name="T9" fmla="*/ 157 h 881"/>
                </a:gdLst>
                <a:cxnLst>
                  <a:cxn ang="0">
                    <a:pos x="T0" y="T1"/>
                  </a:cxn>
                  <a:cxn ang="0">
                    <a:pos x="T2" y="T3"/>
                  </a:cxn>
                  <a:cxn ang="0">
                    <a:pos x="T4" y="T5"/>
                  </a:cxn>
                  <a:cxn ang="0">
                    <a:pos x="T6" y="T7"/>
                  </a:cxn>
                  <a:cxn ang="0">
                    <a:pos x="T8" y="T9"/>
                  </a:cxn>
                </a:cxnLst>
                <a:rect l="0" t="0" r="r" b="b"/>
                <a:pathLst>
                  <a:path w="1522" h="881">
                    <a:moveTo>
                      <a:pt x="1249" y="157"/>
                    </a:moveTo>
                    <a:cubicBezTo>
                      <a:pt x="1520" y="313"/>
                      <a:pt x="1522" y="567"/>
                      <a:pt x="1252" y="724"/>
                    </a:cubicBezTo>
                    <a:cubicBezTo>
                      <a:pt x="983" y="881"/>
                      <a:pt x="544" y="881"/>
                      <a:pt x="273" y="724"/>
                    </a:cubicBezTo>
                    <a:cubicBezTo>
                      <a:pt x="1" y="567"/>
                      <a:pt x="0" y="313"/>
                      <a:pt x="269" y="157"/>
                    </a:cubicBezTo>
                    <a:cubicBezTo>
                      <a:pt x="539" y="0"/>
                      <a:pt x="978" y="0"/>
                      <a:pt x="1249" y="157"/>
                    </a:cubicBezTo>
                    <a:close/>
                  </a:path>
                </a:pathLst>
              </a:custGeom>
              <a:solidFill>
                <a:schemeClr val="tx1">
                  <a:lumMod val="65000"/>
                  <a:lumOff val="3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 name="Freeform 237"/>
              <p:cNvSpPr/>
              <p:nvPr>
                <p:custDataLst>
                  <p:tags r:id="rId9"/>
                </p:custDataLst>
              </p:nvPr>
            </p:nvSpPr>
            <p:spPr bwMode="auto">
              <a:xfrm>
                <a:off x="998538" y="6548438"/>
                <a:ext cx="1881188" cy="1022350"/>
              </a:xfrm>
              <a:custGeom>
                <a:gdLst>
                  <a:gd name="T0" fmla="*/ 1796 w 1800"/>
                  <a:gd name="T1" fmla="*/ 47 h 979"/>
                  <a:gd name="T2" fmla="*/ 1789 w 1800"/>
                  <a:gd name="T3" fmla="*/ 85 h 979"/>
                  <a:gd name="T4" fmla="*/ 1775 w 1800"/>
                  <a:gd name="T5" fmla="*/ 126 h 979"/>
                  <a:gd name="T6" fmla="*/ 1756 w 1800"/>
                  <a:gd name="T7" fmla="*/ 165 h 979"/>
                  <a:gd name="T8" fmla="*/ 1734 w 1800"/>
                  <a:gd name="T9" fmla="*/ 199 h 979"/>
                  <a:gd name="T10" fmla="*/ 1707 w 1800"/>
                  <a:gd name="T11" fmla="*/ 234 h 979"/>
                  <a:gd name="T12" fmla="*/ 1674 w 1800"/>
                  <a:gd name="T13" fmla="*/ 269 h 979"/>
                  <a:gd name="T14" fmla="*/ 1639 w 1800"/>
                  <a:gd name="T15" fmla="*/ 301 h 979"/>
                  <a:gd name="T16" fmla="*/ 1598 w 1800"/>
                  <a:gd name="T17" fmla="*/ 332 h 979"/>
                  <a:gd name="T18" fmla="*/ 1552 w 1800"/>
                  <a:gd name="T19" fmla="*/ 362 h 979"/>
                  <a:gd name="T20" fmla="*/ 1469 w 1800"/>
                  <a:gd name="T21" fmla="*/ 407 h 979"/>
                  <a:gd name="T22" fmla="*/ 1395 w 1800"/>
                  <a:gd name="T23" fmla="*/ 438 h 979"/>
                  <a:gd name="T24" fmla="*/ 1321 w 1800"/>
                  <a:gd name="T25" fmla="*/ 463 h 979"/>
                  <a:gd name="T26" fmla="*/ 1260 w 1800"/>
                  <a:gd name="T27" fmla="*/ 480 h 979"/>
                  <a:gd name="T28" fmla="*/ 1197 w 1800"/>
                  <a:gd name="T29" fmla="*/ 494 h 979"/>
                  <a:gd name="T30" fmla="*/ 1116 w 1800"/>
                  <a:gd name="T31" fmla="*/ 508 h 979"/>
                  <a:gd name="T32" fmla="*/ 1032 w 1800"/>
                  <a:gd name="T33" fmla="*/ 518 h 979"/>
                  <a:gd name="T34" fmla="*/ 962 w 1800"/>
                  <a:gd name="T35" fmla="*/ 522 h 979"/>
                  <a:gd name="T36" fmla="*/ 895 w 1800"/>
                  <a:gd name="T37" fmla="*/ 523 h 979"/>
                  <a:gd name="T38" fmla="*/ 829 w 1800"/>
                  <a:gd name="T39" fmla="*/ 521 h 979"/>
                  <a:gd name="T40" fmla="*/ 762 w 1800"/>
                  <a:gd name="T41" fmla="*/ 516 h 979"/>
                  <a:gd name="T42" fmla="*/ 689 w 1800"/>
                  <a:gd name="T43" fmla="*/ 508 h 979"/>
                  <a:gd name="T44" fmla="*/ 624 w 1800"/>
                  <a:gd name="T45" fmla="*/ 497 h 979"/>
                  <a:gd name="T46" fmla="*/ 558 w 1800"/>
                  <a:gd name="T47" fmla="*/ 483 h 979"/>
                  <a:gd name="T48" fmla="*/ 481 w 1800"/>
                  <a:gd name="T49" fmla="*/ 462 h 979"/>
                  <a:gd name="T50" fmla="*/ 401 w 1800"/>
                  <a:gd name="T51" fmla="*/ 434 h 979"/>
                  <a:gd name="T52" fmla="*/ 350 w 1800"/>
                  <a:gd name="T53" fmla="*/ 413 h 979"/>
                  <a:gd name="T54" fmla="*/ 300 w 1800"/>
                  <a:gd name="T55" fmla="*/ 388 h 979"/>
                  <a:gd name="T56" fmla="*/ 1 w 1800"/>
                  <a:gd name="T57" fmla="*/ 456 h 979"/>
                  <a:gd name="T58" fmla="*/ 315 w 1800"/>
                  <a:gd name="T59" fmla="*/ 853 h 979"/>
                  <a:gd name="T60" fmla="*/ 366 w 1800"/>
                  <a:gd name="T61" fmla="*/ 877 h 979"/>
                  <a:gd name="T62" fmla="*/ 419 w 1800"/>
                  <a:gd name="T63" fmla="*/ 897 h 979"/>
                  <a:gd name="T64" fmla="*/ 504 w 1800"/>
                  <a:gd name="T65" fmla="*/ 925 h 979"/>
                  <a:gd name="T66" fmla="*/ 557 w 1800"/>
                  <a:gd name="T67" fmla="*/ 939 h 979"/>
                  <a:gd name="T68" fmla="*/ 614 w 1800"/>
                  <a:gd name="T69" fmla="*/ 952 h 979"/>
                  <a:gd name="T70" fmla="*/ 683 w 1800"/>
                  <a:gd name="T71" fmla="*/ 963 h 979"/>
                  <a:gd name="T72" fmla="*/ 738 w 1800"/>
                  <a:gd name="T73" fmla="*/ 970 h 979"/>
                  <a:gd name="T74" fmla="*/ 796 w 1800"/>
                  <a:gd name="T75" fmla="*/ 975 h 979"/>
                  <a:gd name="T76" fmla="*/ 861 w 1800"/>
                  <a:gd name="T77" fmla="*/ 978 h 979"/>
                  <a:gd name="T78" fmla="*/ 916 w 1800"/>
                  <a:gd name="T79" fmla="*/ 979 h 979"/>
                  <a:gd name="T80" fmla="*/ 975 w 1800"/>
                  <a:gd name="T81" fmla="*/ 977 h 979"/>
                  <a:gd name="T82" fmla="*/ 1054 w 1800"/>
                  <a:gd name="T83" fmla="*/ 972 h 979"/>
                  <a:gd name="T84" fmla="*/ 1114 w 1800"/>
                  <a:gd name="T85" fmla="*/ 964 h 979"/>
                  <a:gd name="T86" fmla="*/ 1186 w 1800"/>
                  <a:gd name="T87" fmla="*/ 952 h 979"/>
                  <a:gd name="T88" fmla="*/ 1249 w 1800"/>
                  <a:gd name="T89" fmla="*/ 939 h 979"/>
                  <a:gd name="T90" fmla="*/ 1315 w 1800"/>
                  <a:gd name="T91" fmla="*/ 921 h 979"/>
                  <a:gd name="T92" fmla="*/ 1370 w 1800"/>
                  <a:gd name="T93" fmla="*/ 903 h 979"/>
                  <a:gd name="T94" fmla="*/ 1446 w 1800"/>
                  <a:gd name="T95" fmla="*/ 873 h 979"/>
                  <a:gd name="T96" fmla="*/ 1517 w 1800"/>
                  <a:gd name="T97" fmla="*/ 838 h 979"/>
                  <a:gd name="T98" fmla="*/ 1574 w 1800"/>
                  <a:gd name="T99" fmla="*/ 803 h 979"/>
                  <a:gd name="T100" fmla="*/ 1618 w 1800"/>
                  <a:gd name="T101" fmla="*/ 772 h 979"/>
                  <a:gd name="T102" fmla="*/ 1657 w 1800"/>
                  <a:gd name="T103" fmla="*/ 740 h 979"/>
                  <a:gd name="T104" fmla="*/ 1685 w 1800"/>
                  <a:gd name="T105" fmla="*/ 713 h 979"/>
                  <a:gd name="T106" fmla="*/ 1714 w 1800"/>
                  <a:gd name="T107" fmla="*/ 680 h 979"/>
                  <a:gd name="T108" fmla="*/ 1733 w 1800"/>
                  <a:gd name="T109" fmla="*/ 655 h 979"/>
                  <a:gd name="T110" fmla="*/ 1754 w 1800"/>
                  <a:gd name="T111" fmla="*/ 621 h 979"/>
                  <a:gd name="T112" fmla="*/ 1773 w 1800"/>
                  <a:gd name="T113" fmla="*/ 582 h 979"/>
                  <a:gd name="T114" fmla="*/ 1786 w 1800"/>
                  <a:gd name="T115" fmla="*/ 547 h 979"/>
                  <a:gd name="T116" fmla="*/ 1793 w 1800"/>
                  <a:gd name="T117" fmla="*/ 516 h 979"/>
                  <a:gd name="T118" fmla="*/ 1798 w 1800"/>
                  <a:gd name="T119" fmla="*/ 478 h 97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800" h="979">
                    <a:moveTo>
                      <a:pt x="1799" y="15"/>
                    </a:moveTo>
                    <a:cubicBezTo>
                      <a:pt x="1799" y="17"/>
                      <a:pt x="1799" y="19"/>
                      <a:pt x="1799" y="22"/>
                    </a:cubicBezTo>
                    <a:cubicBezTo>
                      <a:pt x="1799" y="24"/>
                      <a:pt x="1799" y="26"/>
                      <a:pt x="1799" y="28"/>
                    </a:cubicBezTo>
                    <a:cubicBezTo>
                      <a:pt x="1798" y="30"/>
                      <a:pt x="1798" y="32"/>
                      <a:pt x="1798" y="34"/>
                    </a:cubicBezTo>
                    <a:cubicBezTo>
                      <a:pt x="1798" y="36"/>
                      <a:pt x="1798" y="38"/>
                      <a:pt x="1797" y="40"/>
                    </a:cubicBezTo>
                    <a:cubicBezTo>
                      <a:pt x="1797" y="43"/>
                      <a:pt x="1797" y="45"/>
                      <a:pt x="1796" y="47"/>
                    </a:cubicBezTo>
                    <a:cubicBezTo>
                      <a:pt x="1796" y="49"/>
                      <a:pt x="1796" y="51"/>
                      <a:pt x="1796" y="53"/>
                    </a:cubicBezTo>
                    <a:cubicBezTo>
                      <a:pt x="1795" y="55"/>
                      <a:pt x="1795" y="57"/>
                      <a:pt x="1794" y="60"/>
                    </a:cubicBezTo>
                    <a:cubicBezTo>
                      <a:pt x="1794" y="62"/>
                      <a:pt x="1794" y="64"/>
                      <a:pt x="1793" y="65"/>
                    </a:cubicBezTo>
                    <a:cubicBezTo>
                      <a:pt x="1793" y="68"/>
                      <a:pt x="1792" y="70"/>
                      <a:pt x="1792" y="72"/>
                    </a:cubicBezTo>
                    <a:cubicBezTo>
                      <a:pt x="1791" y="74"/>
                      <a:pt x="1791" y="76"/>
                      <a:pt x="1790" y="78"/>
                    </a:cubicBezTo>
                    <a:cubicBezTo>
                      <a:pt x="1790" y="80"/>
                      <a:pt x="1789" y="83"/>
                      <a:pt x="1789" y="85"/>
                    </a:cubicBezTo>
                    <a:cubicBezTo>
                      <a:pt x="1788" y="87"/>
                      <a:pt x="1788" y="89"/>
                      <a:pt x="1787" y="90"/>
                    </a:cubicBezTo>
                    <a:cubicBezTo>
                      <a:pt x="1786" y="93"/>
                      <a:pt x="1786" y="95"/>
                      <a:pt x="1785" y="98"/>
                    </a:cubicBezTo>
                    <a:cubicBezTo>
                      <a:pt x="1784" y="99"/>
                      <a:pt x="1784" y="101"/>
                      <a:pt x="1783" y="103"/>
                    </a:cubicBezTo>
                    <a:cubicBezTo>
                      <a:pt x="1782" y="105"/>
                      <a:pt x="1782" y="108"/>
                      <a:pt x="1781" y="110"/>
                    </a:cubicBezTo>
                    <a:cubicBezTo>
                      <a:pt x="1780" y="112"/>
                      <a:pt x="1779" y="114"/>
                      <a:pt x="1779" y="115"/>
                    </a:cubicBezTo>
                    <a:cubicBezTo>
                      <a:pt x="1778" y="119"/>
                      <a:pt x="1776" y="122"/>
                      <a:pt x="1775" y="126"/>
                    </a:cubicBezTo>
                    <a:cubicBezTo>
                      <a:pt x="1774" y="127"/>
                      <a:pt x="1774" y="127"/>
                      <a:pt x="1774" y="128"/>
                    </a:cubicBezTo>
                    <a:cubicBezTo>
                      <a:pt x="1772" y="132"/>
                      <a:pt x="1770" y="136"/>
                      <a:pt x="1768" y="140"/>
                    </a:cubicBezTo>
                    <a:cubicBezTo>
                      <a:pt x="1768" y="142"/>
                      <a:pt x="1767" y="143"/>
                      <a:pt x="1766" y="144"/>
                    </a:cubicBezTo>
                    <a:cubicBezTo>
                      <a:pt x="1765" y="147"/>
                      <a:pt x="1764" y="150"/>
                      <a:pt x="1762" y="153"/>
                    </a:cubicBezTo>
                    <a:cubicBezTo>
                      <a:pt x="1761" y="154"/>
                      <a:pt x="1761" y="156"/>
                      <a:pt x="1760" y="157"/>
                    </a:cubicBezTo>
                    <a:cubicBezTo>
                      <a:pt x="1758" y="160"/>
                      <a:pt x="1757" y="162"/>
                      <a:pt x="1756" y="165"/>
                    </a:cubicBezTo>
                    <a:cubicBezTo>
                      <a:pt x="1754" y="168"/>
                      <a:pt x="1752" y="172"/>
                      <a:pt x="1750" y="175"/>
                    </a:cubicBezTo>
                    <a:cubicBezTo>
                      <a:pt x="1749" y="176"/>
                      <a:pt x="1749" y="176"/>
                      <a:pt x="1749" y="177"/>
                    </a:cubicBezTo>
                    <a:cubicBezTo>
                      <a:pt x="1747" y="180"/>
                      <a:pt x="1744" y="184"/>
                      <a:pt x="1742" y="187"/>
                    </a:cubicBezTo>
                    <a:cubicBezTo>
                      <a:pt x="1742" y="188"/>
                      <a:pt x="1742" y="188"/>
                      <a:pt x="1741" y="189"/>
                    </a:cubicBezTo>
                    <a:cubicBezTo>
                      <a:pt x="1739" y="192"/>
                      <a:pt x="1737" y="195"/>
                      <a:pt x="1734" y="199"/>
                    </a:cubicBezTo>
                    <a:cubicBezTo>
                      <a:pt x="1734" y="199"/>
                      <a:pt x="1734" y="199"/>
                      <a:pt x="1734" y="199"/>
                    </a:cubicBezTo>
                    <a:cubicBezTo>
                      <a:pt x="1731" y="203"/>
                      <a:pt x="1729" y="206"/>
                      <a:pt x="1726" y="210"/>
                    </a:cubicBezTo>
                    <a:cubicBezTo>
                      <a:pt x="1726" y="210"/>
                      <a:pt x="1726" y="211"/>
                      <a:pt x="1725" y="212"/>
                    </a:cubicBezTo>
                    <a:cubicBezTo>
                      <a:pt x="1723" y="215"/>
                      <a:pt x="1720" y="218"/>
                      <a:pt x="1717" y="221"/>
                    </a:cubicBezTo>
                    <a:cubicBezTo>
                      <a:pt x="1717" y="222"/>
                      <a:pt x="1716" y="223"/>
                      <a:pt x="1715" y="224"/>
                    </a:cubicBezTo>
                    <a:cubicBezTo>
                      <a:pt x="1713" y="227"/>
                      <a:pt x="1711" y="230"/>
                      <a:pt x="1708" y="233"/>
                    </a:cubicBezTo>
                    <a:cubicBezTo>
                      <a:pt x="1708" y="233"/>
                      <a:pt x="1707" y="234"/>
                      <a:pt x="1707" y="234"/>
                    </a:cubicBezTo>
                    <a:cubicBezTo>
                      <a:pt x="1704" y="238"/>
                      <a:pt x="1701" y="241"/>
                      <a:pt x="1698" y="244"/>
                    </a:cubicBezTo>
                    <a:cubicBezTo>
                      <a:pt x="1697" y="245"/>
                      <a:pt x="1697" y="246"/>
                      <a:pt x="1696" y="247"/>
                    </a:cubicBezTo>
                    <a:cubicBezTo>
                      <a:pt x="1693" y="250"/>
                      <a:pt x="1691" y="252"/>
                      <a:pt x="1688" y="255"/>
                    </a:cubicBezTo>
                    <a:cubicBezTo>
                      <a:pt x="1687" y="256"/>
                      <a:pt x="1687" y="256"/>
                      <a:pt x="1686" y="257"/>
                    </a:cubicBezTo>
                    <a:cubicBezTo>
                      <a:pt x="1683" y="260"/>
                      <a:pt x="1680" y="263"/>
                      <a:pt x="1677" y="267"/>
                    </a:cubicBezTo>
                    <a:cubicBezTo>
                      <a:pt x="1676" y="267"/>
                      <a:pt x="1675" y="268"/>
                      <a:pt x="1674" y="269"/>
                    </a:cubicBezTo>
                    <a:cubicBezTo>
                      <a:pt x="1672" y="272"/>
                      <a:pt x="1669" y="274"/>
                      <a:pt x="1666" y="277"/>
                    </a:cubicBezTo>
                    <a:cubicBezTo>
                      <a:pt x="1665" y="278"/>
                      <a:pt x="1665" y="278"/>
                      <a:pt x="1664" y="279"/>
                    </a:cubicBezTo>
                    <a:cubicBezTo>
                      <a:pt x="1662" y="281"/>
                      <a:pt x="1660" y="282"/>
                      <a:pt x="1658" y="284"/>
                    </a:cubicBezTo>
                    <a:cubicBezTo>
                      <a:pt x="1656" y="286"/>
                      <a:pt x="1654" y="288"/>
                      <a:pt x="1652" y="290"/>
                    </a:cubicBezTo>
                    <a:cubicBezTo>
                      <a:pt x="1650" y="292"/>
                      <a:pt x="1648" y="293"/>
                      <a:pt x="1646" y="295"/>
                    </a:cubicBezTo>
                    <a:cubicBezTo>
                      <a:pt x="1644" y="297"/>
                      <a:pt x="1641" y="299"/>
                      <a:pt x="1639" y="301"/>
                    </a:cubicBezTo>
                    <a:cubicBezTo>
                      <a:pt x="1637" y="302"/>
                      <a:pt x="1635" y="304"/>
                      <a:pt x="1633" y="306"/>
                    </a:cubicBezTo>
                    <a:cubicBezTo>
                      <a:pt x="1631" y="308"/>
                      <a:pt x="1628" y="310"/>
                      <a:pt x="1626" y="311"/>
                    </a:cubicBezTo>
                    <a:cubicBezTo>
                      <a:pt x="1624" y="313"/>
                      <a:pt x="1621" y="315"/>
                      <a:pt x="1619" y="316"/>
                    </a:cubicBezTo>
                    <a:cubicBezTo>
                      <a:pt x="1617" y="318"/>
                      <a:pt x="1614" y="320"/>
                      <a:pt x="1612" y="322"/>
                    </a:cubicBezTo>
                    <a:cubicBezTo>
                      <a:pt x="1610" y="324"/>
                      <a:pt x="1608" y="325"/>
                      <a:pt x="1605" y="327"/>
                    </a:cubicBezTo>
                    <a:cubicBezTo>
                      <a:pt x="1603" y="329"/>
                      <a:pt x="1600" y="330"/>
                      <a:pt x="1598" y="332"/>
                    </a:cubicBezTo>
                    <a:cubicBezTo>
                      <a:pt x="1595" y="334"/>
                      <a:pt x="1593" y="336"/>
                      <a:pt x="1591" y="337"/>
                    </a:cubicBezTo>
                    <a:cubicBezTo>
                      <a:pt x="1588" y="339"/>
                      <a:pt x="1586" y="341"/>
                      <a:pt x="1583" y="343"/>
                    </a:cubicBezTo>
                    <a:cubicBezTo>
                      <a:pt x="1581" y="344"/>
                      <a:pt x="1578" y="346"/>
                      <a:pt x="1576" y="347"/>
                    </a:cubicBezTo>
                    <a:cubicBezTo>
                      <a:pt x="1573" y="349"/>
                      <a:pt x="1570" y="351"/>
                      <a:pt x="1568" y="353"/>
                    </a:cubicBezTo>
                    <a:cubicBezTo>
                      <a:pt x="1565" y="354"/>
                      <a:pt x="1563" y="356"/>
                      <a:pt x="1560" y="357"/>
                    </a:cubicBezTo>
                    <a:cubicBezTo>
                      <a:pt x="1557" y="359"/>
                      <a:pt x="1555" y="361"/>
                      <a:pt x="1552" y="362"/>
                    </a:cubicBezTo>
                    <a:cubicBezTo>
                      <a:pt x="1547" y="365"/>
                      <a:pt x="1543" y="368"/>
                      <a:pt x="1538" y="370"/>
                    </a:cubicBezTo>
                    <a:cubicBezTo>
                      <a:pt x="1532" y="374"/>
                      <a:pt x="1525" y="378"/>
                      <a:pt x="1518" y="382"/>
                    </a:cubicBezTo>
                    <a:cubicBezTo>
                      <a:pt x="1516" y="383"/>
                      <a:pt x="1514" y="384"/>
                      <a:pt x="1512" y="385"/>
                    </a:cubicBezTo>
                    <a:cubicBezTo>
                      <a:pt x="1507" y="388"/>
                      <a:pt x="1501" y="391"/>
                      <a:pt x="1496" y="393"/>
                    </a:cubicBezTo>
                    <a:cubicBezTo>
                      <a:pt x="1494" y="394"/>
                      <a:pt x="1492" y="395"/>
                      <a:pt x="1490" y="396"/>
                    </a:cubicBezTo>
                    <a:cubicBezTo>
                      <a:pt x="1483" y="400"/>
                      <a:pt x="1476" y="403"/>
                      <a:pt x="1469" y="407"/>
                    </a:cubicBezTo>
                    <a:cubicBezTo>
                      <a:pt x="1468" y="407"/>
                      <a:pt x="1467" y="408"/>
                      <a:pt x="1465" y="408"/>
                    </a:cubicBezTo>
                    <a:cubicBezTo>
                      <a:pt x="1459" y="411"/>
                      <a:pt x="1453" y="414"/>
                      <a:pt x="1447" y="417"/>
                    </a:cubicBezTo>
                    <a:cubicBezTo>
                      <a:pt x="1445" y="418"/>
                      <a:pt x="1443" y="419"/>
                      <a:pt x="1440" y="420"/>
                    </a:cubicBezTo>
                    <a:cubicBezTo>
                      <a:pt x="1435" y="422"/>
                      <a:pt x="1428" y="425"/>
                      <a:pt x="1422" y="427"/>
                    </a:cubicBezTo>
                    <a:cubicBezTo>
                      <a:pt x="1421" y="428"/>
                      <a:pt x="1419" y="429"/>
                      <a:pt x="1418" y="429"/>
                    </a:cubicBezTo>
                    <a:cubicBezTo>
                      <a:pt x="1410" y="432"/>
                      <a:pt x="1403" y="435"/>
                      <a:pt x="1395" y="438"/>
                    </a:cubicBezTo>
                    <a:cubicBezTo>
                      <a:pt x="1393" y="439"/>
                      <a:pt x="1391" y="439"/>
                      <a:pt x="1390" y="440"/>
                    </a:cubicBezTo>
                    <a:cubicBezTo>
                      <a:pt x="1384" y="442"/>
                      <a:pt x="1378" y="445"/>
                      <a:pt x="1372" y="447"/>
                    </a:cubicBezTo>
                    <a:cubicBezTo>
                      <a:pt x="1369" y="448"/>
                      <a:pt x="1367" y="448"/>
                      <a:pt x="1365" y="449"/>
                    </a:cubicBezTo>
                    <a:cubicBezTo>
                      <a:pt x="1357" y="452"/>
                      <a:pt x="1350" y="454"/>
                      <a:pt x="1343" y="457"/>
                    </a:cubicBezTo>
                    <a:cubicBezTo>
                      <a:pt x="1342" y="457"/>
                      <a:pt x="1342" y="457"/>
                      <a:pt x="1341" y="457"/>
                    </a:cubicBezTo>
                    <a:cubicBezTo>
                      <a:pt x="1334" y="459"/>
                      <a:pt x="1328" y="461"/>
                      <a:pt x="1321" y="463"/>
                    </a:cubicBezTo>
                    <a:cubicBezTo>
                      <a:pt x="1320" y="464"/>
                      <a:pt x="1318" y="464"/>
                      <a:pt x="1317" y="465"/>
                    </a:cubicBezTo>
                    <a:cubicBezTo>
                      <a:pt x="1311" y="466"/>
                      <a:pt x="1306" y="468"/>
                      <a:pt x="1301" y="469"/>
                    </a:cubicBezTo>
                    <a:cubicBezTo>
                      <a:pt x="1298" y="470"/>
                      <a:pt x="1296" y="471"/>
                      <a:pt x="1293" y="471"/>
                    </a:cubicBezTo>
                    <a:cubicBezTo>
                      <a:pt x="1289" y="473"/>
                      <a:pt x="1285" y="474"/>
                      <a:pt x="1280" y="475"/>
                    </a:cubicBezTo>
                    <a:cubicBezTo>
                      <a:pt x="1278" y="476"/>
                      <a:pt x="1275" y="476"/>
                      <a:pt x="1272" y="477"/>
                    </a:cubicBezTo>
                    <a:cubicBezTo>
                      <a:pt x="1268" y="478"/>
                      <a:pt x="1264" y="479"/>
                      <a:pt x="1260" y="480"/>
                    </a:cubicBezTo>
                    <a:cubicBezTo>
                      <a:pt x="1257" y="481"/>
                      <a:pt x="1254" y="482"/>
                      <a:pt x="1251" y="483"/>
                    </a:cubicBezTo>
                    <a:cubicBezTo>
                      <a:pt x="1247" y="483"/>
                      <a:pt x="1243" y="484"/>
                      <a:pt x="1239" y="485"/>
                    </a:cubicBezTo>
                    <a:cubicBezTo>
                      <a:pt x="1236" y="486"/>
                      <a:pt x="1233" y="487"/>
                      <a:pt x="1230" y="487"/>
                    </a:cubicBezTo>
                    <a:cubicBezTo>
                      <a:pt x="1226" y="488"/>
                      <a:pt x="1222" y="489"/>
                      <a:pt x="1218" y="490"/>
                    </a:cubicBezTo>
                    <a:cubicBezTo>
                      <a:pt x="1215" y="491"/>
                      <a:pt x="1212" y="491"/>
                      <a:pt x="1208" y="492"/>
                    </a:cubicBezTo>
                    <a:cubicBezTo>
                      <a:pt x="1205" y="493"/>
                      <a:pt x="1201" y="494"/>
                      <a:pt x="1197" y="494"/>
                    </a:cubicBezTo>
                    <a:cubicBezTo>
                      <a:pt x="1194" y="495"/>
                      <a:pt x="1190" y="496"/>
                      <a:pt x="1187" y="496"/>
                    </a:cubicBezTo>
                    <a:cubicBezTo>
                      <a:pt x="1183" y="497"/>
                      <a:pt x="1179" y="498"/>
                      <a:pt x="1176" y="499"/>
                    </a:cubicBezTo>
                    <a:cubicBezTo>
                      <a:pt x="1173" y="499"/>
                      <a:pt x="1170" y="500"/>
                      <a:pt x="1167" y="500"/>
                    </a:cubicBezTo>
                    <a:cubicBezTo>
                      <a:pt x="1161" y="501"/>
                      <a:pt x="1154" y="502"/>
                      <a:pt x="1147" y="503"/>
                    </a:cubicBezTo>
                    <a:cubicBezTo>
                      <a:pt x="1145" y="504"/>
                      <a:pt x="1143" y="504"/>
                      <a:pt x="1141" y="504"/>
                    </a:cubicBezTo>
                    <a:cubicBezTo>
                      <a:pt x="1133" y="506"/>
                      <a:pt x="1124" y="507"/>
                      <a:pt x="1116" y="508"/>
                    </a:cubicBezTo>
                    <a:cubicBezTo>
                      <a:pt x="1114" y="508"/>
                      <a:pt x="1112" y="509"/>
                      <a:pt x="1110" y="509"/>
                    </a:cubicBezTo>
                    <a:cubicBezTo>
                      <a:pt x="1103" y="510"/>
                      <a:pt x="1096" y="511"/>
                      <a:pt x="1089" y="512"/>
                    </a:cubicBezTo>
                    <a:cubicBezTo>
                      <a:pt x="1087" y="512"/>
                      <a:pt x="1084" y="512"/>
                      <a:pt x="1082" y="513"/>
                    </a:cubicBezTo>
                    <a:cubicBezTo>
                      <a:pt x="1075" y="513"/>
                      <a:pt x="1067" y="514"/>
                      <a:pt x="1060" y="515"/>
                    </a:cubicBezTo>
                    <a:cubicBezTo>
                      <a:pt x="1059" y="515"/>
                      <a:pt x="1057" y="515"/>
                      <a:pt x="1055" y="515"/>
                    </a:cubicBezTo>
                    <a:cubicBezTo>
                      <a:pt x="1048" y="516"/>
                      <a:pt x="1040" y="517"/>
                      <a:pt x="1032" y="518"/>
                    </a:cubicBezTo>
                    <a:cubicBezTo>
                      <a:pt x="1031" y="518"/>
                      <a:pt x="1030" y="518"/>
                      <a:pt x="1028" y="518"/>
                    </a:cubicBezTo>
                    <a:cubicBezTo>
                      <a:pt x="1022" y="518"/>
                      <a:pt x="1015" y="519"/>
                      <a:pt x="1009" y="519"/>
                    </a:cubicBezTo>
                    <a:cubicBezTo>
                      <a:pt x="1006" y="519"/>
                      <a:pt x="1003" y="520"/>
                      <a:pt x="1001" y="520"/>
                    </a:cubicBezTo>
                    <a:cubicBezTo>
                      <a:pt x="996" y="520"/>
                      <a:pt x="991" y="520"/>
                      <a:pt x="985" y="521"/>
                    </a:cubicBezTo>
                    <a:cubicBezTo>
                      <a:pt x="982" y="521"/>
                      <a:pt x="979" y="521"/>
                      <a:pt x="976" y="521"/>
                    </a:cubicBezTo>
                    <a:cubicBezTo>
                      <a:pt x="972" y="521"/>
                      <a:pt x="967" y="522"/>
                      <a:pt x="962" y="522"/>
                    </a:cubicBezTo>
                    <a:cubicBezTo>
                      <a:pt x="959" y="522"/>
                      <a:pt x="955" y="522"/>
                      <a:pt x="952" y="522"/>
                    </a:cubicBezTo>
                    <a:cubicBezTo>
                      <a:pt x="948" y="522"/>
                      <a:pt x="944" y="522"/>
                      <a:pt x="940" y="522"/>
                    </a:cubicBezTo>
                    <a:cubicBezTo>
                      <a:pt x="937" y="522"/>
                      <a:pt x="933" y="523"/>
                      <a:pt x="930" y="523"/>
                    </a:cubicBezTo>
                    <a:cubicBezTo>
                      <a:pt x="926" y="523"/>
                      <a:pt x="922" y="523"/>
                      <a:pt x="917" y="523"/>
                    </a:cubicBezTo>
                    <a:cubicBezTo>
                      <a:pt x="914" y="523"/>
                      <a:pt x="911" y="523"/>
                      <a:pt x="907" y="523"/>
                    </a:cubicBezTo>
                    <a:cubicBezTo>
                      <a:pt x="903" y="523"/>
                      <a:pt x="899" y="523"/>
                      <a:pt x="895" y="523"/>
                    </a:cubicBezTo>
                    <a:cubicBezTo>
                      <a:pt x="892" y="523"/>
                      <a:pt x="888" y="523"/>
                      <a:pt x="885" y="523"/>
                    </a:cubicBezTo>
                    <a:cubicBezTo>
                      <a:pt x="881" y="523"/>
                      <a:pt x="877" y="523"/>
                      <a:pt x="872" y="523"/>
                    </a:cubicBezTo>
                    <a:cubicBezTo>
                      <a:pt x="869" y="522"/>
                      <a:pt x="866" y="522"/>
                      <a:pt x="863" y="522"/>
                    </a:cubicBezTo>
                    <a:cubicBezTo>
                      <a:pt x="859" y="522"/>
                      <a:pt x="855" y="522"/>
                      <a:pt x="851" y="522"/>
                    </a:cubicBezTo>
                    <a:cubicBezTo>
                      <a:pt x="848" y="522"/>
                      <a:pt x="844" y="522"/>
                      <a:pt x="841" y="522"/>
                    </a:cubicBezTo>
                    <a:cubicBezTo>
                      <a:pt x="837" y="521"/>
                      <a:pt x="833" y="521"/>
                      <a:pt x="829" y="521"/>
                    </a:cubicBezTo>
                    <a:cubicBezTo>
                      <a:pt x="826" y="521"/>
                      <a:pt x="822" y="521"/>
                      <a:pt x="819" y="521"/>
                    </a:cubicBezTo>
                    <a:cubicBezTo>
                      <a:pt x="815" y="520"/>
                      <a:pt x="811" y="520"/>
                      <a:pt x="807" y="520"/>
                    </a:cubicBezTo>
                    <a:cubicBezTo>
                      <a:pt x="804" y="520"/>
                      <a:pt x="800" y="519"/>
                      <a:pt x="797" y="519"/>
                    </a:cubicBezTo>
                    <a:cubicBezTo>
                      <a:pt x="793" y="519"/>
                      <a:pt x="789" y="519"/>
                      <a:pt x="785" y="518"/>
                    </a:cubicBezTo>
                    <a:cubicBezTo>
                      <a:pt x="782" y="518"/>
                      <a:pt x="779" y="518"/>
                      <a:pt x="776" y="518"/>
                    </a:cubicBezTo>
                    <a:cubicBezTo>
                      <a:pt x="771" y="517"/>
                      <a:pt x="767" y="517"/>
                      <a:pt x="762" y="516"/>
                    </a:cubicBezTo>
                    <a:cubicBezTo>
                      <a:pt x="760" y="516"/>
                      <a:pt x="757" y="516"/>
                      <a:pt x="754" y="516"/>
                    </a:cubicBezTo>
                    <a:cubicBezTo>
                      <a:pt x="749" y="515"/>
                      <a:pt x="744" y="515"/>
                      <a:pt x="739" y="514"/>
                    </a:cubicBezTo>
                    <a:cubicBezTo>
                      <a:pt x="737" y="514"/>
                      <a:pt x="734" y="514"/>
                      <a:pt x="732" y="513"/>
                    </a:cubicBezTo>
                    <a:cubicBezTo>
                      <a:pt x="725" y="513"/>
                      <a:pt x="718" y="512"/>
                      <a:pt x="711" y="511"/>
                    </a:cubicBezTo>
                    <a:cubicBezTo>
                      <a:pt x="710" y="511"/>
                      <a:pt x="709" y="511"/>
                      <a:pt x="708" y="510"/>
                    </a:cubicBezTo>
                    <a:cubicBezTo>
                      <a:pt x="702" y="510"/>
                      <a:pt x="696" y="509"/>
                      <a:pt x="689" y="508"/>
                    </a:cubicBezTo>
                    <a:cubicBezTo>
                      <a:pt x="688" y="508"/>
                      <a:pt x="686" y="507"/>
                      <a:pt x="684" y="507"/>
                    </a:cubicBezTo>
                    <a:cubicBezTo>
                      <a:pt x="678" y="506"/>
                      <a:pt x="673" y="506"/>
                      <a:pt x="668" y="505"/>
                    </a:cubicBezTo>
                    <a:cubicBezTo>
                      <a:pt x="665" y="504"/>
                      <a:pt x="662" y="504"/>
                      <a:pt x="659" y="503"/>
                    </a:cubicBezTo>
                    <a:cubicBezTo>
                      <a:pt x="655" y="503"/>
                      <a:pt x="650" y="502"/>
                      <a:pt x="646" y="501"/>
                    </a:cubicBezTo>
                    <a:cubicBezTo>
                      <a:pt x="643" y="501"/>
                      <a:pt x="640" y="500"/>
                      <a:pt x="637" y="500"/>
                    </a:cubicBezTo>
                    <a:cubicBezTo>
                      <a:pt x="633" y="499"/>
                      <a:pt x="629" y="498"/>
                      <a:pt x="624" y="497"/>
                    </a:cubicBezTo>
                    <a:cubicBezTo>
                      <a:pt x="621" y="497"/>
                      <a:pt x="618" y="496"/>
                      <a:pt x="615" y="495"/>
                    </a:cubicBezTo>
                    <a:cubicBezTo>
                      <a:pt x="611" y="495"/>
                      <a:pt x="607" y="494"/>
                      <a:pt x="603" y="493"/>
                    </a:cubicBezTo>
                    <a:cubicBezTo>
                      <a:pt x="600" y="492"/>
                      <a:pt x="597" y="492"/>
                      <a:pt x="594" y="491"/>
                    </a:cubicBezTo>
                    <a:cubicBezTo>
                      <a:pt x="590" y="490"/>
                      <a:pt x="585" y="489"/>
                      <a:pt x="580" y="488"/>
                    </a:cubicBezTo>
                    <a:cubicBezTo>
                      <a:pt x="577" y="487"/>
                      <a:pt x="574" y="487"/>
                      <a:pt x="571" y="486"/>
                    </a:cubicBezTo>
                    <a:cubicBezTo>
                      <a:pt x="567" y="485"/>
                      <a:pt x="562" y="484"/>
                      <a:pt x="558" y="483"/>
                    </a:cubicBezTo>
                    <a:cubicBezTo>
                      <a:pt x="555" y="482"/>
                      <a:pt x="552" y="482"/>
                      <a:pt x="549" y="481"/>
                    </a:cubicBezTo>
                    <a:cubicBezTo>
                      <a:pt x="544" y="480"/>
                      <a:pt x="540" y="478"/>
                      <a:pt x="535" y="477"/>
                    </a:cubicBezTo>
                    <a:cubicBezTo>
                      <a:pt x="532" y="477"/>
                      <a:pt x="530" y="476"/>
                      <a:pt x="527" y="475"/>
                    </a:cubicBezTo>
                    <a:cubicBezTo>
                      <a:pt x="521" y="474"/>
                      <a:pt x="516" y="472"/>
                      <a:pt x="510" y="470"/>
                    </a:cubicBezTo>
                    <a:cubicBezTo>
                      <a:pt x="508" y="470"/>
                      <a:pt x="507" y="470"/>
                      <a:pt x="506" y="469"/>
                    </a:cubicBezTo>
                    <a:cubicBezTo>
                      <a:pt x="497" y="467"/>
                      <a:pt x="489" y="464"/>
                      <a:pt x="481" y="462"/>
                    </a:cubicBezTo>
                    <a:cubicBezTo>
                      <a:pt x="479" y="461"/>
                      <a:pt x="476" y="461"/>
                      <a:pt x="474" y="460"/>
                    </a:cubicBezTo>
                    <a:cubicBezTo>
                      <a:pt x="468" y="458"/>
                      <a:pt x="461" y="456"/>
                      <a:pt x="454" y="453"/>
                    </a:cubicBezTo>
                    <a:cubicBezTo>
                      <a:pt x="453" y="453"/>
                      <a:pt x="451" y="452"/>
                      <a:pt x="449" y="452"/>
                    </a:cubicBezTo>
                    <a:cubicBezTo>
                      <a:pt x="441" y="449"/>
                      <a:pt x="433" y="446"/>
                      <a:pt x="425" y="443"/>
                    </a:cubicBezTo>
                    <a:cubicBezTo>
                      <a:pt x="423" y="443"/>
                      <a:pt x="422" y="442"/>
                      <a:pt x="420" y="441"/>
                    </a:cubicBezTo>
                    <a:cubicBezTo>
                      <a:pt x="413" y="439"/>
                      <a:pt x="407" y="436"/>
                      <a:pt x="401" y="434"/>
                    </a:cubicBezTo>
                    <a:cubicBezTo>
                      <a:pt x="398" y="433"/>
                      <a:pt x="396" y="432"/>
                      <a:pt x="393" y="431"/>
                    </a:cubicBezTo>
                    <a:cubicBezTo>
                      <a:pt x="391" y="430"/>
                      <a:pt x="388" y="429"/>
                      <a:pt x="386" y="428"/>
                    </a:cubicBezTo>
                    <a:cubicBezTo>
                      <a:pt x="382" y="427"/>
                      <a:pt x="379" y="425"/>
                      <a:pt x="376" y="424"/>
                    </a:cubicBezTo>
                    <a:cubicBezTo>
                      <a:pt x="373" y="423"/>
                      <a:pt x="370" y="422"/>
                      <a:pt x="368" y="420"/>
                    </a:cubicBezTo>
                    <a:cubicBezTo>
                      <a:pt x="364" y="419"/>
                      <a:pt x="361" y="418"/>
                      <a:pt x="358" y="416"/>
                    </a:cubicBezTo>
                    <a:cubicBezTo>
                      <a:pt x="355" y="415"/>
                      <a:pt x="353" y="414"/>
                      <a:pt x="350" y="413"/>
                    </a:cubicBezTo>
                    <a:cubicBezTo>
                      <a:pt x="347" y="411"/>
                      <a:pt x="344" y="410"/>
                      <a:pt x="341" y="408"/>
                    </a:cubicBezTo>
                    <a:cubicBezTo>
                      <a:pt x="338" y="407"/>
                      <a:pt x="336" y="406"/>
                      <a:pt x="333" y="405"/>
                    </a:cubicBezTo>
                    <a:cubicBezTo>
                      <a:pt x="330" y="403"/>
                      <a:pt x="327" y="402"/>
                      <a:pt x="323" y="400"/>
                    </a:cubicBezTo>
                    <a:cubicBezTo>
                      <a:pt x="321" y="399"/>
                      <a:pt x="319" y="398"/>
                      <a:pt x="316" y="397"/>
                    </a:cubicBezTo>
                    <a:cubicBezTo>
                      <a:pt x="313" y="395"/>
                      <a:pt x="310" y="393"/>
                      <a:pt x="306" y="392"/>
                    </a:cubicBezTo>
                    <a:cubicBezTo>
                      <a:pt x="304" y="390"/>
                      <a:pt x="302" y="389"/>
                      <a:pt x="300" y="388"/>
                    </a:cubicBezTo>
                    <a:cubicBezTo>
                      <a:pt x="296" y="386"/>
                      <a:pt x="292" y="384"/>
                      <a:pt x="289" y="382"/>
                    </a:cubicBezTo>
                    <a:cubicBezTo>
                      <a:pt x="287" y="381"/>
                      <a:pt x="285" y="380"/>
                      <a:pt x="283" y="379"/>
                    </a:cubicBezTo>
                    <a:cubicBezTo>
                      <a:pt x="278" y="376"/>
                      <a:pt x="273" y="373"/>
                      <a:pt x="267" y="370"/>
                    </a:cubicBezTo>
                    <a:cubicBezTo>
                      <a:pt x="134" y="294"/>
                      <a:pt x="51" y="199"/>
                      <a:pt x="18" y="100"/>
                    </a:cubicBezTo>
                    <a:cubicBezTo>
                      <a:pt x="7" y="67"/>
                      <a:pt x="2" y="33"/>
                      <a:pt x="2" y="0"/>
                    </a:cubicBezTo>
                    <a:cubicBezTo>
                      <a:pt x="1" y="456"/>
                      <a:pt x="1" y="456"/>
                      <a:pt x="1" y="456"/>
                    </a:cubicBezTo>
                    <a:cubicBezTo>
                      <a:pt x="0" y="590"/>
                      <a:pt x="89" y="724"/>
                      <a:pt x="266" y="827"/>
                    </a:cubicBezTo>
                    <a:cubicBezTo>
                      <a:pt x="271" y="830"/>
                      <a:pt x="277" y="833"/>
                      <a:pt x="282" y="836"/>
                    </a:cubicBezTo>
                    <a:cubicBezTo>
                      <a:pt x="284" y="837"/>
                      <a:pt x="286" y="837"/>
                      <a:pt x="287" y="838"/>
                    </a:cubicBezTo>
                    <a:cubicBezTo>
                      <a:pt x="291" y="840"/>
                      <a:pt x="295" y="842"/>
                      <a:pt x="298" y="844"/>
                    </a:cubicBezTo>
                    <a:cubicBezTo>
                      <a:pt x="301" y="845"/>
                      <a:pt x="303" y="847"/>
                      <a:pt x="305" y="848"/>
                    </a:cubicBezTo>
                    <a:cubicBezTo>
                      <a:pt x="308" y="849"/>
                      <a:pt x="312" y="851"/>
                      <a:pt x="315" y="853"/>
                    </a:cubicBezTo>
                    <a:cubicBezTo>
                      <a:pt x="317" y="854"/>
                      <a:pt x="320" y="855"/>
                      <a:pt x="322" y="856"/>
                    </a:cubicBezTo>
                    <a:cubicBezTo>
                      <a:pt x="325" y="858"/>
                      <a:pt x="329" y="859"/>
                      <a:pt x="332" y="861"/>
                    </a:cubicBezTo>
                    <a:cubicBezTo>
                      <a:pt x="334" y="862"/>
                      <a:pt x="337" y="863"/>
                      <a:pt x="339" y="864"/>
                    </a:cubicBezTo>
                    <a:cubicBezTo>
                      <a:pt x="343" y="866"/>
                      <a:pt x="346" y="867"/>
                      <a:pt x="349" y="869"/>
                    </a:cubicBezTo>
                    <a:cubicBezTo>
                      <a:pt x="352" y="870"/>
                      <a:pt x="354" y="871"/>
                      <a:pt x="357" y="872"/>
                    </a:cubicBezTo>
                    <a:cubicBezTo>
                      <a:pt x="360" y="874"/>
                      <a:pt x="363" y="875"/>
                      <a:pt x="366" y="877"/>
                    </a:cubicBezTo>
                    <a:cubicBezTo>
                      <a:pt x="369" y="878"/>
                      <a:pt x="372" y="879"/>
                      <a:pt x="374" y="880"/>
                    </a:cubicBezTo>
                    <a:cubicBezTo>
                      <a:pt x="378" y="881"/>
                      <a:pt x="381" y="883"/>
                      <a:pt x="384" y="884"/>
                    </a:cubicBezTo>
                    <a:cubicBezTo>
                      <a:pt x="387" y="885"/>
                      <a:pt x="389" y="886"/>
                      <a:pt x="392" y="887"/>
                    </a:cubicBezTo>
                    <a:cubicBezTo>
                      <a:pt x="393" y="888"/>
                      <a:pt x="394" y="888"/>
                      <a:pt x="396" y="889"/>
                    </a:cubicBezTo>
                    <a:cubicBezTo>
                      <a:pt x="397" y="889"/>
                      <a:pt x="398" y="890"/>
                      <a:pt x="399" y="890"/>
                    </a:cubicBezTo>
                    <a:cubicBezTo>
                      <a:pt x="406" y="893"/>
                      <a:pt x="412" y="895"/>
                      <a:pt x="419" y="897"/>
                    </a:cubicBezTo>
                    <a:cubicBezTo>
                      <a:pt x="420" y="898"/>
                      <a:pt x="422" y="899"/>
                      <a:pt x="424" y="899"/>
                    </a:cubicBezTo>
                    <a:cubicBezTo>
                      <a:pt x="432" y="902"/>
                      <a:pt x="440" y="905"/>
                      <a:pt x="448" y="908"/>
                    </a:cubicBezTo>
                    <a:cubicBezTo>
                      <a:pt x="450" y="908"/>
                      <a:pt x="451" y="909"/>
                      <a:pt x="453" y="910"/>
                    </a:cubicBezTo>
                    <a:cubicBezTo>
                      <a:pt x="460" y="912"/>
                      <a:pt x="466" y="914"/>
                      <a:pt x="473" y="916"/>
                    </a:cubicBezTo>
                    <a:cubicBezTo>
                      <a:pt x="475" y="917"/>
                      <a:pt x="477" y="917"/>
                      <a:pt x="480" y="918"/>
                    </a:cubicBezTo>
                    <a:cubicBezTo>
                      <a:pt x="488" y="921"/>
                      <a:pt x="496" y="923"/>
                      <a:pt x="504" y="925"/>
                    </a:cubicBezTo>
                    <a:cubicBezTo>
                      <a:pt x="505" y="926"/>
                      <a:pt x="505" y="926"/>
                      <a:pt x="505" y="926"/>
                    </a:cubicBezTo>
                    <a:cubicBezTo>
                      <a:pt x="506" y="926"/>
                      <a:pt x="507" y="926"/>
                      <a:pt x="509" y="927"/>
                    </a:cubicBezTo>
                    <a:cubicBezTo>
                      <a:pt x="514" y="928"/>
                      <a:pt x="520" y="930"/>
                      <a:pt x="526" y="931"/>
                    </a:cubicBezTo>
                    <a:cubicBezTo>
                      <a:pt x="529" y="932"/>
                      <a:pt x="531" y="933"/>
                      <a:pt x="534" y="933"/>
                    </a:cubicBezTo>
                    <a:cubicBezTo>
                      <a:pt x="538" y="935"/>
                      <a:pt x="543" y="936"/>
                      <a:pt x="548" y="937"/>
                    </a:cubicBezTo>
                    <a:cubicBezTo>
                      <a:pt x="551" y="938"/>
                      <a:pt x="554" y="938"/>
                      <a:pt x="557" y="939"/>
                    </a:cubicBezTo>
                    <a:cubicBezTo>
                      <a:pt x="561" y="940"/>
                      <a:pt x="566" y="941"/>
                      <a:pt x="570" y="942"/>
                    </a:cubicBezTo>
                    <a:cubicBezTo>
                      <a:pt x="573" y="943"/>
                      <a:pt x="576" y="944"/>
                      <a:pt x="579" y="944"/>
                    </a:cubicBezTo>
                    <a:cubicBezTo>
                      <a:pt x="584" y="945"/>
                      <a:pt x="588" y="946"/>
                      <a:pt x="593" y="947"/>
                    </a:cubicBezTo>
                    <a:cubicBezTo>
                      <a:pt x="595" y="948"/>
                      <a:pt x="597" y="948"/>
                      <a:pt x="599" y="948"/>
                    </a:cubicBezTo>
                    <a:cubicBezTo>
                      <a:pt x="600" y="949"/>
                      <a:pt x="601" y="949"/>
                      <a:pt x="602" y="949"/>
                    </a:cubicBezTo>
                    <a:cubicBezTo>
                      <a:pt x="606" y="950"/>
                      <a:pt x="610" y="951"/>
                      <a:pt x="614" y="952"/>
                    </a:cubicBezTo>
                    <a:cubicBezTo>
                      <a:pt x="617" y="952"/>
                      <a:pt x="620" y="953"/>
                      <a:pt x="623" y="953"/>
                    </a:cubicBezTo>
                    <a:cubicBezTo>
                      <a:pt x="627" y="954"/>
                      <a:pt x="631" y="955"/>
                      <a:pt x="636" y="956"/>
                    </a:cubicBezTo>
                    <a:cubicBezTo>
                      <a:pt x="639" y="956"/>
                      <a:pt x="642" y="957"/>
                      <a:pt x="645" y="957"/>
                    </a:cubicBezTo>
                    <a:cubicBezTo>
                      <a:pt x="649" y="958"/>
                      <a:pt x="654" y="959"/>
                      <a:pt x="658" y="959"/>
                    </a:cubicBezTo>
                    <a:cubicBezTo>
                      <a:pt x="661" y="960"/>
                      <a:pt x="664" y="960"/>
                      <a:pt x="666" y="961"/>
                    </a:cubicBezTo>
                    <a:cubicBezTo>
                      <a:pt x="672" y="962"/>
                      <a:pt x="677" y="962"/>
                      <a:pt x="683" y="963"/>
                    </a:cubicBezTo>
                    <a:cubicBezTo>
                      <a:pt x="684" y="963"/>
                      <a:pt x="686" y="964"/>
                      <a:pt x="688" y="964"/>
                    </a:cubicBezTo>
                    <a:cubicBezTo>
                      <a:pt x="688" y="964"/>
                      <a:pt x="688" y="964"/>
                      <a:pt x="688" y="964"/>
                    </a:cubicBezTo>
                    <a:cubicBezTo>
                      <a:pt x="694" y="965"/>
                      <a:pt x="701" y="966"/>
                      <a:pt x="707" y="967"/>
                    </a:cubicBezTo>
                    <a:cubicBezTo>
                      <a:pt x="708" y="967"/>
                      <a:pt x="709" y="967"/>
                      <a:pt x="709" y="967"/>
                    </a:cubicBezTo>
                    <a:cubicBezTo>
                      <a:pt x="717" y="968"/>
                      <a:pt x="724" y="969"/>
                      <a:pt x="731" y="969"/>
                    </a:cubicBezTo>
                    <a:cubicBezTo>
                      <a:pt x="733" y="970"/>
                      <a:pt x="735" y="970"/>
                      <a:pt x="738" y="970"/>
                    </a:cubicBezTo>
                    <a:cubicBezTo>
                      <a:pt x="743" y="971"/>
                      <a:pt x="748" y="971"/>
                      <a:pt x="753" y="972"/>
                    </a:cubicBezTo>
                    <a:cubicBezTo>
                      <a:pt x="755" y="972"/>
                      <a:pt x="758" y="972"/>
                      <a:pt x="761" y="973"/>
                    </a:cubicBezTo>
                    <a:cubicBezTo>
                      <a:pt x="765" y="973"/>
                      <a:pt x="770" y="973"/>
                      <a:pt x="774" y="974"/>
                    </a:cubicBezTo>
                    <a:cubicBezTo>
                      <a:pt x="775" y="974"/>
                      <a:pt x="775" y="974"/>
                      <a:pt x="775" y="974"/>
                    </a:cubicBezTo>
                    <a:cubicBezTo>
                      <a:pt x="778" y="974"/>
                      <a:pt x="781" y="974"/>
                      <a:pt x="783" y="974"/>
                    </a:cubicBezTo>
                    <a:cubicBezTo>
                      <a:pt x="788" y="975"/>
                      <a:pt x="792" y="975"/>
                      <a:pt x="796" y="975"/>
                    </a:cubicBezTo>
                    <a:cubicBezTo>
                      <a:pt x="799" y="976"/>
                      <a:pt x="802" y="976"/>
                      <a:pt x="806" y="976"/>
                    </a:cubicBezTo>
                    <a:cubicBezTo>
                      <a:pt x="810" y="976"/>
                      <a:pt x="814" y="976"/>
                      <a:pt x="818" y="977"/>
                    </a:cubicBezTo>
                    <a:cubicBezTo>
                      <a:pt x="821" y="977"/>
                      <a:pt x="824" y="977"/>
                      <a:pt x="828" y="977"/>
                    </a:cubicBezTo>
                    <a:cubicBezTo>
                      <a:pt x="832" y="977"/>
                      <a:pt x="836" y="978"/>
                      <a:pt x="840" y="978"/>
                    </a:cubicBezTo>
                    <a:cubicBezTo>
                      <a:pt x="843" y="978"/>
                      <a:pt x="846" y="978"/>
                      <a:pt x="850" y="978"/>
                    </a:cubicBezTo>
                    <a:cubicBezTo>
                      <a:pt x="854" y="978"/>
                      <a:pt x="858" y="978"/>
                      <a:pt x="861" y="978"/>
                    </a:cubicBezTo>
                    <a:cubicBezTo>
                      <a:pt x="862" y="978"/>
                      <a:pt x="863" y="978"/>
                      <a:pt x="864" y="978"/>
                    </a:cubicBezTo>
                    <a:cubicBezTo>
                      <a:pt x="866" y="979"/>
                      <a:pt x="868" y="979"/>
                      <a:pt x="871" y="979"/>
                    </a:cubicBezTo>
                    <a:cubicBezTo>
                      <a:pt x="875" y="979"/>
                      <a:pt x="880" y="979"/>
                      <a:pt x="884" y="979"/>
                    </a:cubicBezTo>
                    <a:cubicBezTo>
                      <a:pt x="887" y="979"/>
                      <a:pt x="890" y="979"/>
                      <a:pt x="894" y="979"/>
                    </a:cubicBezTo>
                    <a:cubicBezTo>
                      <a:pt x="898" y="979"/>
                      <a:pt x="902" y="979"/>
                      <a:pt x="906" y="979"/>
                    </a:cubicBezTo>
                    <a:cubicBezTo>
                      <a:pt x="910" y="979"/>
                      <a:pt x="913" y="979"/>
                      <a:pt x="916" y="979"/>
                    </a:cubicBezTo>
                    <a:cubicBezTo>
                      <a:pt x="920" y="979"/>
                      <a:pt x="924" y="979"/>
                      <a:pt x="929" y="979"/>
                    </a:cubicBezTo>
                    <a:cubicBezTo>
                      <a:pt x="932" y="979"/>
                      <a:pt x="935" y="979"/>
                      <a:pt x="939" y="979"/>
                    </a:cubicBezTo>
                    <a:cubicBezTo>
                      <a:pt x="943" y="978"/>
                      <a:pt x="947" y="978"/>
                      <a:pt x="951" y="978"/>
                    </a:cubicBezTo>
                    <a:cubicBezTo>
                      <a:pt x="952" y="978"/>
                      <a:pt x="954" y="978"/>
                      <a:pt x="956" y="978"/>
                    </a:cubicBezTo>
                    <a:cubicBezTo>
                      <a:pt x="957" y="978"/>
                      <a:pt x="959" y="978"/>
                      <a:pt x="960" y="978"/>
                    </a:cubicBezTo>
                    <a:cubicBezTo>
                      <a:pt x="965" y="978"/>
                      <a:pt x="970" y="977"/>
                      <a:pt x="975" y="977"/>
                    </a:cubicBezTo>
                    <a:cubicBezTo>
                      <a:pt x="978" y="977"/>
                      <a:pt x="981" y="977"/>
                      <a:pt x="984" y="977"/>
                    </a:cubicBezTo>
                    <a:cubicBezTo>
                      <a:pt x="989" y="977"/>
                      <a:pt x="994" y="976"/>
                      <a:pt x="999" y="976"/>
                    </a:cubicBezTo>
                    <a:cubicBezTo>
                      <a:pt x="1002" y="976"/>
                      <a:pt x="1005" y="976"/>
                      <a:pt x="1008" y="975"/>
                    </a:cubicBezTo>
                    <a:cubicBezTo>
                      <a:pt x="1014" y="975"/>
                      <a:pt x="1021" y="974"/>
                      <a:pt x="1027" y="974"/>
                    </a:cubicBezTo>
                    <a:cubicBezTo>
                      <a:pt x="1028" y="974"/>
                      <a:pt x="1030" y="974"/>
                      <a:pt x="1031" y="974"/>
                    </a:cubicBezTo>
                    <a:cubicBezTo>
                      <a:pt x="1039" y="973"/>
                      <a:pt x="1046" y="972"/>
                      <a:pt x="1054" y="972"/>
                    </a:cubicBezTo>
                    <a:cubicBezTo>
                      <a:pt x="1055" y="971"/>
                      <a:pt x="1055" y="971"/>
                      <a:pt x="1055" y="971"/>
                    </a:cubicBezTo>
                    <a:cubicBezTo>
                      <a:pt x="1057" y="971"/>
                      <a:pt x="1058" y="971"/>
                      <a:pt x="1059" y="971"/>
                    </a:cubicBezTo>
                    <a:cubicBezTo>
                      <a:pt x="1066" y="970"/>
                      <a:pt x="1073" y="970"/>
                      <a:pt x="1080" y="969"/>
                    </a:cubicBezTo>
                    <a:cubicBezTo>
                      <a:pt x="1083" y="968"/>
                      <a:pt x="1086" y="968"/>
                      <a:pt x="1088" y="968"/>
                    </a:cubicBezTo>
                    <a:cubicBezTo>
                      <a:pt x="1095" y="967"/>
                      <a:pt x="1102" y="966"/>
                      <a:pt x="1109" y="965"/>
                    </a:cubicBezTo>
                    <a:cubicBezTo>
                      <a:pt x="1111" y="965"/>
                      <a:pt x="1113" y="965"/>
                      <a:pt x="1114" y="964"/>
                    </a:cubicBezTo>
                    <a:cubicBezTo>
                      <a:pt x="1123" y="963"/>
                      <a:pt x="1131" y="962"/>
                      <a:pt x="1140" y="961"/>
                    </a:cubicBezTo>
                    <a:cubicBezTo>
                      <a:pt x="1142" y="960"/>
                      <a:pt x="1144" y="960"/>
                      <a:pt x="1146" y="960"/>
                    </a:cubicBezTo>
                    <a:cubicBezTo>
                      <a:pt x="1153" y="958"/>
                      <a:pt x="1159" y="957"/>
                      <a:pt x="1166" y="956"/>
                    </a:cubicBezTo>
                    <a:cubicBezTo>
                      <a:pt x="1167" y="956"/>
                      <a:pt x="1169" y="956"/>
                      <a:pt x="1170" y="955"/>
                    </a:cubicBezTo>
                    <a:cubicBezTo>
                      <a:pt x="1171" y="955"/>
                      <a:pt x="1173" y="955"/>
                      <a:pt x="1174" y="955"/>
                    </a:cubicBezTo>
                    <a:cubicBezTo>
                      <a:pt x="1178" y="954"/>
                      <a:pt x="1182" y="953"/>
                      <a:pt x="1186" y="952"/>
                    </a:cubicBezTo>
                    <a:cubicBezTo>
                      <a:pt x="1189" y="952"/>
                      <a:pt x="1192" y="951"/>
                      <a:pt x="1196" y="951"/>
                    </a:cubicBezTo>
                    <a:cubicBezTo>
                      <a:pt x="1199" y="950"/>
                      <a:pt x="1203" y="949"/>
                      <a:pt x="1207" y="948"/>
                    </a:cubicBezTo>
                    <a:cubicBezTo>
                      <a:pt x="1210" y="948"/>
                      <a:pt x="1214" y="947"/>
                      <a:pt x="1217" y="946"/>
                    </a:cubicBezTo>
                    <a:cubicBezTo>
                      <a:pt x="1221" y="945"/>
                      <a:pt x="1224" y="944"/>
                      <a:pt x="1228" y="944"/>
                    </a:cubicBezTo>
                    <a:cubicBezTo>
                      <a:pt x="1231" y="943"/>
                      <a:pt x="1235" y="942"/>
                      <a:pt x="1238" y="941"/>
                    </a:cubicBezTo>
                    <a:cubicBezTo>
                      <a:pt x="1242" y="941"/>
                      <a:pt x="1246" y="940"/>
                      <a:pt x="1249" y="939"/>
                    </a:cubicBezTo>
                    <a:cubicBezTo>
                      <a:pt x="1252" y="938"/>
                      <a:pt x="1256" y="937"/>
                      <a:pt x="1259" y="936"/>
                    </a:cubicBezTo>
                    <a:cubicBezTo>
                      <a:pt x="1263" y="935"/>
                      <a:pt x="1267" y="934"/>
                      <a:pt x="1271" y="933"/>
                    </a:cubicBezTo>
                    <a:cubicBezTo>
                      <a:pt x="1273" y="933"/>
                      <a:pt x="1276" y="932"/>
                      <a:pt x="1279" y="931"/>
                    </a:cubicBezTo>
                    <a:cubicBezTo>
                      <a:pt x="1283" y="930"/>
                      <a:pt x="1288" y="929"/>
                      <a:pt x="1292" y="928"/>
                    </a:cubicBezTo>
                    <a:cubicBezTo>
                      <a:pt x="1295" y="927"/>
                      <a:pt x="1297" y="926"/>
                      <a:pt x="1300" y="925"/>
                    </a:cubicBezTo>
                    <a:cubicBezTo>
                      <a:pt x="1305" y="924"/>
                      <a:pt x="1310" y="922"/>
                      <a:pt x="1315" y="921"/>
                    </a:cubicBezTo>
                    <a:cubicBezTo>
                      <a:pt x="1317" y="920"/>
                      <a:pt x="1318" y="920"/>
                      <a:pt x="1320" y="919"/>
                    </a:cubicBezTo>
                    <a:cubicBezTo>
                      <a:pt x="1327" y="917"/>
                      <a:pt x="1333" y="915"/>
                      <a:pt x="1340" y="913"/>
                    </a:cubicBezTo>
                    <a:cubicBezTo>
                      <a:pt x="1340" y="913"/>
                      <a:pt x="1340" y="913"/>
                      <a:pt x="1340" y="913"/>
                    </a:cubicBezTo>
                    <a:cubicBezTo>
                      <a:pt x="1341" y="913"/>
                      <a:pt x="1341" y="913"/>
                      <a:pt x="1342" y="913"/>
                    </a:cubicBezTo>
                    <a:cubicBezTo>
                      <a:pt x="1349" y="910"/>
                      <a:pt x="1356" y="908"/>
                      <a:pt x="1363" y="905"/>
                    </a:cubicBezTo>
                    <a:cubicBezTo>
                      <a:pt x="1366" y="904"/>
                      <a:pt x="1368" y="904"/>
                      <a:pt x="1370" y="903"/>
                    </a:cubicBezTo>
                    <a:cubicBezTo>
                      <a:pt x="1376" y="901"/>
                      <a:pt x="1382" y="899"/>
                      <a:pt x="1388" y="896"/>
                    </a:cubicBezTo>
                    <a:cubicBezTo>
                      <a:pt x="1390" y="896"/>
                      <a:pt x="1392" y="895"/>
                      <a:pt x="1394" y="894"/>
                    </a:cubicBezTo>
                    <a:cubicBezTo>
                      <a:pt x="1402" y="891"/>
                      <a:pt x="1409" y="888"/>
                      <a:pt x="1417" y="885"/>
                    </a:cubicBezTo>
                    <a:cubicBezTo>
                      <a:pt x="1418" y="885"/>
                      <a:pt x="1420" y="884"/>
                      <a:pt x="1421" y="883"/>
                    </a:cubicBezTo>
                    <a:cubicBezTo>
                      <a:pt x="1427" y="881"/>
                      <a:pt x="1433" y="878"/>
                      <a:pt x="1439" y="876"/>
                    </a:cubicBezTo>
                    <a:cubicBezTo>
                      <a:pt x="1441" y="875"/>
                      <a:pt x="1444" y="874"/>
                      <a:pt x="1446" y="873"/>
                    </a:cubicBezTo>
                    <a:cubicBezTo>
                      <a:pt x="1452" y="870"/>
                      <a:pt x="1458" y="867"/>
                      <a:pt x="1464" y="865"/>
                    </a:cubicBezTo>
                    <a:cubicBezTo>
                      <a:pt x="1465" y="864"/>
                      <a:pt x="1467" y="863"/>
                      <a:pt x="1468" y="863"/>
                    </a:cubicBezTo>
                    <a:cubicBezTo>
                      <a:pt x="1475" y="859"/>
                      <a:pt x="1482" y="856"/>
                      <a:pt x="1489" y="852"/>
                    </a:cubicBezTo>
                    <a:cubicBezTo>
                      <a:pt x="1491" y="851"/>
                      <a:pt x="1493" y="851"/>
                      <a:pt x="1495" y="850"/>
                    </a:cubicBezTo>
                    <a:cubicBezTo>
                      <a:pt x="1500" y="847"/>
                      <a:pt x="1505" y="844"/>
                      <a:pt x="1511" y="841"/>
                    </a:cubicBezTo>
                    <a:cubicBezTo>
                      <a:pt x="1513" y="840"/>
                      <a:pt x="1515" y="839"/>
                      <a:pt x="1517" y="838"/>
                    </a:cubicBezTo>
                    <a:cubicBezTo>
                      <a:pt x="1524" y="834"/>
                      <a:pt x="1530" y="830"/>
                      <a:pt x="1537" y="826"/>
                    </a:cubicBezTo>
                    <a:cubicBezTo>
                      <a:pt x="1541" y="824"/>
                      <a:pt x="1544" y="822"/>
                      <a:pt x="1548" y="820"/>
                    </a:cubicBezTo>
                    <a:cubicBezTo>
                      <a:pt x="1549" y="819"/>
                      <a:pt x="1550" y="819"/>
                      <a:pt x="1551" y="818"/>
                    </a:cubicBezTo>
                    <a:cubicBezTo>
                      <a:pt x="1553" y="817"/>
                      <a:pt x="1556" y="815"/>
                      <a:pt x="1559" y="813"/>
                    </a:cubicBezTo>
                    <a:cubicBezTo>
                      <a:pt x="1561" y="812"/>
                      <a:pt x="1564" y="810"/>
                      <a:pt x="1566" y="809"/>
                    </a:cubicBezTo>
                    <a:cubicBezTo>
                      <a:pt x="1569" y="807"/>
                      <a:pt x="1572" y="805"/>
                      <a:pt x="1574" y="803"/>
                    </a:cubicBezTo>
                    <a:cubicBezTo>
                      <a:pt x="1577" y="802"/>
                      <a:pt x="1579" y="800"/>
                      <a:pt x="1582" y="799"/>
                    </a:cubicBezTo>
                    <a:cubicBezTo>
                      <a:pt x="1584" y="797"/>
                      <a:pt x="1587" y="795"/>
                      <a:pt x="1590" y="793"/>
                    </a:cubicBezTo>
                    <a:cubicBezTo>
                      <a:pt x="1592" y="792"/>
                      <a:pt x="1594" y="790"/>
                      <a:pt x="1596" y="788"/>
                    </a:cubicBezTo>
                    <a:cubicBezTo>
                      <a:pt x="1599" y="787"/>
                      <a:pt x="1602" y="785"/>
                      <a:pt x="1604" y="783"/>
                    </a:cubicBezTo>
                    <a:cubicBezTo>
                      <a:pt x="1606" y="781"/>
                      <a:pt x="1609" y="780"/>
                      <a:pt x="1611" y="778"/>
                    </a:cubicBezTo>
                    <a:cubicBezTo>
                      <a:pt x="1613" y="776"/>
                      <a:pt x="1616" y="774"/>
                      <a:pt x="1618" y="772"/>
                    </a:cubicBezTo>
                    <a:cubicBezTo>
                      <a:pt x="1620" y="771"/>
                      <a:pt x="1622" y="769"/>
                      <a:pt x="1624" y="768"/>
                    </a:cubicBezTo>
                    <a:cubicBezTo>
                      <a:pt x="1627" y="766"/>
                      <a:pt x="1629" y="764"/>
                      <a:pt x="1632" y="762"/>
                    </a:cubicBezTo>
                    <a:cubicBezTo>
                      <a:pt x="1634" y="760"/>
                      <a:pt x="1636" y="759"/>
                      <a:pt x="1638" y="757"/>
                    </a:cubicBezTo>
                    <a:cubicBezTo>
                      <a:pt x="1640" y="755"/>
                      <a:pt x="1642" y="753"/>
                      <a:pt x="1645" y="751"/>
                    </a:cubicBezTo>
                    <a:cubicBezTo>
                      <a:pt x="1647" y="749"/>
                      <a:pt x="1648" y="748"/>
                      <a:pt x="1650" y="746"/>
                    </a:cubicBezTo>
                    <a:cubicBezTo>
                      <a:pt x="1653" y="744"/>
                      <a:pt x="1655" y="742"/>
                      <a:pt x="1657" y="740"/>
                    </a:cubicBezTo>
                    <a:cubicBezTo>
                      <a:pt x="1659" y="739"/>
                      <a:pt x="1660" y="737"/>
                      <a:pt x="1662" y="736"/>
                    </a:cubicBezTo>
                    <a:cubicBezTo>
                      <a:pt x="1663" y="735"/>
                      <a:pt x="1663" y="735"/>
                      <a:pt x="1663" y="735"/>
                    </a:cubicBezTo>
                    <a:cubicBezTo>
                      <a:pt x="1663" y="734"/>
                      <a:pt x="1664" y="734"/>
                      <a:pt x="1664" y="733"/>
                    </a:cubicBezTo>
                    <a:cubicBezTo>
                      <a:pt x="1667" y="731"/>
                      <a:pt x="1670" y="728"/>
                      <a:pt x="1673" y="725"/>
                    </a:cubicBezTo>
                    <a:cubicBezTo>
                      <a:pt x="1674" y="724"/>
                      <a:pt x="1675" y="723"/>
                      <a:pt x="1676" y="723"/>
                    </a:cubicBezTo>
                    <a:cubicBezTo>
                      <a:pt x="1679" y="719"/>
                      <a:pt x="1682" y="716"/>
                      <a:pt x="1685" y="713"/>
                    </a:cubicBezTo>
                    <a:cubicBezTo>
                      <a:pt x="1686" y="712"/>
                      <a:pt x="1686" y="712"/>
                      <a:pt x="1687" y="711"/>
                    </a:cubicBezTo>
                    <a:cubicBezTo>
                      <a:pt x="1689" y="708"/>
                      <a:pt x="1692" y="706"/>
                      <a:pt x="1695" y="703"/>
                    </a:cubicBezTo>
                    <a:cubicBezTo>
                      <a:pt x="1695" y="702"/>
                      <a:pt x="1696" y="701"/>
                      <a:pt x="1697" y="700"/>
                    </a:cubicBezTo>
                    <a:cubicBezTo>
                      <a:pt x="1700" y="697"/>
                      <a:pt x="1703" y="694"/>
                      <a:pt x="1706" y="690"/>
                    </a:cubicBezTo>
                    <a:cubicBezTo>
                      <a:pt x="1706" y="690"/>
                      <a:pt x="1706" y="689"/>
                      <a:pt x="1707" y="689"/>
                    </a:cubicBezTo>
                    <a:cubicBezTo>
                      <a:pt x="1709" y="686"/>
                      <a:pt x="1712" y="683"/>
                      <a:pt x="1714" y="680"/>
                    </a:cubicBezTo>
                    <a:cubicBezTo>
                      <a:pt x="1715" y="679"/>
                      <a:pt x="1716" y="678"/>
                      <a:pt x="1716" y="678"/>
                    </a:cubicBezTo>
                    <a:cubicBezTo>
                      <a:pt x="1717" y="677"/>
                      <a:pt x="1717" y="676"/>
                      <a:pt x="1718" y="676"/>
                    </a:cubicBezTo>
                    <a:cubicBezTo>
                      <a:pt x="1720" y="673"/>
                      <a:pt x="1722" y="670"/>
                      <a:pt x="1724" y="668"/>
                    </a:cubicBezTo>
                    <a:cubicBezTo>
                      <a:pt x="1724" y="667"/>
                      <a:pt x="1725" y="667"/>
                      <a:pt x="1725" y="666"/>
                    </a:cubicBezTo>
                    <a:cubicBezTo>
                      <a:pt x="1728" y="663"/>
                      <a:pt x="1730" y="659"/>
                      <a:pt x="1733" y="656"/>
                    </a:cubicBezTo>
                    <a:cubicBezTo>
                      <a:pt x="1733" y="655"/>
                      <a:pt x="1733" y="655"/>
                      <a:pt x="1733" y="655"/>
                    </a:cubicBezTo>
                    <a:cubicBezTo>
                      <a:pt x="1735" y="652"/>
                      <a:pt x="1738" y="648"/>
                      <a:pt x="1740" y="645"/>
                    </a:cubicBezTo>
                    <a:cubicBezTo>
                      <a:pt x="1740" y="644"/>
                      <a:pt x="1741" y="644"/>
                      <a:pt x="1741" y="643"/>
                    </a:cubicBezTo>
                    <a:cubicBezTo>
                      <a:pt x="1743" y="640"/>
                      <a:pt x="1745" y="636"/>
                      <a:pt x="1747" y="633"/>
                    </a:cubicBezTo>
                    <a:cubicBezTo>
                      <a:pt x="1748" y="632"/>
                      <a:pt x="1748" y="632"/>
                      <a:pt x="1749" y="631"/>
                    </a:cubicBezTo>
                    <a:cubicBezTo>
                      <a:pt x="1750" y="628"/>
                      <a:pt x="1752" y="625"/>
                      <a:pt x="1754" y="622"/>
                    </a:cubicBezTo>
                    <a:cubicBezTo>
                      <a:pt x="1754" y="621"/>
                      <a:pt x="1754" y="621"/>
                      <a:pt x="1754" y="621"/>
                    </a:cubicBezTo>
                    <a:cubicBezTo>
                      <a:pt x="1756" y="619"/>
                      <a:pt x="1757" y="616"/>
                      <a:pt x="1758" y="614"/>
                    </a:cubicBezTo>
                    <a:cubicBezTo>
                      <a:pt x="1759" y="612"/>
                      <a:pt x="1760" y="610"/>
                      <a:pt x="1761" y="609"/>
                    </a:cubicBezTo>
                    <a:cubicBezTo>
                      <a:pt x="1762" y="606"/>
                      <a:pt x="1764" y="603"/>
                      <a:pt x="1765" y="600"/>
                    </a:cubicBezTo>
                    <a:cubicBezTo>
                      <a:pt x="1766" y="599"/>
                      <a:pt x="1766" y="598"/>
                      <a:pt x="1767" y="596"/>
                    </a:cubicBezTo>
                    <a:cubicBezTo>
                      <a:pt x="1769" y="592"/>
                      <a:pt x="1771" y="588"/>
                      <a:pt x="1773" y="584"/>
                    </a:cubicBezTo>
                    <a:cubicBezTo>
                      <a:pt x="1773" y="583"/>
                      <a:pt x="1773" y="583"/>
                      <a:pt x="1773" y="582"/>
                    </a:cubicBezTo>
                    <a:cubicBezTo>
                      <a:pt x="1775" y="579"/>
                      <a:pt x="1776" y="575"/>
                      <a:pt x="1778" y="571"/>
                    </a:cubicBezTo>
                    <a:cubicBezTo>
                      <a:pt x="1778" y="571"/>
                      <a:pt x="1778" y="571"/>
                      <a:pt x="1778" y="571"/>
                    </a:cubicBezTo>
                    <a:cubicBezTo>
                      <a:pt x="1778" y="569"/>
                      <a:pt x="1779" y="568"/>
                      <a:pt x="1779" y="566"/>
                    </a:cubicBezTo>
                    <a:cubicBezTo>
                      <a:pt x="1780" y="564"/>
                      <a:pt x="1781" y="561"/>
                      <a:pt x="1782" y="559"/>
                    </a:cubicBezTo>
                    <a:cubicBezTo>
                      <a:pt x="1783" y="557"/>
                      <a:pt x="1783" y="555"/>
                      <a:pt x="1784" y="554"/>
                    </a:cubicBezTo>
                    <a:cubicBezTo>
                      <a:pt x="1784" y="551"/>
                      <a:pt x="1785" y="549"/>
                      <a:pt x="1786" y="547"/>
                    </a:cubicBezTo>
                    <a:cubicBezTo>
                      <a:pt x="1786" y="545"/>
                      <a:pt x="1787" y="543"/>
                      <a:pt x="1787" y="541"/>
                    </a:cubicBezTo>
                    <a:cubicBezTo>
                      <a:pt x="1788" y="539"/>
                      <a:pt x="1789" y="536"/>
                      <a:pt x="1789" y="534"/>
                    </a:cubicBezTo>
                    <a:cubicBezTo>
                      <a:pt x="1790" y="532"/>
                      <a:pt x="1790" y="530"/>
                      <a:pt x="1790" y="528"/>
                    </a:cubicBezTo>
                    <a:cubicBezTo>
                      <a:pt x="1791" y="526"/>
                      <a:pt x="1792" y="524"/>
                      <a:pt x="1792" y="522"/>
                    </a:cubicBezTo>
                    <a:cubicBezTo>
                      <a:pt x="1792" y="521"/>
                      <a:pt x="1792" y="521"/>
                      <a:pt x="1792" y="520"/>
                    </a:cubicBezTo>
                    <a:cubicBezTo>
                      <a:pt x="1793" y="519"/>
                      <a:pt x="1793" y="517"/>
                      <a:pt x="1793" y="516"/>
                    </a:cubicBezTo>
                    <a:cubicBezTo>
                      <a:pt x="1793" y="514"/>
                      <a:pt x="1794" y="511"/>
                      <a:pt x="1794" y="509"/>
                    </a:cubicBezTo>
                    <a:cubicBezTo>
                      <a:pt x="1795" y="507"/>
                      <a:pt x="1795" y="505"/>
                      <a:pt x="1795" y="503"/>
                    </a:cubicBezTo>
                    <a:cubicBezTo>
                      <a:pt x="1795" y="501"/>
                      <a:pt x="1796" y="499"/>
                      <a:pt x="1796" y="496"/>
                    </a:cubicBezTo>
                    <a:cubicBezTo>
                      <a:pt x="1796" y="494"/>
                      <a:pt x="1796" y="492"/>
                      <a:pt x="1797" y="490"/>
                    </a:cubicBezTo>
                    <a:cubicBezTo>
                      <a:pt x="1797" y="488"/>
                      <a:pt x="1797" y="486"/>
                      <a:pt x="1797" y="484"/>
                    </a:cubicBezTo>
                    <a:cubicBezTo>
                      <a:pt x="1797" y="482"/>
                      <a:pt x="1798" y="480"/>
                      <a:pt x="1798" y="478"/>
                    </a:cubicBezTo>
                    <a:cubicBezTo>
                      <a:pt x="1798" y="476"/>
                      <a:pt x="1798" y="473"/>
                      <a:pt x="1798" y="471"/>
                    </a:cubicBezTo>
                    <a:cubicBezTo>
                      <a:pt x="1798" y="470"/>
                      <a:pt x="1798" y="470"/>
                      <a:pt x="1798" y="469"/>
                    </a:cubicBezTo>
                    <a:cubicBezTo>
                      <a:pt x="1798" y="466"/>
                      <a:pt x="1798" y="464"/>
                      <a:pt x="1798" y="461"/>
                    </a:cubicBezTo>
                    <a:cubicBezTo>
                      <a:pt x="1800" y="5"/>
                      <a:pt x="1800" y="5"/>
                      <a:pt x="1800" y="5"/>
                    </a:cubicBezTo>
                    <a:cubicBezTo>
                      <a:pt x="1800" y="8"/>
                      <a:pt x="1799" y="12"/>
                      <a:pt x="1799" y="15"/>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 name="Freeform 238"/>
              <p:cNvSpPr/>
              <p:nvPr>
                <p:custDataLst>
                  <p:tags r:id="rId10"/>
                </p:custDataLst>
              </p:nvPr>
            </p:nvSpPr>
            <p:spPr bwMode="auto">
              <a:xfrm>
                <a:off x="1335088" y="6138863"/>
                <a:ext cx="1263650" cy="565150"/>
              </a:xfrm>
              <a:custGeom>
                <a:gdLst>
                  <a:gd name="T0" fmla="*/ 1017 w 1208"/>
                  <a:gd name="T1" fmla="*/ 141 h 542"/>
                  <a:gd name="T2" fmla="*/ 138 w 1208"/>
                  <a:gd name="T3" fmla="*/ 141 h 542"/>
                  <a:gd name="T4" fmla="*/ 62 w 1208"/>
                  <a:gd name="T5" fmla="*/ 194 h 542"/>
                  <a:gd name="T6" fmla="*/ 132 w 1208"/>
                  <a:gd name="T7" fmla="*/ 327 h 542"/>
                  <a:gd name="T8" fmla="*/ 153 w 1208"/>
                  <a:gd name="T9" fmla="*/ 321 h 542"/>
                  <a:gd name="T10" fmla="*/ 391 w 1208"/>
                  <a:gd name="T11" fmla="*/ 364 h 542"/>
                  <a:gd name="T12" fmla="*/ 1075 w 1208"/>
                  <a:gd name="T13" fmla="*/ 474 h 542"/>
                  <a:gd name="T14" fmla="*/ 1148 w 1208"/>
                  <a:gd name="T15" fmla="*/ 252 h 542"/>
                  <a:gd name="T16" fmla="*/ 1017 w 1208"/>
                  <a:gd name="T17" fmla="*/ 141 h 54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08" h="542">
                    <a:moveTo>
                      <a:pt x="1017" y="141"/>
                    </a:moveTo>
                    <a:cubicBezTo>
                      <a:pt x="773" y="0"/>
                      <a:pt x="380" y="0"/>
                      <a:pt x="138" y="141"/>
                    </a:cubicBezTo>
                    <a:cubicBezTo>
                      <a:pt x="109" y="157"/>
                      <a:pt x="84" y="175"/>
                      <a:pt x="62" y="194"/>
                    </a:cubicBezTo>
                    <a:cubicBezTo>
                      <a:pt x="0" y="247"/>
                      <a:pt x="53" y="347"/>
                      <a:pt x="132" y="327"/>
                    </a:cubicBezTo>
                    <a:cubicBezTo>
                      <a:pt x="153" y="321"/>
                      <a:pt x="153" y="321"/>
                      <a:pt x="153" y="321"/>
                    </a:cubicBezTo>
                    <a:cubicBezTo>
                      <a:pt x="235" y="300"/>
                      <a:pt x="322" y="316"/>
                      <a:pt x="391" y="364"/>
                    </a:cubicBezTo>
                    <a:cubicBezTo>
                      <a:pt x="591" y="502"/>
                      <a:pt x="842" y="542"/>
                      <a:pt x="1075" y="474"/>
                    </a:cubicBezTo>
                    <a:cubicBezTo>
                      <a:pt x="1170" y="446"/>
                      <a:pt x="1208" y="331"/>
                      <a:pt x="1148" y="252"/>
                    </a:cubicBezTo>
                    <a:cubicBezTo>
                      <a:pt x="1118" y="211"/>
                      <a:pt x="1074" y="174"/>
                      <a:pt x="1017" y="141"/>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 name="Freeform 239"/>
              <p:cNvSpPr/>
              <p:nvPr>
                <p:custDataLst>
                  <p:tags r:id="rId11"/>
                </p:custDataLst>
              </p:nvPr>
            </p:nvSpPr>
            <p:spPr bwMode="auto">
              <a:xfrm>
                <a:off x="2354263" y="6343651"/>
                <a:ext cx="180975" cy="265113"/>
              </a:xfrm>
              <a:custGeom>
                <a:gdLst>
                  <a:gd name="T0" fmla="*/ 133 w 173"/>
                  <a:gd name="T1" fmla="*/ 87 h 255"/>
                  <a:gd name="T2" fmla="*/ 44 w 173"/>
                  <a:gd name="T3" fmla="*/ 12 h 255"/>
                  <a:gd name="T4" fmla="*/ 21 w 173"/>
                  <a:gd name="T5" fmla="*/ 0 h 255"/>
                  <a:gd name="T6" fmla="*/ 75 w 173"/>
                  <a:gd name="T7" fmla="*/ 63 h 255"/>
                  <a:gd name="T8" fmla="*/ 23 w 173"/>
                  <a:gd name="T9" fmla="*/ 248 h 255"/>
                  <a:gd name="T10" fmla="*/ 0 w 173"/>
                  <a:gd name="T11" fmla="*/ 255 h 255"/>
                  <a:gd name="T12" fmla="*/ 83 w 173"/>
                  <a:gd name="T13" fmla="*/ 238 h 255"/>
                  <a:gd name="T14" fmla="*/ 133 w 173"/>
                  <a:gd name="T15" fmla="*/ 87 h 255"/>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3" h="255">
                    <a:moveTo>
                      <a:pt x="133" y="87"/>
                    </a:moveTo>
                    <a:cubicBezTo>
                      <a:pt x="112" y="60"/>
                      <a:pt x="82" y="35"/>
                      <a:pt x="44" y="12"/>
                    </a:cubicBezTo>
                    <a:cubicBezTo>
                      <a:pt x="36" y="8"/>
                      <a:pt x="29" y="4"/>
                      <a:pt x="21" y="0"/>
                    </a:cubicBezTo>
                    <a:cubicBezTo>
                      <a:pt x="43" y="19"/>
                      <a:pt x="61" y="41"/>
                      <a:pt x="75" y="63"/>
                    </a:cubicBezTo>
                    <a:cubicBezTo>
                      <a:pt x="117" y="129"/>
                      <a:pt x="90" y="224"/>
                      <a:pt x="23" y="248"/>
                    </a:cubicBezTo>
                    <a:cubicBezTo>
                      <a:pt x="15" y="250"/>
                      <a:pt x="7" y="253"/>
                      <a:pt x="0" y="255"/>
                    </a:cubicBezTo>
                    <a:cubicBezTo>
                      <a:pt x="28" y="252"/>
                      <a:pt x="55" y="246"/>
                      <a:pt x="83" y="238"/>
                    </a:cubicBezTo>
                    <a:cubicBezTo>
                      <a:pt x="147" y="219"/>
                      <a:pt x="173" y="141"/>
                      <a:pt x="133" y="87"/>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sp>
        <p:nvSpPr>
          <p:cNvPr id="2" name="标题 1"/>
          <p:cNvSpPr>
            <a:spLocks noGrp="1"/>
          </p:cNvSpPr>
          <p:nvPr>
            <p:ph type="title"/>
            <p:custDataLst>
              <p:tags r:id="rId12"/>
            </p:custDataLst>
          </p:nvPr>
        </p:nvSpPr>
        <p:spPr>
          <a:xfrm>
            <a:off x="579600" y="237600"/>
            <a:ext cx="11037600" cy="441964"/>
          </a:xfrm>
        </p:spPr>
        <p:txBody>
          <a:bodyPr/>
          <a:lstStyle>
            <a:lvl1pPr>
              <a:defRPr baseline="0">
                <a:solidFill>
                  <a:schemeClr val="accent5"/>
                </a:solidFill>
                <a:latin typeface="Arial" panose="020b0604020202020204" pitchFamily="34" charset="0"/>
                <a:ea typeface="幼圆" panose="02010509060101010101" pitchFamily="49"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13"/>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14"/>
            </p:custDataLst>
          </p:nvPr>
        </p:nvSpPr>
        <p:spPr/>
        <p:txBody>
          <a:bodyPr/>
          <a:lstStyle/>
          <a:p>
            <a:endParaRPr lang="zh-CN" altLang="en-US"/>
          </a:p>
        </p:txBody>
      </p:sp>
      <p:sp>
        <p:nvSpPr>
          <p:cNvPr id="5" name="灯片编号占位符 4"/>
          <p:cNvSpPr>
            <a:spLocks noGrp="1"/>
          </p:cNvSpPr>
          <p:nvPr>
            <p:ph type="sldNum" sz="quarter" idx="12"/>
            <p:custDataLst>
              <p:tags r:id="rId15"/>
            </p:custDataLst>
          </p:nvPr>
        </p:nvSpPr>
        <p:spPr/>
        <p:txBody>
          <a:body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16"/>
            </p:custDataLst>
          </p:nvPr>
        </p:nvSpPr>
        <p:spPr>
          <a:xfrm>
            <a:off x="579600" y="1663200"/>
            <a:ext cx="5342400" cy="2894400"/>
          </a:xfrm>
        </p:spPr>
        <p:txBody>
          <a:bodyPr/>
          <a:lstStyle>
            <a:lvl1pPr>
              <a:defRPr baseline="0">
                <a:latin typeface="Arial" panose="020b0604020202020204" pitchFamily="34" charset="0"/>
                <a:ea typeface="幼圆" panose="02010509060101010101" pitchFamily="49" charset="-122"/>
              </a:defRPr>
            </a:lvl1pPr>
            <a:lvl2pPr>
              <a:defRPr baseline="0">
                <a:latin typeface="Arial" panose="020b0604020202020204" pitchFamily="34" charset="0"/>
                <a:ea typeface="幼圆" panose="02010509060101010101" pitchFamily="49" charset="-122"/>
              </a:defRPr>
            </a:lvl2pPr>
            <a:lvl3pPr>
              <a:defRPr baseline="0">
                <a:latin typeface="Arial" panose="020b0604020202020204" pitchFamily="34" charset="0"/>
                <a:ea typeface="幼圆" panose="02010509060101010101" pitchFamily="49" charset="-122"/>
              </a:defRPr>
            </a:lvl3pPr>
            <a:lvl4pPr>
              <a:defRPr baseline="0">
                <a:latin typeface="Arial" panose="020b0604020202020204" pitchFamily="34" charset="0"/>
                <a:ea typeface="幼圆" panose="02010509060101010101" pitchFamily="49" charset="-122"/>
              </a:defRPr>
            </a:lvl4pPr>
            <a:lvl5pPr>
              <a:defRPr baseline="0">
                <a:latin typeface="Arial" panose="020b0604020202020204" pitchFamily="34" charset="0"/>
                <a:ea typeface="幼圆"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9" name="内容占位符 8"/>
          <p:cNvSpPr>
            <a:spLocks noGrp="1"/>
          </p:cNvSpPr>
          <p:nvPr>
            <p:ph sz="quarter" idx="14"/>
            <p:custDataLst>
              <p:tags r:id="rId17"/>
            </p:custDataLst>
          </p:nvPr>
        </p:nvSpPr>
        <p:spPr>
          <a:xfrm>
            <a:off x="6242400" y="1663200"/>
            <a:ext cx="5367600" cy="2894400"/>
          </a:xfrm>
        </p:spPr>
        <p:txBody>
          <a:bodyPr/>
          <a:lstStyle>
            <a:lvl1pPr>
              <a:defRPr baseline="0">
                <a:latin typeface="Arial" panose="020b0604020202020204" pitchFamily="34" charset="0"/>
                <a:ea typeface="幼圆" panose="02010509060101010101" pitchFamily="49" charset="-122"/>
              </a:defRPr>
            </a:lvl1pPr>
            <a:lvl2pPr>
              <a:defRPr baseline="0">
                <a:latin typeface="Arial" panose="020b0604020202020204" pitchFamily="34" charset="0"/>
                <a:ea typeface="幼圆" panose="02010509060101010101" pitchFamily="49" charset="-122"/>
              </a:defRPr>
            </a:lvl2pPr>
            <a:lvl3pPr>
              <a:defRPr baseline="0">
                <a:latin typeface="Arial" panose="020b0604020202020204" pitchFamily="34" charset="0"/>
                <a:ea typeface="幼圆" panose="02010509060101010101" pitchFamily="49" charset="-122"/>
              </a:defRPr>
            </a:lvl3pPr>
            <a:lvl4pPr>
              <a:defRPr baseline="0">
                <a:latin typeface="Arial" panose="020b0604020202020204" pitchFamily="34" charset="0"/>
                <a:ea typeface="幼圆" panose="02010509060101010101" pitchFamily="49" charset="-122"/>
              </a:defRPr>
            </a:lvl4pPr>
            <a:lvl5pPr>
              <a:defRPr baseline="0">
                <a:latin typeface="Arial" panose="020b0604020202020204" pitchFamily="34" charset="0"/>
                <a:ea typeface="幼圆"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1" name="文本占位符 10"/>
          <p:cNvSpPr>
            <a:spLocks noGrp="1"/>
          </p:cNvSpPr>
          <p:nvPr>
            <p:ph type="body" sz="quarter" idx="15"/>
            <p:custDataLst>
              <p:tags r:id="rId18"/>
            </p:custDataLst>
          </p:nvPr>
        </p:nvSpPr>
        <p:spPr>
          <a:xfrm>
            <a:off x="572400" y="4816800"/>
            <a:ext cx="5342400" cy="781200"/>
          </a:xfrm>
        </p:spPr>
        <p:txBody>
          <a:bodyPr/>
          <a:lstStyle>
            <a:lvl1pPr>
              <a:defRPr baseline="0">
                <a:latin typeface="Arial" panose="020b0604020202020204" pitchFamily="34" charset="0"/>
                <a:ea typeface="幼圆" panose="02010509060101010101" pitchFamily="49" charset="-122"/>
              </a:defRPr>
            </a:lvl1pPr>
          </a:lstStyle>
          <a:p>
            <a:pPr lvl="0"/>
            <a:r>
              <a:rPr lang="zh-CN" altLang="en-US"/>
              <a:t>单击此处编辑母版文本样式</a:t>
            </a:r>
            <a:endParaRPr lang="zh-CN" altLang="en-US"/>
          </a:p>
        </p:txBody>
      </p:sp>
      <p:sp>
        <p:nvSpPr>
          <p:cNvPr id="13" name="文本占位符 12"/>
          <p:cNvSpPr>
            <a:spLocks noGrp="1"/>
          </p:cNvSpPr>
          <p:nvPr>
            <p:ph type="body" sz="quarter" idx="16"/>
            <p:custDataLst>
              <p:tags r:id="rId19"/>
            </p:custDataLst>
          </p:nvPr>
        </p:nvSpPr>
        <p:spPr>
          <a:xfrm>
            <a:off x="6253200" y="4813200"/>
            <a:ext cx="5367600" cy="781200"/>
          </a:xfrm>
        </p:spPr>
        <p:txBody>
          <a:bodyPr/>
          <a:lstStyle>
            <a:lvl1pPr>
              <a:defRPr baseline="0">
                <a:latin typeface="Arial" panose="020b0604020202020204" pitchFamily="34" charset="0"/>
                <a:ea typeface="幼圆" panose="02010509060101010101" pitchFamily="49" charset="-122"/>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腰带">
    <p:bg>
      <p:bgPr>
        <a:solidFill>
          <a:schemeClr val="tx2"/>
        </a:solidFill>
        <a:effectLst/>
      </p:bgPr>
    </p:bg>
    <p:spTree>
      <p:nvGrpSpPr>
        <p:cNvPr id="1" name=""/>
        <p:cNvGrpSpPr/>
        <p:nvPr/>
      </p:nvGrpSpPr>
      <p:grpSpPr>
        <a:xfrm>
          <a:off x="0" y="0"/>
          <a:ext cx="0" cy="0"/>
        </a:xfrm>
      </p:grpSpPr>
      <p:sp>
        <p:nvSpPr>
          <p:cNvPr id="10" name="矩形 9"/>
          <p:cNvSpPr/>
          <p:nvPr>
            <p:custDataLst>
              <p:tags r:id="rId1"/>
            </p:custDataLst>
          </p:nvPr>
        </p:nvSpPr>
        <p:spPr>
          <a:xfrm>
            <a:off x="0" y="959224"/>
            <a:ext cx="12192000" cy="4939553"/>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pic>
        <p:nvPicPr>
          <p:cNvPr id="11" name="图片 10"/>
          <p:cNvPicPr>
            <a:picLocks noChangeAspect="1"/>
          </p:cNvPicPr>
          <p:nvPr>
            <p:custDataLst>
              <p:tags r:id="rId3"/>
            </p:custDataLst>
          </p:nvPr>
        </p:nvPicPr>
        <p:blipFill>
          <a:blip r:embed="rId2">
            <a:extLst>
              <a:ext uri="{28A0092B-C50C-407E-A947-70E740481C1C}">
                <a14:useLocalDpi xmlns:a14="http://schemas.microsoft.com/office/drawing/2010/main" val="0"/>
              </a:ext>
            </a:extLst>
          </a:blip>
          <a:stretch>
            <a:fillRect/>
          </a:stretch>
        </p:blipFill>
        <p:spPr>
          <a:xfrm>
            <a:off x="-2400" y="0"/>
            <a:ext cx="1930522" cy="2015762"/>
          </a:xfrm>
          <a:prstGeom prst="rect">
            <a:avLst/>
          </a:prstGeom>
        </p:spPr>
      </p:pic>
      <p:grpSp>
        <p:nvGrpSpPr>
          <p:cNvPr id="45" name="组合 44"/>
          <p:cNvGrpSpPr/>
          <p:nvPr>
            <p:custDataLst>
              <p:tags r:id="rId4"/>
            </p:custDataLst>
          </p:nvPr>
        </p:nvGrpSpPr>
        <p:grpSpPr>
          <a:xfrm>
            <a:off x="10383289" y="5526523"/>
            <a:ext cx="1583448" cy="905587"/>
            <a:chOff x="4142899" y="4440771"/>
            <a:chExt cx="2836863" cy="1622425"/>
          </a:xfrm>
        </p:grpSpPr>
        <p:grpSp>
          <p:nvGrpSpPr>
            <p:cNvPr id="46" name="组合 45"/>
            <p:cNvGrpSpPr/>
            <p:nvPr/>
          </p:nvGrpSpPr>
          <p:grpSpPr>
            <a:xfrm>
              <a:off x="5009674" y="4440771"/>
              <a:ext cx="1970088" cy="1077913"/>
              <a:chOff x="1774825" y="5948363"/>
              <a:chExt cx="1970088" cy="1077913"/>
            </a:xfrm>
          </p:grpSpPr>
          <p:sp>
            <p:nvSpPr>
              <p:cNvPr id="54" name="Freeform 231"/>
              <p:cNvSpPr/>
              <p:nvPr>
                <p:custDataLst>
                  <p:tags r:id="rId5"/>
                </p:custDataLst>
              </p:nvPr>
            </p:nvSpPr>
            <p:spPr bwMode="auto">
              <a:xfrm>
                <a:off x="3176588" y="6230938"/>
                <a:ext cx="568325" cy="795338"/>
              </a:xfrm>
              <a:custGeom>
                <a:gdLst>
                  <a:gd name="T0" fmla="*/ 204 w 544"/>
                  <a:gd name="T1" fmla="*/ 692 h 763"/>
                  <a:gd name="T2" fmla="*/ 36 w 544"/>
                  <a:gd name="T3" fmla="*/ 658 h 763"/>
                  <a:gd name="T4" fmla="*/ 29 w 544"/>
                  <a:gd name="T5" fmla="*/ 637 h 763"/>
                  <a:gd name="T6" fmla="*/ 91 w 544"/>
                  <a:gd name="T7" fmla="*/ 346 h 763"/>
                  <a:gd name="T8" fmla="*/ 339 w 544"/>
                  <a:gd name="T9" fmla="*/ 70 h 763"/>
                  <a:gd name="T10" fmla="*/ 508 w 544"/>
                  <a:gd name="T11" fmla="*/ 105 h 763"/>
                  <a:gd name="T12" fmla="*/ 514 w 544"/>
                  <a:gd name="T13" fmla="*/ 125 h 763"/>
                  <a:gd name="T14" fmla="*/ 453 w 544"/>
                  <a:gd name="T15" fmla="*/ 416 h 763"/>
                  <a:gd name="T16" fmla="*/ 204 w 544"/>
                  <a:gd name="T17" fmla="*/ 692 h 76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4" h="763">
                    <a:moveTo>
                      <a:pt x="204" y="692"/>
                    </a:moveTo>
                    <a:cubicBezTo>
                      <a:pt x="141" y="763"/>
                      <a:pt x="65" y="747"/>
                      <a:pt x="36" y="658"/>
                    </a:cubicBezTo>
                    <a:cubicBezTo>
                      <a:pt x="29" y="637"/>
                      <a:pt x="29" y="637"/>
                      <a:pt x="29" y="637"/>
                    </a:cubicBezTo>
                    <a:cubicBezTo>
                      <a:pt x="0" y="548"/>
                      <a:pt x="27" y="417"/>
                      <a:pt x="91" y="346"/>
                    </a:cubicBezTo>
                    <a:cubicBezTo>
                      <a:pt x="339" y="70"/>
                      <a:pt x="339" y="70"/>
                      <a:pt x="339" y="70"/>
                    </a:cubicBezTo>
                    <a:cubicBezTo>
                      <a:pt x="402" y="0"/>
                      <a:pt x="478" y="16"/>
                      <a:pt x="508" y="105"/>
                    </a:cubicBezTo>
                    <a:cubicBezTo>
                      <a:pt x="514" y="125"/>
                      <a:pt x="514" y="125"/>
                      <a:pt x="514" y="125"/>
                    </a:cubicBezTo>
                    <a:cubicBezTo>
                      <a:pt x="544" y="215"/>
                      <a:pt x="516" y="346"/>
                      <a:pt x="453" y="416"/>
                    </a:cubicBezTo>
                    <a:lnTo>
                      <a:pt x="204" y="692"/>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 name="Freeform 232"/>
              <p:cNvSpPr/>
              <p:nvPr>
                <p:custDataLst>
                  <p:tags r:id="rId6"/>
                </p:custDataLst>
              </p:nvPr>
            </p:nvSpPr>
            <p:spPr bwMode="auto">
              <a:xfrm>
                <a:off x="1774825" y="5948363"/>
                <a:ext cx="1857375" cy="1049338"/>
              </a:xfrm>
              <a:custGeom>
                <a:gdLst>
                  <a:gd name="T0" fmla="*/ 1438 w 1778"/>
                  <a:gd name="T1" fmla="*/ 1003 h 1006"/>
                  <a:gd name="T2" fmla="*/ 1427 w 1778"/>
                  <a:gd name="T3" fmla="*/ 998 h 1006"/>
                  <a:gd name="T4" fmla="*/ 1417 w 1778"/>
                  <a:gd name="T5" fmla="*/ 991 h 1006"/>
                  <a:gd name="T6" fmla="*/ 1407 w 1778"/>
                  <a:gd name="T7" fmla="*/ 982 h 1006"/>
                  <a:gd name="T8" fmla="*/ 1396 w 1778"/>
                  <a:gd name="T9" fmla="*/ 968 h 1006"/>
                  <a:gd name="T10" fmla="*/ 1387 w 1778"/>
                  <a:gd name="T11" fmla="*/ 953 h 1006"/>
                  <a:gd name="T12" fmla="*/ 1380 w 1778"/>
                  <a:gd name="T13" fmla="*/ 938 h 1006"/>
                  <a:gd name="T14" fmla="*/ 1367 w 1778"/>
                  <a:gd name="T15" fmla="*/ 898 h 1006"/>
                  <a:gd name="T16" fmla="*/ 1361 w 1778"/>
                  <a:gd name="T17" fmla="*/ 873 h 1006"/>
                  <a:gd name="T18" fmla="*/ 1359 w 1778"/>
                  <a:gd name="T19" fmla="*/ 852 h 1006"/>
                  <a:gd name="T20" fmla="*/ 1358 w 1778"/>
                  <a:gd name="T21" fmla="*/ 832 h 1006"/>
                  <a:gd name="T22" fmla="*/ 1359 w 1778"/>
                  <a:gd name="T23" fmla="*/ 805 h 1006"/>
                  <a:gd name="T24" fmla="*/ 1361 w 1778"/>
                  <a:gd name="T25" fmla="*/ 782 h 1006"/>
                  <a:gd name="T26" fmla="*/ 1365 w 1778"/>
                  <a:gd name="T27" fmla="*/ 761 h 1006"/>
                  <a:gd name="T28" fmla="*/ 1370 w 1778"/>
                  <a:gd name="T29" fmla="*/ 740 h 1006"/>
                  <a:gd name="T30" fmla="*/ 1377 w 1778"/>
                  <a:gd name="T31" fmla="*/ 717 h 1006"/>
                  <a:gd name="T32" fmla="*/ 1384 w 1778"/>
                  <a:gd name="T33" fmla="*/ 698 h 1006"/>
                  <a:gd name="T34" fmla="*/ 1392 w 1778"/>
                  <a:gd name="T35" fmla="*/ 678 h 1006"/>
                  <a:gd name="T36" fmla="*/ 1404 w 1778"/>
                  <a:gd name="T37" fmla="*/ 656 h 1006"/>
                  <a:gd name="T38" fmla="*/ 1415 w 1778"/>
                  <a:gd name="T39" fmla="*/ 638 h 1006"/>
                  <a:gd name="T40" fmla="*/ 1426 w 1778"/>
                  <a:gd name="T41" fmla="*/ 624 h 1006"/>
                  <a:gd name="T42" fmla="*/ 420 w 1778"/>
                  <a:gd name="T43" fmla="*/ 7 h 1006"/>
                  <a:gd name="T44" fmla="*/ 66 w 1778"/>
                  <a:gd name="T45" fmla="*/ 334 h 1006"/>
                  <a:gd name="T46" fmla="*/ 55 w 1778"/>
                  <a:gd name="T47" fmla="*/ 349 h 1006"/>
                  <a:gd name="T48" fmla="*/ 46 w 1778"/>
                  <a:gd name="T49" fmla="*/ 364 h 1006"/>
                  <a:gd name="T50" fmla="*/ 36 w 1778"/>
                  <a:gd name="T51" fmla="*/ 383 h 1006"/>
                  <a:gd name="T52" fmla="*/ 29 w 1778"/>
                  <a:gd name="T53" fmla="*/ 396 h 1006"/>
                  <a:gd name="T54" fmla="*/ 22 w 1778"/>
                  <a:gd name="T55" fmla="*/ 415 h 1006"/>
                  <a:gd name="T56" fmla="*/ 15 w 1778"/>
                  <a:gd name="T57" fmla="*/ 435 h 1006"/>
                  <a:gd name="T58" fmla="*/ 12 w 1778"/>
                  <a:gd name="T59" fmla="*/ 448 h 1006"/>
                  <a:gd name="T60" fmla="*/ 8 w 1778"/>
                  <a:gd name="T61" fmla="*/ 465 h 1006"/>
                  <a:gd name="T62" fmla="*/ 5 w 1778"/>
                  <a:gd name="T63" fmla="*/ 479 h 1006"/>
                  <a:gd name="T64" fmla="*/ 2 w 1778"/>
                  <a:gd name="T65" fmla="*/ 499 h 1006"/>
                  <a:gd name="T66" fmla="*/ 0 w 1778"/>
                  <a:gd name="T67" fmla="*/ 525 h 1006"/>
                  <a:gd name="T68" fmla="*/ 0 w 1778"/>
                  <a:gd name="T69" fmla="*/ 540 h 1006"/>
                  <a:gd name="T70" fmla="*/ 1 w 1778"/>
                  <a:gd name="T71" fmla="*/ 560 h 1006"/>
                  <a:gd name="T72" fmla="*/ 3 w 1778"/>
                  <a:gd name="T73" fmla="*/ 579 h 1006"/>
                  <a:gd name="T74" fmla="*/ 8 w 1778"/>
                  <a:gd name="T75" fmla="*/ 603 h 1006"/>
                  <a:gd name="T76" fmla="*/ 20 w 1778"/>
                  <a:gd name="T77" fmla="*/ 640 h 1006"/>
                  <a:gd name="T78" fmla="*/ 25 w 1778"/>
                  <a:gd name="T79" fmla="*/ 654 h 1006"/>
                  <a:gd name="T80" fmla="*/ 32 w 1778"/>
                  <a:gd name="T81" fmla="*/ 668 h 1006"/>
                  <a:gd name="T82" fmla="*/ 39 w 1778"/>
                  <a:gd name="T83" fmla="*/ 678 h 1006"/>
                  <a:gd name="T84" fmla="*/ 49 w 1778"/>
                  <a:gd name="T85" fmla="*/ 690 h 1006"/>
                  <a:gd name="T86" fmla="*/ 56 w 1778"/>
                  <a:gd name="T87" fmla="*/ 697 h 1006"/>
                  <a:gd name="T88" fmla="*/ 65 w 1778"/>
                  <a:gd name="T89" fmla="*/ 704 h 1006"/>
                  <a:gd name="T90" fmla="*/ 75 w 1778"/>
                  <a:gd name="T91" fmla="*/ 709 h 1006"/>
                  <a:gd name="T92" fmla="*/ 83 w 1778"/>
                  <a:gd name="T93" fmla="*/ 712 h 1006"/>
                  <a:gd name="T94" fmla="*/ 1448 w 1778"/>
                  <a:gd name="T95" fmla="*/ 1006 h 100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778" h="1005">
                    <a:moveTo>
                      <a:pt x="1448" y="1006"/>
                    </a:moveTo>
                    <a:cubicBezTo>
                      <a:pt x="1446" y="1006"/>
                      <a:pt x="1445" y="1005"/>
                      <a:pt x="1444" y="1005"/>
                    </a:cubicBezTo>
                    <a:cubicBezTo>
                      <a:pt x="1443" y="1005"/>
                      <a:pt x="1442" y="1004"/>
                      <a:pt x="1441" y="1004"/>
                    </a:cubicBezTo>
                    <a:cubicBezTo>
                      <a:pt x="1440" y="1004"/>
                      <a:pt x="1439" y="1004"/>
                      <a:pt x="1438" y="1003"/>
                    </a:cubicBezTo>
                    <a:cubicBezTo>
                      <a:pt x="1437" y="1003"/>
                      <a:pt x="1436" y="1002"/>
                      <a:pt x="1435" y="1002"/>
                    </a:cubicBezTo>
                    <a:cubicBezTo>
                      <a:pt x="1434" y="1002"/>
                      <a:pt x="1434" y="1001"/>
                      <a:pt x="1433" y="1001"/>
                    </a:cubicBezTo>
                    <a:cubicBezTo>
                      <a:pt x="1432" y="1000"/>
                      <a:pt x="1431" y="1000"/>
                      <a:pt x="1430" y="1000"/>
                    </a:cubicBezTo>
                    <a:cubicBezTo>
                      <a:pt x="1429" y="999"/>
                      <a:pt x="1428" y="999"/>
                      <a:pt x="1427" y="998"/>
                    </a:cubicBezTo>
                    <a:cubicBezTo>
                      <a:pt x="1426" y="998"/>
                      <a:pt x="1425" y="997"/>
                      <a:pt x="1425" y="997"/>
                    </a:cubicBezTo>
                    <a:cubicBezTo>
                      <a:pt x="1424" y="996"/>
                      <a:pt x="1423" y="996"/>
                      <a:pt x="1422" y="995"/>
                    </a:cubicBezTo>
                    <a:cubicBezTo>
                      <a:pt x="1421" y="994"/>
                      <a:pt x="1420" y="994"/>
                      <a:pt x="1419" y="993"/>
                    </a:cubicBezTo>
                    <a:cubicBezTo>
                      <a:pt x="1418" y="992"/>
                      <a:pt x="1418" y="992"/>
                      <a:pt x="1417" y="991"/>
                    </a:cubicBezTo>
                    <a:cubicBezTo>
                      <a:pt x="1416" y="991"/>
                      <a:pt x="1415" y="990"/>
                      <a:pt x="1414" y="989"/>
                    </a:cubicBezTo>
                    <a:cubicBezTo>
                      <a:pt x="1413" y="988"/>
                      <a:pt x="1413" y="988"/>
                      <a:pt x="1412" y="987"/>
                    </a:cubicBezTo>
                    <a:cubicBezTo>
                      <a:pt x="1411" y="986"/>
                      <a:pt x="1410" y="985"/>
                      <a:pt x="1409" y="984"/>
                    </a:cubicBezTo>
                    <a:cubicBezTo>
                      <a:pt x="1408" y="983"/>
                      <a:pt x="1407" y="983"/>
                      <a:pt x="1407" y="982"/>
                    </a:cubicBezTo>
                    <a:cubicBezTo>
                      <a:pt x="1406" y="981"/>
                      <a:pt x="1404" y="980"/>
                      <a:pt x="1403" y="978"/>
                    </a:cubicBezTo>
                    <a:cubicBezTo>
                      <a:pt x="1403" y="978"/>
                      <a:pt x="1402" y="977"/>
                      <a:pt x="1402" y="977"/>
                    </a:cubicBezTo>
                    <a:cubicBezTo>
                      <a:pt x="1400" y="975"/>
                      <a:pt x="1399" y="972"/>
                      <a:pt x="1397" y="970"/>
                    </a:cubicBezTo>
                    <a:cubicBezTo>
                      <a:pt x="1396" y="969"/>
                      <a:pt x="1396" y="969"/>
                      <a:pt x="1396" y="968"/>
                    </a:cubicBezTo>
                    <a:cubicBezTo>
                      <a:pt x="1394" y="966"/>
                      <a:pt x="1393" y="964"/>
                      <a:pt x="1392" y="963"/>
                    </a:cubicBezTo>
                    <a:cubicBezTo>
                      <a:pt x="1391" y="962"/>
                      <a:pt x="1391" y="961"/>
                      <a:pt x="1390" y="960"/>
                    </a:cubicBezTo>
                    <a:cubicBezTo>
                      <a:pt x="1390" y="959"/>
                      <a:pt x="1389" y="958"/>
                      <a:pt x="1389" y="956"/>
                    </a:cubicBezTo>
                    <a:cubicBezTo>
                      <a:pt x="1388" y="955"/>
                      <a:pt x="1387" y="954"/>
                      <a:pt x="1387" y="953"/>
                    </a:cubicBezTo>
                    <a:cubicBezTo>
                      <a:pt x="1386" y="952"/>
                      <a:pt x="1386" y="951"/>
                      <a:pt x="1385" y="949"/>
                    </a:cubicBezTo>
                    <a:cubicBezTo>
                      <a:pt x="1384" y="948"/>
                      <a:pt x="1384" y="947"/>
                      <a:pt x="1383" y="946"/>
                    </a:cubicBezTo>
                    <a:cubicBezTo>
                      <a:pt x="1383" y="945"/>
                      <a:pt x="1382" y="943"/>
                      <a:pt x="1382" y="942"/>
                    </a:cubicBezTo>
                    <a:cubicBezTo>
                      <a:pt x="1381" y="941"/>
                      <a:pt x="1381" y="939"/>
                      <a:pt x="1380" y="938"/>
                    </a:cubicBezTo>
                    <a:cubicBezTo>
                      <a:pt x="1380" y="937"/>
                      <a:pt x="1379" y="935"/>
                      <a:pt x="1379" y="934"/>
                    </a:cubicBezTo>
                    <a:cubicBezTo>
                      <a:pt x="1378" y="932"/>
                      <a:pt x="1377" y="930"/>
                      <a:pt x="1377" y="929"/>
                    </a:cubicBezTo>
                    <a:cubicBezTo>
                      <a:pt x="1370" y="908"/>
                      <a:pt x="1370" y="908"/>
                      <a:pt x="1370" y="908"/>
                    </a:cubicBezTo>
                    <a:cubicBezTo>
                      <a:pt x="1369" y="905"/>
                      <a:pt x="1368" y="901"/>
                      <a:pt x="1367" y="898"/>
                    </a:cubicBezTo>
                    <a:cubicBezTo>
                      <a:pt x="1367" y="897"/>
                      <a:pt x="1366" y="896"/>
                      <a:pt x="1366" y="895"/>
                    </a:cubicBezTo>
                    <a:cubicBezTo>
                      <a:pt x="1365" y="892"/>
                      <a:pt x="1365" y="889"/>
                      <a:pt x="1364" y="887"/>
                    </a:cubicBezTo>
                    <a:cubicBezTo>
                      <a:pt x="1364" y="886"/>
                      <a:pt x="1364" y="885"/>
                      <a:pt x="1363" y="884"/>
                    </a:cubicBezTo>
                    <a:cubicBezTo>
                      <a:pt x="1363" y="880"/>
                      <a:pt x="1362" y="876"/>
                      <a:pt x="1361" y="873"/>
                    </a:cubicBezTo>
                    <a:cubicBezTo>
                      <a:pt x="1361" y="872"/>
                      <a:pt x="1361" y="871"/>
                      <a:pt x="1361" y="871"/>
                    </a:cubicBezTo>
                    <a:cubicBezTo>
                      <a:pt x="1361" y="868"/>
                      <a:pt x="1360" y="864"/>
                      <a:pt x="1360" y="861"/>
                    </a:cubicBezTo>
                    <a:cubicBezTo>
                      <a:pt x="1360" y="860"/>
                      <a:pt x="1360" y="858"/>
                      <a:pt x="1360" y="857"/>
                    </a:cubicBezTo>
                    <a:cubicBezTo>
                      <a:pt x="1359" y="855"/>
                      <a:pt x="1359" y="854"/>
                      <a:pt x="1359" y="852"/>
                    </a:cubicBezTo>
                    <a:cubicBezTo>
                      <a:pt x="1359" y="850"/>
                      <a:pt x="1359" y="849"/>
                      <a:pt x="1359" y="847"/>
                    </a:cubicBezTo>
                    <a:cubicBezTo>
                      <a:pt x="1359" y="845"/>
                      <a:pt x="1359" y="844"/>
                      <a:pt x="1359" y="842"/>
                    </a:cubicBezTo>
                    <a:cubicBezTo>
                      <a:pt x="1358" y="840"/>
                      <a:pt x="1358" y="839"/>
                      <a:pt x="1358" y="837"/>
                    </a:cubicBezTo>
                    <a:cubicBezTo>
                      <a:pt x="1358" y="835"/>
                      <a:pt x="1358" y="834"/>
                      <a:pt x="1358" y="832"/>
                    </a:cubicBezTo>
                    <a:cubicBezTo>
                      <a:pt x="1358" y="830"/>
                      <a:pt x="1358" y="829"/>
                      <a:pt x="1358" y="827"/>
                    </a:cubicBezTo>
                    <a:cubicBezTo>
                      <a:pt x="1358" y="825"/>
                      <a:pt x="1358" y="823"/>
                      <a:pt x="1358" y="822"/>
                    </a:cubicBezTo>
                    <a:cubicBezTo>
                      <a:pt x="1358" y="820"/>
                      <a:pt x="1358" y="819"/>
                      <a:pt x="1358" y="817"/>
                    </a:cubicBezTo>
                    <a:cubicBezTo>
                      <a:pt x="1359" y="813"/>
                      <a:pt x="1359" y="809"/>
                      <a:pt x="1359" y="805"/>
                    </a:cubicBezTo>
                    <a:cubicBezTo>
                      <a:pt x="1359" y="805"/>
                      <a:pt x="1359" y="804"/>
                      <a:pt x="1359" y="804"/>
                    </a:cubicBezTo>
                    <a:cubicBezTo>
                      <a:pt x="1359" y="800"/>
                      <a:pt x="1360" y="797"/>
                      <a:pt x="1360" y="793"/>
                    </a:cubicBezTo>
                    <a:cubicBezTo>
                      <a:pt x="1360" y="792"/>
                      <a:pt x="1360" y="790"/>
                      <a:pt x="1361" y="789"/>
                    </a:cubicBezTo>
                    <a:cubicBezTo>
                      <a:pt x="1361" y="787"/>
                      <a:pt x="1361" y="784"/>
                      <a:pt x="1361" y="782"/>
                    </a:cubicBezTo>
                    <a:cubicBezTo>
                      <a:pt x="1362" y="781"/>
                      <a:pt x="1362" y="779"/>
                      <a:pt x="1362" y="778"/>
                    </a:cubicBezTo>
                    <a:cubicBezTo>
                      <a:pt x="1362" y="776"/>
                      <a:pt x="1363" y="773"/>
                      <a:pt x="1363" y="771"/>
                    </a:cubicBezTo>
                    <a:cubicBezTo>
                      <a:pt x="1363" y="770"/>
                      <a:pt x="1364" y="768"/>
                      <a:pt x="1364" y="767"/>
                    </a:cubicBezTo>
                    <a:cubicBezTo>
                      <a:pt x="1364" y="765"/>
                      <a:pt x="1365" y="763"/>
                      <a:pt x="1365" y="761"/>
                    </a:cubicBezTo>
                    <a:cubicBezTo>
                      <a:pt x="1365" y="759"/>
                      <a:pt x="1366" y="758"/>
                      <a:pt x="1366" y="757"/>
                    </a:cubicBezTo>
                    <a:cubicBezTo>
                      <a:pt x="1366" y="754"/>
                      <a:pt x="1367" y="752"/>
                      <a:pt x="1367" y="750"/>
                    </a:cubicBezTo>
                    <a:cubicBezTo>
                      <a:pt x="1368" y="749"/>
                      <a:pt x="1368" y="748"/>
                      <a:pt x="1368" y="746"/>
                    </a:cubicBezTo>
                    <a:cubicBezTo>
                      <a:pt x="1369" y="744"/>
                      <a:pt x="1369" y="742"/>
                      <a:pt x="1370" y="740"/>
                    </a:cubicBezTo>
                    <a:cubicBezTo>
                      <a:pt x="1370" y="739"/>
                      <a:pt x="1370" y="738"/>
                      <a:pt x="1371" y="736"/>
                    </a:cubicBezTo>
                    <a:cubicBezTo>
                      <a:pt x="1371" y="734"/>
                      <a:pt x="1372" y="732"/>
                      <a:pt x="1373" y="729"/>
                    </a:cubicBezTo>
                    <a:cubicBezTo>
                      <a:pt x="1373" y="728"/>
                      <a:pt x="1373" y="727"/>
                      <a:pt x="1373" y="727"/>
                    </a:cubicBezTo>
                    <a:cubicBezTo>
                      <a:pt x="1374" y="723"/>
                      <a:pt x="1375" y="720"/>
                      <a:pt x="1377" y="717"/>
                    </a:cubicBezTo>
                    <a:cubicBezTo>
                      <a:pt x="1377" y="716"/>
                      <a:pt x="1377" y="716"/>
                      <a:pt x="1377" y="715"/>
                    </a:cubicBezTo>
                    <a:cubicBezTo>
                      <a:pt x="1378" y="712"/>
                      <a:pt x="1379" y="710"/>
                      <a:pt x="1380" y="707"/>
                    </a:cubicBezTo>
                    <a:cubicBezTo>
                      <a:pt x="1380" y="706"/>
                      <a:pt x="1381" y="706"/>
                      <a:pt x="1381" y="705"/>
                    </a:cubicBezTo>
                    <a:cubicBezTo>
                      <a:pt x="1382" y="702"/>
                      <a:pt x="1383" y="700"/>
                      <a:pt x="1384" y="698"/>
                    </a:cubicBezTo>
                    <a:cubicBezTo>
                      <a:pt x="1384" y="696"/>
                      <a:pt x="1385" y="695"/>
                      <a:pt x="1385" y="694"/>
                    </a:cubicBezTo>
                    <a:cubicBezTo>
                      <a:pt x="1386" y="692"/>
                      <a:pt x="1387" y="690"/>
                      <a:pt x="1387" y="688"/>
                    </a:cubicBezTo>
                    <a:cubicBezTo>
                      <a:pt x="1388" y="687"/>
                      <a:pt x="1388" y="686"/>
                      <a:pt x="1389" y="685"/>
                    </a:cubicBezTo>
                    <a:cubicBezTo>
                      <a:pt x="1390" y="683"/>
                      <a:pt x="1391" y="680"/>
                      <a:pt x="1392" y="678"/>
                    </a:cubicBezTo>
                    <a:cubicBezTo>
                      <a:pt x="1393" y="677"/>
                      <a:pt x="1393" y="676"/>
                      <a:pt x="1394" y="675"/>
                    </a:cubicBezTo>
                    <a:cubicBezTo>
                      <a:pt x="1395" y="673"/>
                      <a:pt x="1396" y="671"/>
                      <a:pt x="1397" y="669"/>
                    </a:cubicBezTo>
                    <a:cubicBezTo>
                      <a:pt x="1397" y="668"/>
                      <a:pt x="1398" y="667"/>
                      <a:pt x="1398" y="666"/>
                    </a:cubicBezTo>
                    <a:cubicBezTo>
                      <a:pt x="1400" y="662"/>
                      <a:pt x="1402" y="659"/>
                      <a:pt x="1404" y="656"/>
                    </a:cubicBezTo>
                    <a:cubicBezTo>
                      <a:pt x="1404" y="656"/>
                      <a:pt x="1404" y="655"/>
                      <a:pt x="1404" y="655"/>
                    </a:cubicBezTo>
                    <a:cubicBezTo>
                      <a:pt x="1406" y="651"/>
                      <a:pt x="1409" y="648"/>
                      <a:pt x="1411" y="645"/>
                    </a:cubicBezTo>
                    <a:cubicBezTo>
                      <a:pt x="1412" y="644"/>
                      <a:pt x="1412" y="642"/>
                      <a:pt x="1413" y="641"/>
                    </a:cubicBezTo>
                    <a:cubicBezTo>
                      <a:pt x="1414" y="640"/>
                      <a:pt x="1415" y="639"/>
                      <a:pt x="1415" y="638"/>
                    </a:cubicBezTo>
                    <a:cubicBezTo>
                      <a:pt x="1416" y="636"/>
                      <a:pt x="1417" y="635"/>
                      <a:pt x="1419" y="634"/>
                    </a:cubicBezTo>
                    <a:cubicBezTo>
                      <a:pt x="1419" y="633"/>
                      <a:pt x="1420" y="632"/>
                      <a:pt x="1421" y="631"/>
                    </a:cubicBezTo>
                    <a:cubicBezTo>
                      <a:pt x="1422" y="629"/>
                      <a:pt x="1423" y="628"/>
                      <a:pt x="1424" y="626"/>
                    </a:cubicBezTo>
                    <a:cubicBezTo>
                      <a:pt x="1425" y="625"/>
                      <a:pt x="1425" y="625"/>
                      <a:pt x="1426" y="624"/>
                    </a:cubicBezTo>
                    <a:cubicBezTo>
                      <a:pt x="1428" y="622"/>
                      <a:pt x="1430" y="620"/>
                      <a:pt x="1432" y="617"/>
                    </a:cubicBezTo>
                    <a:cubicBezTo>
                      <a:pt x="1680" y="341"/>
                      <a:pt x="1680" y="341"/>
                      <a:pt x="1680" y="341"/>
                    </a:cubicBezTo>
                    <a:cubicBezTo>
                      <a:pt x="1712" y="306"/>
                      <a:pt x="1747" y="292"/>
                      <a:pt x="1778" y="299"/>
                    </a:cubicBezTo>
                    <a:cubicBezTo>
                      <a:pt x="420" y="7"/>
                      <a:pt x="420" y="7"/>
                      <a:pt x="420" y="7"/>
                    </a:cubicBezTo>
                    <a:cubicBezTo>
                      <a:pt x="389" y="0"/>
                      <a:pt x="354" y="14"/>
                      <a:pt x="322" y="49"/>
                    </a:cubicBezTo>
                    <a:cubicBezTo>
                      <a:pt x="74" y="326"/>
                      <a:pt x="74" y="326"/>
                      <a:pt x="74" y="326"/>
                    </a:cubicBezTo>
                    <a:cubicBezTo>
                      <a:pt x="72" y="328"/>
                      <a:pt x="70" y="330"/>
                      <a:pt x="68" y="332"/>
                    </a:cubicBezTo>
                    <a:cubicBezTo>
                      <a:pt x="67" y="333"/>
                      <a:pt x="67" y="334"/>
                      <a:pt x="66" y="334"/>
                    </a:cubicBezTo>
                    <a:cubicBezTo>
                      <a:pt x="65" y="336"/>
                      <a:pt x="64" y="337"/>
                      <a:pt x="63" y="339"/>
                    </a:cubicBezTo>
                    <a:cubicBezTo>
                      <a:pt x="62" y="340"/>
                      <a:pt x="61" y="341"/>
                      <a:pt x="61" y="342"/>
                    </a:cubicBezTo>
                    <a:cubicBezTo>
                      <a:pt x="59" y="343"/>
                      <a:pt x="58" y="345"/>
                      <a:pt x="57" y="346"/>
                    </a:cubicBezTo>
                    <a:cubicBezTo>
                      <a:pt x="57" y="347"/>
                      <a:pt x="56" y="348"/>
                      <a:pt x="55" y="349"/>
                    </a:cubicBezTo>
                    <a:cubicBezTo>
                      <a:pt x="55" y="350"/>
                      <a:pt x="54" y="351"/>
                      <a:pt x="53" y="352"/>
                    </a:cubicBezTo>
                    <a:cubicBezTo>
                      <a:pt x="53" y="353"/>
                      <a:pt x="53" y="353"/>
                      <a:pt x="53" y="353"/>
                    </a:cubicBezTo>
                    <a:cubicBezTo>
                      <a:pt x="51" y="356"/>
                      <a:pt x="48" y="360"/>
                      <a:pt x="46" y="363"/>
                    </a:cubicBezTo>
                    <a:cubicBezTo>
                      <a:pt x="46" y="363"/>
                      <a:pt x="46" y="364"/>
                      <a:pt x="46" y="364"/>
                    </a:cubicBezTo>
                    <a:cubicBezTo>
                      <a:pt x="44" y="367"/>
                      <a:pt x="42" y="370"/>
                      <a:pt x="40" y="374"/>
                    </a:cubicBezTo>
                    <a:cubicBezTo>
                      <a:pt x="40" y="374"/>
                      <a:pt x="40" y="375"/>
                      <a:pt x="40" y="375"/>
                    </a:cubicBezTo>
                    <a:cubicBezTo>
                      <a:pt x="39" y="376"/>
                      <a:pt x="39" y="376"/>
                      <a:pt x="39" y="377"/>
                    </a:cubicBezTo>
                    <a:cubicBezTo>
                      <a:pt x="38" y="379"/>
                      <a:pt x="37" y="381"/>
                      <a:pt x="36" y="383"/>
                    </a:cubicBezTo>
                    <a:cubicBezTo>
                      <a:pt x="35" y="384"/>
                      <a:pt x="35" y="385"/>
                      <a:pt x="34" y="386"/>
                    </a:cubicBezTo>
                    <a:cubicBezTo>
                      <a:pt x="33" y="389"/>
                      <a:pt x="32" y="391"/>
                      <a:pt x="31" y="393"/>
                    </a:cubicBezTo>
                    <a:cubicBezTo>
                      <a:pt x="31" y="394"/>
                      <a:pt x="30" y="395"/>
                      <a:pt x="30" y="395"/>
                    </a:cubicBezTo>
                    <a:cubicBezTo>
                      <a:pt x="29" y="396"/>
                      <a:pt x="29" y="396"/>
                      <a:pt x="29" y="396"/>
                    </a:cubicBezTo>
                    <a:cubicBezTo>
                      <a:pt x="29" y="398"/>
                      <a:pt x="28" y="400"/>
                      <a:pt x="27" y="402"/>
                    </a:cubicBezTo>
                    <a:cubicBezTo>
                      <a:pt x="27" y="403"/>
                      <a:pt x="26" y="404"/>
                      <a:pt x="26" y="406"/>
                    </a:cubicBezTo>
                    <a:cubicBezTo>
                      <a:pt x="25" y="408"/>
                      <a:pt x="24" y="410"/>
                      <a:pt x="23" y="413"/>
                    </a:cubicBezTo>
                    <a:cubicBezTo>
                      <a:pt x="23" y="414"/>
                      <a:pt x="22" y="414"/>
                      <a:pt x="22" y="415"/>
                    </a:cubicBezTo>
                    <a:cubicBezTo>
                      <a:pt x="22" y="415"/>
                      <a:pt x="22" y="415"/>
                      <a:pt x="22" y="415"/>
                    </a:cubicBezTo>
                    <a:cubicBezTo>
                      <a:pt x="21" y="418"/>
                      <a:pt x="20" y="421"/>
                      <a:pt x="19" y="423"/>
                    </a:cubicBezTo>
                    <a:cubicBezTo>
                      <a:pt x="19" y="424"/>
                      <a:pt x="19" y="424"/>
                      <a:pt x="19" y="425"/>
                    </a:cubicBezTo>
                    <a:cubicBezTo>
                      <a:pt x="17" y="428"/>
                      <a:pt x="16" y="431"/>
                      <a:pt x="15" y="435"/>
                    </a:cubicBezTo>
                    <a:cubicBezTo>
                      <a:pt x="15" y="435"/>
                      <a:pt x="15" y="435"/>
                      <a:pt x="15" y="435"/>
                    </a:cubicBezTo>
                    <a:cubicBezTo>
                      <a:pt x="15" y="436"/>
                      <a:pt x="15" y="437"/>
                      <a:pt x="15" y="438"/>
                    </a:cubicBezTo>
                    <a:cubicBezTo>
                      <a:pt x="14" y="440"/>
                      <a:pt x="13" y="442"/>
                      <a:pt x="13" y="444"/>
                    </a:cubicBezTo>
                    <a:cubicBezTo>
                      <a:pt x="12" y="446"/>
                      <a:pt x="12" y="447"/>
                      <a:pt x="12" y="448"/>
                    </a:cubicBezTo>
                    <a:cubicBezTo>
                      <a:pt x="11" y="450"/>
                      <a:pt x="11" y="452"/>
                      <a:pt x="10" y="454"/>
                    </a:cubicBezTo>
                    <a:cubicBezTo>
                      <a:pt x="10" y="455"/>
                      <a:pt x="10" y="455"/>
                      <a:pt x="10" y="455"/>
                    </a:cubicBezTo>
                    <a:cubicBezTo>
                      <a:pt x="10" y="456"/>
                      <a:pt x="10" y="457"/>
                      <a:pt x="9" y="458"/>
                    </a:cubicBezTo>
                    <a:cubicBezTo>
                      <a:pt x="9" y="460"/>
                      <a:pt x="8" y="463"/>
                      <a:pt x="8" y="465"/>
                    </a:cubicBezTo>
                    <a:cubicBezTo>
                      <a:pt x="8" y="466"/>
                      <a:pt x="7" y="467"/>
                      <a:pt x="7" y="469"/>
                    </a:cubicBezTo>
                    <a:cubicBezTo>
                      <a:pt x="7" y="471"/>
                      <a:pt x="6" y="473"/>
                      <a:pt x="6" y="475"/>
                    </a:cubicBezTo>
                    <a:cubicBezTo>
                      <a:pt x="6" y="475"/>
                      <a:pt x="6" y="476"/>
                      <a:pt x="6" y="476"/>
                    </a:cubicBezTo>
                    <a:cubicBezTo>
                      <a:pt x="5" y="477"/>
                      <a:pt x="5" y="478"/>
                      <a:pt x="5" y="479"/>
                    </a:cubicBezTo>
                    <a:cubicBezTo>
                      <a:pt x="5" y="481"/>
                      <a:pt x="4" y="484"/>
                      <a:pt x="4" y="486"/>
                    </a:cubicBezTo>
                    <a:cubicBezTo>
                      <a:pt x="4" y="487"/>
                      <a:pt x="4" y="489"/>
                      <a:pt x="3" y="490"/>
                    </a:cubicBezTo>
                    <a:cubicBezTo>
                      <a:pt x="3" y="493"/>
                      <a:pt x="3" y="495"/>
                      <a:pt x="3" y="497"/>
                    </a:cubicBezTo>
                    <a:cubicBezTo>
                      <a:pt x="2" y="498"/>
                      <a:pt x="2" y="499"/>
                      <a:pt x="2" y="499"/>
                    </a:cubicBezTo>
                    <a:cubicBezTo>
                      <a:pt x="2" y="500"/>
                      <a:pt x="2" y="501"/>
                      <a:pt x="2" y="501"/>
                    </a:cubicBezTo>
                    <a:cubicBezTo>
                      <a:pt x="2" y="505"/>
                      <a:pt x="1" y="508"/>
                      <a:pt x="1" y="512"/>
                    </a:cubicBezTo>
                    <a:cubicBezTo>
                      <a:pt x="1" y="512"/>
                      <a:pt x="1" y="513"/>
                      <a:pt x="1" y="513"/>
                    </a:cubicBezTo>
                    <a:cubicBezTo>
                      <a:pt x="1" y="517"/>
                      <a:pt x="1" y="521"/>
                      <a:pt x="0" y="525"/>
                    </a:cubicBezTo>
                    <a:cubicBezTo>
                      <a:pt x="0" y="526"/>
                      <a:pt x="0" y="526"/>
                      <a:pt x="0" y="527"/>
                    </a:cubicBezTo>
                    <a:cubicBezTo>
                      <a:pt x="0" y="528"/>
                      <a:pt x="0" y="529"/>
                      <a:pt x="0" y="530"/>
                    </a:cubicBezTo>
                    <a:cubicBezTo>
                      <a:pt x="0" y="532"/>
                      <a:pt x="0" y="533"/>
                      <a:pt x="0" y="535"/>
                    </a:cubicBezTo>
                    <a:cubicBezTo>
                      <a:pt x="0" y="537"/>
                      <a:pt x="0" y="538"/>
                      <a:pt x="0" y="540"/>
                    </a:cubicBezTo>
                    <a:cubicBezTo>
                      <a:pt x="0" y="542"/>
                      <a:pt x="0" y="543"/>
                      <a:pt x="0" y="545"/>
                    </a:cubicBezTo>
                    <a:cubicBezTo>
                      <a:pt x="0" y="547"/>
                      <a:pt x="0" y="548"/>
                      <a:pt x="0" y="550"/>
                    </a:cubicBezTo>
                    <a:cubicBezTo>
                      <a:pt x="1" y="552"/>
                      <a:pt x="1" y="553"/>
                      <a:pt x="1" y="555"/>
                    </a:cubicBezTo>
                    <a:cubicBezTo>
                      <a:pt x="1" y="557"/>
                      <a:pt x="1" y="558"/>
                      <a:pt x="1" y="560"/>
                    </a:cubicBezTo>
                    <a:cubicBezTo>
                      <a:pt x="1" y="562"/>
                      <a:pt x="1" y="563"/>
                      <a:pt x="2" y="565"/>
                    </a:cubicBezTo>
                    <a:cubicBezTo>
                      <a:pt x="2" y="566"/>
                      <a:pt x="2" y="567"/>
                      <a:pt x="2" y="568"/>
                    </a:cubicBezTo>
                    <a:cubicBezTo>
                      <a:pt x="2" y="568"/>
                      <a:pt x="2" y="569"/>
                      <a:pt x="2" y="569"/>
                    </a:cubicBezTo>
                    <a:cubicBezTo>
                      <a:pt x="2" y="572"/>
                      <a:pt x="3" y="576"/>
                      <a:pt x="3" y="579"/>
                    </a:cubicBezTo>
                    <a:cubicBezTo>
                      <a:pt x="3" y="579"/>
                      <a:pt x="3" y="580"/>
                      <a:pt x="3" y="581"/>
                    </a:cubicBezTo>
                    <a:cubicBezTo>
                      <a:pt x="4" y="584"/>
                      <a:pt x="5" y="588"/>
                      <a:pt x="5" y="592"/>
                    </a:cubicBezTo>
                    <a:cubicBezTo>
                      <a:pt x="6" y="593"/>
                      <a:pt x="6" y="594"/>
                      <a:pt x="6" y="595"/>
                    </a:cubicBezTo>
                    <a:cubicBezTo>
                      <a:pt x="7" y="597"/>
                      <a:pt x="7" y="600"/>
                      <a:pt x="8" y="603"/>
                    </a:cubicBezTo>
                    <a:cubicBezTo>
                      <a:pt x="8" y="604"/>
                      <a:pt x="9" y="605"/>
                      <a:pt x="9" y="606"/>
                    </a:cubicBezTo>
                    <a:cubicBezTo>
                      <a:pt x="10" y="610"/>
                      <a:pt x="11" y="613"/>
                      <a:pt x="12" y="616"/>
                    </a:cubicBezTo>
                    <a:cubicBezTo>
                      <a:pt x="19" y="637"/>
                      <a:pt x="19" y="637"/>
                      <a:pt x="19" y="637"/>
                    </a:cubicBezTo>
                    <a:cubicBezTo>
                      <a:pt x="19" y="638"/>
                      <a:pt x="19" y="639"/>
                      <a:pt x="20" y="640"/>
                    </a:cubicBezTo>
                    <a:cubicBezTo>
                      <a:pt x="20" y="640"/>
                      <a:pt x="20" y="641"/>
                      <a:pt x="20" y="642"/>
                    </a:cubicBezTo>
                    <a:cubicBezTo>
                      <a:pt x="21" y="643"/>
                      <a:pt x="22" y="645"/>
                      <a:pt x="22" y="646"/>
                    </a:cubicBezTo>
                    <a:cubicBezTo>
                      <a:pt x="23" y="648"/>
                      <a:pt x="23" y="649"/>
                      <a:pt x="24" y="650"/>
                    </a:cubicBezTo>
                    <a:cubicBezTo>
                      <a:pt x="24" y="651"/>
                      <a:pt x="25" y="653"/>
                      <a:pt x="25" y="654"/>
                    </a:cubicBezTo>
                    <a:cubicBezTo>
                      <a:pt x="26" y="655"/>
                      <a:pt x="26" y="656"/>
                      <a:pt x="27" y="658"/>
                    </a:cubicBezTo>
                    <a:cubicBezTo>
                      <a:pt x="27" y="659"/>
                      <a:pt x="28" y="660"/>
                      <a:pt x="29" y="661"/>
                    </a:cubicBezTo>
                    <a:cubicBezTo>
                      <a:pt x="29" y="662"/>
                      <a:pt x="30" y="663"/>
                      <a:pt x="30" y="665"/>
                    </a:cubicBezTo>
                    <a:cubicBezTo>
                      <a:pt x="31" y="666"/>
                      <a:pt x="32" y="667"/>
                      <a:pt x="32" y="668"/>
                    </a:cubicBezTo>
                    <a:cubicBezTo>
                      <a:pt x="33" y="668"/>
                      <a:pt x="33" y="669"/>
                      <a:pt x="33" y="669"/>
                    </a:cubicBezTo>
                    <a:cubicBezTo>
                      <a:pt x="33" y="670"/>
                      <a:pt x="34" y="670"/>
                      <a:pt x="34" y="671"/>
                    </a:cubicBezTo>
                    <a:cubicBezTo>
                      <a:pt x="35" y="673"/>
                      <a:pt x="36" y="674"/>
                      <a:pt x="38" y="676"/>
                    </a:cubicBezTo>
                    <a:cubicBezTo>
                      <a:pt x="38" y="677"/>
                      <a:pt x="38" y="678"/>
                      <a:pt x="39" y="678"/>
                    </a:cubicBezTo>
                    <a:cubicBezTo>
                      <a:pt x="41" y="680"/>
                      <a:pt x="42" y="683"/>
                      <a:pt x="44" y="685"/>
                    </a:cubicBezTo>
                    <a:cubicBezTo>
                      <a:pt x="44" y="685"/>
                      <a:pt x="44" y="685"/>
                      <a:pt x="44" y="685"/>
                    </a:cubicBezTo>
                    <a:cubicBezTo>
                      <a:pt x="45" y="685"/>
                      <a:pt x="45" y="686"/>
                      <a:pt x="45" y="686"/>
                    </a:cubicBezTo>
                    <a:cubicBezTo>
                      <a:pt x="46" y="688"/>
                      <a:pt x="48" y="689"/>
                      <a:pt x="49" y="690"/>
                    </a:cubicBezTo>
                    <a:cubicBezTo>
                      <a:pt x="49" y="691"/>
                      <a:pt x="50" y="691"/>
                      <a:pt x="51" y="692"/>
                    </a:cubicBezTo>
                    <a:cubicBezTo>
                      <a:pt x="52" y="693"/>
                      <a:pt x="53" y="694"/>
                      <a:pt x="54" y="695"/>
                    </a:cubicBezTo>
                    <a:cubicBezTo>
                      <a:pt x="55" y="696"/>
                      <a:pt x="55" y="696"/>
                      <a:pt x="55" y="696"/>
                    </a:cubicBezTo>
                    <a:cubicBezTo>
                      <a:pt x="55" y="696"/>
                      <a:pt x="56" y="697"/>
                      <a:pt x="56" y="697"/>
                    </a:cubicBezTo>
                    <a:cubicBezTo>
                      <a:pt x="57" y="698"/>
                      <a:pt x="58" y="699"/>
                      <a:pt x="59" y="699"/>
                    </a:cubicBezTo>
                    <a:cubicBezTo>
                      <a:pt x="60" y="700"/>
                      <a:pt x="60" y="700"/>
                      <a:pt x="61" y="701"/>
                    </a:cubicBezTo>
                    <a:cubicBezTo>
                      <a:pt x="62" y="702"/>
                      <a:pt x="63" y="702"/>
                      <a:pt x="64" y="703"/>
                    </a:cubicBezTo>
                    <a:cubicBezTo>
                      <a:pt x="64" y="703"/>
                      <a:pt x="65" y="704"/>
                      <a:pt x="65" y="704"/>
                    </a:cubicBezTo>
                    <a:cubicBezTo>
                      <a:pt x="66" y="704"/>
                      <a:pt x="66" y="704"/>
                      <a:pt x="67" y="705"/>
                    </a:cubicBezTo>
                    <a:cubicBezTo>
                      <a:pt x="67" y="705"/>
                      <a:pt x="68" y="706"/>
                      <a:pt x="69" y="706"/>
                    </a:cubicBezTo>
                    <a:cubicBezTo>
                      <a:pt x="70" y="707"/>
                      <a:pt x="71" y="707"/>
                      <a:pt x="72" y="708"/>
                    </a:cubicBezTo>
                    <a:cubicBezTo>
                      <a:pt x="73" y="708"/>
                      <a:pt x="74" y="709"/>
                      <a:pt x="75" y="709"/>
                    </a:cubicBezTo>
                    <a:cubicBezTo>
                      <a:pt x="75" y="709"/>
                      <a:pt x="76" y="709"/>
                      <a:pt x="76" y="710"/>
                    </a:cubicBezTo>
                    <a:cubicBezTo>
                      <a:pt x="77" y="710"/>
                      <a:pt x="77" y="710"/>
                      <a:pt x="77" y="710"/>
                    </a:cubicBezTo>
                    <a:cubicBezTo>
                      <a:pt x="78" y="711"/>
                      <a:pt x="79" y="711"/>
                      <a:pt x="80" y="711"/>
                    </a:cubicBezTo>
                    <a:cubicBezTo>
                      <a:pt x="81" y="712"/>
                      <a:pt x="82" y="712"/>
                      <a:pt x="83" y="712"/>
                    </a:cubicBezTo>
                    <a:cubicBezTo>
                      <a:pt x="84" y="713"/>
                      <a:pt x="85" y="713"/>
                      <a:pt x="86" y="713"/>
                    </a:cubicBezTo>
                    <a:cubicBezTo>
                      <a:pt x="87" y="713"/>
                      <a:pt x="87" y="713"/>
                      <a:pt x="88" y="714"/>
                    </a:cubicBezTo>
                    <a:cubicBezTo>
                      <a:pt x="88" y="714"/>
                      <a:pt x="89" y="714"/>
                      <a:pt x="90" y="714"/>
                    </a:cubicBezTo>
                    <a:lnTo>
                      <a:pt x="1448" y="1006"/>
                    </a:lnTo>
                    <a:close/>
                  </a:path>
                </a:pathLst>
              </a:custGeom>
              <a:solidFill>
                <a:schemeClr val="tx1">
                  <a:lumMod val="65000"/>
                  <a:lumOff val="3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 name="Freeform 233"/>
              <p:cNvSpPr/>
              <p:nvPr>
                <p:custDataLst>
                  <p:tags r:id="rId7"/>
                </p:custDataLst>
              </p:nvPr>
            </p:nvSpPr>
            <p:spPr bwMode="auto">
              <a:xfrm>
                <a:off x="1984375" y="5992813"/>
                <a:ext cx="639763" cy="788988"/>
              </a:xfrm>
              <a:custGeom>
                <a:gdLst>
                  <a:gd name="T0" fmla="*/ 284 w 612"/>
                  <a:gd name="T1" fmla="*/ 754 h 756"/>
                  <a:gd name="T2" fmla="*/ 275 w 612"/>
                  <a:gd name="T3" fmla="*/ 751 h 756"/>
                  <a:gd name="T4" fmla="*/ 266 w 612"/>
                  <a:gd name="T5" fmla="*/ 746 h 756"/>
                  <a:gd name="T6" fmla="*/ 257 w 612"/>
                  <a:gd name="T7" fmla="*/ 739 h 756"/>
                  <a:gd name="T8" fmla="*/ 250 w 612"/>
                  <a:gd name="T9" fmla="*/ 732 h 756"/>
                  <a:gd name="T10" fmla="*/ 240 w 612"/>
                  <a:gd name="T11" fmla="*/ 720 h 756"/>
                  <a:gd name="T12" fmla="*/ 233 w 612"/>
                  <a:gd name="T13" fmla="*/ 710 h 756"/>
                  <a:gd name="T14" fmla="*/ 226 w 612"/>
                  <a:gd name="T15" fmla="*/ 696 h 756"/>
                  <a:gd name="T16" fmla="*/ 220 w 612"/>
                  <a:gd name="T17" fmla="*/ 682 h 756"/>
                  <a:gd name="T18" fmla="*/ 209 w 612"/>
                  <a:gd name="T19" fmla="*/ 645 h 756"/>
                  <a:gd name="T20" fmla="*/ 204 w 612"/>
                  <a:gd name="T21" fmla="*/ 621 h 756"/>
                  <a:gd name="T22" fmla="*/ 202 w 612"/>
                  <a:gd name="T23" fmla="*/ 602 h 756"/>
                  <a:gd name="T24" fmla="*/ 201 w 612"/>
                  <a:gd name="T25" fmla="*/ 582 h 756"/>
                  <a:gd name="T26" fmla="*/ 201 w 612"/>
                  <a:gd name="T27" fmla="*/ 568 h 756"/>
                  <a:gd name="T28" fmla="*/ 203 w 612"/>
                  <a:gd name="T29" fmla="*/ 542 h 756"/>
                  <a:gd name="T30" fmla="*/ 206 w 612"/>
                  <a:gd name="T31" fmla="*/ 521 h 756"/>
                  <a:gd name="T32" fmla="*/ 209 w 612"/>
                  <a:gd name="T33" fmla="*/ 507 h 756"/>
                  <a:gd name="T34" fmla="*/ 212 w 612"/>
                  <a:gd name="T35" fmla="*/ 490 h 756"/>
                  <a:gd name="T36" fmla="*/ 216 w 612"/>
                  <a:gd name="T37" fmla="*/ 477 h 756"/>
                  <a:gd name="T38" fmla="*/ 223 w 612"/>
                  <a:gd name="T39" fmla="*/ 457 h 756"/>
                  <a:gd name="T40" fmla="*/ 230 w 612"/>
                  <a:gd name="T41" fmla="*/ 438 h 756"/>
                  <a:gd name="T42" fmla="*/ 236 w 612"/>
                  <a:gd name="T43" fmla="*/ 425 h 756"/>
                  <a:gd name="T44" fmla="*/ 246 w 612"/>
                  <a:gd name="T45" fmla="*/ 406 h 756"/>
                  <a:gd name="T46" fmla="*/ 256 w 612"/>
                  <a:gd name="T47" fmla="*/ 391 h 756"/>
                  <a:gd name="T48" fmla="*/ 267 w 612"/>
                  <a:gd name="T49" fmla="*/ 376 h 756"/>
                  <a:gd name="T50" fmla="*/ 612 w 612"/>
                  <a:gd name="T51" fmla="*/ 48 h 756"/>
                  <a:gd name="T52" fmla="*/ 68 w 612"/>
                  <a:gd name="T53" fmla="*/ 332 h 756"/>
                  <a:gd name="T54" fmla="*/ 58 w 612"/>
                  <a:gd name="T55" fmla="*/ 346 h 756"/>
                  <a:gd name="T56" fmla="*/ 46 w 612"/>
                  <a:gd name="T57" fmla="*/ 363 h 756"/>
                  <a:gd name="T58" fmla="*/ 39 w 612"/>
                  <a:gd name="T59" fmla="*/ 377 h 756"/>
                  <a:gd name="T60" fmla="*/ 30 w 612"/>
                  <a:gd name="T61" fmla="*/ 395 h 756"/>
                  <a:gd name="T62" fmla="*/ 23 w 612"/>
                  <a:gd name="T63" fmla="*/ 412 h 756"/>
                  <a:gd name="T64" fmla="*/ 19 w 612"/>
                  <a:gd name="T65" fmla="*/ 425 h 756"/>
                  <a:gd name="T66" fmla="*/ 13 w 612"/>
                  <a:gd name="T67" fmla="*/ 444 h 756"/>
                  <a:gd name="T68" fmla="*/ 9 w 612"/>
                  <a:gd name="T69" fmla="*/ 458 h 756"/>
                  <a:gd name="T70" fmla="*/ 6 w 612"/>
                  <a:gd name="T71" fmla="*/ 476 h 756"/>
                  <a:gd name="T72" fmla="*/ 3 w 612"/>
                  <a:gd name="T73" fmla="*/ 497 h 756"/>
                  <a:gd name="T74" fmla="*/ 1 w 612"/>
                  <a:gd name="T75" fmla="*/ 513 h 756"/>
                  <a:gd name="T76" fmla="*/ 0 w 612"/>
                  <a:gd name="T77" fmla="*/ 535 h 756"/>
                  <a:gd name="T78" fmla="*/ 1 w 612"/>
                  <a:gd name="T79" fmla="*/ 555 h 756"/>
                  <a:gd name="T80" fmla="*/ 2 w 612"/>
                  <a:gd name="T81" fmla="*/ 569 h 756"/>
                  <a:gd name="T82" fmla="*/ 6 w 612"/>
                  <a:gd name="T83" fmla="*/ 594 h 756"/>
                  <a:gd name="T84" fmla="*/ 19 w 612"/>
                  <a:gd name="T85" fmla="*/ 636 h 756"/>
                  <a:gd name="T86" fmla="*/ 24 w 612"/>
                  <a:gd name="T87" fmla="*/ 650 h 756"/>
                  <a:gd name="T88" fmla="*/ 31 w 612"/>
                  <a:gd name="T89" fmla="*/ 664 h 756"/>
                  <a:gd name="T90" fmla="*/ 38 w 612"/>
                  <a:gd name="T91" fmla="*/ 676 h 756"/>
                  <a:gd name="T92" fmla="*/ 45 w 612"/>
                  <a:gd name="T93" fmla="*/ 686 h 756"/>
                  <a:gd name="T94" fmla="*/ 55 w 612"/>
                  <a:gd name="T95" fmla="*/ 696 h 756"/>
                  <a:gd name="T96" fmla="*/ 64 w 612"/>
                  <a:gd name="T97" fmla="*/ 703 h 756"/>
                  <a:gd name="T98" fmla="*/ 72 w 612"/>
                  <a:gd name="T99" fmla="*/ 707 h 756"/>
                  <a:gd name="T100" fmla="*/ 80 w 612"/>
                  <a:gd name="T101" fmla="*/ 711 h 756"/>
                  <a:gd name="T102" fmla="*/ 90 w 612"/>
                  <a:gd name="T103" fmla="*/ 714 h 75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12" h="756">
                    <a:moveTo>
                      <a:pt x="290" y="756"/>
                    </a:moveTo>
                    <a:cubicBezTo>
                      <a:pt x="290" y="756"/>
                      <a:pt x="289" y="756"/>
                      <a:pt x="289" y="756"/>
                    </a:cubicBezTo>
                    <a:cubicBezTo>
                      <a:pt x="288" y="756"/>
                      <a:pt x="287" y="755"/>
                      <a:pt x="287" y="755"/>
                    </a:cubicBezTo>
                    <a:cubicBezTo>
                      <a:pt x="286" y="755"/>
                      <a:pt x="285" y="755"/>
                      <a:pt x="284" y="754"/>
                    </a:cubicBezTo>
                    <a:cubicBezTo>
                      <a:pt x="283" y="754"/>
                      <a:pt x="282" y="754"/>
                      <a:pt x="281" y="753"/>
                    </a:cubicBezTo>
                    <a:cubicBezTo>
                      <a:pt x="280" y="753"/>
                      <a:pt x="279" y="753"/>
                      <a:pt x="278" y="752"/>
                    </a:cubicBezTo>
                    <a:cubicBezTo>
                      <a:pt x="278" y="752"/>
                      <a:pt x="277" y="752"/>
                      <a:pt x="277" y="752"/>
                    </a:cubicBezTo>
                    <a:cubicBezTo>
                      <a:pt x="276" y="752"/>
                      <a:pt x="276" y="751"/>
                      <a:pt x="275" y="751"/>
                    </a:cubicBezTo>
                    <a:cubicBezTo>
                      <a:pt x="275" y="751"/>
                      <a:pt x="274" y="750"/>
                      <a:pt x="273" y="750"/>
                    </a:cubicBezTo>
                    <a:cubicBezTo>
                      <a:pt x="272" y="749"/>
                      <a:pt x="271" y="749"/>
                      <a:pt x="270" y="748"/>
                    </a:cubicBezTo>
                    <a:cubicBezTo>
                      <a:pt x="269" y="748"/>
                      <a:pt x="268" y="747"/>
                      <a:pt x="267" y="747"/>
                    </a:cubicBezTo>
                    <a:cubicBezTo>
                      <a:pt x="267" y="747"/>
                      <a:pt x="266" y="746"/>
                      <a:pt x="266" y="746"/>
                    </a:cubicBezTo>
                    <a:cubicBezTo>
                      <a:pt x="266" y="746"/>
                      <a:pt x="265" y="745"/>
                      <a:pt x="265" y="745"/>
                    </a:cubicBezTo>
                    <a:cubicBezTo>
                      <a:pt x="264" y="745"/>
                      <a:pt x="263" y="744"/>
                      <a:pt x="262" y="743"/>
                    </a:cubicBezTo>
                    <a:cubicBezTo>
                      <a:pt x="261" y="743"/>
                      <a:pt x="260" y="742"/>
                      <a:pt x="260" y="741"/>
                    </a:cubicBezTo>
                    <a:cubicBezTo>
                      <a:pt x="259" y="741"/>
                      <a:pt x="258" y="740"/>
                      <a:pt x="257" y="739"/>
                    </a:cubicBezTo>
                    <a:cubicBezTo>
                      <a:pt x="256" y="739"/>
                      <a:pt x="256" y="738"/>
                      <a:pt x="255" y="738"/>
                    </a:cubicBezTo>
                    <a:cubicBezTo>
                      <a:pt x="255" y="737"/>
                      <a:pt x="255" y="737"/>
                      <a:pt x="255" y="737"/>
                    </a:cubicBezTo>
                    <a:cubicBezTo>
                      <a:pt x="254" y="736"/>
                      <a:pt x="253" y="735"/>
                      <a:pt x="251" y="734"/>
                    </a:cubicBezTo>
                    <a:cubicBezTo>
                      <a:pt x="251" y="734"/>
                      <a:pt x="250" y="733"/>
                      <a:pt x="250" y="732"/>
                    </a:cubicBezTo>
                    <a:cubicBezTo>
                      <a:pt x="248" y="731"/>
                      <a:pt x="247" y="730"/>
                      <a:pt x="246" y="728"/>
                    </a:cubicBezTo>
                    <a:cubicBezTo>
                      <a:pt x="246" y="728"/>
                      <a:pt x="245" y="728"/>
                      <a:pt x="245" y="727"/>
                    </a:cubicBezTo>
                    <a:cubicBezTo>
                      <a:pt x="245" y="727"/>
                      <a:pt x="245" y="727"/>
                      <a:pt x="245" y="727"/>
                    </a:cubicBezTo>
                    <a:cubicBezTo>
                      <a:pt x="243" y="725"/>
                      <a:pt x="241" y="723"/>
                      <a:pt x="240" y="720"/>
                    </a:cubicBezTo>
                    <a:cubicBezTo>
                      <a:pt x="239" y="720"/>
                      <a:pt x="239" y="719"/>
                      <a:pt x="238" y="718"/>
                    </a:cubicBezTo>
                    <a:cubicBezTo>
                      <a:pt x="237" y="717"/>
                      <a:pt x="236" y="715"/>
                      <a:pt x="235" y="713"/>
                    </a:cubicBezTo>
                    <a:cubicBezTo>
                      <a:pt x="234" y="712"/>
                      <a:pt x="234" y="712"/>
                      <a:pt x="234" y="712"/>
                    </a:cubicBezTo>
                    <a:cubicBezTo>
                      <a:pt x="234" y="711"/>
                      <a:pt x="233" y="711"/>
                      <a:pt x="233" y="710"/>
                    </a:cubicBezTo>
                    <a:cubicBezTo>
                      <a:pt x="233" y="709"/>
                      <a:pt x="232" y="708"/>
                      <a:pt x="231" y="707"/>
                    </a:cubicBezTo>
                    <a:cubicBezTo>
                      <a:pt x="231" y="706"/>
                      <a:pt x="230" y="705"/>
                      <a:pt x="229" y="703"/>
                    </a:cubicBezTo>
                    <a:cubicBezTo>
                      <a:pt x="229" y="702"/>
                      <a:pt x="228" y="701"/>
                      <a:pt x="228" y="700"/>
                    </a:cubicBezTo>
                    <a:cubicBezTo>
                      <a:pt x="227" y="699"/>
                      <a:pt x="227" y="697"/>
                      <a:pt x="226" y="696"/>
                    </a:cubicBezTo>
                    <a:cubicBezTo>
                      <a:pt x="225" y="695"/>
                      <a:pt x="225" y="694"/>
                      <a:pt x="224" y="692"/>
                    </a:cubicBezTo>
                    <a:cubicBezTo>
                      <a:pt x="224" y="691"/>
                      <a:pt x="223" y="690"/>
                      <a:pt x="223" y="688"/>
                    </a:cubicBezTo>
                    <a:cubicBezTo>
                      <a:pt x="222" y="687"/>
                      <a:pt x="222" y="686"/>
                      <a:pt x="221" y="684"/>
                    </a:cubicBezTo>
                    <a:cubicBezTo>
                      <a:pt x="221" y="683"/>
                      <a:pt x="221" y="683"/>
                      <a:pt x="220" y="682"/>
                    </a:cubicBezTo>
                    <a:cubicBezTo>
                      <a:pt x="220" y="681"/>
                      <a:pt x="220" y="680"/>
                      <a:pt x="219" y="679"/>
                    </a:cubicBezTo>
                    <a:cubicBezTo>
                      <a:pt x="213" y="659"/>
                      <a:pt x="213" y="659"/>
                      <a:pt x="213" y="659"/>
                    </a:cubicBezTo>
                    <a:cubicBezTo>
                      <a:pt x="212" y="655"/>
                      <a:pt x="211" y="652"/>
                      <a:pt x="210" y="648"/>
                    </a:cubicBezTo>
                    <a:cubicBezTo>
                      <a:pt x="209" y="647"/>
                      <a:pt x="209" y="646"/>
                      <a:pt x="209" y="645"/>
                    </a:cubicBezTo>
                    <a:cubicBezTo>
                      <a:pt x="208" y="642"/>
                      <a:pt x="207" y="640"/>
                      <a:pt x="207" y="637"/>
                    </a:cubicBezTo>
                    <a:cubicBezTo>
                      <a:pt x="207" y="636"/>
                      <a:pt x="206" y="635"/>
                      <a:pt x="206" y="634"/>
                    </a:cubicBezTo>
                    <a:cubicBezTo>
                      <a:pt x="205" y="630"/>
                      <a:pt x="205" y="627"/>
                      <a:pt x="204" y="623"/>
                    </a:cubicBezTo>
                    <a:cubicBezTo>
                      <a:pt x="204" y="622"/>
                      <a:pt x="204" y="622"/>
                      <a:pt x="204" y="621"/>
                    </a:cubicBezTo>
                    <a:cubicBezTo>
                      <a:pt x="204" y="618"/>
                      <a:pt x="203" y="615"/>
                      <a:pt x="203" y="611"/>
                    </a:cubicBezTo>
                    <a:cubicBezTo>
                      <a:pt x="203" y="611"/>
                      <a:pt x="203" y="610"/>
                      <a:pt x="203" y="610"/>
                    </a:cubicBezTo>
                    <a:cubicBezTo>
                      <a:pt x="202" y="609"/>
                      <a:pt x="202" y="608"/>
                      <a:pt x="202" y="607"/>
                    </a:cubicBezTo>
                    <a:cubicBezTo>
                      <a:pt x="202" y="606"/>
                      <a:pt x="202" y="604"/>
                      <a:pt x="202" y="602"/>
                    </a:cubicBezTo>
                    <a:cubicBezTo>
                      <a:pt x="202" y="600"/>
                      <a:pt x="202" y="599"/>
                      <a:pt x="202" y="597"/>
                    </a:cubicBezTo>
                    <a:cubicBezTo>
                      <a:pt x="201" y="596"/>
                      <a:pt x="201" y="594"/>
                      <a:pt x="201" y="592"/>
                    </a:cubicBezTo>
                    <a:cubicBezTo>
                      <a:pt x="201" y="591"/>
                      <a:pt x="201" y="589"/>
                      <a:pt x="201" y="587"/>
                    </a:cubicBezTo>
                    <a:cubicBezTo>
                      <a:pt x="201" y="586"/>
                      <a:pt x="201" y="584"/>
                      <a:pt x="201" y="582"/>
                    </a:cubicBezTo>
                    <a:cubicBezTo>
                      <a:pt x="201" y="580"/>
                      <a:pt x="201" y="579"/>
                      <a:pt x="201" y="577"/>
                    </a:cubicBezTo>
                    <a:cubicBezTo>
                      <a:pt x="201" y="576"/>
                      <a:pt x="201" y="574"/>
                      <a:pt x="201" y="572"/>
                    </a:cubicBezTo>
                    <a:cubicBezTo>
                      <a:pt x="201" y="571"/>
                      <a:pt x="201" y="570"/>
                      <a:pt x="201" y="569"/>
                    </a:cubicBezTo>
                    <a:cubicBezTo>
                      <a:pt x="201" y="568"/>
                      <a:pt x="201" y="568"/>
                      <a:pt x="201" y="568"/>
                    </a:cubicBezTo>
                    <a:cubicBezTo>
                      <a:pt x="201" y="564"/>
                      <a:pt x="201" y="559"/>
                      <a:pt x="202" y="555"/>
                    </a:cubicBezTo>
                    <a:cubicBezTo>
                      <a:pt x="202" y="555"/>
                      <a:pt x="202" y="555"/>
                      <a:pt x="202" y="554"/>
                    </a:cubicBezTo>
                    <a:cubicBezTo>
                      <a:pt x="202" y="550"/>
                      <a:pt x="202" y="547"/>
                      <a:pt x="203" y="543"/>
                    </a:cubicBezTo>
                    <a:cubicBezTo>
                      <a:pt x="203" y="543"/>
                      <a:pt x="203" y="542"/>
                      <a:pt x="203" y="542"/>
                    </a:cubicBezTo>
                    <a:cubicBezTo>
                      <a:pt x="203" y="541"/>
                      <a:pt x="203" y="540"/>
                      <a:pt x="203" y="539"/>
                    </a:cubicBezTo>
                    <a:cubicBezTo>
                      <a:pt x="204" y="537"/>
                      <a:pt x="204" y="535"/>
                      <a:pt x="204" y="532"/>
                    </a:cubicBezTo>
                    <a:cubicBezTo>
                      <a:pt x="204" y="531"/>
                      <a:pt x="205" y="530"/>
                      <a:pt x="205" y="528"/>
                    </a:cubicBezTo>
                    <a:cubicBezTo>
                      <a:pt x="205" y="526"/>
                      <a:pt x="205" y="523"/>
                      <a:pt x="206" y="521"/>
                    </a:cubicBezTo>
                    <a:cubicBezTo>
                      <a:pt x="206" y="520"/>
                      <a:pt x="206" y="519"/>
                      <a:pt x="206" y="518"/>
                    </a:cubicBezTo>
                    <a:cubicBezTo>
                      <a:pt x="206" y="518"/>
                      <a:pt x="206" y="518"/>
                      <a:pt x="207" y="517"/>
                    </a:cubicBezTo>
                    <a:cubicBezTo>
                      <a:pt x="207" y="515"/>
                      <a:pt x="207" y="513"/>
                      <a:pt x="208" y="511"/>
                    </a:cubicBezTo>
                    <a:cubicBezTo>
                      <a:pt x="208" y="510"/>
                      <a:pt x="208" y="508"/>
                      <a:pt x="209" y="507"/>
                    </a:cubicBezTo>
                    <a:cubicBezTo>
                      <a:pt x="209" y="505"/>
                      <a:pt x="210" y="503"/>
                      <a:pt x="210" y="500"/>
                    </a:cubicBezTo>
                    <a:cubicBezTo>
                      <a:pt x="210" y="499"/>
                      <a:pt x="210" y="498"/>
                      <a:pt x="211" y="497"/>
                    </a:cubicBezTo>
                    <a:cubicBezTo>
                      <a:pt x="211" y="497"/>
                      <a:pt x="211" y="497"/>
                      <a:pt x="211" y="497"/>
                    </a:cubicBezTo>
                    <a:cubicBezTo>
                      <a:pt x="211" y="495"/>
                      <a:pt x="212" y="493"/>
                      <a:pt x="212" y="490"/>
                    </a:cubicBezTo>
                    <a:cubicBezTo>
                      <a:pt x="213" y="489"/>
                      <a:pt x="213" y="488"/>
                      <a:pt x="213" y="487"/>
                    </a:cubicBezTo>
                    <a:cubicBezTo>
                      <a:pt x="214" y="484"/>
                      <a:pt x="215" y="482"/>
                      <a:pt x="215" y="480"/>
                    </a:cubicBezTo>
                    <a:cubicBezTo>
                      <a:pt x="216" y="479"/>
                      <a:pt x="216" y="478"/>
                      <a:pt x="216" y="477"/>
                    </a:cubicBezTo>
                    <a:cubicBezTo>
                      <a:pt x="216" y="477"/>
                      <a:pt x="216" y="477"/>
                      <a:pt x="216" y="477"/>
                    </a:cubicBezTo>
                    <a:cubicBezTo>
                      <a:pt x="217" y="474"/>
                      <a:pt x="218" y="470"/>
                      <a:pt x="219" y="467"/>
                    </a:cubicBezTo>
                    <a:cubicBezTo>
                      <a:pt x="219" y="467"/>
                      <a:pt x="220" y="466"/>
                      <a:pt x="220" y="465"/>
                    </a:cubicBezTo>
                    <a:cubicBezTo>
                      <a:pt x="221" y="463"/>
                      <a:pt x="222" y="460"/>
                      <a:pt x="223" y="457"/>
                    </a:cubicBezTo>
                    <a:cubicBezTo>
                      <a:pt x="223" y="457"/>
                      <a:pt x="223" y="457"/>
                      <a:pt x="223" y="457"/>
                    </a:cubicBezTo>
                    <a:cubicBezTo>
                      <a:pt x="223" y="456"/>
                      <a:pt x="223" y="456"/>
                      <a:pt x="224" y="455"/>
                    </a:cubicBezTo>
                    <a:cubicBezTo>
                      <a:pt x="224" y="453"/>
                      <a:pt x="225" y="450"/>
                      <a:pt x="226" y="448"/>
                    </a:cubicBezTo>
                    <a:cubicBezTo>
                      <a:pt x="227" y="447"/>
                      <a:pt x="227" y="445"/>
                      <a:pt x="228" y="444"/>
                    </a:cubicBezTo>
                    <a:cubicBezTo>
                      <a:pt x="229" y="442"/>
                      <a:pt x="229" y="440"/>
                      <a:pt x="230" y="438"/>
                    </a:cubicBezTo>
                    <a:cubicBezTo>
                      <a:pt x="231" y="438"/>
                      <a:pt x="231" y="438"/>
                      <a:pt x="231" y="438"/>
                    </a:cubicBezTo>
                    <a:cubicBezTo>
                      <a:pt x="231" y="437"/>
                      <a:pt x="231" y="436"/>
                      <a:pt x="232" y="435"/>
                    </a:cubicBezTo>
                    <a:cubicBezTo>
                      <a:pt x="233" y="433"/>
                      <a:pt x="234" y="431"/>
                      <a:pt x="235" y="429"/>
                    </a:cubicBezTo>
                    <a:cubicBezTo>
                      <a:pt x="235" y="427"/>
                      <a:pt x="236" y="426"/>
                      <a:pt x="236" y="425"/>
                    </a:cubicBezTo>
                    <a:cubicBezTo>
                      <a:pt x="237" y="423"/>
                      <a:pt x="238" y="421"/>
                      <a:pt x="239" y="419"/>
                    </a:cubicBezTo>
                    <a:cubicBezTo>
                      <a:pt x="240" y="418"/>
                      <a:pt x="240" y="418"/>
                      <a:pt x="240" y="417"/>
                    </a:cubicBezTo>
                    <a:cubicBezTo>
                      <a:pt x="241" y="417"/>
                      <a:pt x="241" y="416"/>
                      <a:pt x="241" y="416"/>
                    </a:cubicBezTo>
                    <a:cubicBezTo>
                      <a:pt x="243" y="413"/>
                      <a:pt x="245" y="410"/>
                      <a:pt x="246" y="406"/>
                    </a:cubicBezTo>
                    <a:cubicBezTo>
                      <a:pt x="247" y="406"/>
                      <a:pt x="247" y="406"/>
                      <a:pt x="247" y="405"/>
                    </a:cubicBezTo>
                    <a:cubicBezTo>
                      <a:pt x="249" y="402"/>
                      <a:pt x="251" y="398"/>
                      <a:pt x="253" y="395"/>
                    </a:cubicBezTo>
                    <a:cubicBezTo>
                      <a:pt x="254" y="394"/>
                      <a:pt x="254" y="394"/>
                      <a:pt x="254" y="394"/>
                    </a:cubicBezTo>
                    <a:cubicBezTo>
                      <a:pt x="255" y="393"/>
                      <a:pt x="255" y="392"/>
                      <a:pt x="256" y="391"/>
                    </a:cubicBezTo>
                    <a:cubicBezTo>
                      <a:pt x="257" y="390"/>
                      <a:pt x="257" y="389"/>
                      <a:pt x="258" y="388"/>
                    </a:cubicBezTo>
                    <a:cubicBezTo>
                      <a:pt x="259" y="387"/>
                      <a:pt x="260" y="385"/>
                      <a:pt x="261" y="384"/>
                    </a:cubicBezTo>
                    <a:cubicBezTo>
                      <a:pt x="262" y="383"/>
                      <a:pt x="263" y="382"/>
                      <a:pt x="263" y="381"/>
                    </a:cubicBezTo>
                    <a:cubicBezTo>
                      <a:pt x="265" y="379"/>
                      <a:pt x="266" y="378"/>
                      <a:pt x="267" y="376"/>
                    </a:cubicBezTo>
                    <a:cubicBezTo>
                      <a:pt x="268" y="376"/>
                      <a:pt x="268" y="375"/>
                      <a:pt x="269" y="374"/>
                    </a:cubicBezTo>
                    <a:cubicBezTo>
                      <a:pt x="271" y="372"/>
                      <a:pt x="272" y="370"/>
                      <a:pt x="274" y="368"/>
                    </a:cubicBezTo>
                    <a:cubicBezTo>
                      <a:pt x="523" y="92"/>
                      <a:pt x="523" y="92"/>
                      <a:pt x="523" y="92"/>
                    </a:cubicBezTo>
                    <a:cubicBezTo>
                      <a:pt x="552" y="59"/>
                      <a:pt x="583" y="45"/>
                      <a:pt x="612" y="48"/>
                    </a:cubicBezTo>
                    <a:cubicBezTo>
                      <a:pt x="420" y="7"/>
                      <a:pt x="420" y="7"/>
                      <a:pt x="420" y="7"/>
                    </a:cubicBezTo>
                    <a:cubicBezTo>
                      <a:pt x="389" y="0"/>
                      <a:pt x="354" y="14"/>
                      <a:pt x="322" y="49"/>
                    </a:cubicBezTo>
                    <a:cubicBezTo>
                      <a:pt x="74" y="325"/>
                      <a:pt x="74" y="325"/>
                      <a:pt x="74" y="325"/>
                    </a:cubicBezTo>
                    <a:cubicBezTo>
                      <a:pt x="72" y="327"/>
                      <a:pt x="70" y="329"/>
                      <a:pt x="68" y="332"/>
                    </a:cubicBezTo>
                    <a:cubicBezTo>
                      <a:pt x="68" y="332"/>
                      <a:pt x="67" y="333"/>
                      <a:pt x="66" y="334"/>
                    </a:cubicBezTo>
                    <a:cubicBezTo>
                      <a:pt x="65" y="335"/>
                      <a:pt x="64" y="337"/>
                      <a:pt x="63" y="338"/>
                    </a:cubicBezTo>
                    <a:cubicBezTo>
                      <a:pt x="62" y="339"/>
                      <a:pt x="61" y="340"/>
                      <a:pt x="61" y="341"/>
                    </a:cubicBezTo>
                    <a:cubicBezTo>
                      <a:pt x="60" y="343"/>
                      <a:pt x="59" y="344"/>
                      <a:pt x="58" y="346"/>
                    </a:cubicBezTo>
                    <a:cubicBezTo>
                      <a:pt x="57" y="347"/>
                      <a:pt x="56" y="348"/>
                      <a:pt x="55" y="349"/>
                    </a:cubicBezTo>
                    <a:cubicBezTo>
                      <a:pt x="55" y="350"/>
                      <a:pt x="54" y="351"/>
                      <a:pt x="53" y="352"/>
                    </a:cubicBezTo>
                    <a:cubicBezTo>
                      <a:pt x="53" y="353"/>
                      <a:pt x="53" y="353"/>
                      <a:pt x="53" y="353"/>
                    </a:cubicBezTo>
                    <a:cubicBezTo>
                      <a:pt x="51" y="356"/>
                      <a:pt x="49" y="359"/>
                      <a:pt x="46" y="363"/>
                    </a:cubicBezTo>
                    <a:cubicBezTo>
                      <a:pt x="46" y="363"/>
                      <a:pt x="46" y="363"/>
                      <a:pt x="46" y="364"/>
                    </a:cubicBezTo>
                    <a:cubicBezTo>
                      <a:pt x="44" y="367"/>
                      <a:pt x="42" y="370"/>
                      <a:pt x="41" y="373"/>
                    </a:cubicBezTo>
                    <a:cubicBezTo>
                      <a:pt x="40" y="374"/>
                      <a:pt x="40" y="374"/>
                      <a:pt x="40" y="375"/>
                    </a:cubicBezTo>
                    <a:cubicBezTo>
                      <a:pt x="39" y="375"/>
                      <a:pt x="39" y="376"/>
                      <a:pt x="39" y="377"/>
                    </a:cubicBezTo>
                    <a:cubicBezTo>
                      <a:pt x="38" y="379"/>
                      <a:pt x="37" y="380"/>
                      <a:pt x="36" y="382"/>
                    </a:cubicBezTo>
                    <a:cubicBezTo>
                      <a:pt x="35" y="384"/>
                      <a:pt x="35" y="385"/>
                      <a:pt x="34" y="386"/>
                    </a:cubicBezTo>
                    <a:cubicBezTo>
                      <a:pt x="33" y="388"/>
                      <a:pt x="32" y="390"/>
                      <a:pt x="31" y="393"/>
                    </a:cubicBezTo>
                    <a:cubicBezTo>
                      <a:pt x="31" y="393"/>
                      <a:pt x="30" y="394"/>
                      <a:pt x="30" y="395"/>
                    </a:cubicBezTo>
                    <a:cubicBezTo>
                      <a:pt x="30" y="396"/>
                      <a:pt x="30" y="396"/>
                      <a:pt x="30" y="396"/>
                    </a:cubicBezTo>
                    <a:cubicBezTo>
                      <a:pt x="29" y="398"/>
                      <a:pt x="28" y="400"/>
                      <a:pt x="27" y="402"/>
                    </a:cubicBezTo>
                    <a:cubicBezTo>
                      <a:pt x="27" y="403"/>
                      <a:pt x="26" y="404"/>
                      <a:pt x="26" y="405"/>
                    </a:cubicBezTo>
                    <a:cubicBezTo>
                      <a:pt x="25" y="408"/>
                      <a:pt x="24" y="410"/>
                      <a:pt x="23" y="412"/>
                    </a:cubicBezTo>
                    <a:cubicBezTo>
                      <a:pt x="23" y="413"/>
                      <a:pt x="22" y="414"/>
                      <a:pt x="22" y="415"/>
                    </a:cubicBezTo>
                    <a:cubicBezTo>
                      <a:pt x="22" y="415"/>
                      <a:pt x="22" y="415"/>
                      <a:pt x="22" y="415"/>
                    </a:cubicBezTo>
                    <a:cubicBezTo>
                      <a:pt x="21" y="418"/>
                      <a:pt x="20" y="420"/>
                      <a:pt x="19" y="423"/>
                    </a:cubicBezTo>
                    <a:cubicBezTo>
                      <a:pt x="19" y="423"/>
                      <a:pt x="19" y="424"/>
                      <a:pt x="19" y="425"/>
                    </a:cubicBezTo>
                    <a:cubicBezTo>
                      <a:pt x="18" y="428"/>
                      <a:pt x="17" y="431"/>
                      <a:pt x="16" y="434"/>
                    </a:cubicBezTo>
                    <a:cubicBezTo>
                      <a:pt x="16" y="434"/>
                      <a:pt x="16" y="434"/>
                      <a:pt x="16" y="434"/>
                    </a:cubicBezTo>
                    <a:cubicBezTo>
                      <a:pt x="15" y="435"/>
                      <a:pt x="15" y="436"/>
                      <a:pt x="15" y="437"/>
                    </a:cubicBezTo>
                    <a:cubicBezTo>
                      <a:pt x="14" y="439"/>
                      <a:pt x="13" y="442"/>
                      <a:pt x="13" y="444"/>
                    </a:cubicBezTo>
                    <a:cubicBezTo>
                      <a:pt x="12" y="445"/>
                      <a:pt x="12" y="447"/>
                      <a:pt x="12" y="448"/>
                    </a:cubicBezTo>
                    <a:cubicBezTo>
                      <a:pt x="11" y="450"/>
                      <a:pt x="11" y="452"/>
                      <a:pt x="10" y="454"/>
                    </a:cubicBezTo>
                    <a:cubicBezTo>
                      <a:pt x="10" y="455"/>
                      <a:pt x="10" y="455"/>
                      <a:pt x="10" y="455"/>
                    </a:cubicBezTo>
                    <a:cubicBezTo>
                      <a:pt x="10" y="456"/>
                      <a:pt x="10" y="457"/>
                      <a:pt x="9" y="458"/>
                    </a:cubicBezTo>
                    <a:cubicBezTo>
                      <a:pt x="9" y="460"/>
                      <a:pt x="8" y="462"/>
                      <a:pt x="8" y="464"/>
                    </a:cubicBezTo>
                    <a:cubicBezTo>
                      <a:pt x="8" y="466"/>
                      <a:pt x="7" y="467"/>
                      <a:pt x="7" y="469"/>
                    </a:cubicBezTo>
                    <a:cubicBezTo>
                      <a:pt x="7" y="471"/>
                      <a:pt x="6" y="473"/>
                      <a:pt x="6" y="475"/>
                    </a:cubicBezTo>
                    <a:cubicBezTo>
                      <a:pt x="6" y="475"/>
                      <a:pt x="6" y="475"/>
                      <a:pt x="6" y="476"/>
                    </a:cubicBezTo>
                    <a:cubicBezTo>
                      <a:pt x="6" y="477"/>
                      <a:pt x="5" y="478"/>
                      <a:pt x="5" y="479"/>
                    </a:cubicBezTo>
                    <a:cubicBezTo>
                      <a:pt x="5" y="481"/>
                      <a:pt x="4" y="483"/>
                      <a:pt x="4" y="486"/>
                    </a:cubicBezTo>
                    <a:cubicBezTo>
                      <a:pt x="4" y="487"/>
                      <a:pt x="4" y="488"/>
                      <a:pt x="4" y="490"/>
                    </a:cubicBezTo>
                    <a:cubicBezTo>
                      <a:pt x="3" y="492"/>
                      <a:pt x="3" y="494"/>
                      <a:pt x="3" y="497"/>
                    </a:cubicBezTo>
                    <a:cubicBezTo>
                      <a:pt x="3" y="497"/>
                      <a:pt x="2" y="498"/>
                      <a:pt x="2" y="499"/>
                    </a:cubicBezTo>
                    <a:cubicBezTo>
                      <a:pt x="2" y="500"/>
                      <a:pt x="2" y="500"/>
                      <a:pt x="2" y="501"/>
                    </a:cubicBezTo>
                    <a:cubicBezTo>
                      <a:pt x="2" y="504"/>
                      <a:pt x="1" y="508"/>
                      <a:pt x="1" y="512"/>
                    </a:cubicBezTo>
                    <a:cubicBezTo>
                      <a:pt x="1" y="512"/>
                      <a:pt x="1" y="512"/>
                      <a:pt x="1" y="513"/>
                    </a:cubicBezTo>
                    <a:cubicBezTo>
                      <a:pt x="1" y="517"/>
                      <a:pt x="1" y="521"/>
                      <a:pt x="1" y="525"/>
                    </a:cubicBezTo>
                    <a:cubicBezTo>
                      <a:pt x="0" y="525"/>
                      <a:pt x="0" y="526"/>
                      <a:pt x="0" y="526"/>
                    </a:cubicBezTo>
                    <a:cubicBezTo>
                      <a:pt x="0" y="527"/>
                      <a:pt x="0" y="528"/>
                      <a:pt x="0" y="529"/>
                    </a:cubicBezTo>
                    <a:cubicBezTo>
                      <a:pt x="0" y="531"/>
                      <a:pt x="0" y="533"/>
                      <a:pt x="0" y="535"/>
                    </a:cubicBezTo>
                    <a:cubicBezTo>
                      <a:pt x="0" y="536"/>
                      <a:pt x="0" y="538"/>
                      <a:pt x="0" y="539"/>
                    </a:cubicBezTo>
                    <a:cubicBezTo>
                      <a:pt x="0" y="541"/>
                      <a:pt x="0" y="543"/>
                      <a:pt x="0" y="545"/>
                    </a:cubicBezTo>
                    <a:cubicBezTo>
                      <a:pt x="0" y="546"/>
                      <a:pt x="1" y="548"/>
                      <a:pt x="1" y="550"/>
                    </a:cubicBezTo>
                    <a:cubicBezTo>
                      <a:pt x="1" y="551"/>
                      <a:pt x="1" y="553"/>
                      <a:pt x="1" y="555"/>
                    </a:cubicBezTo>
                    <a:cubicBezTo>
                      <a:pt x="1" y="556"/>
                      <a:pt x="1" y="558"/>
                      <a:pt x="1" y="559"/>
                    </a:cubicBezTo>
                    <a:cubicBezTo>
                      <a:pt x="1" y="561"/>
                      <a:pt x="1" y="563"/>
                      <a:pt x="2" y="565"/>
                    </a:cubicBezTo>
                    <a:cubicBezTo>
                      <a:pt x="2" y="566"/>
                      <a:pt x="2" y="566"/>
                      <a:pt x="2" y="567"/>
                    </a:cubicBezTo>
                    <a:cubicBezTo>
                      <a:pt x="2" y="568"/>
                      <a:pt x="2" y="568"/>
                      <a:pt x="2" y="569"/>
                    </a:cubicBezTo>
                    <a:cubicBezTo>
                      <a:pt x="2" y="572"/>
                      <a:pt x="3" y="575"/>
                      <a:pt x="3" y="579"/>
                    </a:cubicBezTo>
                    <a:cubicBezTo>
                      <a:pt x="3" y="579"/>
                      <a:pt x="3" y="580"/>
                      <a:pt x="4" y="580"/>
                    </a:cubicBezTo>
                    <a:cubicBezTo>
                      <a:pt x="4" y="584"/>
                      <a:pt x="5" y="588"/>
                      <a:pt x="6" y="591"/>
                    </a:cubicBezTo>
                    <a:cubicBezTo>
                      <a:pt x="6" y="592"/>
                      <a:pt x="6" y="593"/>
                      <a:pt x="6" y="594"/>
                    </a:cubicBezTo>
                    <a:cubicBezTo>
                      <a:pt x="7" y="597"/>
                      <a:pt x="7" y="600"/>
                      <a:pt x="8" y="603"/>
                    </a:cubicBezTo>
                    <a:cubicBezTo>
                      <a:pt x="8" y="604"/>
                      <a:pt x="9" y="605"/>
                      <a:pt x="9" y="606"/>
                    </a:cubicBezTo>
                    <a:cubicBezTo>
                      <a:pt x="10" y="609"/>
                      <a:pt x="11" y="613"/>
                      <a:pt x="12" y="616"/>
                    </a:cubicBezTo>
                    <a:cubicBezTo>
                      <a:pt x="19" y="636"/>
                      <a:pt x="19" y="636"/>
                      <a:pt x="19" y="636"/>
                    </a:cubicBezTo>
                    <a:cubicBezTo>
                      <a:pt x="19" y="637"/>
                      <a:pt x="19" y="638"/>
                      <a:pt x="20" y="639"/>
                    </a:cubicBezTo>
                    <a:cubicBezTo>
                      <a:pt x="20" y="640"/>
                      <a:pt x="20" y="641"/>
                      <a:pt x="21" y="642"/>
                    </a:cubicBezTo>
                    <a:cubicBezTo>
                      <a:pt x="21" y="643"/>
                      <a:pt x="22" y="645"/>
                      <a:pt x="22" y="646"/>
                    </a:cubicBezTo>
                    <a:cubicBezTo>
                      <a:pt x="23" y="647"/>
                      <a:pt x="23" y="648"/>
                      <a:pt x="24" y="650"/>
                    </a:cubicBezTo>
                    <a:cubicBezTo>
                      <a:pt x="24" y="651"/>
                      <a:pt x="25" y="652"/>
                      <a:pt x="25" y="654"/>
                    </a:cubicBezTo>
                    <a:cubicBezTo>
                      <a:pt x="26" y="655"/>
                      <a:pt x="26" y="656"/>
                      <a:pt x="27" y="657"/>
                    </a:cubicBezTo>
                    <a:cubicBezTo>
                      <a:pt x="28" y="658"/>
                      <a:pt x="28" y="660"/>
                      <a:pt x="29" y="661"/>
                    </a:cubicBezTo>
                    <a:cubicBezTo>
                      <a:pt x="29" y="662"/>
                      <a:pt x="30" y="663"/>
                      <a:pt x="31" y="664"/>
                    </a:cubicBezTo>
                    <a:cubicBezTo>
                      <a:pt x="31" y="665"/>
                      <a:pt x="32" y="667"/>
                      <a:pt x="33" y="668"/>
                    </a:cubicBezTo>
                    <a:cubicBezTo>
                      <a:pt x="33" y="668"/>
                      <a:pt x="33" y="669"/>
                      <a:pt x="33" y="669"/>
                    </a:cubicBezTo>
                    <a:cubicBezTo>
                      <a:pt x="34" y="669"/>
                      <a:pt x="34" y="670"/>
                      <a:pt x="34" y="670"/>
                    </a:cubicBezTo>
                    <a:cubicBezTo>
                      <a:pt x="35" y="672"/>
                      <a:pt x="36" y="674"/>
                      <a:pt x="38" y="676"/>
                    </a:cubicBezTo>
                    <a:cubicBezTo>
                      <a:pt x="38" y="676"/>
                      <a:pt x="39" y="677"/>
                      <a:pt x="39" y="678"/>
                    </a:cubicBezTo>
                    <a:cubicBezTo>
                      <a:pt x="41" y="680"/>
                      <a:pt x="42" y="682"/>
                      <a:pt x="44" y="684"/>
                    </a:cubicBezTo>
                    <a:cubicBezTo>
                      <a:pt x="44" y="685"/>
                      <a:pt x="44" y="685"/>
                      <a:pt x="44" y="685"/>
                    </a:cubicBezTo>
                    <a:cubicBezTo>
                      <a:pt x="45" y="685"/>
                      <a:pt x="45" y="685"/>
                      <a:pt x="45" y="686"/>
                    </a:cubicBezTo>
                    <a:cubicBezTo>
                      <a:pt x="47" y="687"/>
                      <a:pt x="48" y="689"/>
                      <a:pt x="49" y="690"/>
                    </a:cubicBezTo>
                    <a:cubicBezTo>
                      <a:pt x="50" y="690"/>
                      <a:pt x="50" y="691"/>
                      <a:pt x="51" y="692"/>
                    </a:cubicBezTo>
                    <a:cubicBezTo>
                      <a:pt x="52" y="693"/>
                      <a:pt x="53" y="694"/>
                      <a:pt x="54" y="695"/>
                    </a:cubicBezTo>
                    <a:cubicBezTo>
                      <a:pt x="55" y="696"/>
                      <a:pt x="55" y="696"/>
                      <a:pt x="55" y="696"/>
                    </a:cubicBezTo>
                    <a:cubicBezTo>
                      <a:pt x="55" y="696"/>
                      <a:pt x="56" y="696"/>
                      <a:pt x="56" y="697"/>
                    </a:cubicBezTo>
                    <a:cubicBezTo>
                      <a:pt x="57" y="697"/>
                      <a:pt x="58" y="698"/>
                      <a:pt x="59" y="699"/>
                    </a:cubicBezTo>
                    <a:cubicBezTo>
                      <a:pt x="60" y="700"/>
                      <a:pt x="61" y="700"/>
                      <a:pt x="61" y="701"/>
                    </a:cubicBezTo>
                    <a:cubicBezTo>
                      <a:pt x="62" y="701"/>
                      <a:pt x="63" y="702"/>
                      <a:pt x="64" y="703"/>
                    </a:cubicBezTo>
                    <a:cubicBezTo>
                      <a:pt x="65" y="703"/>
                      <a:pt x="65" y="703"/>
                      <a:pt x="65" y="704"/>
                    </a:cubicBezTo>
                    <a:cubicBezTo>
                      <a:pt x="66" y="704"/>
                      <a:pt x="66" y="704"/>
                      <a:pt x="67" y="704"/>
                    </a:cubicBezTo>
                    <a:cubicBezTo>
                      <a:pt x="68" y="705"/>
                      <a:pt x="68" y="705"/>
                      <a:pt x="69" y="706"/>
                    </a:cubicBezTo>
                    <a:cubicBezTo>
                      <a:pt x="70" y="706"/>
                      <a:pt x="71" y="707"/>
                      <a:pt x="72" y="707"/>
                    </a:cubicBezTo>
                    <a:cubicBezTo>
                      <a:pt x="73" y="708"/>
                      <a:pt x="74" y="708"/>
                      <a:pt x="75" y="709"/>
                    </a:cubicBezTo>
                    <a:cubicBezTo>
                      <a:pt x="75" y="709"/>
                      <a:pt x="76" y="709"/>
                      <a:pt x="76" y="709"/>
                    </a:cubicBezTo>
                    <a:cubicBezTo>
                      <a:pt x="77" y="710"/>
                      <a:pt x="77" y="710"/>
                      <a:pt x="77" y="710"/>
                    </a:cubicBezTo>
                    <a:cubicBezTo>
                      <a:pt x="78" y="710"/>
                      <a:pt x="79" y="711"/>
                      <a:pt x="80" y="711"/>
                    </a:cubicBezTo>
                    <a:cubicBezTo>
                      <a:pt x="81" y="711"/>
                      <a:pt x="82" y="712"/>
                      <a:pt x="83" y="712"/>
                    </a:cubicBezTo>
                    <a:cubicBezTo>
                      <a:pt x="84" y="712"/>
                      <a:pt x="85" y="712"/>
                      <a:pt x="86" y="713"/>
                    </a:cubicBezTo>
                    <a:cubicBezTo>
                      <a:pt x="87" y="713"/>
                      <a:pt x="87" y="713"/>
                      <a:pt x="88" y="713"/>
                    </a:cubicBezTo>
                    <a:cubicBezTo>
                      <a:pt x="89" y="713"/>
                      <a:pt x="89" y="714"/>
                      <a:pt x="90" y="714"/>
                    </a:cubicBezTo>
                    <a:lnTo>
                      <a:pt x="290" y="756"/>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47" name="组合 46"/>
            <p:cNvGrpSpPr/>
            <p:nvPr/>
          </p:nvGrpSpPr>
          <p:grpSpPr>
            <a:xfrm>
              <a:off x="4142899" y="4447121"/>
              <a:ext cx="2063750" cy="1616075"/>
              <a:chOff x="908050" y="5954713"/>
              <a:chExt cx="2063750" cy="1616075"/>
            </a:xfrm>
          </p:grpSpPr>
          <p:sp>
            <p:nvSpPr>
              <p:cNvPr id="48" name="Freeform 234"/>
              <p:cNvSpPr/>
              <p:nvPr>
                <p:custDataLst>
                  <p:tags r:id="rId8"/>
                </p:custDataLst>
              </p:nvPr>
            </p:nvSpPr>
            <p:spPr bwMode="auto">
              <a:xfrm>
                <a:off x="908050" y="5954713"/>
                <a:ext cx="2063750" cy="1193800"/>
              </a:xfrm>
              <a:custGeom>
                <a:gdLst>
                  <a:gd name="T0" fmla="*/ 1621 w 1975"/>
                  <a:gd name="T1" fmla="*/ 203 h 1143"/>
                  <a:gd name="T2" fmla="*/ 1625 w 1975"/>
                  <a:gd name="T3" fmla="*/ 939 h 1143"/>
                  <a:gd name="T4" fmla="*/ 354 w 1975"/>
                  <a:gd name="T5" fmla="*/ 939 h 1143"/>
                  <a:gd name="T6" fmla="*/ 350 w 1975"/>
                  <a:gd name="T7" fmla="*/ 203 h 1143"/>
                  <a:gd name="T8" fmla="*/ 1621 w 1975"/>
                  <a:gd name="T9" fmla="*/ 203 h 1143"/>
                </a:gdLst>
                <a:cxnLst>
                  <a:cxn ang="0">
                    <a:pos x="T0" y="T1"/>
                  </a:cxn>
                  <a:cxn ang="0">
                    <a:pos x="T2" y="T3"/>
                  </a:cxn>
                  <a:cxn ang="0">
                    <a:pos x="T4" y="T5"/>
                  </a:cxn>
                  <a:cxn ang="0">
                    <a:pos x="T6" y="T7"/>
                  </a:cxn>
                  <a:cxn ang="0">
                    <a:pos x="T8" y="T9"/>
                  </a:cxn>
                </a:cxnLst>
                <a:rect l="0" t="0" r="r" b="b"/>
                <a:pathLst>
                  <a:path w="1975" h="1143">
                    <a:moveTo>
                      <a:pt x="1621" y="203"/>
                    </a:moveTo>
                    <a:cubicBezTo>
                      <a:pt x="1973" y="406"/>
                      <a:pt x="1975" y="736"/>
                      <a:pt x="1625" y="939"/>
                    </a:cubicBezTo>
                    <a:cubicBezTo>
                      <a:pt x="1276" y="1143"/>
                      <a:pt x="706" y="1143"/>
                      <a:pt x="354" y="939"/>
                    </a:cubicBezTo>
                    <a:cubicBezTo>
                      <a:pt x="2" y="736"/>
                      <a:pt x="0" y="406"/>
                      <a:pt x="350" y="203"/>
                    </a:cubicBezTo>
                    <a:cubicBezTo>
                      <a:pt x="700" y="0"/>
                      <a:pt x="1269" y="0"/>
                      <a:pt x="1621" y="203"/>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Freeform 235"/>
              <p:cNvSpPr/>
              <p:nvPr>
                <p:custDataLst>
                  <p:tags r:id="rId9"/>
                </p:custDataLst>
              </p:nvPr>
            </p:nvSpPr>
            <p:spPr bwMode="auto">
              <a:xfrm>
                <a:off x="1050925" y="6037263"/>
                <a:ext cx="1779588" cy="1028700"/>
              </a:xfrm>
              <a:custGeom>
                <a:gdLst>
                  <a:gd name="T0" fmla="*/ 1398 w 1703"/>
                  <a:gd name="T1" fmla="*/ 175 h 985"/>
                  <a:gd name="T2" fmla="*/ 1401 w 1703"/>
                  <a:gd name="T3" fmla="*/ 810 h 985"/>
                  <a:gd name="T4" fmla="*/ 306 w 1703"/>
                  <a:gd name="T5" fmla="*/ 810 h 985"/>
                  <a:gd name="T6" fmla="*/ 302 w 1703"/>
                  <a:gd name="T7" fmla="*/ 175 h 985"/>
                  <a:gd name="T8" fmla="*/ 1398 w 1703"/>
                  <a:gd name="T9" fmla="*/ 175 h 985"/>
                </a:gdLst>
                <a:cxnLst>
                  <a:cxn ang="0">
                    <a:pos x="T0" y="T1"/>
                  </a:cxn>
                  <a:cxn ang="0">
                    <a:pos x="T2" y="T3"/>
                  </a:cxn>
                  <a:cxn ang="0">
                    <a:pos x="T4" y="T5"/>
                  </a:cxn>
                  <a:cxn ang="0">
                    <a:pos x="T6" y="T7"/>
                  </a:cxn>
                  <a:cxn ang="0">
                    <a:pos x="T8" y="T9"/>
                  </a:cxn>
                </a:cxnLst>
                <a:rect l="0" t="0" r="r" b="b"/>
                <a:pathLst>
                  <a:path w="1703" h="984">
                    <a:moveTo>
                      <a:pt x="1398" y="175"/>
                    </a:moveTo>
                    <a:cubicBezTo>
                      <a:pt x="1702" y="350"/>
                      <a:pt x="1703" y="634"/>
                      <a:pt x="1401" y="810"/>
                    </a:cubicBezTo>
                    <a:cubicBezTo>
                      <a:pt x="1100" y="985"/>
                      <a:pt x="609" y="985"/>
                      <a:pt x="306" y="810"/>
                    </a:cubicBezTo>
                    <a:cubicBezTo>
                      <a:pt x="2" y="634"/>
                      <a:pt x="0" y="350"/>
                      <a:pt x="302" y="175"/>
                    </a:cubicBezTo>
                    <a:cubicBezTo>
                      <a:pt x="604" y="0"/>
                      <a:pt x="1094" y="0"/>
                      <a:pt x="1398" y="175"/>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 name="Freeform 236"/>
              <p:cNvSpPr/>
              <p:nvPr>
                <p:custDataLst>
                  <p:tags r:id="rId10"/>
                </p:custDataLst>
              </p:nvPr>
            </p:nvSpPr>
            <p:spPr bwMode="auto">
              <a:xfrm>
                <a:off x="1146175" y="6091238"/>
                <a:ext cx="1590675" cy="920750"/>
              </a:xfrm>
              <a:custGeom>
                <a:gdLst>
                  <a:gd name="T0" fmla="*/ 1249 w 1522"/>
                  <a:gd name="T1" fmla="*/ 157 h 881"/>
                  <a:gd name="T2" fmla="*/ 1252 w 1522"/>
                  <a:gd name="T3" fmla="*/ 724 h 881"/>
                  <a:gd name="T4" fmla="*/ 273 w 1522"/>
                  <a:gd name="T5" fmla="*/ 724 h 881"/>
                  <a:gd name="T6" fmla="*/ 269 w 1522"/>
                  <a:gd name="T7" fmla="*/ 157 h 881"/>
                  <a:gd name="T8" fmla="*/ 1249 w 1522"/>
                  <a:gd name="T9" fmla="*/ 157 h 881"/>
                </a:gdLst>
                <a:cxnLst>
                  <a:cxn ang="0">
                    <a:pos x="T0" y="T1"/>
                  </a:cxn>
                  <a:cxn ang="0">
                    <a:pos x="T2" y="T3"/>
                  </a:cxn>
                  <a:cxn ang="0">
                    <a:pos x="T4" y="T5"/>
                  </a:cxn>
                  <a:cxn ang="0">
                    <a:pos x="T6" y="T7"/>
                  </a:cxn>
                  <a:cxn ang="0">
                    <a:pos x="T8" y="T9"/>
                  </a:cxn>
                </a:cxnLst>
                <a:rect l="0" t="0" r="r" b="b"/>
                <a:pathLst>
                  <a:path w="1522" h="881">
                    <a:moveTo>
                      <a:pt x="1249" y="157"/>
                    </a:moveTo>
                    <a:cubicBezTo>
                      <a:pt x="1520" y="313"/>
                      <a:pt x="1522" y="567"/>
                      <a:pt x="1252" y="724"/>
                    </a:cubicBezTo>
                    <a:cubicBezTo>
                      <a:pt x="983" y="881"/>
                      <a:pt x="544" y="881"/>
                      <a:pt x="273" y="724"/>
                    </a:cubicBezTo>
                    <a:cubicBezTo>
                      <a:pt x="1" y="567"/>
                      <a:pt x="0" y="313"/>
                      <a:pt x="269" y="157"/>
                    </a:cubicBezTo>
                    <a:cubicBezTo>
                      <a:pt x="539" y="0"/>
                      <a:pt x="978" y="0"/>
                      <a:pt x="1249" y="157"/>
                    </a:cubicBezTo>
                    <a:close/>
                  </a:path>
                </a:pathLst>
              </a:custGeom>
              <a:solidFill>
                <a:schemeClr val="tx1">
                  <a:lumMod val="65000"/>
                  <a:lumOff val="3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 name="Freeform 237"/>
              <p:cNvSpPr/>
              <p:nvPr>
                <p:custDataLst>
                  <p:tags r:id="rId11"/>
                </p:custDataLst>
              </p:nvPr>
            </p:nvSpPr>
            <p:spPr bwMode="auto">
              <a:xfrm>
                <a:off x="998538" y="6548438"/>
                <a:ext cx="1881188" cy="1022350"/>
              </a:xfrm>
              <a:custGeom>
                <a:gdLst>
                  <a:gd name="T0" fmla="*/ 1796 w 1800"/>
                  <a:gd name="T1" fmla="*/ 47 h 979"/>
                  <a:gd name="T2" fmla="*/ 1789 w 1800"/>
                  <a:gd name="T3" fmla="*/ 85 h 979"/>
                  <a:gd name="T4" fmla="*/ 1775 w 1800"/>
                  <a:gd name="T5" fmla="*/ 126 h 979"/>
                  <a:gd name="T6" fmla="*/ 1756 w 1800"/>
                  <a:gd name="T7" fmla="*/ 165 h 979"/>
                  <a:gd name="T8" fmla="*/ 1734 w 1800"/>
                  <a:gd name="T9" fmla="*/ 199 h 979"/>
                  <a:gd name="T10" fmla="*/ 1707 w 1800"/>
                  <a:gd name="T11" fmla="*/ 234 h 979"/>
                  <a:gd name="T12" fmla="*/ 1674 w 1800"/>
                  <a:gd name="T13" fmla="*/ 269 h 979"/>
                  <a:gd name="T14" fmla="*/ 1639 w 1800"/>
                  <a:gd name="T15" fmla="*/ 301 h 979"/>
                  <a:gd name="T16" fmla="*/ 1598 w 1800"/>
                  <a:gd name="T17" fmla="*/ 332 h 979"/>
                  <a:gd name="T18" fmla="*/ 1552 w 1800"/>
                  <a:gd name="T19" fmla="*/ 362 h 979"/>
                  <a:gd name="T20" fmla="*/ 1469 w 1800"/>
                  <a:gd name="T21" fmla="*/ 407 h 979"/>
                  <a:gd name="T22" fmla="*/ 1395 w 1800"/>
                  <a:gd name="T23" fmla="*/ 438 h 979"/>
                  <a:gd name="T24" fmla="*/ 1321 w 1800"/>
                  <a:gd name="T25" fmla="*/ 463 h 979"/>
                  <a:gd name="T26" fmla="*/ 1260 w 1800"/>
                  <a:gd name="T27" fmla="*/ 480 h 979"/>
                  <a:gd name="T28" fmla="*/ 1197 w 1800"/>
                  <a:gd name="T29" fmla="*/ 494 h 979"/>
                  <a:gd name="T30" fmla="*/ 1116 w 1800"/>
                  <a:gd name="T31" fmla="*/ 508 h 979"/>
                  <a:gd name="T32" fmla="*/ 1032 w 1800"/>
                  <a:gd name="T33" fmla="*/ 518 h 979"/>
                  <a:gd name="T34" fmla="*/ 962 w 1800"/>
                  <a:gd name="T35" fmla="*/ 522 h 979"/>
                  <a:gd name="T36" fmla="*/ 895 w 1800"/>
                  <a:gd name="T37" fmla="*/ 523 h 979"/>
                  <a:gd name="T38" fmla="*/ 829 w 1800"/>
                  <a:gd name="T39" fmla="*/ 521 h 979"/>
                  <a:gd name="T40" fmla="*/ 762 w 1800"/>
                  <a:gd name="T41" fmla="*/ 516 h 979"/>
                  <a:gd name="T42" fmla="*/ 689 w 1800"/>
                  <a:gd name="T43" fmla="*/ 508 h 979"/>
                  <a:gd name="T44" fmla="*/ 624 w 1800"/>
                  <a:gd name="T45" fmla="*/ 497 h 979"/>
                  <a:gd name="T46" fmla="*/ 558 w 1800"/>
                  <a:gd name="T47" fmla="*/ 483 h 979"/>
                  <a:gd name="T48" fmla="*/ 481 w 1800"/>
                  <a:gd name="T49" fmla="*/ 462 h 979"/>
                  <a:gd name="T50" fmla="*/ 401 w 1800"/>
                  <a:gd name="T51" fmla="*/ 434 h 979"/>
                  <a:gd name="T52" fmla="*/ 350 w 1800"/>
                  <a:gd name="T53" fmla="*/ 413 h 979"/>
                  <a:gd name="T54" fmla="*/ 300 w 1800"/>
                  <a:gd name="T55" fmla="*/ 388 h 979"/>
                  <a:gd name="T56" fmla="*/ 1 w 1800"/>
                  <a:gd name="T57" fmla="*/ 456 h 979"/>
                  <a:gd name="T58" fmla="*/ 315 w 1800"/>
                  <a:gd name="T59" fmla="*/ 853 h 979"/>
                  <a:gd name="T60" fmla="*/ 366 w 1800"/>
                  <a:gd name="T61" fmla="*/ 877 h 979"/>
                  <a:gd name="T62" fmla="*/ 419 w 1800"/>
                  <a:gd name="T63" fmla="*/ 897 h 979"/>
                  <a:gd name="T64" fmla="*/ 504 w 1800"/>
                  <a:gd name="T65" fmla="*/ 925 h 979"/>
                  <a:gd name="T66" fmla="*/ 557 w 1800"/>
                  <a:gd name="T67" fmla="*/ 939 h 979"/>
                  <a:gd name="T68" fmla="*/ 614 w 1800"/>
                  <a:gd name="T69" fmla="*/ 952 h 979"/>
                  <a:gd name="T70" fmla="*/ 683 w 1800"/>
                  <a:gd name="T71" fmla="*/ 963 h 979"/>
                  <a:gd name="T72" fmla="*/ 738 w 1800"/>
                  <a:gd name="T73" fmla="*/ 970 h 979"/>
                  <a:gd name="T74" fmla="*/ 796 w 1800"/>
                  <a:gd name="T75" fmla="*/ 975 h 979"/>
                  <a:gd name="T76" fmla="*/ 861 w 1800"/>
                  <a:gd name="T77" fmla="*/ 978 h 979"/>
                  <a:gd name="T78" fmla="*/ 916 w 1800"/>
                  <a:gd name="T79" fmla="*/ 979 h 979"/>
                  <a:gd name="T80" fmla="*/ 975 w 1800"/>
                  <a:gd name="T81" fmla="*/ 977 h 979"/>
                  <a:gd name="T82" fmla="*/ 1054 w 1800"/>
                  <a:gd name="T83" fmla="*/ 972 h 979"/>
                  <a:gd name="T84" fmla="*/ 1114 w 1800"/>
                  <a:gd name="T85" fmla="*/ 964 h 979"/>
                  <a:gd name="T86" fmla="*/ 1186 w 1800"/>
                  <a:gd name="T87" fmla="*/ 952 h 979"/>
                  <a:gd name="T88" fmla="*/ 1249 w 1800"/>
                  <a:gd name="T89" fmla="*/ 939 h 979"/>
                  <a:gd name="T90" fmla="*/ 1315 w 1800"/>
                  <a:gd name="T91" fmla="*/ 921 h 979"/>
                  <a:gd name="T92" fmla="*/ 1370 w 1800"/>
                  <a:gd name="T93" fmla="*/ 903 h 979"/>
                  <a:gd name="T94" fmla="*/ 1446 w 1800"/>
                  <a:gd name="T95" fmla="*/ 873 h 979"/>
                  <a:gd name="T96" fmla="*/ 1517 w 1800"/>
                  <a:gd name="T97" fmla="*/ 838 h 979"/>
                  <a:gd name="T98" fmla="*/ 1574 w 1800"/>
                  <a:gd name="T99" fmla="*/ 803 h 979"/>
                  <a:gd name="T100" fmla="*/ 1618 w 1800"/>
                  <a:gd name="T101" fmla="*/ 772 h 979"/>
                  <a:gd name="T102" fmla="*/ 1657 w 1800"/>
                  <a:gd name="T103" fmla="*/ 740 h 979"/>
                  <a:gd name="T104" fmla="*/ 1685 w 1800"/>
                  <a:gd name="T105" fmla="*/ 713 h 979"/>
                  <a:gd name="T106" fmla="*/ 1714 w 1800"/>
                  <a:gd name="T107" fmla="*/ 680 h 979"/>
                  <a:gd name="T108" fmla="*/ 1733 w 1800"/>
                  <a:gd name="T109" fmla="*/ 655 h 979"/>
                  <a:gd name="T110" fmla="*/ 1754 w 1800"/>
                  <a:gd name="T111" fmla="*/ 621 h 979"/>
                  <a:gd name="T112" fmla="*/ 1773 w 1800"/>
                  <a:gd name="T113" fmla="*/ 582 h 979"/>
                  <a:gd name="T114" fmla="*/ 1786 w 1800"/>
                  <a:gd name="T115" fmla="*/ 547 h 979"/>
                  <a:gd name="T116" fmla="*/ 1793 w 1800"/>
                  <a:gd name="T117" fmla="*/ 516 h 979"/>
                  <a:gd name="T118" fmla="*/ 1798 w 1800"/>
                  <a:gd name="T119" fmla="*/ 478 h 97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800" h="979">
                    <a:moveTo>
                      <a:pt x="1799" y="15"/>
                    </a:moveTo>
                    <a:cubicBezTo>
                      <a:pt x="1799" y="17"/>
                      <a:pt x="1799" y="19"/>
                      <a:pt x="1799" y="22"/>
                    </a:cubicBezTo>
                    <a:cubicBezTo>
                      <a:pt x="1799" y="24"/>
                      <a:pt x="1799" y="26"/>
                      <a:pt x="1799" y="28"/>
                    </a:cubicBezTo>
                    <a:cubicBezTo>
                      <a:pt x="1798" y="30"/>
                      <a:pt x="1798" y="32"/>
                      <a:pt x="1798" y="34"/>
                    </a:cubicBezTo>
                    <a:cubicBezTo>
                      <a:pt x="1798" y="36"/>
                      <a:pt x="1798" y="38"/>
                      <a:pt x="1797" y="40"/>
                    </a:cubicBezTo>
                    <a:cubicBezTo>
                      <a:pt x="1797" y="43"/>
                      <a:pt x="1797" y="45"/>
                      <a:pt x="1796" y="47"/>
                    </a:cubicBezTo>
                    <a:cubicBezTo>
                      <a:pt x="1796" y="49"/>
                      <a:pt x="1796" y="51"/>
                      <a:pt x="1796" y="53"/>
                    </a:cubicBezTo>
                    <a:cubicBezTo>
                      <a:pt x="1795" y="55"/>
                      <a:pt x="1795" y="57"/>
                      <a:pt x="1794" y="60"/>
                    </a:cubicBezTo>
                    <a:cubicBezTo>
                      <a:pt x="1794" y="62"/>
                      <a:pt x="1794" y="64"/>
                      <a:pt x="1793" y="65"/>
                    </a:cubicBezTo>
                    <a:cubicBezTo>
                      <a:pt x="1793" y="68"/>
                      <a:pt x="1792" y="70"/>
                      <a:pt x="1792" y="72"/>
                    </a:cubicBezTo>
                    <a:cubicBezTo>
                      <a:pt x="1791" y="74"/>
                      <a:pt x="1791" y="76"/>
                      <a:pt x="1790" y="78"/>
                    </a:cubicBezTo>
                    <a:cubicBezTo>
                      <a:pt x="1790" y="80"/>
                      <a:pt x="1789" y="83"/>
                      <a:pt x="1789" y="85"/>
                    </a:cubicBezTo>
                    <a:cubicBezTo>
                      <a:pt x="1788" y="87"/>
                      <a:pt x="1788" y="89"/>
                      <a:pt x="1787" y="90"/>
                    </a:cubicBezTo>
                    <a:cubicBezTo>
                      <a:pt x="1786" y="93"/>
                      <a:pt x="1786" y="95"/>
                      <a:pt x="1785" y="98"/>
                    </a:cubicBezTo>
                    <a:cubicBezTo>
                      <a:pt x="1784" y="99"/>
                      <a:pt x="1784" y="101"/>
                      <a:pt x="1783" y="103"/>
                    </a:cubicBezTo>
                    <a:cubicBezTo>
                      <a:pt x="1782" y="105"/>
                      <a:pt x="1782" y="108"/>
                      <a:pt x="1781" y="110"/>
                    </a:cubicBezTo>
                    <a:cubicBezTo>
                      <a:pt x="1780" y="112"/>
                      <a:pt x="1779" y="114"/>
                      <a:pt x="1779" y="115"/>
                    </a:cubicBezTo>
                    <a:cubicBezTo>
                      <a:pt x="1778" y="119"/>
                      <a:pt x="1776" y="122"/>
                      <a:pt x="1775" y="126"/>
                    </a:cubicBezTo>
                    <a:cubicBezTo>
                      <a:pt x="1774" y="127"/>
                      <a:pt x="1774" y="127"/>
                      <a:pt x="1774" y="128"/>
                    </a:cubicBezTo>
                    <a:cubicBezTo>
                      <a:pt x="1772" y="132"/>
                      <a:pt x="1770" y="136"/>
                      <a:pt x="1768" y="140"/>
                    </a:cubicBezTo>
                    <a:cubicBezTo>
                      <a:pt x="1768" y="142"/>
                      <a:pt x="1767" y="143"/>
                      <a:pt x="1766" y="144"/>
                    </a:cubicBezTo>
                    <a:cubicBezTo>
                      <a:pt x="1765" y="147"/>
                      <a:pt x="1764" y="150"/>
                      <a:pt x="1762" y="153"/>
                    </a:cubicBezTo>
                    <a:cubicBezTo>
                      <a:pt x="1761" y="154"/>
                      <a:pt x="1761" y="156"/>
                      <a:pt x="1760" y="157"/>
                    </a:cubicBezTo>
                    <a:cubicBezTo>
                      <a:pt x="1758" y="160"/>
                      <a:pt x="1757" y="162"/>
                      <a:pt x="1756" y="165"/>
                    </a:cubicBezTo>
                    <a:cubicBezTo>
                      <a:pt x="1754" y="168"/>
                      <a:pt x="1752" y="172"/>
                      <a:pt x="1750" y="175"/>
                    </a:cubicBezTo>
                    <a:cubicBezTo>
                      <a:pt x="1749" y="176"/>
                      <a:pt x="1749" y="176"/>
                      <a:pt x="1749" y="177"/>
                    </a:cubicBezTo>
                    <a:cubicBezTo>
                      <a:pt x="1747" y="180"/>
                      <a:pt x="1744" y="184"/>
                      <a:pt x="1742" y="187"/>
                    </a:cubicBezTo>
                    <a:cubicBezTo>
                      <a:pt x="1742" y="188"/>
                      <a:pt x="1742" y="188"/>
                      <a:pt x="1741" y="189"/>
                    </a:cubicBezTo>
                    <a:cubicBezTo>
                      <a:pt x="1739" y="192"/>
                      <a:pt x="1737" y="195"/>
                      <a:pt x="1734" y="199"/>
                    </a:cubicBezTo>
                    <a:cubicBezTo>
                      <a:pt x="1734" y="199"/>
                      <a:pt x="1734" y="199"/>
                      <a:pt x="1734" y="199"/>
                    </a:cubicBezTo>
                    <a:cubicBezTo>
                      <a:pt x="1731" y="203"/>
                      <a:pt x="1729" y="206"/>
                      <a:pt x="1726" y="210"/>
                    </a:cubicBezTo>
                    <a:cubicBezTo>
                      <a:pt x="1726" y="210"/>
                      <a:pt x="1726" y="211"/>
                      <a:pt x="1725" y="212"/>
                    </a:cubicBezTo>
                    <a:cubicBezTo>
                      <a:pt x="1723" y="215"/>
                      <a:pt x="1720" y="218"/>
                      <a:pt x="1717" y="221"/>
                    </a:cubicBezTo>
                    <a:cubicBezTo>
                      <a:pt x="1717" y="222"/>
                      <a:pt x="1716" y="223"/>
                      <a:pt x="1715" y="224"/>
                    </a:cubicBezTo>
                    <a:cubicBezTo>
                      <a:pt x="1713" y="227"/>
                      <a:pt x="1711" y="230"/>
                      <a:pt x="1708" y="233"/>
                    </a:cubicBezTo>
                    <a:cubicBezTo>
                      <a:pt x="1708" y="233"/>
                      <a:pt x="1707" y="234"/>
                      <a:pt x="1707" y="234"/>
                    </a:cubicBezTo>
                    <a:cubicBezTo>
                      <a:pt x="1704" y="238"/>
                      <a:pt x="1701" y="241"/>
                      <a:pt x="1698" y="244"/>
                    </a:cubicBezTo>
                    <a:cubicBezTo>
                      <a:pt x="1697" y="245"/>
                      <a:pt x="1697" y="246"/>
                      <a:pt x="1696" y="247"/>
                    </a:cubicBezTo>
                    <a:cubicBezTo>
                      <a:pt x="1693" y="250"/>
                      <a:pt x="1691" y="252"/>
                      <a:pt x="1688" y="255"/>
                    </a:cubicBezTo>
                    <a:cubicBezTo>
                      <a:pt x="1687" y="256"/>
                      <a:pt x="1687" y="256"/>
                      <a:pt x="1686" y="257"/>
                    </a:cubicBezTo>
                    <a:cubicBezTo>
                      <a:pt x="1683" y="260"/>
                      <a:pt x="1680" y="263"/>
                      <a:pt x="1677" y="267"/>
                    </a:cubicBezTo>
                    <a:cubicBezTo>
                      <a:pt x="1676" y="267"/>
                      <a:pt x="1675" y="268"/>
                      <a:pt x="1674" y="269"/>
                    </a:cubicBezTo>
                    <a:cubicBezTo>
                      <a:pt x="1672" y="272"/>
                      <a:pt x="1669" y="274"/>
                      <a:pt x="1666" y="277"/>
                    </a:cubicBezTo>
                    <a:cubicBezTo>
                      <a:pt x="1665" y="278"/>
                      <a:pt x="1665" y="278"/>
                      <a:pt x="1664" y="279"/>
                    </a:cubicBezTo>
                    <a:cubicBezTo>
                      <a:pt x="1662" y="281"/>
                      <a:pt x="1660" y="282"/>
                      <a:pt x="1658" y="284"/>
                    </a:cubicBezTo>
                    <a:cubicBezTo>
                      <a:pt x="1656" y="286"/>
                      <a:pt x="1654" y="288"/>
                      <a:pt x="1652" y="290"/>
                    </a:cubicBezTo>
                    <a:cubicBezTo>
                      <a:pt x="1650" y="292"/>
                      <a:pt x="1648" y="293"/>
                      <a:pt x="1646" y="295"/>
                    </a:cubicBezTo>
                    <a:cubicBezTo>
                      <a:pt x="1644" y="297"/>
                      <a:pt x="1641" y="299"/>
                      <a:pt x="1639" y="301"/>
                    </a:cubicBezTo>
                    <a:cubicBezTo>
                      <a:pt x="1637" y="302"/>
                      <a:pt x="1635" y="304"/>
                      <a:pt x="1633" y="306"/>
                    </a:cubicBezTo>
                    <a:cubicBezTo>
                      <a:pt x="1631" y="308"/>
                      <a:pt x="1628" y="310"/>
                      <a:pt x="1626" y="311"/>
                    </a:cubicBezTo>
                    <a:cubicBezTo>
                      <a:pt x="1624" y="313"/>
                      <a:pt x="1621" y="315"/>
                      <a:pt x="1619" y="316"/>
                    </a:cubicBezTo>
                    <a:cubicBezTo>
                      <a:pt x="1617" y="318"/>
                      <a:pt x="1614" y="320"/>
                      <a:pt x="1612" y="322"/>
                    </a:cubicBezTo>
                    <a:cubicBezTo>
                      <a:pt x="1610" y="324"/>
                      <a:pt x="1608" y="325"/>
                      <a:pt x="1605" y="327"/>
                    </a:cubicBezTo>
                    <a:cubicBezTo>
                      <a:pt x="1603" y="329"/>
                      <a:pt x="1600" y="330"/>
                      <a:pt x="1598" y="332"/>
                    </a:cubicBezTo>
                    <a:cubicBezTo>
                      <a:pt x="1595" y="334"/>
                      <a:pt x="1593" y="336"/>
                      <a:pt x="1591" y="337"/>
                    </a:cubicBezTo>
                    <a:cubicBezTo>
                      <a:pt x="1588" y="339"/>
                      <a:pt x="1586" y="341"/>
                      <a:pt x="1583" y="343"/>
                    </a:cubicBezTo>
                    <a:cubicBezTo>
                      <a:pt x="1581" y="344"/>
                      <a:pt x="1578" y="346"/>
                      <a:pt x="1576" y="347"/>
                    </a:cubicBezTo>
                    <a:cubicBezTo>
                      <a:pt x="1573" y="349"/>
                      <a:pt x="1570" y="351"/>
                      <a:pt x="1568" y="353"/>
                    </a:cubicBezTo>
                    <a:cubicBezTo>
                      <a:pt x="1565" y="354"/>
                      <a:pt x="1563" y="356"/>
                      <a:pt x="1560" y="357"/>
                    </a:cubicBezTo>
                    <a:cubicBezTo>
                      <a:pt x="1557" y="359"/>
                      <a:pt x="1555" y="361"/>
                      <a:pt x="1552" y="362"/>
                    </a:cubicBezTo>
                    <a:cubicBezTo>
                      <a:pt x="1547" y="365"/>
                      <a:pt x="1543" y="368"/>
                      <a:pt x="1538" y="370"/>
                    </a:cubicBezTo>
                    <a:cubicBezTo>
                      <a:pt x="1532" y="374"/>
                      <a:pt x="1525" y="378"/>
                      <a:pt x="1518" y="382"/>
                    </a:cubicBezTo>
                    <a:cubicBezTo>
                      <a:pt x="1516" y="383"/>
                      <a:pt x="1514" y="384"/>
                      <a:pt x="1512" y="385"/>
                    </a:cubicBezTo>
                    <a:cubicBezTo>
                      <a:pt x="1507" y="388"/>
                      <a:pt x="1501" y="391"/>
                      <a:pt x="1496" y="393"/>
                    </a:cubicBezTo>
                    <a:cubicBezTo>
                      <a:pt x="1494" y="394"/>
                      <a:pt x="1492" y="395"/>
                      <a:pt x="1490" y="396"/>
                    </a:cubicBezTo>
                    <a:cubicBezTo>
                      <a:pt x="1483" y="400"/>
                      <a:pt x="1476" y="403"/>
                      <a:pt x="1469" y="407"/>
                    </a:cubicBezTo>
                    <a:cubicBezTo>
                      <a:pt x="1468" y="407"/>
                      <a:pt x="1467" y="408"/>
                      <a:pt x="1465" y="408"/>
                    </a:cubicBezTo>
                    <a:cubicBezTo>
                      <a:pt x="1459" y="411"/>
                      <a:pt x="1453" y="414"/>
                      <a:pt x="1447" y="417"/>
                    </a:cubicBezTo>
                    <a:cubicBezTo>
                      <a:pt x="1445" y="418"/>
                      <a:pt x="1443" y="419"/>
                      <a:pt x="1440" y="420"/>
                    </a:cubicBezTo>
                    <a:cubicBezTo>
                      <a:pt x="1435" y="422"/>
                      <a:pt x="1428" y="425"/>
                      <a:pt x="1422" y="427"/>
                    </a:cubicBezTo>
                    <a:cubicBezTo>
                      <a:pt x="1421" y="428"/>
                      <a:pt x="1419" y="429"/>
                      <a:pt x="1418" y="429"/>
                    </a:cubicBezTo>
                    <a:cubicBezTo>
                      <a:pt x="1410" y="432"/>
                      <a:pt x="1403" y="435"/>
                      <a:pt x="1395" y="438"/>
                    </a:cubicBezTo>
                    <a:cubicBezTo>
                      <a:pt x="1393" y="439"/>
                      <a:pt x="1391" y="439"/>
                      <a:pt x="1390" y="440"/>
                    </a:cubicBezTo>
                    <a:cubicBezTo>
                      <a:pt x="1384" y="442"/>
                      <a:pt x="1378" y="445"/>
                      <a:pt x="1372" y="447"/>
                    </a:cubicBezTo>
                    <a:cubicBezTo>
                      <a:pt x="1369" y="448"/>
                      <a:pt x="1367" y="448"/>
                      <a:pt x="1365" y="449"/>
                    </a:cubicBezTo>
                    <a:cubicBezTo>
                      <a:pt x="1357" y="452"/>
                      <a:pt x="1350" y="454"/>
                      <a:pt x="1343" y="457"/>
                    </a:cubicBezTo>
                    <a:cubicBezTo>
                      <a:pt x="1342" y="457"/>
                      <a:pt x="1342" y="457"/>
                      <a:pt x="1341" y="457"/>
                    </a:cubicBezTo>
                    <a:cubicBezTo>
                      <a:pt x="1334" y="459"/>
                      <a:pt x="1328" y="461"/>
                      <a:pt x="1321" y="463"/>
                    </a:cubicBezTo>
                    <a:cubicBezTo>
                      <a:pt x="1320" y="464"/>
                      <a:pt x="1318" y="464"/>
                      <a:pt x="1317" y="465"/>
                    </a:cubicBezTo>
                    <a:cubicBezTo>
                      <a:pt x="1311" y="466"/>
                      <a:pt x="1306" y="468"/>
                      <a:pt x="1301" y="469"/>
                    </a:cubicBezTo>
                    <a:cubicBezTo>
                      <a:pt x="1298" y="470"/>
                      <a:pt x="1296" y="471"/>
                      <a:pt x="1293" y="471"/>
                    </a:cubicBezTo>
                    <a:cubicBezTo>
                      <a:pt x="1289" y="473"/>
                      <a:pt x="1285" y="474"/>
                      <a:pt x="1280" y="475"/>
                    </a:cubicBezTo>
                    <a:cubicBezTo>
                      <a:pt x="1278" y="476"/>
                      <a:pt x="1275" y="476"/>
                      <a:pt x="1272" y="477"/>
                    </a:cubicBezTo>
                    <a:cubicBezTo>
                      <a:pt x="1268" y="478"/>
                      <a:pt x="1264" y="479"/>
                      <a:pt x="1260" y="480"/>
                    </a:cubicBezTo>
                    <a:cubicBezTo>
                      <a:pt x="1257" y="481"/>
                      <a:pt x="1254" y="482"/>
                      <a:pt x="1251" y="483"/>
                    </a:cubicBezTo>
                    <a:cubicBezTo>
                      <a:pt x="1247" y="483"/>
                      <a:pt x="1243" y="484"/>
                      <a:pt x="1239" y="485"/>
                    </a:cubicBezTo>
                    <a:cubicBezTo>
                      <a:pt x="1236" y="486"/>
                      <a:pt x="1233" y="487"/>
                      <a:pt x="1230" y="487"/>
                    </a:cubicBezTo>
                    <a:cubicBezTo>
                      <a:pt x="1226" y="488"/>
                      <a:pt x="1222" y="489"/>
                      <a:pt x="1218" y="490"/>
                    </a:cubicBezTo>
                    <a:cubicBezTo>
                      <a:pt x="1215" y="491"/>
                      <a:pt x="1212" y="491"/>
                      <a:pt x="1208" y="492"/>
                    </a:cubicBezTo>
                    <a:cubicBezTo>
                      <a:pt x="1205" y="493"/>
                      <a:pt x="1201" y="494"/>
                      <a:pt x="1197" y="494"/>
                    </a:cubicBezTo>
                    <a:cubicBezTo>
                      <a:pt x="1194" y="495"/>
                      <a:pt x="1190" y="496"/>
                      <a:pt x="1187" y="496"/>
                    </a:cubicBezTo>
                    <a:cubicBezTo>
                      <a:pt x="1183" y="497"/>
                      <a:pt x="1179" y="498"/>
                      <a:pt x="1176" y="499"/>
                    </a:cubicBezTo>
                    <a:cubicBezTo>
                      <a:pt x="1173" y="499"/>
                      <a:pt x="1170" y="500"/>
                      <a:pt x="1167" y="500"/>
                    </a:cubicBezTo>
                    <a:cubicBezTo>
                      <a:pt x="1161" y="501"/>
                      <a:pt x="1154" y="502"/>
                      <a:pt x="1147" y="503"/>
                    </a:cubicBezTo>
                    <a:cubicBezTo>
                      <a:pt x="1145" y="504"/>
                      <a:pt x="1143" y="504"/>
                      <a:pt x="1141" y="504"/>
                    </a:cubicBezTo>
                    <a:cubicBezTo>
                      <a:pt x="1133" y="506"/>
                      <a:pt x="1124" y="507"/>
                      <a:pt x="1116" y="508"/>
                    </a:cubicBezTo>
                    <a:cubicBezTo>
                      <a:pt x="1114" y="508"/>
                      <a:pt x="1112" y="509"/>
                      <a:pt x="1110" y="509"/>
                    </a:cubicBezTo>
                    <a:cubicBezTo>
                      <a:pt x="1103" y="510"/>
                      <a:pt x="1096" y="511"/>
                      <a:pt x="1089" y="512"/>
                    </a:cubicBezTo>
                    <a:cubicBezTo>
                      <a:pt x="1087" y="512"/>
                      <a:pt x="1084" y="512"/>
                      <a:pt x="1082" y="513"/>
                    </a:cubicBezTo>
                    <a:cubicBezTo>
                      <a:pt x="1075" y="513"/>
                      <a:pt x="1067" y="514"/>
                      <a:pt x="1060" y="515"/>
                    </a:cubicBezTo>
                    <a:cubicBezTo>
                      <a:pt x="1059" y="515"/>
                      <a:pt x="1057" y="515"/>
                      <a:pt x="1055" y="515"/>
                    </a:cubicBezTo>
                    <a:cubicBezTo>
                      <a:pt x="1048" y="516"/>
                      <a:pt x="1040" y="517"/>
                      <a:pt x="1032" y="518"/>
                    </a:cubicBezTo>
                    <a:cubicBezTo>
                      <a:pt x="1031" y="518"/>
                      <a:pt x="1030" y="518"/>
                      <a:pt x="1028" y="518"/>
                    </a:cubicBezTo>
                    <a:cubicBezTo>
                      <a:pt x="1022" y="518"/>
                      <a:pt x="1015" y="519"/>
                      <a:pt x="1009" y="519"/>
                    </a:cubicBezTo>
                    <a:cubicBezTo>
                      <a:pt x="1006" y="519"/>
                      <a:pt x="1003" y="520"/>
                      <a:pt x="1001" y="520"/>
                    </a:cubicBezTo>
                    <a:cubicBezTo>
                      <a:pt x="996" y="520"/>
                      <a:pt x="991" y="520"/>
                      <a:pt x="985" y="521"/>
                    </a:cubicBezTo>
                    <a:cubicBezTo>
                      <a:pt x="982" y="521"/>
                      <a:pt x="979" y="521"/>
                      <a:pt x="976" y="521"/>
                    </a:cubicBezTo>
                    <a:cubicBezTo>
                      <a:pt x="972" y="521"/>
                      <a:pt x="967" y="522"/>
                      <a:pt x="962" y="522"/>
                    </a:cubicBezTo>
                    <a:cubicBezTo>
                      <a:pt x="959" y="522"/>
                      <a:pt x="955" y="522"/>
                      <a:pt x="952" y="522"/>
                    </a:cubicBezTo>
                    <a:cubicBezTo>
                      <a:pt x="948" y="522"/>
                      <a:pt x="944" y="522"/>
                      <a:pt x="940" y="522"/>
                    </a:cubicBezTo>
                    <a:cubicBezTo>
                      <a:pt x="937" y="522"/>
                      <a:pt x="933" y="523"/>
                      <a:pt x="930" y="523"/>
                    </a:cubicBezTo>
                    <a:cubicBezTo>
                      <a:pt x="926" y="523"/>
                      <a:pt x="922" y="523"/>
                      <a:pt x="917" y="523"/>
                    </a:cubicBezTo>
                    <a:cubicBezTo>
                      <a:pt x="914" y="523"/>
                      <a:pt x="911" y="523"/>
                      <a:pt x="907" y="523"/>
                    </a:cubicBezTo>
                    <a:cubicBezTo>
                      <a:pt x="903" y="523"/>
                      <a:pt x="899" y="523"/>
                      <a:pt x="895" y="523"/>
                    </a:cubicBezTo>
                    <a:cubicBezTo>
                      <a:pt x="892" y="523"/>
                      <a:pt x="888" y="523"/>
                      <a:pt x="885" y="523"/>
                    </a:cubicBezTo>
                    <a:cubicBezTo>
                      <a:pt x="881" y="523"/>
                      <a:pt x="877" y="523"/>
                      <a:pt x="872" y="523"/>
                    </a:cubicBezTo>
                    <a:cubicBezTo>
                      <a:pt x="869" y="522"/>
                      <a:pt x="866" y="522"/>
                      <a:pt x="863" y="522"/>
                    </a:cubicBezTo>
                    <a:cubicBezTo>
                      <a:pt x="859" y="522"/>
                      <a:pt x="855" y="522"/>
                      <a:pt x="851" y="522"/>
                    </a:cubicBezTo>
                    <a:cubicBezTo>
                      <a:pt x="848" y="522"/>
                      <a:pt x="844" y="522"/>
                      <a:pt x="841" y="522"/>
                    </a:cubicBezTo>
                    <a:cubicBezTo>
                      <a:pt x="837" y="521"/>
                      <a:pt x="833" y="521"/>
                      <a:pt x="829" y="521"/>
                    </a:cubicBezTo>
                    <a:cubicBezTo>
                      <a:pt x="826" y="521"/>
                      <a:pt x="822" y="521"/>
                      <a:pt x="819" y="521"/>
                    </a:cubicBezTo>
                    <a:cubicBezTo>
                      <a:pt x="815" y="520"/>
                      <a:pt x="811" y="520"/>
                      <a:pt x="807" y="520"/>
                    </a:cubicBezTo>
                    <a:cubicBezTo>
                      <a:pt x="804" y="520"/>
                      <a:pt x="800" y="519"/>
                      <a:pt x="797" y="519"/>
                    </a:cubicBezTo>
                    <a:cubicBezTo>
                      <a:pt x="793" y="519"/>
                      <a:pt x="789" y="519"/>
                      <a:pt x="785" y="518"/>
                    </a:cubicBezTo>
                    <a:cubicBezTo>
                      <a:pt x="782" y="518"/>
                      <a:pt x="779" y="518"/>
                      <a:pt x="776" y="518"/>
                    </a:cubicBezTo>
                    <a:cubicBezTo>
                      <a:pt x="771" y="517"/>
                      <a:pt x="767" y="517"/>
                      <a:pt x="762" y="516"/>
                    </a:cubicBezTo>
                    <a:cubicBezTo>
                      <a:pt x="760" y="516"/>
                      <a:pt x="757" y="516"/>
                      <a:pt x="754" y="516"/>
                    </a:cubicBezTo>
                    <a:cubicBezTo>
                      <a:pt x="749" y="515"/>
                      <a:pt x="744" y="515"/>
                      <a:pt x="739" y="514"/>
                    </a:cubicBezTo>
                    <a:cubicBezTo>
                      <a:pt x="737" y="514"/>
                      <a:pt x="734" y="514"/>
                      <a:pt x="732" y="513"/>
                    </a:cubicBezTo>
                    <a:cubicBezTo>
                      <a:pt x="725" y="513"/>
                      <a:pt x="718" y="512"/>
                      <a:pt x="711" y="511"/>
                    </a:cubicBezTo>
                    <a:cubicBezTo>
                      <a:pt x="710" y="511"/>
                      <a:pt x="709" y="511"/>
                      <a:pt x="708" y="510"/>
                    </a:cubicBezTo>
                    <a:cubicBezTo>
                      <a:pt x="702" y="510"/>
                      <a:pt x="696" y="509"/>
                      <a:pt x="689" y="508"/>
                    </a:cubicBezTo>
                    <a:cubicBezTo>
                      <a:pt x="688" y="508"/>
                      <a:pt x="686" y="507"/>
                      <a:pt x="684" y="507"/>
                    </a:cubicBezTo>
                    <a:cubicBezTo>
                      <a:pt x="678" y="506"/>
                      <a:pt x="673" y="506"/>
                      <a:pt x="668" y="505"/>
                    </a:cubicBezTo>
                    <a:cubicBezTo>
                      <a:pt x="665" y="504"/>
                      <a:pt x="662" y="504"/>
                      <a:pt x="659" y="503"/>
                    </a:cubicBezTo>
                    <a:cubicBezTo>
                      <a:pt x="655" y="503"/>
                      <a:pt x="650" y="502"/>
                      <a:pt x="646" y="501"/>
                    </a:cubicBezTo>
                    <a:cubicBezTo>
                      <a:pt x="643" y="501"/>
                      <a:pt x="640" y="500"/>
                      <a:pt x="637" y="500"/>
                    </a:cubicBezTo>
                    <a:cubicBezTo>
                      <a:pt x="633" y="499"/>
                      <a:pt x="629" y="498"/>
                      <a:pt x="624" y="497"/>
                    </a:cubicBezTo>
                    <a:cubicBezTo>
                      <a:pt x="621" y="497"/>
                      <a:pt x="618" y="496"/>
                      <a:pt x="615" y="495"/>
                    </a:cubicBezTo>
                    <a:cubicBezTo>
                      <a:pt x="611" y="495"/>
                      <a:pt x="607" y="494"/>
                      <a:pt x="603" y="493"/>
                    </a:cubicBezTo>
                    <a:cubicBezTo>
                      <a:pt x="600" y="492"/>
                      <a:pt x="597" y="492"/>
                      <a:pt x="594" y="491"/>
                    </a:cubicBezTo>
                    <a:cubicBezTo>
                      <a:pt x="590" y="490"/>
                      <a:pt x="585" y="489"/>
                      <a:pt x="580" y="488"/>
                    </a:cubicBezTo>
                    <a:cubicBezTo>
                      <a:pt x="577" y="487"/>
                      <a:pt x="574" y="487"/>
                      <a:pt x="571" y="486"/>
                    </a:cubicBezTo>
                    <a:cubicBezTo>
                      <a:pt x="567" y="485"/>
                      <a:pt x="562" y="484"/>
                      <a:pt x="558" y="483"/>
                    </a:cubicBezTo>
                    <a:cubicBezTo>
                      <a:pt x="555" y="482"/>
                      <a:pt x="552" y="482"/>
                      <a:pt x="549" y="481"/>
                    </a:cubicBezTo>
                    <a:cubicBezTo>
                      <a:pt x="544" y="480"/>
                      <a:pt x="540" y="478"/>
                      <a:pt x="535" y="477"/>
                    </a:cubicBezTo>
                    <a:cubicBezTo>
                      <a:pt x="532" y="477"/>
                      <a:pt x="530" y="476"/>
                      <a:pt x="527" y="475"/>
                    </a:cubicBezTo>
                    <a:cubicBezTo>
                      <a:pt x="521" y="474"/>
                      <a:pt x="516" y="472"/>
                      <a:pt x="510" y="470"/>
                    </a:cubicBezTo>
                    <a:cubicBezTo>
                      <a:pt x="508" y="470"/>
                      <a:pt x="507" y="470"/>
                      <a:pt x="506" y="469"/>
                    </a:cubicBezTo>
                    <a:cubicBezTo>
                      <a:pt x="497" y="467"/>
                      <a:pt x="489" y="464"/>
                      <a:pt x="481" y="462"/>
                    </a:cubicBezTo>
                    <a:cubicBezTo>
                      <a:pt x="479" y="461"/>
                      <a:pt x="476" y="461"/>
                      <a:pt x="474" y="460"/>
                    </a:cubicBezTo>
                    <a:cubicBezTo>
                      <a:pt x="468" y="458"/>
                      <a:pt x="461" y="456"/>
                      <a:pt x="454" y="453"/>
                    </a:cubicBezTo>
                    <a:cubicBezTo>
                      <a:pt x="453" y="453"/>
                      <a:pt x="451" y="452"/>
                      <a:pt x="449" y="452"/>
                    </a:cubicBezTo>
                    <a:cubicBezTo>
                      <a:pt x="441" y="449"/>
                      <a:pt x="433" y="446"/>
                      <a:pt x="425" y="443"/>
                    </a:cubicBezTo>
                    <a:cubicBezTo>
                      <a:pt x="423" y="443"/>
                      <a:pt x="422" y="442"/>
                      <a:pt x="420" y="441"/>
                    </a:cubicBezTo>
                    <a:cubicBezTo>
                      <a:pt x="413" y="439"/>
                      <a:pt x="407" y="436"/>
                      <a:pt x="401" y="434"/>
                    </a:cubicBezTo>
                    <a:cubicBezTo>
                      <a:pt x="398" y="433"/>
                      <a:pt x="396" y="432"/>
                      <a:pt x="393" y="431"/>
                    </a:cubicBezTo>
                    <a:cubicBezTo>
                      <a:pt x="391" y="430"/>
                      <a:pt x="388" y="429"/>
                      <a:pt x="386" y="428"/>
                    </a:cubicBezTo>
                    <a:cubicBezTo>
                      <a:pt x="382" y="427"/>
                      <a:pt x="379" y="425"/>
                      <a:pt x="376" y="424"/>
                    </a:cubicBezTo>
                    <a:cubicBezTo>
                      <a:pt x="373" y="423"/>
                      <a:pt x="370" y="422"/>
                      <a:pt x="368" y="420"/>
                    </a:cubicBezTo>
                    <a:cubicBezTo>
                      <a:pt x="364" y="419"/>
                      <a:pt x="361" y="418"/>
                      <a:pt x="358" y="416"/>
                    </a:cubicBezTo>
                    <a:cubicBezTo>
                      <a:pt x="355" y="415"/>
                      <a:pt x="353" y="414"/>
                      <a:pt x="350" y="413"/>
                    </a:cubicBezTo>
                    <a:cubicBezTo>
                      <a:pt x="347" y="411"/>
                      <a:pt x="344" y="410"/>
                      <a:pt x="341" y="408"/>
                    </a:cubicBezTo>
                    <a:cubicBezTo>
                      <a:pt x="338" y="407"/>
                      <a:pt x="336" y="406"/>
                      <a:pt x="333" y="405"/>
                    </a:cubicBezTo>
                    <a:cubicBezTo>
                      <a:pt x="330" y="403"/>
                      <a:pt x="327" y="402"/>
                      <a:pt x="323" y="400"/>
                    </a:cubicBezTo>
                    <a:cubicBezTo>
                      <a:pt x="321" y="399"/>
                      <a:pt x="319" y="398"/>
                      <a:pt x="316" y="397"/>
                    </a:cubicBezTo>
                    <a:cubicBezTo>
                      <a:pt x="313" y="395"/>
                      <a:pt x="310" y="393"/>
                      <a:pt x="306" y="392"/>
                    </a:cubicBezTo>
                    <a:cubicBezTo>
                      <a:pt x="304" y="390"/>
                      <a:pt x="302" y="389"/>
                      <a:pt x="300" y="388"/>
                    </a:cubicBezTo>
                    <a:cubicBezTo>
                      <a:pt x="296" y="386"/>
                      <a:pt x="292" y="384"/>
                      <a:pt x="289" y="382"/>
                    </a:cubicBezTo>
                    <a:cubicBezTo>
                      <a:pt x="287" y="381"/>
                      <a:pt x="285" y="380"/>
                      <a:pt x="283" y="379"/>
                    </a:cubicBezTo>
                    <a:cubicBezTo>
                      <a:pt x="278" y="376"/>
                      <a:pt x="273" y="373"/>
                      <a:pt x="267" y="370"/>
                    </a:cubicBezTo>
                    <a:cubicBezTo>
                      <a:pt x="134" y="294"/>
                      <a:pt x="51" y="199"/>
                      <a:pt x="18" y="100"/>
                    </a:cubicBezTo>
                    <a:cubicBezTo>
                      <a:pt x="7" y="67"/>
                      <a:pt x="2" y="33"/>
                      <a:pt x="2" y="0"/>
                    </a:cubicBezTo>
                    <a:cubicBezTo>
                      <a:pt x="1" y="456"/>
                      <a:pt x="1" y="456"/>
                      <a:pt x="1" y="456"/>
                    </a:cubicBezTo>
                    <a:cubicBezTo>
                      <a:pt x="0" y="590"/>
                      <a:pt x="89" y="724"/>
                      <a:pt x="266" y="827"/>
                    </a:cubicBezTo>
                    <a:cubicBezTo>
                      <a:pt x="271" y="830"/>
                      <a:pt x="277" y="833"/>
                      <a:pt x="282" y="836"/>
                    </a:cubicBezTo>
                    <a:cubicBezTo>
                      <a:pt x="284" y="837"/>
                      <a:pt x="286" y="837"/>
                      <a:pt x="287" y="838"/>
                    </a:cubicBezTo>
                    <a:cubicBezTo>
                      <a:pt x="291" y="840"/>
                      <a:pt x="295" y="842"/>
                      <a:pt x="298" y="844"/>
                    </a:cubicBezTo>
                    <a:cubicBezTo>
                      <a:pt x="301" y="845"/>
                      <a:pt x="303" y="847"/>
                      <a:pt x="305" y="848"/>
                    </a:cubicBezTo>
                    <a:cubicBezTo>
                      <a:pt x="308" y="849"/>
                      <a:pt x="312" y="851"/>
                      <a:pt x="315" y="853"/>
                    </a:cubicBezTo>
                    <a:cubicBezTo>
                      <a:pt x="317" y="854"/>
                      <a:pt x="320" y="855"/>
                      <a:pt x="322" y="856"/>
                    </a:cubicBezTo>
                    <a:cubicBezTo>
                      <a:pt x="325" y="858"/>
                      <a:pt x="329" y="859"/>
                      <a:pt x="332" y="861"/>
                    </a:cubicBezTo>
                    <a:cubicBezTo>
                      <a:pt x="334" y="862"/>
                      <a:pt x="337" y="863"/>
                      <a:pt x="339" y="864"/>
                    </a:cubicBezTo>
                    <a:cubicBezTo>
                      <a:pt x="343" y="866"/>
                      <a:pt x="346" y="867"/>
                      <a:pt x="349" y="869"/>
                    </a:cubicBezTo>
                    <a:cubicBezTo>
                      <a:pt x="352" y="870"/>
                      <a:pt x="354" y="871"/>
                      <a:pt x="357" y="872"/>
                    </a:cubicBezTo>
                    <a:cubicBezTo>
                      <a:pt x="360" y="874"/>
                      <a:pt x="363" y="875"/>
                      <a:pt x="366" y="877"/>
                    </a:cubicBezTo>
                    <a:cubicBezTo>
                      <a:pt x="369" y="878"/>
                      <a:pt x="372" y="879"/>
                      <a:pt x="374" y="880"/>
                    </a:cubicBezTo>
                    <a:cubicBezTo>
                      <a:pt x="378" y="881"/>
                      <a:pt x="381" y="883"/>
                      <a:pt x="384" y="884"/>
                    </a:cubicBezTo>
                    <a:cubicBezTo>
                      <a:pt x="387" y="885"/>
                      <a:pt x="389" y="886"/>
                      <a:pt x="392" y="887"/>
                    </a:cubicBezTo>
                    <a:cubicBezTo>
                      <a:pt x="393" y="888"/>
                      <a:pt x="394" y="888"/>
                      <a:pt x="396" y="889"/>
                    </a:cubicBezTo>
                    <a:cubicBezTo>
                      <a:pt x="397" y="889"/>
                      <a:pt x="398" y="890"/>
                      <a:pt x="399" y="890"/>
                    </a:cubicBezTo>
                    <a:cubicBezTo>
                      <a:pt x="406" y="893"/>
                      <a:pt x="412" y="895"/>
                      <a:pt x="419" y="897"/>
                    </a:cubicBezTo>
                    <a:cubicBezTo>
                      <a:pt x="420" y="898"/>
                      <a:pt x="422" y="899"/>
                      <a:pt x="424" y="899"/>
                    </a:cubicBezTo>
                    <a:cubicBezTo>
                      <a:pt x="432" y="902"/>
                      <a:pt x="440" y="905"/>
                      <a:pt x="448" y="908"/>
                    </a:cubicBezTo>
                    <a:cubicBezTo>
                      <a:pt x="450" y="908"/>
                      <a:pt x="451" y="909"/>
                      <a:pt x="453" y="910"/>
                    </a:cubicBezTo>
                    <a:cubicBezTo>
                      <a:pt x="460" y="912"/>
                      <a:pt x="466" y="914"/>
                      <a:pt x="473" y="916"/>
                    </a:cubicBezTo>
                    <a:cubicBezTo>
                      <a:pt x="475" y="917"/>
                      <a:pt x="477" y="917"/>
                      <a:pt x="480" y="918"/>
                    </a:cubicBezTo>
                    <a:cubicBezTo>
                      <a:pt x="488" y="921"/>
                      <a:pt x="496" y="923"/>
                      <a:pt x="504" y="925"/>
                    </a:cubicBezTo>
                    <a:cubicBezTo>
                      <a:pt x="505" y="926"/>
                      <a:pt x="505" y="926"/>
                      <a:pt x="505" y="926"/>
                    </a:cubicBezTo>
                    <a:cubicBezTo>
                      <a:pt x="506" y="926"/>
                      <a:pt x="507" y="926"/>
                      <a:pt x="509" y="927"/>
                    </a:cubicBezTo>
                    <a:cubicBezTo>
                      <a:pt x="514" y="928"/>
                      <a:pt x="520" y="930"/>
                      <a:pt x="526" y="931"/>
                    </a:cubicBezTo>
                    <a:cubicBezTo>
                      <a:pt x="529" y="932"/>
                      <a:pt x="531" y="933"/>
                      <a:pt x="534" y="933"/>
                    </a:cubicBezTo>
                    <a:cubicBezTo>
                      <a:pt x="538" y="935"/>
                      <a:pt x="543" y="936"/>
                      <a:pt x="548" y="937"/>
                    </a:cubicBezTo>
                    <a:cubicBezTo>
                      <a:pt x="551" y="938"/>
                      <a:pt x="554" y="938"/>
                      <a:pt x="557" y="939"/>
                    </a:cubicBezTo>
                    <a:cubicBezTo>
                      <a:pt x="561" y="940"/>
                      <a:pt x="566" y="941"/>
                      <a:pt x="570" y="942"/>
                    </a:cubicBezTo>
                    <a:cubicBezTo>
                      <a:pt x="573" y="943"/>
                      <a:pt x="576" y="944"/>
                      <a:pt x="579" y="944"/>
                    </a:cubicBezTo>
                    <a:cubicBezTo>
                      <a:pt x="584" y="945"/>
                      <a:pt x="588" y="946"/>
                      <a:pt x="593" y="947"/>
                    </a:cubicBezTo>
                    <a:cubicBezTo>
                      <a:pt x="595" y="948"/>
                      <a:pt x="597" y="948"/>
                      <a:pt x="599" y="948"/>
                    </a:cubicBezTo>
                    <a:cubicBezTo>
                      <a:pt x="600" y="949"/>
                      <a:pt x="601" y="949"/>
                      <a:pt x="602" y="949"/>
                    </a:cubicBezTo>
                    <a:cubicBezTo>
                      <a:pt x="606" y="950"/>
                      <a:pt x="610" y="951"/>
                      <a:pt x="614" y="952"/>
                    </a:cubicBezTo>
                    <a:cubicBezTo>
                      <a:pt x="617" y="952"/>
                      <a:pt x="620" y="953"/>
                      <a:pt x="623" y="953"/>
                    </a:cubicBezTo>
                    <a:cubicBezTo>
                      <a:pt x="627" y="954"/>
                      <a:pt x="631" y="955"/>
                      <a:pt x="636" y="956"/>
                    </a:cubicBezTo>
                    <a:cubicBezTo>
                      <a:pt x="639" y="956"/>
                      <a:pt x="642" y="957"/>
                      <a:pt x="645" y="957"/>
                    </a:cubicBezTo>
                    <a:cubicBezTo>
                      <a:pt x="649" y="958"/>
                      <a:pt x="654" y="959"/>
                      <a:pt x="658" y="959"/>
                    </a:cubicBezTo>
                    <a:cubicBezTo>
                      <a:pt x="661" y="960"/>
                      <a:pt x="664" y="960"/>
                      <a:pt x="666" y="961"/>
                    </a:cubicBezTo>
                    <a:cubicBezTo>
                      <a:pt x="672" y="962"/>
                      <a:pt x="677" y="962"/>
                      <a:pt x="683" y="963"/>
                    </a:cubicBezTo>
                    <a:cubicBezTo>
                      <a:pt x="684" y="963"/>
                      <a:pt x="686" y="964"/>
                      <a:pt x="688" y="964"/>
                    </a:cubicBezTo>
                    <a:cubicBezTo>
                      <a:pt x="688" y="964"/>
                      <a:pt x="688" y="964"/>
                      <a:pt x="688" y="964"/>
                    </a:cubicBezTo>
                    <a:cubicBezTo>
                      <a:pt x="694" y="965"/>
                      <a:pt x="701" y="966"/>
                      <a:pt x="707" y="967"/>
                    </a:cubicBezTo>
                    <a:cubicBezTo>
                      <a:pt x="708" y="967"/>
                      <a:pt x="709" y="967"/>
                      <a:pt x="709" y="967"/>
                    </a:cubicBezTo>
                    <a:cubicBezTo>
                      <a:pt x="717" y="968"/>
                      <a:pt x="724" y="969"/>
                      <a:pt x="731" y="969"/>
                    </a:cubicBezTo>
                    <a:cubicBezTo>
                      <a:pt x="733" y="970"/>
                      <a:pt x="735" y="970"/>
                      <a:pt x="738" y="970"/>
                    </a:cubicBezTo>
                    <a:cubicBezTo>
                      <a:pt x="743" y="971"/>
                      <a:pt x="748" y="971"/>
                      <a:pt x="753" y="972"/>
                    </a:cubicBezTo>
                    <a:cubicBezTo>
                      <a:pt x="755" y="972"/>
                      <a:pt x="758" y="972"/>
                      <a:pt x="761" y="973"/>
                    </a:cubicBezTo>
                    <a:cubicBezTo>
                      <a:pt x="765" y="973"/>
                      <a:pt x="770" y="973"/>
                      <a:pt x="774" y="974"/>
                    </a:cubicBezTo>
                    <a:cubicBezTo>
                      <a:pt x="775" y="974"/>
                      <a:pt x="775" y="974"/>
                      <a:pt x="775" y="974"/>
                    </a:cubicBezTo>
                    <a:cubicBezTo>
                      <a:pt x="778" y="974"/>
                      <a:pt x="781" y="974"/>
                      <a:pt x="783" y="974"/>
                    </a:cubicBezTo>
                    <a:cubicBezTo>
                      <a:pt x="788" y="975"/>
                      <a:pt x="792" y="975"/>
                      <a:pt x="796" y="975"/>
                    </a:cubicBezTo>
                    <a:cubicBezTo>
                      <a:pt x="799" y="976"/>
                      <a:pt x="802" y="976"/>
                      <a:pt x="806" y="976"/>
                    </a:cubicBezTo>
                    <a:cubicBezTo>
                      <a:pt x="810" y="976"/>
                      <a:pt x="814" y="976"/>
                      <a:pt x="818" y="977"/>
                    </a:cubicBezTo>
                    <a:cubicBezTo>
                      <a:pt x="821" y="977"/>
                      <a:pt x="824" y="977"/>
                      <a:pt x="828" y="977"/>
                    </a:cubicBezTo>
                    <a:cubicBezTo>
                      <a:pt x="832" y="977"/>
                      <a:pt x="836" y="978"/>
                      <a:pt x="840" y="978"/>
                    </a:cubicBezTo>
                    <a:cubicBezTo>
                      <a:pt x="843" y="978"/>
                      <a:pt x="846" y="978"/>
                      <a:pt x="850" y="978"/>
                    </a:cubicBezTo>
                    <a:cubicBezTo>
                      <a:pt x="854" y="978"/>
                      <a:pt x="858" y="978"/>
                      <a:pt x="861" y="978"/>
                    </a:cubicBezTo>
                    <a:cubicBezTo>
                      <a:pt x="862" y="978"/>
                      <a:pt x="863" y="978"/>
                      <a:pt x="864" y="978"/>
                    </a:cubicBezTo>
                    <a:cubicBezTo>
                      <a:pt x="866" y="979"/>
                      <a:pt x="868" y="979"/>
                      <a:pt x="871" y="979"/>
                    </a:cubicBezTo>
                    <a:cubicBezTo>
                      <a:pt x="875" y="979"/>
                      <a:pt x="880" y="979"/>
                      <a:pt x="884" y="979"/>
                    </a:cubicBezTo>
                    <a:cubicBezTo>
                      <a:pt x="887" y="979"/>
                      <a:pt x="890" y="979"/>
                      <a:pt x="894" y="979"/>
                    </a:cubicBezTo>
                    <a:cubicBezTo>
                      <a:pt x="898" y="979"/>
                      <a:pt x="902" y="979"/>
                      <a:pt x="906" y="979"/>
                    </a:cubicBezTo>
                    <a:cubicBezTo>
                      <a:pt x="910" y="979"/>
                      <a:pt x="913" y="979"/>
                      <a:pt x="916" y="979"/>
                    </a:cubicBezTo>
                    <a:cubicBezTo>
                      <a:pt x="920" y="979"/>
                      <a:pt x="924" y="979"/>
                      <a:pt x="929" y="979"/>
                    </a:cubicBezTo>
                    <a:cubicBezTo>
                      <a:pt x="932" y="979"/>
                      <a:pt x="935" y="979"/>
                      <a:pt x="939" y="979"/>
                    </a:cubicBezTo>
                    <a:cubicBezTo>
                      <a:pt x="943" y="978"/>
                      <a:pt x="947" y="978"/>
                      <a:pt x="951" y="978"/>
                    </a:cubicBezTo>
                    <a:cubicBezTo>
                      <a:pt x="952" y="978"/>
                      <a:pt x="954" y="978"/>
                      <a:pt x="956" y="978"/>
                    </a:cubicBezTo>
                    <a:cubicBezTo>
                      <a:pt x="957" y="978"/>
                      <a:pt x="959" y="978"/>
                      <a:pt x="960" y="978"/>
                    </a:cubicBezTo>
                    <a:cubicBezTo>
                      <a:pt x="965" y="978"/>
                      <a:pt x="970" y="977"/>
                      <a:pt x="975" y="977"/>
                    </a:cubicBezTo>
                    <a:cubicBezTo>
                      <a:pt x="978" y="977"/>
                      <a:pt x="981" y="977"/>
                      <a:pt x="984" y="977"/>
                    </a:cubicBezTo>
                    <a:cubicBezTo>
                      <a:pt x="989" y="977"/>
                      <a:pt x="994" y="976"/>
                      <a:pt x="999" y="976"/>
                    </a:cubicBezTo>
                    <a:cubicBezTo>
                      <a:pt x="1002" y="976"/>
                      <a:pt x="1005" y="976"/>
                      <a:pt x="1008" y="975"/>
                    </a:cubicBezTo>
                    <a:cubicBezTo>
                      <a:pt x="1014" y="975"/>
                      <a:pt x="1021" y="974"/>
                      <a:pt x="1027" y="974"/>
                    </a:cubicBezTo>
                    <a:cubicBezTo>
                      <a:pt x="1028" y="974"/>
                      <a:pt x="1030" y="974"/>
                      <a:pt x="1031" y="974"/>
                    </a:cubicBezTo>
                    <a:cubicBezTo>
                      <a:pt x="1039" y="973"/>
                      <a:pt x="1046" y="972"/>
                      <a:pt x="1054" y="972"/>
                    </a:cubicBezTo>
                    <a:cubicBezTo>
                      <a:pt x="1055" y="971"/>
                      <a:pt x="1055" y="971"/>
                      <a:pt x="1055" y="971"/>
                    </a:cubicBezTo>
                    <a:cubicBezTo>
                      <a:pt x="1057" y="971"/>
                      <a:pt x="1058" y="971"/>
                      <a:pt x="1059" y="971"/>
                    </a:cubicBezTo>
                    <a:cubicBezTo>
                      <a:pt x="1066" y="970"/>
                      <a:pt x="1073" y="970"/>
                      <a:pt x="1080" y="969"/>
                    </a:cubicBezTo>
                    <a:cubicBezTo>
                      <a:pt x="1083" y="968"/>
                      <a:pt x="1086" y="968"/>
                      <a:pt x="1088" y="968"/>
                    </a:cubicBezTo>
                    <a:cubicBezTo>
                      <a:pt x="1095" y="967"/>
                      <a:pt x="1102" y="966"/>
                      <a:pt x="1109" y="965"/>
                    </a:cubicBezTo>
                    <a:cubicBezTo>
                      <a:pt x="1111" y="965"/>
                      <a:pt x="1113" y="965"/>
                      <a:pt x="1114" y="964"/>
                    </a:cubicBezTo>
                    <a:cubicBezTo>
                      <a:pt x="1123" y="963"/>
                      <a:pt x="1131" y="962"/>
                      <a:pt x="1140" y="961"/>
                    </a:cubicBezTo>
                    <a:cubicBezTo>
                      <a:pt x="1142" y="960"/>
                      <a:pt x="1144" y="960"/>
                      <a:pt x="1146" y="960"/>
                    </a:cubicBezTo>
                    <a:cubicBezTo>
                      <a:pt x="1153" y="958"/>
                      <a:pt x="1159" y="957"/>
                      <a:pt x="1166" y="956"/>
                    </a:cubicBezTo>
                    <a:cubicBezTo>
                      <a:pt x="1167" y="956"/>
                      <a:pt x="1169" y="956"/>
                      <a:pt x="1170" y="955"/>
                    </a:cubicBezTo>
                    <a:cubicBezTo>
                      <a:pt x="1171" y="955"/>
                      <a:pt x="1173" y="955"/>
                      <a:pt x="1174" y="955"/>
                    </a:cubicBezTo>
                    <a:cubicBezTo>
                      <a:pt x="1178" y="954"/>
                      <a:pt x="1182" y="953"/>
                      <a:pt x="1186" y="952"/>
                    </a:cubicBezTo>
                    <a:cubicBezTo>
                      <a:pt x="1189" y="952"/>
                      <a:pt x="1192" y="951"/>
                      <a:pt x="1196" y="951"/>
                    </a:cubicBezTo>
                    <a:cubicBezTo>
                      <a:pt x="1199" y="950"/>
                      <a:pt x="1203" y="949"/>
                      <a:pt x="1207" y="948"/>
                    </a:cubicBezTo>
                    <a:cubicBezTo>
                      <a:pt x="1210" y="948"/>
                      <a:pt x="1214" y="947"/>
                      <a:pt x="1217" y="946"/>
                    </a:cubicBezTo>
                    <a:cubicBezTo>
                      <a:pt x="1221" y="945"/>
                      <a:pt x="1224" y="944"/>
                      <a:pt x="1228" y="944"/>
                    </a:cubicBezTo>
                    <a:cubicBezTo>
                      <a:pt x="1231" y="943"/>
                      <a:pt x="1235" y="942"/>
                      <a:pt x="1238" y="941"/>
                    </a:cubicBezTo>
                    <a:cubicBezTo>
                      <a:pt x="1242" y="941"/>
                      <a:pt x="1246" y="940"/>
                      <a:pt x="1249" y="939"/>
                    </a:cubicBezTo>
                    <a:cubicBezTo>
                      <a:pt x="1252" y="938"/>
                      <a:pt x="1256" y="937"/>
                      <a:pt x="1259" y="936"/>
                    </a:cubicBezTo>
                    <a:cubicBezTo>
                      <a:pt x="1263" y="935"/>
                      <a:pt x="1267" y="934"/>
                      <a:pt x="1271" y="933"/>
                    </a:cubicBezTo>
                    <a:cubicBezTo>
                      <a:pt x="1273" y="933"/>
                      <a:pt x="1276" y="932"/>
                      <a:pt x="1279" y="931"/>
                    </a:cubicBezTo>
                    <a:cubicBezTo>
                      <a:pt x="1283" y="930"/>
                      <a:pt x="1288" y="929"/>
                      <a:pt x="1292" y="928"/>
                    </a:cubicBezTo>
                    <a:cubicBezTo>
                      <a:pt x="1295" y="927"/>
                      <a:pt x="1297" y="926"/>
                      <a:pt x="1300" y="925"/>
                    </a:cubicBezTo>
                    <a:cubicBezTo>
                      <a:pt x="1305" y="924"/>
                      <a:pt x="1310" y="922"/>
                      <a:pt x="1315" y="921"/>
                    </a:cubicBezTo>
                    <a:cubicBezTo>
                      <a:pt x="1317" y="920"/>
                      <a:pt x="1318" y="920"/>
                      <a:pt x="1320" y="919"/>
                    </a:cubicBezTo>
                    <a:cubicBezTo>
                      <a:pt x="1327" y="917"/>
                      <a:pt x="1333" y="915"/>
                      <a:pt x="1340" y="913"/>
                    </a:cubicBezTo>
                    <a:cubicBezTo>
                      <a:pt x="1340" y="913"/>
                      <a:pt x="1340" y="913"/>
                      <a:pt x="1340" y="913"/>
                    </a:cubicBezTo>
                    <a:cubicBezTo>
                      <a:pt x="1341" y="913"/>
                      <a:pt x="1341" y="913"/>
                      <a:pt x="1342" y="913"/>
                    </a:cubicBezTo>
                    <a:cubicBezTo>
                      <a:pt x="1349" y="910"/>
                      <a:pt x="1356" y="908"/>
                      <a:pt x="1363" y="905"/>
                    </a:cubicBezTo>
                    <a:cubicBezTo>
                      <a:pt x="1366" y="904"/>
                      <a:pt x="1368" y="904"/>
                      <a:pt x="1370" y="903"/>
                    </a:cubicBezTo>
                    <a:cubicBezTo>
                      <a:pt x="1376" y="901"/>
                      <a:pt x="1382" y="899"/>
                      <a:pt x="1388" y="896"/>
                    </a:cubicBezTo>
                    <a:cubicBezTo>
                      <a:pt x="1390" y="896"/>
                      <a:pt x="1392" y="895"/>
                      <a:pt x="1394" y="894"/>
                    </a:cubicBezTo>
                    <a:cubicBezTo>
                      <a:pt x="1402" y="891"/>
                      <a:pt x="1409" y="888"/>
                      <a:pt x="1417" y="885"/>
                    </a:cubicBezTo>
                    <a:cubicBezTo>
                      <a:pt x="1418" y="885"/>
                      <a:pt x="1420" y="884"/>
                      <a:pt x="1421" y="883"/>
                    </a:cubicBezTo>
                    <a:cubicBezTo>
                      <a:pt x="1427" y="881"/>
                      <a:pt x="1433" y="878"/>
                      <a:pt x="1439" y="876"/>
                    </a:cubicBezTo>
                    <a:cubicBezTo>
                      <a:pt x="1441" y="875"/>
                      <a:pt x="1444" y="874"/>
                      <a:pt x="1446" y="873"/>
                    </a:cubicBezTo>
                    <a:cubicBezTo>
                      <a:pt x="1452" y="870"/>
                      <a:pt x="1458" y="867"/>
                      <a:pt x="1464" y="865"/>
                    </a:cubicBezTo>
                    <a:cubicBezTo>
                      <a:pt x="1465" y="864"/>
                      <a:pt x="1467" y="863"/>
                      <a:pt x="1468" y="863"/>
                    </a:cubicBezTo>
                    <a:cubicBezTo>
                      <a:pt x="1475" y="859"/>
                      <a:pt x="1482" y="856"/>
                      <a:pt x="1489" y="852"/>
                    </a:cubicBezTo>
                    <a:cubicBezTo>
                      <a:pt x="1491" y="851"/>
                      <a:pt x="1493" y="851"/>
                      <a:pt x="1495" y="850"/>
                    </a:cubicBezTo>
                    <a:cubicBezTo>
                      <a:pt x="1500" y="847"/>
                      <a:pt x="1505" y="844"/>
                      <a:pt x="1511" y="841"/>
                    </a:cubicBezTo>
                    <a:cubicBezTo>
                      <a:pt x="1513" y="840"/>
                      <a:pt x="1515" y="839"/>
                      <a:pt x="1517" y="838"/>
                    </a:cubicBezTo>
                    <a:cubicBezTo>
                      <a:pt x="1524" y="834"/>
                      <a:pt x="1530" y="830"/>
                      <a:pt x="1537" y="826"/>
                    </a:cubicBezTo>
                    <a:cubicBezTo>
                      <a:pt x="1541" y="824"/>
                      <a:pt x="1544" y="822"/>
                      <a:pt x="1548" y="820"/>
                    </a:cubicBezTo>
                    <a:cubicBezTo>
                      <a:pt x="1549" y="819"/>
                      <a:pt x="1550" y="819"/>
                      <a:pt x="1551" y="818"/>
                    </a:cubicBezTo>
                    <a:cubicBezTo>
                      <a:pt x="1553" y="817"/>
                      <a:pt x="1556" y="815"/>
                      <a:pt x="1559" y="813"/>
                    </a:cubicBezTo>
                    <a:cubicBezTo>
                      <a:pt x="1561" y="812"/>
                      <a:pt x="1564" y="810"/>
                      <a:pt x="1566" y="809"/>
                    </a:cubicBezTo>
                    <a:cubicBezTo>
                      <a:pt x="1569" y="807"/>
                      <a:pt x="1572" y="805"/>
                      <a:pt x="1574" y="803"/>
                    </a:cubicBezTo>
                    <a:cubicBezTo>
                      <a:pt x="1577" y="802"/>
                      <a:pt x="1579" y="800"/>
                      <a:pt x="1582" y="799"/>
                    </a:cubicBezTo>
                    <a:cubicBezTo>
                      <a:pt x="1584" y="797"/>
                      <a:pt x="1587" y="795"/>
                      <a:pt x="1590" y="793"/>
                    </a:cubicBezTo>
                    <a:cubicBezTo>
                      <a:pt x="1592" y="792"/>
                      <a:pt x="1594" y="790"/>
                      <a:pt x="1596" y="788"/>
                    </a:cubicBezTo>
                    <a:cubicBezTo>
                      <a:pt x="1599" y="787"/>
                      <a:pt x="1602" y="785"/>
                      <a:pt x="1604" y="783"/>
                    </a:cubicBezTo>
                    <a:cubicBezTo>
                      <a:pt x="1606" y="781"/>
                      <a:pt x="1609" y="780"/>
                      <a:pt x="1611" y="778"/>
                    </a:cubicBezTo>
                    <a:cubicBezTo>
                      <a:pt x="1613" y="776"/>
                      <a:pt x="1616" y="774"/>
                      <a:pt x="1618" y="772"/>
                    </a:cubicBezTo>
                    <a:cubicBezTo>
                      <a:pt x="1620" y="771"/>
                      <a:pt x="1622" y="769"/>
                      <a:pt x="1624" y="768"/>
                    </a:cubicBezTo>
                    <a:cubicBezTo>
                      <a:pt x="1627" y="766"/>
                      <a:pt x="1629" y="764"/>
                      <a:pt x="1632" y="762"/>
                    </a:cubicBezTo>
                    <a:cubicBezTo>
                      <a:pt x="1634" y="760"/>
                      <a:pt x="1636" y="759"/>
                      <a:pt x="1638" y="757"/>
                    </a:cubicBezTo>
                    <a:cubicBezTo>
                      <a:pt x="1640" y="755"/>
                      <a:pt x="1642" y="753"/>
                      <a:pt x="1645" y="751"/>
                    </a:cubicBezTo>
                    <a:cubicBezTo>
                      <a:pt x="1647" y="749"/>
                      <a:pt x="1648" y="748"/>
                      <a:pt x="1650" y="746"/>
                    </a:cubicBezTo>
                    <a:cubicBezTo>
                      <a:pt x="1653" y="744"/>
                      <a:pt x="1655" y="742"/>
                      <a:pt x="1657" y="740"/>
                    </a:cubicBezTo>
                    <a:cubicBezTo>
                      <a:pt x="1659" y="739"/>
                      <a:pt x="1660" y="737"/>
                      <a:pt x="1662" y="736"/>
                    </a:cubicBezTo>
                    <a:cubicBezTo>
                      <a:pt x="1663" y="735"/>
                      <a:pt x="1663" y="735"/>
                      <a:pt x="1663" y="735"/>
                    </a:cubicBezTo>
                    <a:cubicBezTo>
                      <a:pt x="1663" y="734"/>
                      <a:pt x="1664" y="734"/>
                      <a:pt x="1664" y="733"/>
                    </a:cubicBezTo>
                    <a:cubicBezTo>
                      <a:pt x="1667" y="731"/>
                      <a:pt x="1670" y="728"/>
                      <a:pt x="1673" y="725"/>
                    </a:cubicBezTo>
                    <a:cubicBezTo>
                      <a:pt x="1674" y="724"/>
                      <a:pt x="1675" y="723"/>
                      <a:pt x="1676" y="723"/>
                    </a:cubicBezTo>
                    <a:cubicBezTo>
                      <a:pt x="1679" y="719"/>
                      <a:pt x="1682" y="716"/>
                      <a:pt x="1685" y="713"/>
                    </a:cubicBezTo>
                    <a:cubicBezTo>
                      <a:pt x="1686" y="712"/>
                      <a:pt x="1686" y="712"/>
                      <a:pt x="1687" y="711"/>
                    </a:cubicBezTo>
                    <a:cubicBezTo>
                      <a:pt x="1689" y="708"/>
                      <a:pt x="1692" y="706"/>
                      <a:pt x="1695" y="703"/>
                    </a:cubicBezTo>
                    <a:cubicBezTo>
                      <a:pt x="1695" y="702"/>
                      <a:pt x="1696" y="701"/>
                      <a:pt x="1697" y="700"/>
                    </a:cubicBezTo>
                    <a:cubicBezTo>
                      <a:pt x="1700" y="697"/>
                      <a:pt x="1703" y="694"/>
                      <a:pt x="1706" y="690"/>
                    </a:cubicBezTo>
                    <a:cubicBezTo>
                      <a:pt x="1706" y="690"/>
                      <a:pt x="1706" y="689"/>
                      <a:pt x="1707" y="689"/>
                    </a:cubicBezTo>
                    <a:cubicBezTo>
                      <a:pt x="1709" y="686"/>
                      <a:pt x="1712" y="683"/>
                      <a:pt x="1714" y="680"/>
                    </a:cubicBezTo>
                    <a:cubicBezTo>
                      <a:pt x="1715" y="679"/>
                      <a:pt x="1716" y="678"/>
                      <a:pt x="1716" y="678"/>
                    </a:cubicBezTo>
                    <a:cubicBezTo>
                      <a:pt x="1717" y="677"/>
                      <a:pt x="1717" y="676"/>
                      <a:pt x="1718" y="676"/>
                    </a:cubicBezTo>
                    <a:cubicBezTo>
                      <a:pt x="1720" y="673"/>
                      <a:pt x="1722" y="670"/>
                      <a:pt x="1724" y="668"/>
                    </a:cubicBezTo>
                    <a:cubicBezTo>
                      <a:pt x="1724" y="667"/>
                      <a:pt x="1725" y="667"/>
                      <a:pt x="1725" y="666"/>
                    </a:cubicBezTo>
                    <a:cubicBezTo>
                      <a:pt x="1728" y="663"/>
                      <a:pt x="1730" y="659"/>
                      <a:pt x="1733" y="656"/>
                    </a:cubicBezTo>
                    <a:cubicBezTo>
                      <a:pt x="1733" y="655"/>
                      <a:pt x="1733" y="655"/>
                      <a:pt x="1733" y="655"/>
                    </a:cubicBezTo>
                    <a:cubicBezTo>
                      <a:pt x="1735" y="652"/>
                      <a:pt x="1738" y="648"/>
                      <a:pt x="1740" y="645"/>
                    </a:cubicBezTo>
                    <a:cubicBezTo>
                      <a:pt x="1740" y="644"/>
                      <a:pt x="1741" y="644"/>
                      <a:pt x="1741" y="643"/>
                    </a:cubicBezTo>
                    <a:cubicBezTo>
                      <a:pt x="1743" y="640"/>
                      <a:pt x="1745" y="636"/>
                      <a:pt x="1747" y="633"/>
                    </a:cubicBezTo>
                    <a:cubicBezTo>
                      <a:pt x="1748" y="632"/>
                      <a:pt x="1748" y="632"/>
                      <a:pt x="1749" y="631"/>
                    </a:cubicBezTo>
                    <a:cubicBezTo>
                      <a:pt x="1750" y="628"/>
                      <a:pt x="1752" y="625"/>
                      <a:pt x="1754" y="622"/>
                    </a:cubicBezTo>
                    <a:cubicBezTo>
                      <a:pt x="1754" y="621"/>
                      <a:pt x="1754" y="621"/>
                      <a:pt x="1754" y="621"/>
                    </a:cubicBezTo>
                    <a:cubicBezTo>
                      <a:pt x="1756" y="619"/>
                      <a:pt x="1757" y="616"/>
                      <a:pt x="1758" y="614"/>
                    </a:cubicBezTo>
                    <a:cubicBezTo>
                      <a:pt x="1759" y="612"/>
                      <a:pt x="1760" y="610"/>
                      <a:pt x="1761" y="609"/>
                    </a:cubicBezTo>
                    <a:cubicBezTo>
                      <a:pt x="1762" y="606"/>
                      <a:pt x="1764" y="603"/>
                      <a:pt x="1765" y="600"/>
                    </a:cubicBezTo>
                    <a:cubicBezTo>
                      <a:pt x="1766" y="599"/>
                      <a:pt x="1766" y="598"/>
                      <a:pt x="1767" y="596"/>
                    </a:cubicBezTo>
                    <a:cubicBezTo>
                      <a:pt x="1769" y="592"/>
                      <a:pt x="1771" y="588"/>
                      <a:pt x="1773" y="584"/>
                    </a:cubicBezTo>
                    <a:cubicBezTo>
                      <a:pt x="1773" y="583"/>
                      <a:pt x="1773" y="583"/>
                      <a:pt x="1773" y="582"/>
                    </a:cubicBezTo>
                    <a:cubicBezTo>
                      <a:pt x="1775" y="579"/>
                      <a:pt x="1776" y="575"/>
                      <a:pt x="1778" y="571"/>
                    </a:cubicBezTo>
                    <a:cubicBezTo>
                      <a:pt x="1778" y="571"/>
                      <a:pt x="1778" y="571"/>
                      <a:pt x="1778" y="571"/>
                    </a:cubicBezTo>
                    <a:cubicBezTo>
                      <a:pt x="1778" y="569"/>
                      <a:pt x="1779" y="568"/>
                      <a:pt x="1779" y="566"/>
                    </a:cubicBezTo>
                    <a:cubicBezTo>
                      <a:pt x="1780" y="564"/>
                      <a:pt x="1781" y="561"/>
                      <a:pt x="1782" y="559"/>
                    </a:cubicBezTo>
                    <a:cubicBezTo>
                      <a:pt x="1783" y="557"/>
                      <a:pt x="1783" y="555"/>
                      <a:pt x="1784" y="554"/>
                    </a:cubicBezTo>
                    <a:cubicBezTo>
                      <a:pt x="1784" y="551"/>
                      <a:pt x="1785" y="549"/>
                      <a:pt x="1786" y="547"/>
                    </a:cubicBezTo>
                    <a:cubicBezTo>
                      <a:pt x="1786" y="545"/>
                      <a:pt x="1787" y="543"/>
                      <a:pt x="1787" y="541"/>
                    </a:cubicBezTo>
                    <a:cubicBezTo>
                      <a:pt x="1788" y="539"/>
                      <a:pt x="1789" y="536"/>
                      <a:pt x="1789" y="534"/>
                    </a:cubicBezTo>
                    <a:cubicBezTo>
                      <a:pt x="1790" y="532"/>
                      <a:pt x="1790" y="530"/>
                      <a:pt x="1790" y="528"/>
                    </a:cubicBezTo>
                    <a:cubicBezTo>
                      <a:pt x="1791" y="526"/>
                      <a:pt x="1792" y="524"/>
                      <a:pt x="1792" y="522"/>
                    </a:cubicBezTo>
                    <a:cubicBezTo>
                      <a:pt x="1792" y="521"/>
                      <a:pt x="1792" y="521"/>
                      <a:pt x="1792" y="520"/>
                    </a:cubicBezTo>
                    <a:cubicBezTo>
                      <a:pt x="1793" y="519"/>
                      <a:pt x="1793" y="517"/>
                      <a:pt x="1793" y="516"/>
                    </a:cubicBezTo>
                    <a:cubicBezTo>
                      <a:pt x="1793" y="514"/>
                      <a:pt x="1794" y="511"/>
                      <a:pt x="1794" y="509"/>
                    </a:cubicBezTo>
                    <a:cubicBezTo>
                      <a:pt x="1795" y="507"/>
                      <a:pt x="1795" y="505"/>
                      <a:pt x="1795" y="503"/>
                    </a:cubicBezTo>
                    <a:cubicBezTo>
                      <a:pt x="1795" y="501"/>
                      <a:pt x="1796" y="499"/>
                      <a:pt x="1796" y="496"/>
                    </a:cubicBezTo>
                    <a:cubicBezTo>
                      <a:pt x="1796" y="494"/>
                      <a:pt x="1796" y="492"/>
                      <a:pt x="1797" y="490"/>
                    </a:cubicBezTo>
                    <a:cubicBezTo>
                      <a:pt x="1797" y="488"/>
                      <a:pt x="1797" y="486"/>
                      <a:pt x="1797" y="484"/>
                    </a:cubicBezTo>
                    <a:cubicBezTo>
                      <a:pt x="1797" y="482"/>
                      <a:pt x="1798" y="480"/>
                      <a:pt x="1798" y="478"/>
                    </a:cubicBezTo>
                    <a:cubicBezTo>
                      <a:pt x="1798" y="476"/>
                      <a:pt x="1798" y="473"/>
                      <a:pt x="1798" y="471"/>
                    </a:cubicBezTo>
                    <a:cubicBezTo>
                      <a:pt x="1798" y="470"/>
                      <a:pt x="1798" y="470"/>
                      <a:pt x="1798" y="469"/>
                    </a:cubicBezTo>
                    <a:cubicBezTo>
                      <a:pt x="1798" y="466"/>
                      <a:pt x="1798" y="464"/>
                      <a:pt x="1798" y="461"/>
                    </a:cubicBezTo>
                    <a:cubicBezTo>
                      <a:pt x="1800" y="5"/>
                      <a:pt x="1800" y="5"/>
                      <a:pt x="1800" y="5"/>
                    </a:cubicBezTo>
                    <a:cubicBezTo>
                      <a:pt x="1800" y="8"/>
                      <a:pt x="1799" y="12"/>
                      <a:pt x="1799" y="15"/>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Freeform 238"/>
              <p:cNvSpPr/>
              <p:nvPr>
                <p:custDataLst>
                  <p:tags r:id="rId12"/>
                </p:custDataLst>
              </p:nvPr>
            </p:nvSpPr>
            <p:spPr bwMode="auto">
              <a:xfrm>
                <a:off x="1335088" y="6138863"/>
                <a:ext cx="1263650" cy="565150"/>
              </a:xfrm>
              <a:custGeom>
                <a:gdLst>
                  <a:gd name="T0" fmla="*/ 1017 w 1208"/>
                  <a:gd name="T1" fmla="*/ 141 h 542"/>
                  <a:gd name="T2" fmla="*/ 138 w 1208"/>
                  <a:gd name="T3" fmla="*/ 141 h 542"/>
                  <a:gd name="T4" fmla="*/ 62 w 1208"/>
                  <a:gd name="T5" fmla="*/ 194 h 542"/>
                  <a:gd name="T6" fmla="*/ 132 w 1208"/>
                  <a:gd name="T7" fmla="*/ 327 h 542"/>
                  <a:gd name="T8" fmla="*/ 153 w 1208"/>
                  <a:gd name="T9" fmla="*/ 321 h 542"/>
                  <a:gd name="T10" fmla="*/ 391 w 1208"/>
                  <a:gd name="T11" fmla="*/ 364 h 542"/>
                  <a:gd name="T12" fmla="*/ 1075 w 1208"/>
                  <a:gd name="T13" fmla="*/ 474 h 542"/>
                  <a:gd name="T14" fmla="*/ 1148 w 1208"/>
                  <a:gd name="T15" fmla="*/ 252 h 542"/>
                  <a:gd name="T16" fmla="*/ 1017 w 1208"/>
                  <a:gd name="T17" fmla="*/ 141 h 54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08" h="542">
                    <a:moveTo>
                      <a:pt x="1017" y="141"/>
                    </a:moveTo>
                    <a:cubicBezTo>
                      <a:pt x="773" y="0"/>
                      <a:pt x="380" y="0"/>
                      <a:pt x="138" y="141"/>
                    </a:cubicBezTo>
                    <a:cubicBezTo>
                      <a:pt x="109" y="157"/>
                      <a:pt x="84" y="175"/>
                      <a:pt x="62" y="194"/>
                    </a:cubicBezTo>
                    <a:cubicBezTo>
                      <a:pt x="0" y="247"/>
                      <a:pt x="53" y="347"/>
                      <a:pt x="132" y="327"/>
                    </a:cubicBezTo>
                    <a:cubicBezTo>
                      <a:pt x="153" y="321"/>
                      <a:pt x="153" y="321"/>
                      <a:pt x="153" y="321"/>
                    </a:cubicBezTo>
                    <a:cubicBezTo>
                      <a:pt x="235" y="300"/>
                      <a:pt x="322" y="316"/>
                      <a:pt x="391" y="364"/>
                    </a:cubicBezTo>
                    <a:cubicBezTo>
                      <a:pt x="591" y="502"/>
                      <a:pt x="842" y="542"/>
                      <a:pt x="1075" y="474"/>
                    </a:cubicBezTo>
                    <a:cubicBezTo>
                      <a:pt x="1170" y="446"/>
                      <a:pt x="1208" y="331"/>
                      <a:pt x="1148" y="252"/>
                    </a:cubicBezTo>
                    <a:cubicBezTo>
                      <a:pt x="1118" y="211"/>
                      <a:pt x="1074" y="174"/>
                      <a:pt x="1017" y="141"/>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 name="Freeform 239"/>
              <p:cNvSpPr/>
              <p:nvPr>
                <p:custDataLst>
                  <p:tags r:id="rId13"/>
                </p:custDataLst>
              </p:nvPr>
            </p:nvSpPr>
            <p:spPr bwMode="auto">
              <a:xfrm>
                <a:off x="2354263" y="6343651"/>
                <a:ext cx="180975" cy="265113"/>
              </a:xfrm>
              <a:custGeom>
                <a:gdLst>
                  <a:gd name="T0" fmla="*/ 133 w 173"/>
                  <a:gd name="T1" fmla="*/ 87 h 255"/>
                  <a:gd name="T2" fmla="*/ 44 w 173"/>
                  <a:gd name="T3" fmla="*/ 12 h 255"/>
                  <a:gd name="T4" fmla="*/ 21 w 173"/>
                  <a:gd name="T5" fmla="*/ 0 h 255"/>
                  <a:gd name="T6" fmla="*/ 75 w 173"/>
                  <a:gd name="T7" fmla="*/ 63 h 255"/>
                  <a:gd name="T8" fmla="*/ 23 w 173"/>
                  <a:gd name="T9" fmla="*/ 248 h 255"/>
                  <a:gd name="T10" fmla="*/ 0 w 173"/>
                  <a:gd name="T11" fmla="*/ 255 h 255"/>
                  <a:gd name="T12" fmla="*/ 83 w 173"/>
                  <a:gd name="T13" fmla="*/ 238 h 255"/>
                  <a:gd name="T14" fmla="*/ 133 w 173"/>
                  <a:gd name="T15" fmla="*/ 87 h 255"/>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3" h="255">
                    <a:moveTo>
                      <a:pt x="133" y="87"/>
                    </a:moveTo>
                    <a:cubicBezTo>
                      <a:pt x="112" y="60"/>
                      <a:pt x="82" y="35"/>
                      <a:pt x="44" y="12"/>
                    </a:cubicBezTo>
                    <a:cubicBezTo>
                      <a:pt x="36" y="8"/>
                      <a:pt x="29" y="4"/>
                      <a:pt x="21" y="0"/>
                    </a:cubicBezTo>
                    <a:cubicBezTo>
                      <a:pt x="43" y="19"/>
                      <a:pt x="61" y="41"/>
                      <a:pt x="75" y="63"/>
                    </a:cubicBezTo>
                    <a:cubicBezTo>
                      <a:pt x="117" y="129"/>
                      <a:pt x="90" y="224"/>
                      <a:pt x="23" y="248"/>
                    </a:cubicBezTo>
                    <a:cubicBezTo>
                      <a:pt x="15" y="250"/>
                      <a:pt x="7" y="253"/>
                      <a:pt x="0" y="255"/>
                    </a:cubicBezTo>
                    <a:cubicBezTo>
                      <a:pt x="28" y="252"/>
                      <a:pt x="55" y="246"/>
                      <a:pt x="83" y="238"/>
                    </a:cubicBezTo>
                    <a:cubicBezTo>
                      <a:pt x="147" y="219"/>
                      <a:pt x="173" y="141"/>
                      <a:pt x="133" y="87"/>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sp>
        <p:nvSpPr>
          <p:cNvPr id="2" name="标题 1"/>
          <p:cNvSpPr>
            <a:spLocks noGrp="1"/>
          </p:cNvSpPr>
          <p:nvPr>
            <p:ph type="title" hasCustomPrompt="1"/>
            <p:custDataLst>
              <p:tags r:id="rId14"/>
            </p:custDataLst>
          </p:nvPr>
        </p:nvSpPr>
        <p:spPr>
          <a:xfrm>
            <a:off x="1522800" y="1339200"/>
            <a:ext cx="9144000" cy="2386800"/>
          </a:xfrm>
        </p:spPr>
        <p:txBody>
          <a:bodyPr anchor="b"/>
          <a:lstStyle>
            <a:lvl1pPr algn="ctr">
              <a:defRPr sz="6000" baseline="0">
                <a:solidFill>
                  <a:schemeClr val="accent5"/>
                </a:solidFill>
                <a:latin typeface="Arial" panose="020b0604020202020204" pitchFamily="34" charset="0"/>
                <a:ea typeface="幼圆" panose="02010509060101010101" pitchFamily="49" charset="-122"/>
              </a:defRPr>
            </a:lvl1pPr>
          </a:lstStyle>
          <a:p>
            <a:r>
              <a:rPr lang="zh-CN" altLang="en-US"/>
              <a:t>单击此处编辑标题</a:t>
            </a:r>
            <a:endParaRPr lang="zh-CN" altLang="en-US"/>
          </a:p>
        </p:txBody>
      </p:sp>
      <p:sp>
        <p:nvSpPr>
          <p:cNvPr id="3" name="日期占位符 2"/>
          <p:cNvSpPr>
            <a:spLocks noGrp="1"/>
          </p:cNvSpPr>
          <p:nvPr>
            <p:ph type="dt" sz="half" idx="10"/>
            <p:custDataLst>
              <p:tags r:id="rId15"/>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16"/>
            </p:custDataLst>
          </p:nvPr>
        </p:nvSpPr>
        <p:spPr/>
        <p:txBody>
          <a:bodyPr/>
          <a:lstStyle/>
          <a:p>
            <a:endParaRPr lang="zh-CN" altLang="en-US"/>
          </a:p>
        </p:txBody>
      </p:sp>
      <p:sp>
        <p:nvSpPr>
          <p:cNvPr id="5" name="灯片编号占位符 4"/>
          <p:cNvSpPr>
            <a:spLocks noGrp="1"/>
          </p:cNvSpPr>
          <p:nvPr>
            <p:ph type="sldNum" sz="quarter" idx="12"/>
            <p:custDataLst>
              <p:tags r:id="rId17"/>
            </p:custDataLst>
          </p:nvPr>
        </p:nvSpPr>
        <p:spPr/>
        <p:txBody>
          <a:bodyPr/>
          <a:lstStyle/>
          <a:p>
            <a:fld id="{49AE70B2-8BF9-45C0-BB95-33D1B9D3A854}" type="slidenum">
              <a:rPr lang="zh-CN" altLang="en-US" smtClean="0"/>
              <a:t/>
            </a:fld>
            <a:endParaRPr lang="zh-CN" altLang="en-US"/>
          </a:p>
        </p:txBody>
      </p:sp>
      <p:sp>
        <p:nvSpPr>
          <p:cNvPr id="7" name="文本占位符 6"/>
          <p:cNvSpPr>
            <a:spLocks noGrp="1"/>
          </p:cNvSpPr>
          <p:nvPr>
            <p:ph type="body" sz="quarter" idx="13"/>
            <p:custDataLst>
              <p:tags r:id="rId18"/>
            </p:custDataLst>
          </p:nvPr>
        </p:nvSpPr>
        <p:spPr>
          <a:xfrm>
            <a:off x="1522413" y="3862800"/>
            <a:ext cx="9144000" cy="1656000"/>
          </a:xfrm>
        </p:spPr>
        <p:txBody>
          <a:bodyPr/>
          <a:lstStyle>
            <a:lvl1pPr algn="ctr">
              <a:defRPr baseline="0">
                <a:solidFill>
                  <a:schemeClr val="tx1">
                    <a:lumMod val="75000"/>
                    <a:lumOff val="25000"/>
                  </a:schemeClr>
                </a:solidFill>
                <a:latin typeface="Arial" panose="020b0604020202020204" pitchFamily="34" charset="0"/>
                <a:ea typeface="幼圆" panose="02010509060101010101" pitchFamily="49" charset="-122"/>
              </a:defRPr>
            </a:lvl1pPr>
          </a:lstStyle>
          <a:p>
            <a:pPr lvl="0"/>
            <a:r>
              <a:rPr lang="zh-CN" altLang="en-US"/>
              <a:t>单击此处编辑母版文本样式</a:t>
            </a:r>
            <a:endParaRPr lang="zh-CN" altLang="en-US"/>
          </a:p>
        </p:txBody>
      </p:sp>
      <p:sp>
        <p:nvSpPr>
          <p:cNvPr id="205" name="Freeform 352"/>
          <p:cNvSpPr/>
          <p:nvPr>
            <p:custDataLst>
              <p:tags r:id="rId19"/>
            </p:custDataLst>
          </p:nvPr>
        </p:nvSpPr>
        <p:spPr bwMode="auto">
          <a:xfrm>
            <a:off x="9852418" y="5655372"/>
            <a:ext cx="201836" cy="154931"/>
          </a:xfrm>
          <a:custGeom>
            <a:gdLst>
              <a:gd name="T0" fmla="*/ 118 w 138"/>
              <a:gd name="T1" fmla="*/ 55 h 106"/>
              <a:gd name="T2" fmla="*/ 94 w 138"/>
              <a:gd name="T3" fmla="*/ 98 h 106"/>
              <a:gd name="T4" fmla="*/ 5 w 138"/>
              <a:gd name="T5" fmla="*/ 44 h 106"/>
              <a:gd name="T6" fmla="*/ 17 w 138"/>
              <a:gd name="T7" fmla="*/ 18 h 106"/>
              <a:gd name="T8" fmla="*/ 106 w 138"/>
              <a:gd name="T9" fmla="*/ 24 h 106"/>
              <a:gd name="T10" fmla="*/ 118 w 138"/>
              <a:gd name="T11" fmla="*/ 55 h 106"/>
            </a:gdLst>
            <a:cxnLst>
              <a:cxn ang="0">
                <a:pos x="T0" y="T1"/>
              </a:cxn>
              <a:cxn ang="0">
                <a:pos x="T2" y="T3"/>
              </a:cxn>
              <a:cxn ang="0">
                <a:pos x="T4" y="T5"/>
              </a:cxn>
              <a:cxn ang="0">
                <a:pos x="T6" y="T7"/>
              </a:cxn>
              <a:cxn ang="0">
                <a:pos x="T8" y="T9"/>
              </a:cxn>
              <a:cxn ang="0">
                <a:pos x="T10" y="T11"/>
              </a:cxn>
            </a:cxnLst>
            <a:rect l="0" t="0" r="r" b="b"/>
            <a:pathLst>
              <a:path w="138" h="105">
                <a:moveTo>
                  <a:pt x="118" y="55"/>
                </a:moveTo>
                <a:cubicBezTo>
                  <a:pt x="107" y="68"/>
                  <a:pt x="107" y="84"/>
                  <a:pt x="94" y="98"/>
                </a:cubicBezTo>
                <a:cubicBezTo>
                  <a:pt x="56" y="106"/>
                  <a:pt x="22" y="76"/>
                  <a:pt x="5" y="44"/>
                </a:cubicBezTo>
                <a:cubicBezTo>
                  <a:pt x="0" y="34"/>
                  <a:pt x="8" y="22"/>
                  <a:pt x="17" y="18"/>
                </a:cubicBezTo>
                <a:cubicBezTo>
                  <a:pt x="49" y="11"/>
                  <a:pt x="79" y="0"/>
                  <a:pt x="106" y="24"/>
                </a:cubicBezTo>
                <a:cubicBezTo>
                  <a:pt x="138" y="30"/>
                  <a:pt x="87" y="58"/>
                  <a:pt x="118" y="55"/>
                </a:cubicBezTo>
                <a:close/>
              </a:path>
            </a:pathLst>
          </a:custGeom>
          <a:solidFill>
            <a:schemeClr val="accent5">
              <a:alpha val="1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6" name="Freeform 353"/>
          <p:cNvSpPr/>
          <p:nvPr>
            <p:custDataLst>
              <p:tags r:id="rId20"/>
            </p:custDataLst>
          </p:nvPr>
        </p:nvSpPr>
        <p:spPr bwMode="auto">
          <a:xfrm>
            <a:off x="389180" y="1370621"/>
            <a:ext cx="673734" cy="564288"/>
          </a:xfrm>
          <a:custGeom>
            <a:gdLst>
              <a:gd name="T0" fmla="*/ 447 w 462"/>
              <a:gd name="T1" fmla="*/ 92 h 387"/>
              <a:gd name="T2" fmla="*/ 462 w 462"/>
              <a:gd name="T3" fmla="*/ 95 h 387"/>
              <a:gd name="T4" fmla="*/ 427 w 462"/>
              <a:gd name="T5" fmla="*/ 111 h 387"/>
              <a:gd name="T6" fmla="*/ 453 w 462"/>
              <a:gd name="T7" fmla="*/ 131 h 387"/>
              <a:gd name="T8" fmla="*/ 430 w 462"/>
              <a:gd name="T9" fmla="*/ 135 h 387"/>
              <a:gd name="T10" fmla="*/ 420 w 462"/>
              <a:gd name="T11" fmla="*/ 242 h 387"/>
              <a:gd name="T12" fmla="*/ 392 w 462"/>
              <a:gd name="T13" fmla="*/ 228 h 387"/>
              <a:gd name="T14" fmla="*/ 374 w 462"/>
              <a:gd name="T15" fmla="*/ 271 h 387"/>
              <a:gd name="T16" fmla="*/ 307 w 462"/>
              <a:gd name="T17" fmla="*/ 285 h 387"/>
              <a:gd name="T18" fmla="*/ 256 w 462"/>
              <a:gd name="T19" fmla="*/ 250 h 387"/>
              <a:gd name="T20" fmla="*/ 214 w 462"/>
              <a:gd name="T21" fmla="*/ 290 h 387"/>
              <a:gd name="T22" fmla="*/ 216 w 462"/>
              <a:gd name="T23" fmla="*/ 272 h 387"/>
              <a:gd name="T24" fmla="*/ 189 w 462"/>
              <a:gd name="T25" fmla="*/ 289 h 387"/>
              <a:gd name="T26" fmla="*/ 157 w 462"/>
              <a:gd name="T27" fmla="*/ 277 h 387"/>
              <a:gd name="T28" fmla="*/ 148 w 462"/>
              <a:gd name="T29" fmla="*/ 364 h 387"/>
              <a:gd name="T30" fmla="*/ 88 w 462"/>
              <a:gd name="T31" fmla="*/ 387 h 387"/>
              <a:gd name="T32" fmla="*/ 52 w 462"/>
              <a:gd name="T33" fmla="*/ 328 h 387"/>
              <a:gd name="T34" fmla="*/ 102 w 462"/>
              <a:gd name="T35" fmla="*/ 272 h 387"/>
              <a:gd name="T36" fmla="*/ 75 w 462"/>
              <a:gd name="T37" fmla="*/ 242 h 387"/>
              <a:gd name="T38" fmla="*/ 52 w 462"/>
              <a:gd name="T39" fmla="*/ 280 h 387"/>
              <a:gd name="T40" fmla="*/ 32 w 462"/>
              <a:gd name="T41" fmla="*/ 200 h 387"/>
              <a:gd name="T42" fmla="*/ 15 w 462"/>
              <a:gd name="T43" fmla="*/ 206 h 387"/>
              <a:gd name="T44" fmla="*/ 16 w 462"/>
              <a:gd name="T45" fmla="*/ 93 h 387"/>
              <a:gd name="T46" fmla="*/ 140 w 462"/>
              <a:gd name="T47" fmla="*/ 14 h 387"/>
              <a:gd name="T48" fmla="*/ 207 w 462"/>
              <a:gd name="T49" fmla="*/ 16 h 387"/>
              <a:gd name="T50" fmla="*/ 219 w 462"/>
              <a:gd name="T51" fmla="*/ 38 h 387"/>
              <a:gd name="T52" fmla="*/ 249 w 462"/>
              <a:gd name="T53" fmla="*/ 0 h 387"/>
              <a:gd name="T54" fmla="*/ 371 w 462"/>
              <a:gd name="T55" fmla="*/ 24 h 387"/>
              <a:gd name="T56" fmla="*/ 416 w 462"/>
              <a:gd name="T57" fmla="*/ 70 h 387"/>
              <a:gd name="T58" fmla="*/ 438 w 462"/>
              <a:gd name="T59" fmla="*/ 64 h 387"/>
              <a:gd name="T60" fmla="*/ 447 w 462"/>
              <a:gd name="T61" fmla="*/ 92 h 38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62" h="387">
                <a:moveTo>
                  <a:pt x="447" y="92"/>
                </a:moveTo>
                <a:cubicBezTo>
                  <a:pt x="462" y="95"/>
                  <a:pt x="462" y="95"/>
                  <a:pt x="462" y="95"/>
                </a:cubicBezTo>
                <a:cubicBezTo>
                  <a:pt x="458" y="103"/>
                  <a:pt x="433" y="99"/>
                  <a:pt x="427" y="111"/>
                </a:cubicBezTo>
                <a:cubicBezTo>
                  <a:pt x="453" y="131"/>
                  <a:pt x="453" y="131"/>
                  <a:pt x="453" y="131"/>
                </a:cubicBezTo>
                <a:cubicBezTo>
                  <a:pt x="448" y="143"/>
                  <a:pt x="438" y="135"/>
                  <a:pt x="430" y="135"/>
                </a:cubicBezTo>
                <a:cubicBezTo>
                  <a:pt x="438" y="179"/>
                  <a:pt x="414" y="194"/>
                  <a:pt x="420" y="242"/>
                </a:cubicBezTo>
                <a:cubicBezTo>
                  <a:pt x="392" y="228"/>
                  <a:pt x="392" y="228"/>
                  <a:pt x="392" y="228"/>
                </a:cubicBezTo>
                <a:cubicBezTo>
                  <a:pt x="381" y="241"/>
                  <a:pt x="386" y="261"/>
                  <a:pt x="374" y="271"/>
                </a:cubicBezTo>
                <a:cubicBezTo>
                  <a:pt x="351" y="239"/>
                  <a:pt x="333" y="284"/>
                  <a:pt x="307" y="285"/>
                </a:cubicBezTo>
                <a:cubicBezTo>
                  <a:pt x="296" y="279"/>
                  <a:pt x="267" y="270"/>
                  <a:pt x="256" y="250"/>
                </a:cubicBezTo>
                <a:cubicBezTo>
                  <a:pt x="249" y="264"/>
                  <a:pt x="230" y="278"/>
                  <a:pt x="214" y="290"/>
                </a:cubicBezTo>
                <a:cubicBezTo>
                  <a:pt x="216" y="272"/>
                  <a:pt x="216" y="272"/>
                  <a:pt x="216" y="272"/>
                </a:cubicBezTo>
                <a:cubicBezTo>
                  <a:pt x="200" y="268"/>
                  <a:pt x="190" y="276"/>
                  <a:pt x="189" y="289"/>
                </a:cubicBezTo>
                <a:cubicBezTo>
                  <a:pt x="189" y="273"/>
                  <a:pt x="164" y="283"/>
                  <a:pt x="157" y="277"/>
                </a:cubicBezTo>
                <a:cubicBezTo>
                  <a:pt x="149" y="306"/>
                  <a:pt x="173" y="333"/>
                  <a:pt x="148" y="364"/>
                </a:cubicBezTo>
                <a:cubicBezTo>
                  <a:pt x="133" y="379"/>
                  <a:pt x="112" y="379"/>
                  <a:pt x="88" y="387"/>
                </a:cubicBezTo>
                <a:cubicBezTo>
                  <a:pt x="86" y="361"/>
                  <a:pt x="52" y="345"/>
                  <a:pt x="52" y="328"/>
                </a:cubicBezTo>
                <a:cubicBezTo>
                  <a:pt x="74" y="314"/>
                  <a:pt x="67" y="273"/>
                  <a:pt x="102" y="272"/>
                </a:cubicBezTo>
                <a:cubicBezTo>
                  <a:pt x="100" y="262"/>
                  <a:pt x="88" y="249"/>
                  <a:pt x="75" y="242"/>
                </a:cubicBezTo>
                <a:cubicBezTo>
                  <a:pt x="57" y="249"/>
                  <a:pt x="70" y="273"/>
                  <a:pt x="52" y="280"/>
                </a:cubicBezTo>
                <a:cubicBezTo>
                  <a:pt x="38" y="248"/>
                  <a:pt x="40" y="233"/>
                  <a:pt x="32" y="200"/>
                </a:cubicBezTo>
                <a:cubicBezTo>
                  <a:pt x="15" y="206"/>
                  <a:pt x="15" y="206"/>
                  <a:pt x="15" y="206"/>
                </a:cubicBezTo>
                <a:cubicBezTo>
                  <a:pt x="40" y="171"/>
                  <a:pt x="0" y="113"/>
                  <a:pt x="16" y="93"/>
                </a:cubicBezTo>
                <a:cubicBezTo>
                  <a:pt x="48" y="57"/>
                  <a:pt x="96" y="22"/>
                  <a:pt x="140" y="14"/>
                </a:cubicBezTo>
                <a:cubicBezTo>
                  <a:pt x="156" y="45"/>
                  <a:pt x="190" y="13"/>
                  <a:pt x="207" y="16"/>
                </a:cubicBezTo>
                <a:cubicBezTo>
                  <a:pt x="213" y="25"/>
                  <a:pt x="199" y="41"/>
                  <a:pt x="219" y="38"/>
                </a:cubicBezTo>
                <a:cubicBezTo>
                  <a:pt x="245" y="21"/>
                  <a:pt x="206" y="7"/>
                  <a:pt x="249" y="0"/>
                </a:cubicBezTo>
                <a:cubicBezTo>
                  <a:pt x="279" y="32"/>
                  <a:pt x="337" y="14"/>
                  <a:pt x="371" y="24"/>
                </a:cubicBezTo>
                <a:cubicBezTo>
                  <a:pt x="409" y="32"/>
                  <a:pt x="371" y="75"/>
                  <a:pt x="416" y="70"/>
                </a:cubicBezTo>
                <a:cubicBezTo>
                  <a:pt x="414" y="47"/>
                  <a:pt x="428" y="69"/>
                  <a:pt x="438" y="64"/>
                </a:cubicBezTo>
                <a:cubicBezTo>
                  <a:pt x="452" y="71"/>
                  <a:pt x="451" y="79"/>
                  <a:pt x="447" y="92"/>
                </a:cubicBezTo>
                <a:close/>
              </a:path>
            </a:pathLst>
          </a:custGeom>
          <a:solidFill>
            <a:schemeClr val="accent5">
              <a:alpha val="1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7" name="Freeform 355"/>
          <p:cNvSpPr/>
          <p:nvPr>
            <p:custDataLst>
              <p:tags r:id="rId21"/>
            </p:custDataLst>
          </p:nvPr>
        </p:nvSpPr>
        <p:spPr bwMode="auto">
          <a:xfrm>
            <a:off x="1583462" y="967893"/>
            <a:ext cx="207521" cy="243056"/>
          </a:xfrm>
          <a:custGeom>
            <a:gdLst>
              <a:gd name="T0" fmla="*/ 142 w 142"/>
              <a:gd name="T1" fmla="*/ 98 h 166"/>
              <a:gd name="T2" fmla="*/ 129 w 142"/>
              <a:gd name="T3" fmla="*/ 151 h 166"/>
              <a:gd name="T4" fmla="*/ 38 w 142"/>
              <a:gd name="T5" fmla="*/ 154 h 166"/>
              <a:gd name="T6" fmla="*/ 12 w 142"/>
              <a:gd name="T7" fmla="*/ 90 h 166"/>
              <a:gd name="T8" fmla="*/ 25 w 142"/>
              <a:gd name="T9" fmla="*/ 20 h 166"/>
              <a:gd name="T10" fmla="*/ 138 w 142"/>
              <a:gd name="T11" fmla="*/ 58 h 166"/>
              <a:gd name="T12" fmla="*/ 142 w 142"/>
              <a:gd name="T13" fmla="*/ 98 h 166"/>
            </a:gdLst>
            <a:cxnLst>
              <a:cxn ang="0">
                <a:pos x="T0" y="T1"/>
              </a:cxn>
              <a:cxn ang="0">
                <a:pos x="T2" y="T3"/>
              </a:cxn>
              <a:cxn ang="0">
                <a:pos x="T4" y="T5"/>
              </a:cxn>
              <a:cxn ang="0">
                <a:pos x="T6" y="T7"/>
              </a:cxn>
              <a:cxn ang="0">
                <a:pos x="T8" y="T9"/>
              </a:cxn>
              <a:cxn ang="0">
                <a:pos x="T10" y="T11"/>
              </a:cxn>
              <a:cxn ang="0">
                <a:pos x="T12" y="T13"/>
              </a:cxn>
            </a:cxnLst>
            <a:rect l="0" t="0" r="r" b="b"/>
            <a:pathLst>
              <a:path w="142" h="166">
                <a:moveTo>
                  <a:pt x="142" y="98"/>
                </a:moveTo>
                <a:cubicBezTo>
                  <a:pt x="129" y="151"/>
                  <a:pt x="129" y="151"/>
                  <a:pt x="129" y="151"/>
                </a:cubicBezTo>
                <a:cubicBezTo>
                  <a:pt x="98" y="166"/>
                  <a:pt x="54" y="145"/>
                  <a:pt x="38" y="154"/>
                </a:cubicBezTo>
                <a:cubicBezTo>
                  <a:pt x="30" y="134"/>
                  <a:pt x="49" y="90"/>
                  <a:pt x="12" y="90"/>
                </a:cubicBezTo>
                <a:cubicBezTo>
                  <a:pt x="0" y="68"/>
                  <a:pt x="5" y="39"/>
                  <a:pt x="25" y="20"/>
                </a:cubicBezTo>
                <a:cubicBezTo>
                  <a:pt x="78" y="0"/>
                  <a:pt x="91" y="91"/>
                  <a:pt x="138" y="58"/>
                </a:cubicBezTo>
                <a:cubicBezTo>
                  <a:pt x="125" y="69"/>
                  <a:pt x="126" y="83"/>
                  <a:pt x="142" y="98"/>
                </a:cubicBezTo>
                <a:close/>
              </a:path>
            </a:pathLst>
          </a:custGeom>
          <a:solidFill>
            <a:schemeClr val="accent5">
              <a:alpha val="1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8" name="Freeform 370"/>
          <p:cNvSpPr/>
          <p:nvPr>
            <p:custDataLst>
              <p:tags r:id="rId22"/>
            </p:custDataLst>
          </p:nvPr>
        </p:nvSpPr>
        <p:spPr bwMode="auto">
          <a:xfrm>
            <a:off x="11357975" y="4868957"/>
            <a:ext cx="520225" cy="527332"/>
          </a:xfrm>
          <a:custGeom>
            <a:gdLst>
              <a:gd name="T0" fmla="*/ 276 w 356"/>
              <a:gd name="T1" fmla="*/ 75 h 362"/>
              <a:gd name="T2" fmla="*/ 319 w 356"/>
              <a:gd name="T3" fmla="*/ 103 h 362"/>
              <a:gd name="T4" fmla="*/ 300 w 356"/>
              <a:gd name="T5" fmla="*/ 121 h 362"/>
              <a:gd name="T6" fmla="*/ 356 w 356"/>
              <a:gd name="T7" fmla="*/ 213 h 362"/>
              <a:gd name="T8" fmla="*/ 309 w 356"/>
              <a:gd name="T9" fmla="*/ 198 h 362"/>
              <a:gd name="T10" fmla="*/ 303 w 356"/>
              <a:gd name="T11" fmla="*/ 250 h 362"/>
              <a:gd name="T12" fmla="*/ 278 w 356"/>
              <a:gd name="T13" fmla="*/ 259 h 362"/>
              <a:gd name="T14" fmla="*/ 283 w 356"/>
              <a:gd name="T15" fmla="*/ 362 h 362"/>
              <a:gd name="T16" fmla="*/ 251 w 356"/>
              <a:gd name="T17" fmla="*/ 289 h 362"/>
              <a:gd name="T18" fmla="*/ 203 w 356"/>
              <a:gd name="T19" fmla="*/ 343 h 362"/>
              <a:gd name="T20" fmla="*/ 205 w 356"/>
              <a:gd name="T21" fmla="*/ 325 h 362"/>
              <a:gd name="T22" fmla="*/ 137 w 356"/>
              <a:gd name="T23" fmla="*/ 344 h 362"/>
              <a:gd name="T24" fmla="*/ 1 w 356"/>
              <a:gd name="T25" fmla="*/ 229 h 362"/>
              <a:gd name="T26" fmla="*/ 17 w 356"/>
              <a:gd name="T27" fmla="*/ 118 h 362"/>
              <a:gd name="T28" fmla="*/ 0 w 356"/>
              <a:gd name="T29" fmla="*/ 115 h 362"/>
              <a:gd name="T30" fmla="*/ 67 w 356"/>
              <a:gd name="T31" fmla="*/ 18 h 362"/>
              <a:gd name="T32" fmla="*/ 100 w 356"/>
              <a:gd name="T33" fmla="*/ 25 h 362"/>
              <a:gd name="T34" fmla="*/ 140 w 356"/>
              <a:gd name="T35" fmla="*/ 0 h 362"/>
              <a:gd name="T36" fmla="*/ 257 w 356"/>
              <a:gd name="T37" fmla="*/ 19 h 362"/>
              <a:gd name="T38" fmla="*/ 276 w 356"/>
              <a:gd name="T39" fmla="*/ 75 h 36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56" h="362">
                <a:moveTo>
                  <a:pt x="276" y="75"/>
                </a:moveTo>
                <a:cubicBezTo>
                  <a:pt x="289" y="85"/>
                  <a:pt x="297" y="99"/>
                  <a:pt x="319" y="103"/>
                </a:cubicBezTo>
                <a:cubicBezTo>
                  <a:pt x="312" y="111"/>
                  <a:pt x="295" y="108"/>
                  <a:pt x="300" y="121"/>
                </a:cubicBezTo>
                <a:cubicBezTo>
                  <a:pt x="314" y="154"/>
                  <a:pt x="314" y="196"/>
                  <a:pt x="356" y="213"/>
                </a:cubicBezTo>
                <a:cubicBezTo>
                  <a:pt x="341" y="210"/>
                  <a:pt x="329" y="192"/>
                  <a:pt x="309" y="198"/>
                </a:cubicBezTo>
                <a:cubicBezTo>
                  <a:pt x="301" y="213"/>
                  <a:pt x="298" y="230"/>
                  <a:pt x="303" y="250"/>
                </a:cubicBezTo>
                <a:cubicBezTo>
                  <a:pt x="295" y="233"/>
                  <a:pt x="284" y="258"/>
                  <a:pt x="278" y="259"/>
                </a:cubicBezTo>
                <a:cubicBezTo>
                  <a:pt x="259" y="293"/>
                  <a:pt x="294" y="334"/>
                  <a:pt x="283" y="362"/>
                </a:cubicBezTo>
                <a:cubicBezTo>
                  <a:pt x="273" y="341"/>
                  <a:pt x="281" y="297"/>
                  <a:pt x="251" y="289"/>
                </a:cubicBezTo>
                <a:cubicBezTo>
                  <a:pt x="220" y="294"/>
                  <a:pt x="218" y="330"/>
                  <a:pt x="203" y="343"/>
                </a:cubicBezTo>
                <a:cubicBezTo>
                  <a:pt x="200" y="343"/>
                  <a:pt x="205" y="331"/>
                  <a:pt x="205" y="325"/>
                </a:cubicBezTo>
                <a:cubicBezTo>
                  <a:pt x="180" y="330"/>
                  <a:pt x="146" y="311"/>
                  <a:pt x="137" y="344"/>
                </a:cubicBezTo>
                <a:cubicBezTo>
                  <a:pt x="91" y="335"/>
                  <a:pt x="41" y="271"/>
                  <a:pt x="1" y="229"/>
                </a:cubicBezTo>
                <a:cubicBezTo>
                  <a:pt x="3" y="193"/>
                  <a:pt x="13" y="155"/>
                  <a:pt x="17" y="118"/>
                </a:cubicBezTo>
                <a:cubicBezTo>
                  <a:pt x="13" y="117"/>
                  <a:pt x="6" y="115"/>
                  <a:pt x="0" y="115"/>
                </a:cubicBezTo>
                <a:cubicBezTo>
                  <a:pt x="37" y="96"/>
                  <a:pt x="67" y="47"/>
                  <a:pt x="67" y="18"/>
                </a:cubicBezTo>
                <a:cubicBezTo>
                  <a:pt x="86" y="3"/>
                  <a:pt x="78" y="37"/>
                  <a:pt x="100" y="25"/>
                </a:cubicBezTo>
                <a:cubicBezTo>
                  <a:pt x="119" y="26"/>
                  <a:pt x="127" y="8"/>
                  <a:pt x="140" y="0"/>
                </a:cubicBezTo>
                <a:cubicBezTo>
                  <a:pt x="186" y="12"/>
                  <a:pt x="211" y="16"/>
                  <a:pt x="257" y="19"/>
                </a:cubicBezTo>
                <a:cubicBezTo>
                  <a:pt x="218" y="40"/>
                  <a:pt x="293" y="56"/>
                  <a:pt x="276" y="75"/>
                </a:cubicBezTo>
                <a:close/>
              </a:path>
            </a:pathLst>
          </a:custGeom>
          <a:solidFill>
            <a:schemeClr val="accent5">
              <a:alpha val="1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9" name="Freeform 355"/>
          <p:cNvSpPr/>
          <p:nvPr>
            <p:custDataLst>
              <p:tags r:id="rId23"/>
            </p:custDataLst>
          </p:nvPr>
        </p:nvSpPr>
        <p:spPr bwMode="auto">
          <a:xfrm>
            <a:off x="10852145" y="5097005"/>
            <a:ext cx="207521" cy="243056"/>
          </a:xfrm>
          <a:custGeom>
            <a:gdLst>
              <a:gd name="T0" fmla="*/ 142 w 142"/>
              <a:gd name="T1" fmla="*/ 98 h 166"/>
              <a:gd name="T2" fmla="*/ 129 w 142"/>
              <a:gd name="T3" fmla="*/ 151 h 166"/>
              <a:gd name="T4" fmla="*/ 38 w 142"/>
              <a:gd name="T5" fmla="*/ 154 h 166"/>
              <a:gd name="T6" fmla="*/ 12 w 142"/>
              <a:gd name="T7" fmla="*/ 90 h 166"/>
              <a:gd name="T8" fmla="*/ 25 w 142"/>
              <a:gd name="T9" fmla="*/ 20 h 166"/>
              <a:gd name="T10" fmla="*/ 138 w 142"/>
              <a:gd name="T11" fmla="*/ 58 h 166"/>
              <a:gd name="T12" fmla="*/ 142 w 142"/>
              <a:gd name="T13" fmla="*/ 98 h 166"/>
            </a:gdLst>
            <a:cxnLst>
              <a:cxn ang="0">
                <a:pos x="T0" y="T1"/>
              </a:cxn>
              <a:cxn ang="0">
                <a:pos x="T2" y="T3"/>
              </a:cxn>
              <a:cxn ang="0">
                <a:pos x="T4" y="T5"/>
              </a:cxn>
              <a:cxn ang="0">
                <a:pos x="T6" y="T7"/>
              </a:cxn>
              <a:cxn ang="0">
                <a:pos x="T8" y="T9"/>
              </a:cxn>
              <a:cxn ang="0">
                <a:pos x="T10" y="T11"/>
              </a:cxn>
              <a:cxn ang="0">
                <a:pos x="T12" y="T13"/>
              </a:cxn>
            </a:cxnLst>
            <a:rect l="0" t="0" r="r" b="b"/>
            <a:pathLst>
              <a:path w="142" h="166">
                <a:moveTo>
                  <a:pt x="142" y="98"/>
                </a:moveTo>
                <a:cubicBezTo>
                  <a:pt x="129" y="151"/>
                  <a:pt x="129" y="151"/>
                  <a:pt x="129" y="151"/>
                </a:cubicBezTo>
                <a:cubicBezTo>
                  <a:pt x="98" y="166"/>
                  <a:pt x="54" y="145"/>
                  <a:pt x="38" y="154"/>
                </a:cubicBezTo>
                <a:cubicBezTo>
                  <a:pt x="30" y="134"/>
                  <a:pt x="49" y="90"/>
                  <a:pt x="12" y="90"/>
                </a:cubicBezTo>
                <a:cubicBezTo>
                  <a:pt x="0" y="68"/>
                  <a:pt x="5" y="39"/>
                  <a:pt x="25" y="20"/>
                </a:cubicBezTo>
                <a:cubicBezTo>
                  <a:pt x="78" y="0"/>
                  <a:pt x="91" y="91"/>
                  <a:pt x="138" y="58"/>
                </a:cubicBezTo>
                <a:cubicBezTo>
                  <a:pt x="125" y="69"/>
                  <a:pt x="126" y="83"/>
                  <a:pt x="142" y="98"/>
                </a:cubicBezTo>
                <a:close/>
              </a:path>
            </a:pathLst>
          </a:custGeom>
          <a:solidFill>
            <a:schemeClr val="accent5">
              <a:alpha val="1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Tree>
  </p:cSld>
  <p:clrMapOvr>
    <a:masterClrMapping/>
  </p:clrMapOvr>
  <p:transition/>
  <p:timing/>
</p:sldLayout>
</file>

<file path=ppt/slideLayouts/slideLayout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标题幻灯片">
    <p:bg>
      <p:bgPr>
        <a:solidFill>
          <a:schemeClr val="bg2"/>
        </a:solidFill>
        <a:effectLst/>
      </p:bgPr>
    </p:bg>
    <p:spTree>
      <p:nvGrpSpPr>
        <p:cNvPr id="1" name=""/>
        <p:cNvGrpSpPr/>
        <p:nvPr/>
      </p:nvGrpSpPr>
      <p:grpSpPr>
        <a:xfrm>
          <a:off x="0" y="0"/>
          <a:ext cx="0" cy="0"/>
        </a:xfrm>
      </p:grpSpPr>
      <p:pic>
        <p:nvPicPr>
          <p:cNvPr id="7" name="图片 6"/>
          <p:cNvPicPr>
            <a:picLocks noChangeAspect="1"/>
          </p:cNvPicPr>
          <p:nvPr>
            <p:custDataLst>
              <p:tags r:id="rId2"/>
            </p:custDataLst>
          </p:nvPr>
        </p:nvPicPr>
        <p:blipFill>
          <a:blip r:embed="rId1"/>
          <a:stretch>
            <a:fillRect/>
          </a:stretch>
        </p:blipFill>
        <p:spPr>
          <a:xfrm>
            <a:off x="-5481" y="1039372"/>
            <a:ext cx="5940788" cy="4779256"/>
          </a:xfrm>
          <a:prstGeom prst="rect">
            <a:avLst/>
          </a:prstGeom>
        </p:spPr>
      </p:pic>
      <p:pic>
        <p:nvPicPr>
          <p:cNvPr id="8" name="图片 7"/>
          <p:cNvPicPr>
            <a:picLocks noChangeAspect="1"/>
          </p:cNvPicPr>
          <p:nvPr>
            <p:custDataLst>
              <p:tags r:id="rId4"/>
            </p:custDataLst>
          </p:nvPr>
        </p:nvPicPr>
        <p:blipFill>
          <a:blip r:embed="rId3"/>
          <a:stretch>
            <a:fillRect/>
          </a:stretch>
        </p:blipFill>
        <p:spPr>
          <a:xfrm>
            <a:off x="0" y="3819290"/>
            <a:ext cx="12192000" cy="3038710"/>
          </a:xfrm>
          <a:prstGeom prst="rect">
            <a:avLst/>
          </a:prstGeom>
        </p:spPr>
      </p:pic>
      <p:sp>
        <p:nvSpPr>
          <p:cNvPr id="16" name="日期占位符 15"/>
          <p:cNvSpPr>
            <a:spLocks noGrp="1"/>
          </p:cNvSpPr>
          <p:nvPr>
            <p:ph type="dt" sz="half" idx="10"/>
            <p:custDataLst>
              <p:tags r:id="rId5"/>
            </p:custDataLst>
          </p:nvPr>
        </p:nvSpPr>
        <p:spPr/>
        <p:txBody>
          <a:bodyPr/>
          <a:lstStyle>
            <a:lvl1pPr>
              <a:defRPr baseline="0">
                <a:latin typeface="Arial" panose="020b0604020202020204" pitchFamily="34" charset="0"/>
              </a:defRPr>
            </a:lvl1pPr>
          </a:lstStyle>
          <a:p>
            <a:fld id="{760FBDFE-C587-4B4C-A407-44438C67B59E}" type="datetimeFigureOut">
              <a:rPr lang="zh-CN" altLang="en-US" smtClean="0"/>
              <a:t/>
            </a:fld>
            <a:endParaRPr lang="zh-CN" altLang="en-US"/>
          </a:p>
        </p:txBody>
      </p:sp>
      <p:sp>
        <p:nvSpPr>
          <p:cNvPr id="17" name="页脚占位符 16"/>
          <p:cNvSpPr>
            <a:spLocks noGrp="1"/>
          </p:cNvSpPr>
          <p:nvPr>
            <p:ph type="ftr" sz="quarter" idx="11"/>
            <p:custDataLst>
              <p:tags r:id="rId6"/>
            </p:custDataLst>
          </p:nvPr>
        </p:nvSpPr>
        <p:spPr/>
        <p:txBody>
          <a:bodyPr/>
          <a:lstStyle>
            <a:lvl1pPr>
              <a:defRPr baseline="0">
                <a:latin typeface="Arial" panose="020b0604020202020204" pitchFamily="34" charset="0"/>
              </a:defRPr>
            </a:lvl1pPr>
          </a:lstStyle>
          <a:p>
            <a:endParaRPr lang="zh-CN" altLang="en-US"/>
          </a:p>
        </p:txBody>
      </p:sp>
      <p:sp>
        <p:nvSpPr>
          <p:cNvPr id="18" name="灯片编号占位符 17"/>
          <p:cNvSpPr>
            <a:spLocks noGrp="1"/>
          </p:cNvSpPr>
          <p:nvPr>
            <p:ph type="sldNum" sz="quarter" idx="12"/>
            <p:custDataLst>
              <p:tags r:id="rId7"/>
            </p:custDataLst>
          </p:nvPr>
        </p:nvSpPr>
        <p:spPr/>
        <p:txBody>
          <a:bodyPr/>
          <a:lstStyle>
            <a:lvl1pPr>
              <a:defRPr baseline="0">
                <a:latin typeface="Arial" panose="020b0604020202020204" pitchFamily="34" charset="0"/>
              </a:defRPr>
            </a:lvl1pPr>
          </a:lstStyle>
          <a:p>
            <a:fld id="{49AE70B2-8BF9-45C0-BB95-33D1B9D3A854}" type="slidenum">
              <a:rPr lang="zh-CN" altLang="en-US" smtClean="0"/>
              <a:t/>
            </a:fld>
            <a:endParaRPr lang="zh-CN" altLang="en-US"/>
          </a:p>
        </p:txBody>
      </p:sp>
      <p:grpSp>
        <p:nvGrpSpPr>
          <p:cNvPr id="4" name="组合 3"/>
          <p:cNvGrpSpPr/>
          <p:nvPr>
            <p:custDataLst>
              <p:tags r:id="rId8"/>
            </p:custDataLst>
          </p:nvPr>
        </p:nvGrpSpPr>
        <p:grpSpPr>
          <a:xfrm>
            <a:off x="7502696" y="700465"/>
            <a:ext cx="2534965" cy="4958655"/>
            <a:chOff x="7333209" y="294065"/>
            <a:chExt cx="2936681" cy="5744453"/>
          </a:xfrm>
        </p:grpSpPr>
        <p:sp>
          <p:nvSpPr>
            <p:cNvPr id="10" name="Rectangle 23"/>
            <p:cNvSpPr>
              <a:spLocks noChangeArrowheads="1"/>
            </p:cNvSpPr>
            <p:nvPr userDrawn="1">
              <p:custDataLst>
                <p:tags r:id="rId9"/>
              </p:custDataLst>
            </p:nvPr>
          </p:nvSpPr>
          <p:spPr bwMode="auto">
            <a:xfrm>
              <a:off x="7333209" y="294065"/>
              <a:ext cx="2936681" cy="5744453"/>
            </a:xfrm>
            <a:prstGeom prst="rect">
              <a:avLst/>
            </a:prstGeom>
            <a:solidFill>
              <a:schemeClr val="tx2"/>
            </a:solidFill>
            <a:ln w="12700" cmpd="sng">
              <a:noFill/>
              <a:miter lim="800000"/>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aseline="0">
                <a:solidFill>
                  <a:srgbClr val="454545"/>
                </a:solidFill>
                <a:latin typeface="Arial" panose="020b0604020202020204" pitchFamily="34" charset="0"/>
              </a:endParaRPr>
            </a:p>
          </p:txBody>
        </p:sp>
        <p:sp>
          <p:nvSpPr>
            <p:cNvPr id="11" name="图文框 10"/>
            <p:cNvSpPr/>
            <p:nvPr userDrawn="1">
              <p:custDataLst>
                <p:tags r:id="rId10"/>
              </p:custDataLst>
            </p:nvPr>
          </p:nvSpPr>
          <p:spPr>
            <a:xfrm>
              <a:off x="7565490" y="544344"/>
              <a:ext cx="2472118" cy="5243894"/>
            </a:xfrm>
            <a:prstGeom prst="frame">
              <a:avLst>
                <a:gd name="adj1" fmla="val 1183"/>
              </a:avLst>
            </a:prstGeom>
            <a:gradFill>
              <a:gsLst>
                <a:gs pos="38000">
                  <a:schemeClr val="accent1"/>
                </a:gs>
                <a:gs pos="0">
                  <a:schemeClr val="accent1">
                    <a:lumMod val="75000"/>
                  </a:schemeClr>
                </a:gs>
                <a:gs pos="100000">
                  <a:schemeClr val="accent1">
                    <a:lumMod val="7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solidFill>
                  <a:schemeClr val="tx1"/>
                </a:solidFill>
                <a:latin typeface="Arial" panose="020b0604020202020204" pitchFamily="34" charset="0"/>
              </a:endParaRPr>
            </a:p>
          </p:txBody>
        </p:sp>
      </p:grpSp>
      <p:sp>
        <p:nvSpPr>
          <p:cNvPr id="2" name="标题 1"/>
          <p:cNvSpPr>
            <a:spLocks noGrp="1"/>
          </p:cNvSpPr>
          <p:nvPr>
            <p:ph type="ctrTitle" hasCustomPrompt="1"/>
            <p:custDataLst>
              <p:tags r:id="rId11"/>
            </p:custDataLst>
          </p:nvPr>
        </p:nvSpPr>
        <p:spPr>
          <a:xfrm>
            <a:off x="8562300" y="976738"/>
            <a:ext cx="1172249" cy="4406109"/>
          </a:xfrm>
        </p:spPr>
        <p:txBody>
          <a:bodyPr vert="eaVert" lIns="90000" tIns="46800" rIns="90000" bIns="46800" anchor="ctr" anchorCtr="0">
            <a:normAutofit/>
          </a:bodyPr>
          <a:lstStyle>
            <a:lvl1pPr algn="ctr">
              <a:defRPr sz="6000" b="0" spc="600" baseline="0">
                <a:solidFill>
                  <a:schemeClr val="accent1"/>
                </a:solidFill>
                <a:latin typeface="Arial" panose="020b0604020202020204" pitchFamily="34" charset="0"/>
                <a:ea typeface="汉仪尚巍手书W" panose="00020600040101010101" pitchFamily="18" charset="-122"/>
              </a:defRPr>
            </a:lvl1pPr>
          </a:lstStyle>
          <a:p>
            <a:r>
              <a:rPr lang="zh-CN" altLang="en-US"/>
              <a:t>编辑标题</a:t>
            </a:r>
            <a:endParaRPr lang="zh-CN" altLang="en-US"/>
          </a:p>
        </p:txBody>
      </p:sp>
      <p:sp>
        <p:nvSpPr>
          <p:cNvPr id="5" name="文本占位符 4"/>
          <p:cNvSpPr>
            <a:spLocks noGrp="1"/>
          </p:cNvSpPr>
          <p:nvPr>
            <p:ph type="body" sz="quarter" idx="13" hasCustomPrompt="1"/>
            <p:custDataLst>
              <p:tags r:id="rId12"/>
            </p:custDataLst>
          </p:nvPr>
        </p:nvSpPr>
        <p:spPr>
          <a:xfrm>
            <a:off x="7908779" y="976738"/>
            <a:ext cx="568325" cy="4406109"/>
          </a:xfrm>
        </p:spPr>
        <p:txBody>
          <a:bodyPr lIns="90000" tIns="46800" rIns="90000" bIns="46800" anchor="ctr" anchorCtr="0">
            <a:noAutofit/>
          </a:bodyPr>
          <a:lstStyle>
            <a:lvl1pPr marL="0" indent="0" algn="ctr">
              <a:lnSpc>
                <a:spcPct val="100000"/>
              </a:lnSpc>
              <a:spcAft>
                <a:spcPct val="0"/>
              </a:spcAft>
              <a:buNone/>
              <a:defRPr sz="2800" baseline="0">
                <a:solidFill>
                  <a:schemeClr val="bg1"/>
                </a:solidFill>
                <a:ea typeface="隶书" panose="02010509060101010101" pitchFamily="49" charset="-122"/>
              </a:defRPr>
            </a:lvl1pPr>
          </a:lstStyle>
          <a:p>
            <a:pPr lvl="0"/>
            <a:r>
              <a:rPr lang="zh-CN" altLang="en-US"/>
              <a:t>单击此处编辑文本</a:t>
            </a:r>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grpSp>
        <p:nvGrpSpPr>
          <p:cNvPr id="7" name="组合 6"/>
          <p:cNvGrpSpPr/>
          <p:nvPr>
            <p:custDataLst>
              <p:tags r:id="rId1"/>
            </p:custDataLst>
          </p:nvPr>
        </p:nvGrpSpPr>
        <p:grpSpPr>
          <a:xfrm>
            <a:off x="10383289" y="5526523"/>
            <a:ext cx="1583448" cy="905587"/>
            <a:chOff x="4142899" y="4440771"/>
            <a:chExt cx="2836863" cy="1622425"/>
          </a:xfrm>
        </p:grpSpPr>
        <p:grpSp>
          <p:nvGrpSpPr>
            <p:cNvPr id="8" name="组合 7"/>
            <p:cNvGrpSpPr/>
            <p:nvPr/>
          </p:nvGrpSpPr>
          <p:grpSpPr>
            <a:xfrm>
              <a:off x="5009674" y="4440771"/>
              <a:ext cx="1970088" cy="1077913"/>
              <a:chOff x="1774825" y="5948363"/>
              <a:chExt cx="1970088" cy="1077913"/>
            </a:xfrm>
          </p:grpSpPr>
          <p:sp>
            <p:nvSpPr>
              <p:cNvPr id="16" name="Freeform 231"/>
              <p:cNvSpPr/>
              <p:nvPr>
                <p:custDataLst>
                  <p:tags r:id="rId2"/>
                </p:custDataLst>
              </p:nvPr>
            </p:nvSpPr>
            <p:spPr bwMode="auto">
              <a:xfrm>
                <a:off x="3176588" y="6230938"/>
                <a:ext cx="568325" cy="795338"/>
              </a:xfrm>
              <a:custGeom>
                <a:gdLst>
                  <a:gd name="T0" fmla="*/ 204 w 544"/>
                  <a:gd name="T1" fmla="*/ 692 h 763"/>
                  <a:gd name="T2" fmla="*/ 36 w 544"/>
                  <a:gd name="T3" fmla="*/ 658 h 763"/>
                  <a:gd name="T4" fmla="*/ 29 w 544"/>
                  <a:gd name="T5" fmla="*/ 637 h 763"/>
                  <a:gd name="T6" fmla="*/ 91 w 544"/>
                  <a:gd name="T7" fmla="*/ 346 h 763"/>
                  <a:gd name="T8" fmla="*/ 339 w 544"/>
                  <a:gd name="T9" fmla="*/ 70 h 763"/>
                  <a:gd name="T10" fmla="*/ 508 w 544"/>
                  <a:gd name="T11" fmla="*/ 105 h 763"/>
                  <a:gd name="T12" fmla="*/ 514 w 544"/>
                  <a:gd name="T13" fmla="*/ 125 h 763"/>
                  <a:gd name="T14" fmla="*/ 453 w 544"/>
                  <a:gd name="T15" fmla="*/ 416 h 763"/>
                  <a:gd name="T16" fmla="*/ 204 w 544"/>
                  <a:gd name="T17" fmla="*/ 692 h 76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4" h="763">
                    <a:moveTo>
                      <a:pt x="204" y="692"/>
                    </a:moveTo>
                    <a:cubicBezTo>
                      <a:pt x="141" y="763"/>
                      <a:pt x="65" y="747"/>
                      <a:pt x="36" y="658"/>
                    </a:cubicBezTo>
                    <a:cubicBezTo>
                      <a:pt x="29" y="637"/>
                      <a:pt x="29" y="637"/>
                      <a:pt x="29" y="637"/>
                    </a:cubicBezTo>
                    <a:cubicBezTo>
                      <a:pt x="0" y="548"/>
                      <a:pt x="27" y="417"/>
                      <a:pt x="91" y="346"/>
                    </a:cubicBezTo>
                    <a:cubicBezTo>
                      <a:pt x="339" y="70"/>
                      <a:pt x="339" y="70"/>
                      <a:pt x="339" y="70"/>
                    </a:cubicBezTo>
                    <a:cubicBezTo>
                      <a:pt x="402" y="0"/>
                      <a:pt x="478" y="16"/>
                      <a:pt x="508" y="105"/>
                    </a:cubicBezTo>
                    <a:cubicBezTo>
                      <a:pt x="514" y="125"/>
                      <a:pt x="514" y="125"/>
                      <a:pt x="514" y="125"/>
                    </a:cubicBezTo>
                    <a:cubicBezTo>
                      <a:pt x="544" y="215"/>
                      <a:pt x="516" y="346"/>
                      <a:pt x="453" y="416"/>
                    </a:cubicBezTo>
                    <a:lnTo>
                      <a:pt x="204" y="692"/>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reeform 232"/>
              <p:cNvSpPr/>
              <p:nvPr>
                <p:custDataLst>
                  <p:tags r:id="rId3"/>
                </p:custDataLst>
              </p:nvPr>
            </p:nvSpPr>
            <p:spPr bwMode="auto">
              <a:xfrm>
                <a:off x="1774825" y="5948363"/>
                <a:ext cx="1857375" cy="1049338"/>
              </a:xfrm>
              <a:custGeom>
                <a:gdLst>
                  <a:gd name="T0" fmla="*/ 1438 w 1778"/>
                  <a:gd name="T1" fmla="*/ 1003 h 1006"/>
                  <a:gd name="T2" fmla="*/ 1427 w 1778"/>
                  <a:gd name="T3" fmla="*/ 998 h 1006"/>
                  <a:gd name="T4" fmla="*/ 1417 w 1778"/>
                  <a:gd name="T5" fmla="*/ 991 h 1006"/>
                  <a:gd name="T6" fmla="*/ 1407 w 1778"/>
                  <a:gd name="T7" fmla="*/ 982 h 1006"/>
                  <a:gd name="T8" fmla="*/ 1396 w 1778"/>
                  <a:gd name="T9" fmla="*/ 968 h 1006"/>
                  <a:gd name="T10" fmla="*/ 1387 w 1778"/>
                  <a:gd name="T11" fmla="*/ 953 h 1006"/>
                  <a:gd name="T12" fmla="*/ 1380 w 1778"/>
                  <a:gd name="T13" fmla="*/ 938 h 1006"/>
                  <a:gd name="T14" fmla="*/ 1367 w 1778"/>
                  <a:gd name="T15" fmla="*/ 898 h 1006"/>
                  <a:gd name="T16" fmla="*/ 1361 w 1778"/>
                  <a:gd name="T17" fmla="*/ 873 h 1006"/>
                  <a:gd name="T18" fmla="*/ 1359 w 1778"/>
                  <a:gd name="T19" fmla="*/ 852 h 1006"/>
                  <a:gd name="T20" fmla="*/ 1358 w 1778"/>
                  <a:gd name="T21" fmla="*/ 832 h 1006"/>
                  <a:gd name="T22" fmla="*/ 1359 w 1778"/>
                  <a:gd name="T23" fmla="*/ 805 h 1006"/>
                  <a:gd name="T24" fmla="*/ 1361 w 1778"/>
                  <a:gd name="T25" fmla="*/ 782 h 1006"/>
                  <a:gd name="T26" fmla="*/ 1365 w 1778"/>
                  <a:gd name="T27" fmla="*/ 761 h 1006"/>
                  <a:gd name="T28" fmla="*/ 1370 w 1778"/>
                  <a:gd name="T29" fmla="*/ 740 h 1006"/>
                  <a:gd name="T30" fmla="*/ 1377 w 1778"/>
                  <a:gd name="T31" fmla="*/ 717 h 1006"/>
                  <a:gd name="T32" fmla="*/ 1384 w 1778"/>
                  <a:gd name="T33" fmla="*/ 698 h 1006"/>
                  <a:gd name="T34" fmla="*/ 1392 w 1778"/>
                  <a:gd name="T35" fmla="*/ 678 h 1006"/>
                  <a:gd name="T36" fmla="*/ 1404 w 1778"/>
                  <a:gd name="T37" fmla="*/ 656 h 1006"/>
                  <a:gd name="T38" fmla="*/ 1415 w 1778"/>
                  <a:gd name="T39" fmla="*/ 638 h 1006"/>
                  <a:gd name="T40" fmla="*/ 1426 w 1778"/>
                  <a:gd name="T41" fmla="*/ 624 h 1006"/>
                  <a:gd name="T42" fmla="*/ 420 w 1778"/>
                  <a:gd name="T43" fmla="*/ 7 h 1006"/>
                  <a:gd name="T44" fmla="*/ 66 w 1778"/>
                  <a:gd name="T45" fmla="*/ 334 h 1006"/>
                  <a:gd name="T46" fmla="*/ 55 w 1778"/>
                  <a:gd name="T47" fmla="*/ 349 h 1006"/>
                  <a:gd name="T48" fmla="*/ 46 w 1778"/>
                  <a:gd name="T49" fmla="*/ 364 h 1006"/>
                  <a:gd name="T50" fmla="*/ 36 w 1778"/>
                  <a:gd name="T51" fmla="*/ 383 h 1006"/>
                  <a:gd name="T52" fmla="*/ 29 w 1778"/>
                  <a:gd name="T53" fmla="*/ 396 h 1006"/>
                  <a:gd name="T54" fmla="*/ 22 w 1778"/>
                  <a:gd name="T55" fmla="*/ 415 h 1006"/>
                  <a:gd name="T56" fmla="*/ 15 w 1778"/>
                  <a:gd name="T57" fmla="*/ 435 h 1006"/>
                  <a:gd name="T58" fmla="*/ 12 w 1778"/>
                  <a:gd name="T59" fmla="*/ 448 h 1006"/>
                  <a:gd name="T60" fmla="*/ 8 w 1778"/>
                  <a:gd name="T61" fmla="*/ 465 h 1006"/>
                  <a:gd name="T62" fmla="*/ 5 w 1778"/>
                  <a:gd name="T63" fmla="*/ 479 h 1006"/>
                  <a:gd name="T64" fmla="*/ 2 w 1778"/>
                  <a:gd name="T65" fmla="*/ 499 h 1006"/>
                  <a:gd name="T66" fmla="*/ 0 w 1778"/>
                  <a:gd name="T67" fmla="*/ 525 h 1006"/>
                  <a:gd name="T68" fmla="*/ 0 w 1778"/>
                  <a:gd name="T69" fmla="*/ 540 h 1006"/>
                  <a:gd name="T70" fmla="*/ 1 w 1778"/>
                  <a:gd name="T71" fmla="*/ 560 h 1006"/>
                  <a:gd name="T72" fmla="*/ 3 w 1778"/>
                  <a:gd name="T73" fmla="*/ 579 h 1006"/>
                  <a:gd name="T74" fmla="*/ 8 w 1778"/>
                  <a:gd name="T75" fmla="*/ 603 h 1006"/>
                  <a:gd name="T76" fmla="*/ 20 w 1778"/>
                  <a:gd name="T77" fmla="*/ 640 h 1006"/>
                  <a:gd name="T78" fmla="*/ 25 w 1778"/>
                  <a:gd name="T79" fmla="*/ 654 h 1006"/>
                  <a:gd name="T80" fmla="*/ 32 w 1778"/>
                  <a:gd name="T81" fmla="*/ 668 h 1006"/>
                  <a:gd name="T82" fmla="*/ 39 w 1778"/>
                  <a:gd name="T83" fmla="*/ 678 h 1006"/>
                  <a:gd name="T84" fmla="*/ 49 w 1778"/>
                  <a:gd name="T85" fmla="*/ 690 h 1006"/>
                  <a:gd name="T86" fmla="*/ 56 w 1778"/>
                  <a:gd name="T87" fmla="*/ 697 h 1006"/>
                  <a:gd name="T88" fmla="*/ 65 w 1778"/>
                  <a:gd name="T89" fmla="*/ 704 h 1006"/>
                  <a:gd name="T90" fmla="*/ 75 w 1778"/>
                  <a:gd name="T91" fmla="*/ 709 h 1006"/>
                  <a:gd name="T92" fmla="*/ 83 w 1778"/>
                  <a:gd name="T93" fmla="*/ 712 h 1006"/>
                  <a:gd name="T94" fmla="*/ 1448 w 1778"/>
                  <a:gd name="T95" fmla="*/ 1006 h 100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778" h="1005">
                    <a:moveTo>
                      <a:pt x="1448" y="1006"/>
                    </a:moveTo>
                    <a:cubicBezTo>
                      <a:pt x="1446" y="1006"/>
                      <a:pt x="1445" y="1005"/>
                      <a:pt x="1444" y="1005"/>
                    </a:cubicBezTo>
                    <a:cubicBezTo>
                      <a:pt x="1443" y="1005"/>
                      <a:pt x="1442" y="1004"/>
                      <a:pt x="1441" y="1004"/>
                    </a:cubicBezTo>
                    <a:cubicBezTo>
                      <a:pt x="1440" y="1004"/>
                      <a:pt x="1439" y="1004"/>
                      <a:pt x="1438" y="1003"/>
                    </a:cubicBezTo>
                    <a:cubicBezTo>
                      <a:pt x="1437" y="1003"/>
                      <a:pt x="1436" y="1002"/>
                      <a:pt x="1435" y="1002"/>
                    </a:cubicBezTo>
                    <a:cubicBezTo>
                      <a:pt x="1434" y="1002"/>
                      <a:pt x="1434" y="1001"/>
                      <a:pt x="1433" y="1001"/>
                    </a:cubicBezTo>
                    <a:cubicBezTo>
                      <a:pt x="1432" y="1000"/>
                      <a:pt x="1431" y="1000"/>
                      <a:pt x="1430" y="1000"/>
                    </a:cubicBezTo>
                    <a:cubicBezTo>
                      <a:pt x="1429" y="999"/>
                      <a:pt x="1428" y="999"/>
                      <a:pt x="1427" y="998"/>
                    </a:cubicBezTo>
                    <a:cubicBezTo>
                      <a:pt x="1426" y="998"/>
                      <a:pt x="1425" y="997"/>
                      <a:pt x="1425" y="997"/>
                    </a:cubicBezTo>
                    <a:cubicBezTo>
                      <a:pt x="1424" y="996"/>
                      <a:pt x="1423" y="996"/>
                      <a:pt x="1422" y="995"/>
                    </a:cubicBezTo>
                    <a:cubicBezTo>
                      <a:pt x="1421" y="994"/>
                      <a:pt x="1420" y="994"/>
                      <a:pt x="1419" y="993"/>
                    </a:cubicBezTo>
                    <a:cubicBezTo>
                      <a:pt x="1418" y="992"/>
                      <a:pt x="1418" y="992"/>
                      <a:pt x="1417" y="991"/>
                    </a:cubicBezTo>
                    <a:cubicBezTo>
                      <a:pt x="1416" y="991"/>
                      <a:pt x="1415" y="990"/>
                      <a:pt x="1414" y="989"/>
                    </a:cubicBezTo>
                    <a:cubicBezTo>
                      <a:pt x="1413" y="988"/>
                      <a:pt x="1413" y="988"/>
                      <a:pt x="1412" y="987"/>
                    </a:cubicBezTo>
                    <a:cubicBezTo>
                      <a:pt x="1411" y="986"/>
                      <a:pt x="1410" y="985"/>
                      <a:pt x="1409" y="984"/>
                    </a:cubicBezTo>
                    <a:cubicBezTo>
                      <a:pt x="1408" y="983"/>
                      <a:pt x="1407" y="983"/>
                      <a:pt x="1407" y="982"/>
                    </a:cubicBezTo>
                    <a:cubicBezTo>
                      <a:pt x="1406" y="981"/>
                      <a:pt x="1404" y="980"/>
                      <a:pt x="1403" y="978"/>
                    </a:cubicBezTo>
                    <a:cubicBezTo>
                      <a:pt x="1403" y="978"/>
                      <a:pt x="1402" y="977"/>
                      <a:pt x="1402" y="977"/>
                    </a:cubicBezTo>
                    <a:cubicBezTo>
                      <a:pt x="1400" y="975"/>
                      <a:pt x="1399" y="972"/>
                      <a:pt x="1397" y="970"/>
                    </a:cubicBezTo>
                    <a:cubicBezTo>
                      <a:pt x="1396" y="969"/>
                      <a:pt x="1396" y="969"/>
                      <a:pt x="1396" y="968"/>
                    </a:cubicBezTo>
                    <a:cubicBezTo>
                      <a:pt x="1394" y="966"/>
                      <a:pt x="1393" y="964"/>
                      <a:pt x="1392" y="963"/>
                    </a:cubicBezTo>
                    <a:cubicBezTo>
                      <a:pt x="1391" y="962"/>
                      <a:pt x="1391" y="961"/>
                      <a:pt x="1390" y="960"/>
                    </a:cubicBezTo>
                    <a:cubicBezTo>
                      <a:pt x="1390" y="959"/>
                      <a:pt x="1389" y="958"/>
                      <a:pt x="1389" y="956"/>
                    </a:cubicBezTo>
                    <a:cubicBezTo>
                      <a:pt x="1388" y="955"/>
                      <a:pt x="1387" y="954"/>
                      <a:pt x="1387" y="953"/>
                    </a:cubicBezTo>
                    <a:cubicBezTo>
                      <a:pt x="1386" y="952"/>
                      <a:pt x="1386" y="951"/>
                      <a:pt x="1385" y="949"/>
                    </a:cubicBezTo>
                    <a:cubicBezTo>
                      <a:pt x="1384" y="948"/>
                      <a:pt x="1384" y="947"/>
                      <a:pt x="1383" y="946"/>
                    </a:cubicBezTo>
                    <a:cubicBezTo>
                      <a:pt x="1383" y="945"/>
                      <a:pt x="1382" y="943"/>
                      <a:pt x="1382" y="942"/>
                    </a:cubicBezTo>
                    <a:cubicBezTo>
                      <a:pt x="1381" y="941"/>
                      <a:pt x="1381" y="939"/>
                      <a:pt x="1380" y="938"/>
                    </a:cubicBezTo>
                    <a:cubicBezTo>
                      <a:pt x="1380" y="937"/>
                      <a:pt x="1379" y="935"/>
                      <a:pt x="1379" y="934"/>
                    </a:cubicBezTo>
                    <a:cubicBezTo>
                      <a:pt x="1378" y="932"/>
                      <a:pt x="1377" y="930"/>
                      <a:pt x="1377" y="929"/>
                    </a:cubicBezTo>
                    <a:cubicBezTo>
                      <a:pt x="1370" y="908"/>
                      <a:pt x="1370" y="908"/>
                      <a:pt x="1370" y="908"/>
                    </a:cubicBezTo>
                    <a:cubicBezTo>
                      <a:pt x="1369" y="905"/>
                      <a:pt x="1368" y="901"/>
                      <a:pt x="1367" y="898"/>
                    </a:cubicBezTo>
                    <a:cubicBezTo>
                      <a:pt x="1367" y="897"/>
                      <a:pt x="1366" y="896"/>
                      <a:pt x="1366" y="895"/>
                    </a:cubicBezTo>
                    <a:cubicBezTo>
                      <a:pt x="1365" y="892"/>
                      <a:pt x="1365" y="889"/>
                      <a:pt x="1364" y="887"/>
                    </a:cubicBezTo>
                    <a:cubicBezTo>
                      <a:pt x="1364" y="886"/>
                      <a:pt x="1364" y="885"/>
                      <a:pt x="1363" y="884"/>
                    </a:cubicBezTo>
                    <a:cubicBezTo>
                      <a:pt x="1363" y="880"/>
                      <a:pt x="1362" y="876"/>
                      <a:pt x="1361" y="873"/>
                    </a:cubicBezTo>
                    <a:cubicBezTo>
                      <a:pt x="1361" y="872"/>
                      <a:pt x="1361" y="871"/>
                      <a:pt x="1361" y="871"/>
                    </a:cubicBezTo>
                    <a:cubicBezTo>
                      <a:pt x="1361" y="868"/>
                      <a:pt x="1360" y="864"/>
                      <a:pt x="1360" y="861"/>
                    </a:cubicBezTo>
                    <a:cubicBezTo>
                      <a:pt x="1360" y="860"/>
                      <a:pt x="1360" y="858"/>
                      <a:pt x="1360" y="857"/>
                    </a:cubicBezTo>
                    <a:cubicBezTo>
                      <a:pt x="1359" y="855"/>
                      <a:pt x="1359" y="854"/>
                      <a:pt x="1359" y="852"/>
                    </a:cubicBezTo>
                    <a:cubicBezTo>
                      <a:pt x="1359" y="850"/>
                      <a:pt x="1359" y="849"/>
                      <a:pt x="1359" y="847"/>
                    </a:cubicBezTo>
                    <a:cubicBezTo>
                      <a:pt x="1359" y="845"/>
                      <a:pt x="1359" y="844"/>
                      <a:pt x="1359" y="842"/>
                    </a:cubicBezTo>
                    <a:cubicBezTo>
                      <a:pt x="1358" y="840"/>
                      <a:pt x="1358" y="839"/>
                      <a:pt x="1358" y="837"/>
                    </a:cubicBezTo>
                    <a:cubicBezTo>
                      <a:pt x="1358" y="835"/>
                      <a:pt x="1358" y="834"/>
                      <a:pt x="1358" y="832"/>
                    </a:cubicBezTo>
                    <a:cubicBezTo>
                      <a:pt x="1358" y="830"/>
                      <a:pt x="1358" y="829"/>
                      <a:pt x="1358" y="827"/>
                    </a:cubicBezTo>
                    <a:cubicBezTo>
                      <a:pt x="1358" y="825"/>
                      <a:pt x="1358" y="823"/>
                      <a:pt x="1358" y="822"/>
                    </a:cubicBezTo>
                    <a:cubicBezTo>
                      <a:pt x="1358" y="820"/>
                      <a:pt x="1358" y="819"/>
                      <a:pt x="1358" y="817"/>
                    </a:cubicBezTo>
                    <a:cubicBezTo>
                      <a:pt x="1359" y="813"/>
                      <a:pt x="1359" y="809"/>
                      <a:pt x="1359" y="805"/>
                    </a:cubicBezTo>
                    <a:cubicBezTo>
                      <a:pt x="1359" y="805"/>
                      <a:pt x="1359" y="804"/>
                      <a:pt x="1359" y="804"/>
                    </a:cubicBezTo>
                    <a:cubicBezTo>
                      <a:pt x="1359" y="800"/>
                      <a:pt x="1360" y="797"/>
                      <a:pt x="1360" y="793"/>
                    </a:cubicBezTo>
                    <a:cubicBezTo>
                      <a:pt x="1360" y="792"/>
                      <a:pt x="1360" y="790"/>
                      <a:pt x="1361" y="789"/>
                    </a:cubicBezTo>
                    <a:cubicBezTo>
                      <a:pt x="1361" y="787"/>
                      <a:pt x="1361" y="784"/>
                      <a:pt x="1361" y="782"/>
                    </a:cubicBezTo>
                    <a:cubicBezTo>
                      <a:pt x="1362" y="781"/>
                      <a:pt x="1362" y="779"/>
                      <a:pt x="1362" y="778"/>
                    </a:cubicBezTo>
                    <a:cubicBezTo>
                      <a:pt x="1362" y="776"/>
                      <a:pt x="1363" y="773"/>
                      <a:pt x="1363" y="771"/>
                    </a:cubicBezTo>
                    <a:cubicBezTo>
                      <a:pt x="1363" y="770"/>
                      <a:pt x="1364" y="768"/>
                      <a:pt x="1364" y="767"/>
                    </a:cubicBezTo>
                    <a:cubicBezTo>
                      <a:pt x="1364" y="765"/>
                      <a:pt x="1365" y="763"/>
                      <a:pt x="1365" y="761"/>
                    </a:cubicBezTo>
                    <a:cubicBezTo>
                      <a:pt x="1365" y="759"/>
                      <a:pt x="1366" y="758"/>
                      <a:pt x="1366" y="757"/>
                    </a:cubicBezTo>
                    <a:cubicBezTo>
                      <a:pt x="1366" y="754"/>
                      <a:pt x="1367" y="752"/>
                      <a:pt x="1367" y="750"/>
                    </a:cubicBezTo>
                    <a:cubicBezTo>
                      <a:pt x="1368" y="749"/>
                      <a:pt x="1368" y="748"/>
                      <a:pt x="1368" y="746"/>
                    </a:cubicBezTo>
                    <a:cubicBezTo>
                      <a:pt x="1369" y="744"/>
                      <a:pt x="1369" y="742"/>
                      <a:pt x="1370" y="740"/>
                    </a:cubicBezTo>
                    <a:cubicBezTo>
                      <a:pt x="1370" y="739"/>
                      <a:pt x="1370" y="738"/>
                      <a:pt x="1371" y="736"/>
                    </a:cubicBezTo>
                    <a:cubicBezTo>
                      <a:pt x="1371" y="734"/>
                      <a:pt x="1372" y="732"/>
                      <a:pt x="1373" y="729"/>
                    </a:cubicBezTo>
                    <a:cubicBezTo>
                      <a:pt x="1373" y="728"/>
                      <a:pt x="1373" y="727"/>
                      <a:pt x="1373" y="727"/>
                    </a:cubicBezTo>
                    <a:cubicBezTo>
                      <a:pt x="1374" y="723"/>
                      <a:pt x="1375" y="720"/>
                      <a:pt x="1377" y="717"/>
                    </a:cubicBezTo>
                    <a:cubicBezTo>
                      <a:pt x="1377" y="716"/>
                      <a:pt x="1377" y="716"/>
                      <a:pt x="1377" y="715"/>
                    </a:cubicBezTo>
                    <a:cubicBezTo>
                      <a:pt x="1378" y="712"/>
                      <a:pt x="1379" y="710"/>
                      <a:pt x="1380" y="707"/>
                    </a:cubicBezTo>
                    <a:cubicBezTo>
                      <a:pt x="1380" y="706"/>
                      <a:pt x="1381" y="706"/>
                      <a:pt x="1381" y="705"/>
                    </a:cubicBezTo>
                    <a:cubicBezTo>
                      <a:pt x="1382" y="702"/>
                      <a:pt x="1383" y="700"/>
                      <a:pt x="1384" y="698"/>
                    </a:cubicBezTo>
                    <a:cubicBezTo>
                      <a:pt x="1384" y="696"/>
                      <a:pt x="1385" y="695"/>
                      <a:pt x="1385" y="694"/>
                    </a:cubicBezTo>
                    <a:cubicBezTo>
                      <a:pt x="1386" y="692"/>
                      <a:pt x="1387" y="690"/>
                      <a:pt x="1387" y="688"/>
                    </a:cubicBezTo>
                    <a:cubicBezTo>
                      <a:pt x="1388" y="687"/>
                      <a:pt x="1388" y="686"/>
                      <a:pt x="1389" y="685"/>
                    </a:cubicBezTo>
                    <a:cubicBezTo>
                      <a:pt x="1390" y="683"/>
                      <a:pt x="1391" y="680"/>
                      <a:pt x="1392" y="678"/>
                    </a:cubicBezTo>
                    <a:cubicBezTo>
                      <a:pt x="1393" y="677"/>
                      <a:pt x="1393" y="676"/>
                      <a:pt x="1394" y="675"/>
                    </a:cubicBezTo>
                    <a:cubicBezTo>
                      <a:pt x="1395" y="673"/>
                      <a:pt x="1396" y="671"/>
                      <a:pt x="1397" y="669"/>
                    </a:cubicBezTo>
                    <a:cubicBezTo>
                      <a:pt x="1397" y="668"/>
                      <a:pt x="1398" y="667"/>
                      <a:pt x="1398" y="666"/>
                    </a:cubicBezTo>
                    <a:cubicBezTo>
                      <a:pt x="1400" y="662"/>
                      <a:pt x="1402" y="659"/>
                      <a:pt x="1404" y="656"/>
                    </a:cubicBezTo>
                    <a:cubicBezTo>
                      <a:pt x="1404" y="656"/>
                      <a:pt x="1404" y="655"/>
                      <a:pt x="1404" y="655"/>
                    </a:cubicBezTo>
                    <a:cubicBezTo>
                      <a:pt x="1406" y="651"/>
                      <a:pt x="1409" y="648"/>
                      <a:pt x="1411" y="645"/>
                    </a:cubicBezTo>
                    <a:cubicBezTo>
                      <a:pt x="1412" y="644"/>
                      <a:pt x="1412" y="642"/>
                      <a:pt x="1413" y="641"/>
                    </a:cubicBezTo>
                    <a:cubicBezTo>
                      <a:pt x="1414" y="640"/>
                      <a:pt x="1415" y="639"/>
                      <a:pt x="1415" y="638"/>
                    </a:cubicBezTo>
                    <a:cubicBezTo>
                      <a:pt x="1416" y="636"/>
                      <a:pt x="1417" y="635"/>
                      <a:pt x="1419" y="634"/>
                    </a:cubicBezTo>
                    <a:cubicBezTo>
                      <a:pt x="1419" y="633"/>
                      <a:pt x="1420" y="632"/>
                      <a:pt x="1421" y="631"/>
                    </a:cubicBezTo>
                    <a:cubicBezTo>
                      <a:pt x="1422" y="629"/>
                      <a:pt x="1423" y="628"/>
                      <a:pt x="1424" y="626"/>
                    </a:cubicBezTo>
                    <a:cubicBezTo>
                      <a:pt x="1425" y="625"/>
                      <a:pt x="1425" y="625"/>
                      <a:pt x="1426" y="624"/>
                    </a:cubicBezTo>
                    <a:cubicBezTo>
                      <a:pt x="1428" y="622"/>
                      <a:pt x="1430" y="620"/>
                      <a:pt x="1432" y="617"/>
                    </a:cubicBezTo>
                    <a:cubicBezTo>
                      <a:pt x="1680" y="341"/>
                      <a:pt x="1680" y="341"/>
                      <a:pt x="1680" y="341"/>
                    </a:cubicBezTo>
                    <a:cubicBezTo>
                      <a:pt x="1712" y="306"/>
                      <a:pt x="1747" y="292"/>
                      <a:pt x="1778" y="299"/>
                    </a:cubicBezTo>
                    <a:cubicBezTo>
                      <a:pt x="420" y="7"/>
                      <a:pt x="420" y="7"/>
                      <a:pt x="420" y="7"/>
                    </a:cubicBezTo>
                    <a:cubicBezTo>
                      <a:pt x="389" y="0"/>
                      <a:pt x="354" y="14"/>
                      <a:pt x="322" y="49"/>
                    </a:cubicBezTo>
                    <a:cubicBezTo>
                      <a:pt x="74" y="326"/>
                      <a:pt x="74" y="326"/>
                      <a:pt x="74" y="326"/>
                    </a:cubicBezTo>
                    <a:cubicBezTo>
                      <a:pt x="72" y="328"/>
                      <a:pt x="70" y="330"/>
                      <a:pt x="68" y="332"/>
                    </a:cubicBezTo>
                    <a:cubicBezTo>
                      <a:pt x="67" y="333"/>
                      <a:pt x="67" y="334"/>
                      <a:pt x="66" y="334"/>
                    </a:cubicBezTo>
                    <a:cubicBezTo>
                      <a:pt x="65" y="336"/>
                      <a:pt x="64" y="337"/>
                      <a:pt x="63" y="339"/>
                    </a:cubicBezTo>
                    <a:cubicBezTo>
                      <a:pt x="62" y="340"/>
                      <a:pt x="61" y="341"/>
                      <a:pt x="61" y="342"/>
                    </a:cubicBezTo>
                    <a:cubicBezTo>
                      <a:pt x="59" y="343"/>
                      <a:pt x="58" y="345"/>
                      <a:pt x="57" y="346"/>
                    </a:cubicBezTo>
                    <a:cubicBezTo>
                      <a:pt x="57" y="347"/>
                      <a:pt x="56" y="348"/>
                      <a:pt x="55" y="349"/>
                    </a:cubicBezTo>
                    <a:cubicBezTo>
                      <a:pt x="55" y="350"/>
                      <a:pt x="54" y="351"/>
                      <a:pt x="53" y="352"/>
                    </a:cubicBezTo>
                    <a:cubicBezTo>
                      <a:pt x="53" y="353"/>
                      <a:pt x="53" y="353"/>
                      <a:pt x="53" y="353"/>
                    </a:cubicBezTo>
                    <a:cubicBezTo>
                      <a:pt x="51" y="356"/>
                      <a:pt x="48" y="360"/>
                      <a:pt x="46" y="363"/>
                    </a:cubicBezTo>
                    <a:cubicBezTo>
                      <a:pt x="46" y="363"/>
                      <a:pt x="46" y="364"/>
                      <a:pt x="46" y="364"/>
                    </a:cubicBezTo>
                    <a:cubicBezTo>
                      <a:pt x="44" y="367"/>
                      <a:pt x="42" y="370"/>
                      <a:pt x="40" y="374"/>
                    </a:cubicBezTo>
                    <a:cubicBezTo>
                      <a:pt x="40" y="374"/>
                      <a:pt x="40" y="375"/>
                      <a:pt x="40" y="375"/>
                    </a:cubicBezTo>
                    <a:cubicBezTo>
                      <a:pt x="39" y="376"/>
                      <a:pt x="39" y="376"/>
                      <a:pt x="39" y="377"/>
                    </a:cubicBezTo>
                    <a:cubicBezTo>
                      <a:pt x="38" y="379"/>
                      <a:pt x="37" y="381"/>
                      <a:pt x="36" y="383"/>
                    </a:cubicBezTo>
                    <a:cubicBezTo>
                      <a:pt x="35" y="384"/>
                      <a:pt x="35" y="385"/>
                      <a:pt x="34" y="386"/>
                    </a:cubicBezTo>
                    <a:cubicBezTo>
                      <a:pt x="33" y="389"/>
                      <a:pt x="32" y="391"/>
                      <a:pt x="31" y="393"/>
                    </a:cubicBezTo>
                    <a:cubicBezTo>
                      <a:pt x="31" y="394"/>
                      <a:pt x="30" y="395"/>
                      <a:pt x="30" y="395"/>
                    </a:cubicBezTo>
                    <a:cubicBezTo>
                      <a:pt x="29" y="396"/>
                      <a:pt x="29" y="396"/>
                      <a:pt x="29" y="396"/>
                    </a:cubicBezTo>
                    <a:cubicBezTo>
                      <a:pt x="29" y="398"/>
                      <a:pt x="28" y="400"/>
                      <a:pt x="27" y="402"/>
                    </a:cubicBezTo>
                    <a:cubicBezTo>
                      <a:pt x="27" y="403"/>
                      <a:pt x="26" y="404"/>
                      <a:pt x="26" y="406"/>
                    </a:cubicBezTo>
                    <a:cubicBezTo>
                      <a:pt x="25" y="408"/>
                      <a:pt x="24" y="410"/>
                      <a:pt x="23" y="413"/>
                    </a:cubicBezTo>
                    <a:cubicBezTo>
                      <a:pt x="23" y="414"/>
                      <a:pt x="22" y="414"/>
                      <a:pt x="22" y="415"/>
                    </a:cubicBezTo>
                    <a:cubicBezTo>
                      <a:pt x="22" y="415"/>
                      <a:pt x="22" y="415"/>
                      <a:pt x="22" y="415"/>
                    </a:cubicBezTo>
                    <a:cubicBezTo>
                      <a:pt x="21" y="418"/>
                      <a:pt x="20" y="421"/>
                      <a:pt x="19" y="423"/>
                    </a:cubicBezTo>
                    <a:cubicBezTo>
                      <a:pt x="19" y="424"/>
                      <a:pt x="19" y="424"/>
                      <a:pt x="19" y="425"/>
                    </a:cubicBezTo>
                    <a:cubicBezTo>
                      <a:pt x="17" y="428"/>
                      <a:pt x="16" y="431"/>
                      <a:pt x="15" y="435"/>
                    </a:cubicBezTo>
                    <a:cubicBezTo>
                      <a:pt x="15" y="435"/>
                      <a:pt x="15" y="435"/>
                      <a:pt x="15" y="435"/>
                    </a:cubicBezTo>
                    <a:cubicBezTo>
                      <a:pt x="15" y="436"/>
                      <a:pt x="15" y="437"/>
                      <a:pt x="15" y="438"/>
                    </a:cubicBezTo>
                    <a:cubicBezTo>
                      <a:pt x="14" y="440"/>
                      <a:pt x="13" y="442"/>
                      <a:pt x="13" y="444"/>
                    </a:cubicBezTo>
                    <a:cubicBezTo>
                      <a:pt x="12" y="446"/>
                      <a:pt x="12" y="447"/>
                      <a:pt x="12" y="448"/>
                    </a:cubicBezTo>
                    <a:cubicBezTo>
                      <a:pt x="11" y="450"/>
                      <a:pt x="11" y="452"/>
                      <a:pt x="10" y="454"/>
                    </a:cubicBezTo>
                    <a:cubicBezTo>
                      <a:pt x="10" y="455"/>
                      <a:pt x="10" y="455"/>
                      <a:pt x="10" y="455"/>
                    </a:cubicBezTo>
                    <a:cubicBezTo>
                      <a:pt x="10" y="456"/>
                      <a:pt x="10" y="457"/>
                      <a:pt x="9" y="458"/>
                    </a:cubicBezTo>
                    <a:cubicBezTo>
                      <a:pt x="9" y="460"/>
                      <a:pt x="8" y="463"/>
                      <a:pt x="8" y="465"/>
                    </a:cubicBezTo>
                    <a:cubicBezTo>
                      <a:pt x="8" y="466"/>
                      <a:pt x="7" y="467"/>
                      <a:pt x="7" y="469"/>
                    </a:cubicBezTo>
                    <a:cubicBezTo>
                      <a:pt x="7" y="471"/>
                      <a:pt x="6" y="473"/>
                      <a:pt x="6" y="475"/>
                    </a:cubicBezTo>
                    <a:cubicBezTo>
                      <a:pt x="6" y="475"/>
                      <a:pt x="6" y="476"/>
                      <a:pt x="6" y="476"/>
                    </a:cubicBezTo>
                    <a:cubicBezTo>
                      <a:pt x="5" y="477"/>
                      <a:pt x="5" y="478"/>
                      <a:pt x="5" y="479"/>
                    </a:cubicBezTo>
                    <a:cubicBezTo>
                      <a:pt x="5" y="481"/>
                      <a:pt x="4" y="484"/>
                      <a:pt x="4" y="486"/>
                    </a:cubicBezTo>
                    <a:cubicBezTo>
                      <a:pt x="4" y="487"/>
                      <a:pt x="4" y="489"/>
                      <a:pt x="3" y="490"/>
                    </a:cubicBezTo>
                    <a:cubicBezTo>
                      <a:pt x="3" y="493"/>
                      <a:pt x="3" y="495"/>
                      <a:pt x="3" y="497"/>
                    </a:cubicBezTo>
                    <a:cubicBezTo>
                      <a:pt x="2" y="498"/>
                      <a:pt x="2" y="499"/>
                      <a:pt x="2" y="499"/>
                    </a:cubicBezTo>
                    <a:cubicBezTo>
                      <a:pt x="2" y="500"/>
                      <a:pt x="2" y="501"/>
                      <a:pt x="2" y="501"/>
                    </a:cubicBezTo>
                    <a:cubicBezTo>
                      <a:pt x="2" y="505"/>
                      <a:pt x="1" y="508"/>
                      <a:pt x="1" y="512"/>
                    </a:cubicBezTo>
                    <a:cubicBezTo>
                      <a:pt x="1" y="512"/>
                      <a:pt x="1" y="513"/>
                      <a:pt x="1" y="513"/>
                    </a:cubicBezTo>
                    <a:cubicBezTo>
                      <a:pt x="1" y="517"/>
                      <a:pt x="1" y="521"/>
                      <a:pt x="0" y="525"/>
                    </a:cubicBezTo>
                    <a:cubicBezTo>
                      <a:pt x="0" y="526"/>
                      <a:pt x="0" y="526"/>
                      <a:pt x="0" y="527"/>
                    </a:cubicBezTo>
                    <a:cubicBezTo>
                      <a:pt x="0" y="528"/>
                      <a:pt x="0" y="529"/>
                      <a:pt x="0" y="530"/>
                    </a:cubicBezTo>
                    <a:cubicBezTo>
                      <a:pt x="0" y="532"/>
                      <a:pt x="0" y="533"/>
                      <a:pt x="0" y="535"/>
                    </a:cubicBezTo>
                    <a:cubicBezTo>
                      <a:pt x="0" y="537"/>
                      <a:pt x="0" y="538"/>
                      <a:pt x="0" y="540"/>
                    </a:cubicBezTo>
                    <a:cubicBezTo>
                      <a:pt x="0" y="542"/>
                      <a:pt x="0" y="543"/>
                      <a:pt x="0" y="545"/>
                    </a:cubicBezTo>
                    <a:cubicBezTo>
                      <a:pt x="0" y="547"/>
                      <a:pt x="0" y="548"/>
                      <a:pt x="0" y="550"/>
                    </a:cubicBezTo>
                    <a:cubicBezTo>
                      <a:pt x="1" y="552"/>
                      <a:pt x="1" y="553"/>
                      <a:pt x="1" y="555"/>
                    </a:cubicBezTo>
                    <a:cubicBezTo>
                      <a:pt x="1" y="557"/>
                      <a:pt x="1" y="558"/>
                      <a:pt x="1" y="560"/>
                    </a:cubicBezTo>
                    <a:cubicBezTo>
                      <a:pt x="1" y="562"/>
                      <a:pt x="1" y="563"/>
                      <a:pt x="2" y="565"/>
                    </a:cubicBezTo>
                    <a:cubicBezTo>
                      <a:pt x="2" y="566"/>
                      <a:pt x="2" y="567"/>
                      <a:pt x="2" y="568"/>
                    </a:cubicBezTo>
                    <a:cubicBezTo>
                      <a:pt x="2" y="568"/>
                      <a:pt x="2" y="569"/>
                      <a:pt x="2" y="569"/>
                    </a:cubicBezTo>
                    <a:cubicBezTo>
                      <a:pt x="2" y="572"/>
                      <a:pt x="3" y="576"/>
                      <a:pt x="3" y="579"/>
                    </a:cubicBezTo>
                    <a:cubicBezTo>
                      <a:pt x="3" y="579"/>
                      <a:pt x="3" y="580"/>
                      <a:pt x="3" y="581"/>
                    </a:cubicBezTo>
                    <a:cubicBezTo>
                      <a:pt x="4" y="584"/>
                      <a:pt x="5" y="588"/>
                      <a:pt x="5" y="592"/>
                    </a:cubicBezTo>
                    <a:cubicBezTo>
                      <a:pt x="6" y="593"/>
                      <a:pt x="6" y="594"/>
                      <a:pt x="6" y="595"/>
                    </a:cubicBezTo>
                    <a:cubicBezTo>
                      <a:pt x="7" y="597"/>
                      <a:pt x="7" y="600"/>
                      <a:pt x="8" y="603"/>
                    </a:cubicBezTo>
                    <a:cubicBezTo>
                      <a:pt x="8" y="604"/>
                      <a:pt x="9" y="605"/>
                      <a:pt x="9" y="606"/>
                    </a:cubicBezTo>
                    <a:cubicBezTo>
                      <a:pt x="10" y="610"/>
                      <a:pt x="11" y="613"/>
                      <a:pt x="12" y="616"/>
                    </a:cubicBezTo>
                    <a:cubicBezTo>
                      <a:pt x="19" y="637"/>
                      <a:pt x="19" y="637"/>
                      <a:pt x="19" y="637"/>
                    </a:cubicBezTo>
                    <a:cubicBezTo>
                      <a:pt x="19" y="638"/>
                      <a:pt x="19" y="639"/>
                      <a:pt x="20" y="640"/>
                    </a:cubicBezTo>
                    <a:cubicBezTo>
                      <a:pt x="20" y="640"/>
                      <a:pt x="20" y="641"/>
                      <a:pt x="20" y="642"/>
                    </a:cubicBezTo>
                    <a:cubicBezTo>
                      <a:pt x="21" y="643"/>
                      <a:pt x="22" y="645"/>
                      <a:pt x="22" y="646"/>
                    </a:cubicBezTo>
                    <a:cubicBezTo>
                      <a:pt x="23" y="648"/>
                      <a:pt x="23" y="649"/>
                      <a:pt x="24" y="650"/>
                    </a:cubicBezTo>
                    <a:cubicBezTo>
                      <a:pt x="24" y="651"/>
                      <a:pt x="25" y="653"/>
                      <a:pt x="25" y="654"/>
                    </a:cubicBezTo>
                    <a:cubicBezTo>
                      <a:pt x="26" y="655"/>
                      <a:pt x="26" y="656"/>
                      <a:pt x="27" y="658"/>
                    </a:cubicBezTo>
                    <a:cubicBezTo>
                      <a:pt x="27" y="659"/>
                      <a:pt x="28" y="660"/>
                      <a:pt x="29" y="661"/>
                    </a:cubicBezTo>
                    <a:cubicBezTo>
                      <a:pt x="29" y="662"/>
                      <a:pt x="30" y="663"/>
                      <a:pt x="30" y="665"/>
                    </a:cubicBezTo>
                    <a:cubicBezTo>
                      <a:pt x="31" y="666"/>
                      <a:pt x="32" y="667"/>
                      <a:pt x="32" y="668"/>
                    </a:cubicBezTo>
                    <a:cubicBezTo>
                      <a:pt x="33" y="668"/>
                      <a:pt x="33" y="669"/>
                      <a:pt x="33" y="669"/>
                    </a:cubicBezTo>
                    <a:cubicBezTo>
                      <a:pt x="33" y="670"/>
                      <a:pt x="34" y="670"/>
                      <a:pt x="34" y="671"/>
                    </a:cubicBezTo>
                    <a:cubicBezTo>
                      <a:pt x="35" y="673"/>
                      <a:pt x="36" y="674"/>
                      <a:pt x="38" y="676"/>
                    </a:cubicBezTo>
                    <a:cubicBezTo>
                      <a:pt x="38" y="677"/>
                      <a:pt x="38" y="678"/>
                      <a:pt x="39" y="678"/>
                    </a:cubicBezTo>
                    <a:cubicBezTo>
                      <a:pt x="41" y="680"/>
                      <a:pt x="42" y="683"/>
                      <a:pt x="44" y="685"/>
                    </a:cubicBezTo>
                    <a:cubicBezTo>
                      <a:pt x="44" y="685"/>
                      <a:pt x="44" y="685"/>
                      <a:pt x="44" y="685"/>
                    </a:cubicBezTo>
                    <a:cubicBezTo>
                      <a:pt x="45" y="685"/>
                      <a:pt x="45" y="686"/>
                      <a:pt x="45" y="686"/>
                    </a:cubicBezTo>
                    <a:cubicBezTo>
                      <a:pt x="46" y="688"/>
                      <a:pt x="48" y="689"/>
                      <a:pt x="49" y="690"/>
                    </a:cubicBezTo>
                    <a:cubicBezTo>
                      <a:pt x="49" y="691"/>
                      <a:pt x="50" y="691"/>
                      <a:pt x="51" y="692"/>
                    </a:cubicBezTo>
                    <a:cubicBezTo>
                      <a:pt x="52" y="693"/>
                      <a:pt x="53" y="694"/>
                      <a:pt x="54" y="695"/>
                    </a:cubicBezTo>
                    <a:cubicBezTo>
                      <a:pt x="55" y="696"/>
                      <a:pt x="55" y="696"/>
                      <a:pt x="55" y="696"/>
                    </a:cubicBezTo>
                    <a:cubicBezTo>
                      <a:pt x="55" y="696"/>
                      <a:pt x="56" y="697"/>
                      <a:pt x="56" y="697"/>
                    </a:cubicBezTo>
                    <a:cubicBezTo>
                      <a:pt x="57" y="698"/>
                      <a:pt x="58" y="699"/>
                      <a:pt x="59" y="699"/>
                    </a:cubicBezTo>
                    <a:cubicBezTo>
                      <a:pt x="60" y="700"/>
                      <a:pt x="60" y="700"/>
                      <a:pt x="61" y="701"/>
                    </a:cubicBezTo>
                    <a:cubicBezTo>
                      <a:pt x="62" y="702"/>
                      <a:pt x="63" y="702"/>
                      <a:pt x="64" y="703"/>
                    </a:cubicBezTo>
                    <a:cubicBezTo>
                      <a:pt x="64" y="703"/>
                      <a:pt x="65" y="704"/>
                      <a:pt x="65" y="704"/>
                    </a:cubicBezTo>
                    <a:cubicBezTo>
                      <a:pt x="66" y="704"/>
                      <a:pt x="66" y="704"/>
                      <a:pt x="67" y="705"/>
                    </a:cubicBezTo>
                    <a:cubicBezTo>
                      <a:pt x="67" y="705"/>
                      <a:pt x="68" y="706"/>
                      <a:pt x="69" y="706"/>
                    </a:cubicBezTo>
                    <a:cubicBezTo>
                      <a:pt x="70" y="707"/>
                      <a:pt x="71" y="707"/>
                      <a:pt x="72" y="708"/>
                    </a:cubicBezTo>
                    <a:cubicBezTo>
                      <a:pt x="73" y="708"/>
                      <a:pt x="74" y="709"/>
                      <a:pt x="75" y="709"/>
                    </a:cubicBezTo>
                    <a:cubicBezTo>
                      <a:pt x="75" y="709"/>
                      <a:pt x="76" y="709"/>
                      <a:pt x="76" y="710"/>
                    </a:cubicBezTo>
                    <a:cubicBezTo>
                      <a:pt x="77" y="710"/>
                      <a:pt x="77" y="710"/>
                      <a:pt x="77" y="710"/>
                    </a:cubicBezTo>
                    <a:cubicBezTo>
                      <a:pt x="78" y="711"/>
                      <a:pt x="79" y="711"/>
                      <a:pt x="80" y="711"/>
                    </a:cubicBezTo>
                    <a:cubicBezTo>
                      <a:pt x="81" y="712"/>
                      <a:pt x="82" y="712"/>
                      <a:pt x="83" y="712"/>
                    </a:cubicBezTo>
                    <a:cubicBezTo>
                      <a:pt x="84" y="713"/>
                      <a:pt x="85" y="713"/>
                      <a:pt x="86" y="713"/>
                    </a:cubicBezTo>
                    <a:cubicBezTo>
                      <a:pt x="87" y="713"/>
                      <a:pt x="87" y="713"/>
                      <a:pt x="88" y="714"/>
                    </a:cubicBezTo>
                    <a:cubicBezTo>
                      <a:pt x="88" y="714"/>
                      <a:pt x="89" y="714"/>
                      <a:pt x="90" y="714"/>
                    </a:cubicBezTo>
                    <a:lnTo>
                      <a:pt x="1448" y="1006"/>
                    </a:lnTo>
                    <a:close/>
                  </a:path>
                </a:pathLst>
              </a:custGeom>
              <a:solidFill>
                <a:schemeClr val="tx1">
                  <a:lumMod val="65000"/>
                  <a:lumOff val="3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233"/>
              <p:cNvSpPr/>
              <p:nvPr>
                <p:custDataLst>
                  <p:tags r:id="rId4"/>
                </p:custDataLst>
              </p:nvPr>
            </p:nvSpPr>
            <p:spPr bwMode="auto">
              <a:xfrm>
                <a:off x="1984375" y="5992813"/>
                <a:ext cx="639763" cy="788988"/>
              </a:xfrm>
              <a:custGeom>
                <a:gdLst>
                  <a:gd name="T0" fmla="*/ 284 w 612"/>
                  <a:gd name="T1" fmla="*/ 754 h 756"/>
                  <a:gd name="T2" fmla="*/ 275 w 612"/>
                  <a:gd name="T3" fmla="*/ 751 h 756"/>
                  <a:gd name="T4" fmla="*/ 266 w 612"/>
                  <a:gd name="T5" fmla="*/ 746 h 756"/>
                  <a:gd name="T6" fmla="*/ 257 w 612"/>
                  <a:gd name="T7" fmla="*/ 739 h 756"/>
                  <a:gd name="T8" fmla="*/ 250 w 612"/>
                  <a:gd name="T9" fmla="*/ 732 h 756"/>
                  <a:gd name="T10" fmla="*/ 240 w 612"/>
                  <a:gd name="T11" fmla="*/ 720 h 756"/>
                  <a:gd name="T12" fmla="*/ 233 w 612"/>
                  <a:gd name="T13" fmla="*/ 710 h 756"/>
                  <a:gd name="T14" fmla="*/ 226 w 612"/>
                  <a:gd name="T15" fmla="*/ 696 h 756"/>
                  <a:gd name="T16" fmla="*/ 220 w 612"/>
                  <a:gd name="T17" fmla="*/ 682 h 756"/>
                  <a:gd name="T18" fmla="*/ 209 w 612"/>
                  <a:gd name="T19" fmla="*/ 645 h 756"/>
                  <a:gd name="T20" fmla="*/ 204 w 612"/>
                  <a:gd name="T21" fmla="*/ 621 h 756"/>
                  <a:gd name="T22" fmla="*/ 202 w 612"/>
                  <a:gd name="T23" fmla="*/ 602 h 756"/>
                  <a:gd name="T24" fmla="*/ 201 w 612"/>
                  <a:gd name="T25" fmla="*/ 582 h 756"/>
                  <a:gd name="T26" fmla="*/ 201 w 612"/>
                  <a:gd name="T27" fmla="*/ 568 h 756"/>
                  <a:gd name="T28" fmla="*/ 203 w 612"/>
                  <a:gd name="T29" fmla="*/ 542 h 756"/>
                  <a:gd name="T30" fmla="*/ 206 w 612"/>
                  <a:gd name="T31" fmla="*/ 521 h 756"/>
                  <a:gd name="T32" fmla="*/ 209 w 612"/>
                  <a:gd name="T33" fmla="*/ 507 h 756"/>
                  <a:gd name="T34" fmla="*/ 212 w 612"/>
                  <a:gd name="T35" fmla="*/ 490 h 756"/>
                  <a:gd name="T36" fmla="*/ 216 w 612"/>
                  <a:gd name="T37" fmla="*/ 477 h 756"/>
                  <a:gd name="T38" fmla="*/ 223 w 612"/>
                  <a:gd name="T39" fmla="*/ 457 h 756"/>
                  <a:gd name="T40" fmla="*/ 230 w 612"/>
                  <a:gd name="T41" fmla="*/ 438 h 756"/>
                  <a:gd name="T42" fmla="*/ 236 w 612"/>
                  <a:gd name="T43" fmla="*/ 425 h 756"/>
                  <a:gd name="T44" fmla="*/ 246 w 612"/>
                  <a:gd name="T45" fmla="*/ 406 h 756"/>
                  <a:gd name="T46" fmla="*/ 256 w 612"/>
                  <a:gd name="T47" fmla="*/ 391 h 756"/>
                  <a:gd name="T48" fmla="*/ 267 w 612"/>
                  <a:gd name="T49" fmla="*/ 376 h 756"/>
                  <a:gd name="T50" fmla="*/ 612 w 612"/>
                  <a:gd name="T51" fmla="*/ 48 h 756"/>
                  <a:gd name="T52" fmla="*/ 68 w 612"/>
                  <a:gd name="T53" fmla="*/ 332 h 756"/>
                  <a:gd name="T54" fmla="*/ 58 w 612"/>
                  <a:gd name="T55" fmla="*/ 346 h 756"/>
                  <a:gd name="T56" fmla="*/ 46 w 612"/>
                  <a:gd name="T57" fmla="*/ 363 h 756"/>
                  <a:gd name="T58" fmla="*/ 39 w 612"/>
                  <a:gd name="T59" fmla="*/ 377 h 756"/>
                  <a:gd name="T60" fmla="*/ 30 w 612"/>
                  <a:gd name="T61" fmla="*/ 395 h 756"/>
                  <a:gd name="T62" fmla="*/ 23 w 612"/>
                  <a:gd name="T63" fmla="*/ 412 h 756"/>
                  <a:gd name="T64" fmla="*/ 19 w 612"/>
                  <a:gd name="T65" fmla="*/ 425 h 756"/>
                  <a:gd name="T66" fmla="*/ 13 w 612"/>
                  <a:gd name="T67" fmla="*/ 444 h 756"/>
                  <a:gd name="T68" fmla="*/ 9 w 612"/>
                  <a:gd name="T69" fmla="*/ 458 h 756"/>
                  <a:gd name="T70" fmla="*/ 6 w 612"/>
                  <a:gd name="T71" fmla="*/ 476 h 756"/>
                  <a:gd name="T72" fmla="*/ 3 w 612"/>
                  <a:gd name="T73" fmla="*/ 497 h 756"/>
                  <a:gd name="T74" fmla="*/ 1 w 612"/>
                  <a:gd name="T75" fmla="*/ 513 h 756"/>
                  <a:gd name="T76" fmla="*/ 0 w 612"/>
                  <a:gd name="T77" fmla="*/ 535 h 756"/>
                  <a:gd name="T78" fmla="*/ 1 w 612"/>
                  <a:gd name="T79" fmla="*/ 555 h 756"/>
                  <a:gd name="T80" fmla="*/ 2 w 612"/>
                  <a:gd name="T81" fmla="*/ 569 h 756"/>
                  <a:gd name="T82" fmla="*/ 6 w 612"/>
                  <a:gd name="T83" fmla="*/ 594 h 756"/>
                  <a:gd name="T84" fmla="*/ 19 w 612"/>
                  <a:gd name="T85" fmla="*/ 636 h 756"/>
                  <a:gd name="T86" fmla="*/ 24 w 612"/>
                  <a:gd name="T87" fmla="*/ 650 h 756"/>
                  <a:gd name="T88" fmla="*/ 31 w 612"/>
                  <a:gd name="T89" fmla="*/ 664 h 756"/>
                  <a:gd name="T90" fmla="*/ 38 w 612"/>
                  <a:gd name="T91" fmla="*/ 676 h 756"/>
                  <a:gd name="T92" fmla="*/ 45 w 612"/>
                  <a:gd name="T93" fmla="*/ 686 h 756"/>
                  <a:gd name="T94" fmla="*/ 55 w 612"/>
                  <a:gd name="T95" fmla="*/ 696 h 756"/>
                  <a:gd name="T96" fmla="*/ 64 w 612"/>
                  <a:gd name="T97" fmla="*/ 703 h 756"/>
                  <a:gd name="T98" fmla="*/ 72 w 612"/>
                  <a:gd name="T99" fmla="*/ 707 h 756"/>
                  <a:gd name="T100" fmla="*/ 80 w 612"/>
                  <a:gd name="T101" fmla="*/ 711 h 756"/>
                  <a:gd name="T102" fmla="*/ 90 w 612"/>
                  <a:gd name="T103" fmla="*/ 714 h 75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12" h="756">
                    <a:moveTo>
                      <a:pt x="290" y="756"/>
                    </a:moveTo>
                    <a:cubicBezTo>
                      <a:pt x="290" y="756"/>
                      <a:pt x="289" y="756"/>
                      <a:pt x="289" y="756"/>
                    </a:cubicBezTo>
                    <a:cubicBezTo>
                      <a:pt x="288" y="756"/>
                      <a:pt x="287" y="755"/>
                      <a:pt x="287" y="755"/>
                    </a:cubicBezTo>
                    <a:cubicBezTo>
                      <a:pt x="286" y="755"/>
                      <a:pt x="285" y="755"/>
                      <a:pt x="284" y="754"/>
                    </a:cubicBezTo>
                    <a:cubicBezTo>
                      <a:pt x="283" y="754"/>
                      <a:pt x="282" y="754"/>
                      <a:pt x="281" y="753"/>
                    </a:cubicBezTo>
                    <a:cubicBezTo>
                      <a:pt x="280" y="753"/>
                      <a:pt x="279" y="753"/>
                      <a:pt x="278" y="752"/>
                    </a:cubicBezTo>
                    <a:cubicBezTo>
                      <a:pt x="278" y="752"/>
                      <a:pt x="277" y="752"/>
                      <a:pt x="277" y="752"/>
                    </a:cubicBezTo>
                    <a:cubicBezTo>
                      <a:pt x="276" y="752"/>
                      <a:pt x="276" y="751"/>
                      <a:pt x="275" y="751"/>
                    </a:cubicBezTo>
                    <a:cubicBezTo>
                      <a:pt x="275" y="751"/>
                      <a:pt x="274" y="750"/>
                      <a:pt x="273" y="750"/>
                    </a:cubicBezTo>
                    <a:cubicBezTo>
                      <a:pt x="272" y="749"/>
                      <a:pt x="271" y="749"/>
                      <a:pt x="270" y="748"/>
                    </a:cubicBezTo>
                    <a:cubicBezTo>
                      <a:pt x="269" y="748"/>
                      <a:pt x="268" y="747"/>
                      <a:pt x="267" y="747"/>
                    </a:cubicBezTo>
                    <a:cubicBezTo>
                      <a:pt x="267" y="747"/>
                      <a:pt x="266" y="746"/>
                      <a:pt x="266" y="746"/>
                    </a:cubicBezTo>
                    <a:cubicBezTo>
                      <a:pt x="266" y="746"/>
                      <a:pt x="265" y="745"/>
                      <a:pt x="265" y="745"/>
                    </a:cubicBezTo>
                    <a:cubicBezTo>
                      <a:pt x="264" y="745"/>
                      <a:pt x="263" y="744"/>
                      <a:pt x="262" y="743"/>
                    </a:cubicBezTo>
                    <a:cubicBezTo>
                      <a:pt x="261" y="743"/>
                      <a:pt x="260" y="742"/>
                      <a:pt x="260" y="741"/>
                    </a:cubicBezTo>
                    <a:cubicBezTo>
                      <a:pt x="259" y="741"/>
                      <a:pt x="258" y="740"/>
                      <a:pt x="257" y="739"/>
                    </a:cubicBezTo>
                    <a:cubicBezTo>
                      <a:pt x="256" y="739"/>
                      <a:pt x="256" y="738"/>
                      <a:pt x="255" y="738"/>
                    </a:cubicBezTo>
                    <a:cubicBezTo>
                      <a:pt x="255" y="737"/>
                      <a:pt x="255" y="737"/>
                      <a:pt x="255" y="737"/>
                    </a:cubicBezTo>
                    <a:cubicBezTo>
                      <a:pt x="254" y="736"/>
                      <a:pt x="253" y="735"/>
                      <a:pt x="251" y="734"/>
                    </a:cubicBezTo>
                    <a:cubicBezTo>
                      <a:pt x="251" y="734"/>
                      <a:pt x="250" y="733"/>
                      <a:pt x="250" y="732"/>
                    </a:cubicBezTo>
                    <a:cubicBezTo>
                      <a:pt x="248" y="731"/>
                      <a:pt x="247" y="730"/>
                      <a:pt x="246" y="728"/>
                    </a:cubicBezTo>
                    <a:cubicBezTo>
                      <a:pt x="246" y="728"/>
                      <a:pt x="245" y="728"/>
                      <a:pt x="245" y="727"/>
                    </a:cubicBezTo>
                    <a:cubicBezTo>
                      <a:pt x="245" y="727"/>
                      <a:pt x="245" y="727"/>
                      <a:pt x="245" y="727"/>
                    </a:cubicBezTo>
                    <a:cubicBezTo>
                      <a:pt x="243" y="725"/>
                      <a:pt x="241" y="723"/>
                      <a:pt x="240" y="720"/>
                    </a:cubicBezTo>
                    <a:cubicBezTo>
                      <a:pt x="239" y="720"/>
                      <a:pt x="239" y="719"/>
                      <a:pt x="238" y="718"/>
                    </a:cubicBezTo>
                    <a:cubicBezTo>
                      <a:pt x="237" y="717"/>
                      <a:pt x="236" y="715"/>
                      <a:pt x="235" y="713"/>
                    </a:cubicBezTo>
                    <a:cubicBezTo>
                      <a:pt x="234" y="712"/>
                      <a:pt x="234" y="712"/>
                      <a:pt x="234" y="712"/>
                    </a:cubicBezTo>
                    <a:cubicBezTo>
                      <a:pt x="234" y="711"/>
                      <a:pt x="233" y="711"/>
                      <a:pt x="233" y="710"/>
                    </a:cubicBezTo>
                    <a:cubicBezTo>
                      <a:pt x="233" y="709"/>
                      <a:pt x="232" y="708"/>
                      <a:pt x="231" y="707"/>
                    </a:cubicBezTo>
                    <a:cubicBezTo>
                      <a:pt x="231" y="706"/>
                      <a:pt x="230" y="705"/>
                      <a:pt x="229" y="703"/>
                    </a:cubicBezTo>
                    <a:cubicBezTo>
                      <a:pt x="229" y="702"/>
                      <a:pt x="228" y="701"/>
                      <a:pt x="228" y="700"/>
                    </a:cubicBezTo>
                    <a:cubicBezTo>
                      <a:pt x="227" y="699"/>
                      <a:pt x="227" y="697"/>
                      <a:pt x="226" y="696"/>
                    </a:cubicBezTo>
                    <a:cubicBezTo>
                      <a:pt x="225" y="695"/>
                      <a:pt x="225" y="694"/>
                      <a:pt x="224" y="692"/>
                    </a:cubicBezTo>
                    <a:cubicBezTo>
                      <a:pt x="224" y="691"/>
                      <a:pt x="223" y="690"/>
                      <a:pt x="223" y="688"/>
                    </a:cubicBezTo>
                    <a:cubicBezTo>
                      <a:pt x="222" y="687"/>
                      <a:pt x="222" y="686"/>
                      <a:pt x="221" y="684"/>
                    </a:cubicBezTo>
                    <a:cubicBezTo>
                      <a:pt x="221" y="683"/>
                      <a:pt x="221" y="683"/>
                      <a:pt x="220" y="682"/>
                    </a:cubicBezTo>
                    <a:cubicBezTo>
                      <a:pt x="220" y="681"/>
                      <a:pt x="220" y="680"/>
                      <a:pt x="219" y="679"/>
                    </a:cubicBezTo>
                    <a:cubicBezTo>
                      <a:pt x="213" y="659"/>
                      <a:pt x="213" y="659"/>
                      <a:pt x="213" y="659"/>
                    </a:cubicBezTo>
                    <a:cubicBezTo>
                      <a:pt x="212" y="655"/>
                      <a:pt x="211" y="652"/>
                      <a:pt x="210" y="648"/>
                    </a:cubicBezTo>
                    <a:cubicBezTo>
                      <a:pt x="209" y="647"/>
                      <a:pt x="209" y="646"/>
                      <a:pt x="209" y="645"/>
                    </a:cubicBezTo>
                    <a:cubicBezTo>
                      <a:pt x="208" y="642"/>
                      <a:pt x="207" y="640"/>
                      <a:pt x="207" y="637"/>
                    </a:cubicBezTo>
                    <a:cubicBezTo>
                      <a:pt x="207" y="636"/>
                      <a:pt x="206" y="635"/>
                      <a:pt x="206" y="634"/>
                    </a:cubicBezTo>
                    <a:cubicBezTo>
                      <a:pt x="205" y="630"/>
                      <a:pt x="205" y="627"/>
                      <a:pt x="204" y="623"/>
                    </a:cubicBezTo>
                    <a:cubicBezTo>
                      <a:pt x="204" y="622"/>
                      <a:pt x="204" y="622"/>
                      <a:pt x="204" y="621"/>
                    </a:cubicBezTo>
                    <a:cubicBezTo>
                      <a:pt x="204" y="618"/>
                      <a:pt x="203" y="615"/>
                      <a:pt x="203" y="611"/>
                    </a:cubicBezTo>
                    <a:cubicBezTo>
                      <a:pt x="203" y="611"/>
                      <a:pt x="203" y="610"/>
                      <a:pt x="203" y="610"/>
                    </a:cubicBezTo>
                    <a:cubicBezTo>
                      <a:pt x="202" y="609"/>
                      <a:pt x="202" y="608"/>
                      <a:pt x="202" y="607"/>
                    </a:cubicBezTo>
                    <a:cubicBezTo>
                      <a:pt x="202" y="606"/>
                      <a:pt x="202" y="604"/>
                      <a:pt x="202" y="602"/>
                    </a:cubicBezTo>
                    <a:cubicBezTo>
                      <a:pt x="202" y="600"/>
                      <a:pt x="202" y="599"/>
                      <a:pt x="202" y="597"/>
                    </a:cubicBezTo>
                    <a:cubicBezTo>
                      <a:pt x="201" y="596"/>
                      <a:pt x="201" y="594"/>
                      <a:pt x="201" y="592"/>
                    </a:cubicBezTo>
                    <a:cubicBezTo>
                      <a:pt x="201" y="591"/>
                      <a:pt x="201" y="589"/>
                      <a:pt x="201" y="587"/>
                    </a:cubicBezTo>
                    <a:cubicBezTo>
                      <a:pt x="201" y="586"/>
                      <a:pt x="201" y="584"/>
                      <a:pt x="201" y="582"/>
                    </a:cubicBezTo>
                    <a:cubicBezTo>
                      <a:pt x="201" y="580"/>
                      <a:pt x="201" y="579"/>
                      <a:pt x="201" y="577"/>
                    </a:cubicBezTo>
                    <a:cubicBezTo>
                      <a:pt x="201" y="576"/>
                      <a:pt x="201" y="574"/>
                      <a:pt x="201" y="572"/>
                    </a:cubicBezTo>
                    <a:cubicBezTo>
                      <a:pt x="201" y="571"/>
                      <a:pt x="201" y="570"/>
                      <a:pt x="201" y="569"/>
                    </a:cubicBezTo>
                    <a:cubicBezTo>
                      <a:pt x="201" y="568"/>
                      <a:pt x="201" y="568"/>
                      <a:pt x="201" y="568"/>
                    </a:cubicBezTo>
                    <a:cubicBezTo>
                      <a:pt x="201" y="564"/>
                      <a:pt x="201" y="559"/>
                      <a:pt x="202" y="555"/>
                    </a:cubicBezTo>
                    <a:cubicBezTo>
                      <a:pt x="202" y="555"/>
                      <a:pt x="202" y="555"/>
                      <a:pt x="202" y="554"/>
                    </a:cubicBezTo>
                    <a:cubicBezTo>
                      <a:pt x="202" y="550"/>
                      <a:pt x="202" y="547"/>
                      <a:pt x="203" y="543"/>
                    </a:cubicBezTo>
                    <a:cubicBezTo>
                      <a:pt x="203" y="543"/>
                      <a:pt x="203" y="542"/>
                      <a:pt x="203" y="542"/>
                    </a:cubicBezTo>
                    <a:cubicBezTo>
                      <a:pt x="203" y="541"/>
                      <a:pt x="203" y="540"/>
                      <a:pt x="203" y="539"/>
                    </a:cubicBezTo>
                    <a:cubicBezTo>
                      <a:pt x="204" y="537"/>
                      <a:pt x="204" y="535"/>
                      <a:pt x="204" y="532"/>
                    </a:cubicBezTo>
                    <a:cubicBezTo>
                      <a:pt x="204" y="531"/>
                      <a:pt x="205" y="530"/>
                      <a:pt x="205" y="528"/>
                    </a:cubicBezTo>
                    <a:cubicBezTo>
                      <a:pt x="205" y="526"/>
                      <a:pt x="205" y="523"/>
                      <a:pt x="206" y="521"/>
                    </a:cubicBezTo>
                    <a:cubicBezTo>
                      <a:pt x="206" y="520"/>
                      <a:pt x="206" y="519"/>
                      <a:pt x="206" y="518"/>
                    </a:cubicBezTo>
                    <a:cubicBezTo>
                      <a:pt x="206" y="518"/>
                      <a:pt x="206" y="518"/>
                      <a:pt x="207" y="517"/>
                    </a:cubicBezTo>
                    <a:cubicBezTo>
                      <a:pt x="207" y="515"/>
                      <a:pt x="207" y="513"/>
                      <a:pt x="208" y="511"/>
                    </a:cubicBezTo>
                    <a:cubicBezTo>
                      <a:pt x="208" y="510"/>
                      <a:pt x="208" y="508"/>
                      <a:pt x="209" y="507"/>
                    </a:cubicBezTo>
                    <a:cubicBezTo>
                      <a:pt x="209" y="505"/>
                      <a:pt x="210" y="503"/>
                      <a:pt x="210" y="500"/>
                    </a:cubicBezTo>
                    <a:cubicBezTo>
                      <a:pt x="210" y="499"/>
                      <a:pt x="210" y="498"/>
                      <a:pt x="211" y="497"/>
                    </a:cubicBezTo>
                    <a:cubicBezTo>
                      <a:pt x="211" y="497"/>
                      <a:pt x="211" y="497"/>
                      <a:pt x="211" y="497"/>
                    </a:cubicBezTo>
                    <a:cubicBezTo>
                      <a:pt x="211" y="495"/>
                      <a:pt x="212" y="493"/>
                      <a:pt x="212" y="490"/>
                    </a:cubicBezTo>
                    <a:cubicBezTo>
                      <a:pt x="213" y="489"/>
                      <a:pt x="213" y="488"/>
                      <a:pt x="213" y="487"/>
                    </a:cubicBezTo>
                    <a:cubicBezTo>
                      <a:pt x="214" y="484"/>
                      <a:pt x="215" y="482"/>
                      <a:pt x="215" y="480"/>
                    </a:cubicBezTo>
                    <a:cubicBezTo>
                      <a:pt x="216" y="479"/>
                      <a:pt x="216" y="478"/>
                      <a:pt x="216" y="477"/>
                    </a:cubicBezTo>
                    <a:cubicBezTo>
                      <a:pt x="216" y="477"/>
                      <a:pt x="216" y="477"/>
                      <a:pt x="216" y="477"/>
                    </a:cubicBezTo>
                    <a:cubicBezTo>
                      <a:pt x="217" y="474"/>
                      <a:pt x="218" y="470"/>
                      <a:pt x="219" y="467"/>
                    </a:cubicBezTo>
                    <a:cubicBezTo>
                      <a:pt x="219" y="467"/>
                      <a:pt x="220" y="466"/>
                      <a:pt x="220" y="465"/>
                    </a:cubicBezTo>
                    <a:cubicBezTo>
                      <a:pt x="221" y="463"/>
                      <a:pt x="222" y="460"/>
                      <a:pt x="223" y="457"/>
                    </a:cubicBezTo>
                    <a:cubicBezTo>
                      <a:pt x="223" y="457"/>
                      <a:pt x="223" y="457"/>
                      <a:pt x="223" y="457"/>
                    </a:cubicBezTo>
                    <a:cubicBezTo>
                      <a:pt x="223" y="456"/>
                      <a:pt x="223" y="456"/>
                      <a:pt x="224" y="455"/>
                    </a:cubicBezTo>
                    <a:cubicBezTo>
                      <a:pt x="224" y="453"/>
                      <a:pt x="225" y="450"/>
                      <a:pt x="226" y="448"/>
                    </a:cubicBezTo>
                    <a:cubicBezTo>
                      <a:pt x="227" y="447"/>
                      <a:pt x="227" y="445"/>
                      <a:pt x="228" y="444"/>
                    </a:cubicBezTo>
                    <a:cubicBezTo>
                      <a:pt x="229" y="442"/>
                      <a:pt x="229" y="440"/>
                      <a:pt x="230" y="438"/>
                    </a:cubicBezTo>
                    <a:cubicBezTo>
                      <a:pt x="231" y="438"/>
                      <a:pt x="231" y="438"/>
                      <a:pt x="231" y="438"/>
                    </a:cubicBezTo>
                    <a:cubicBezTo>
                      <a:pt x="231" y="437"/>
                      <a:pt x="231" y="436"/>
                      <a:pt x="232" y="435"/>
                    </a:cubicBezTo>
                    <a:cubicBezTo>
                      <a:pt x="233" y="433"/>
                      <a:pt x="234" y="431"/>
                      <a:pt x="235" y="429"/>
                    </a:cubicBezTo>
                    <a:cubicBezTo>
                      <a:pt x="235" y="427"/>
                      <a:pt x="236" y="426"/>
                      <a:pt x="236" y="425"/>
                    </a:cubicBezTo>
                    <a:cubicBezTo>
                      <a:pt x="237" y="423"/>
                      <a:pt x="238" y="421"/>
                      <a:pt x="239" y="419"/>
                    </a:cubicBezTo>
                    <a:cubicBezTo>
                      <a:pt x="240" y="418"/>
                      <a:pt x="240" y="418"/>
                      <a:pt x="240" y="417"/>
                    </a:cubicBezTo>
                    <a:cubicBezTo>
                      <a:pt x="241" y="417"/>
                      <a:pt x="241" y="416"/>
                      <a:pt x="241" y="416"/>
                    </a:cubicBezTo>
                    <a:cubicBezTo>
                      <a:pt x="243" y="413"/>
                      <a:pt x="245" y="410"/>
                      <a:pt x="246" y="406"/>
                    </a:cubicBezTo>
                    <a:cubicBezTo>
                      <a:pt x="247" y="406"/>
                      <a:pt x="247" y="406"/>
                      <a:pt x="247" y="405"/>
                    </a:cubicBezTo>
                    <a:cubicBezTo>
                      <a:pt x="249" y="402"/>
                      <a:pt x="251" y="398"/>
                      <a:pt x="253" y="395"/>
                    </a:cubicBezTo>
                    <a:cubicBezTo>
                      <a:pt x="254" y="394"/>
                      <a:pt x="254" y="394"/>
                      <a:pt x="254" y="394"/>
                    </a:cubicBezTo>
                    <a:cubicBezTo>
                      <a:pt x="255" y="393"/>
                      <a:pt x="255" y="392"/>
                      <a:pt x="256" y="391"/>
                    </a:cubicBezTo>
                    <a:cubicBezTo>
                      <a:pt x="257" y="390"/>
                      <a:pt x="257" y="389"/>
                      <a:pt x="258" y="388"/>
                    </a:cubicBezTo>
                    <a:cubicBezTo>
                      <a:pt x="259" y="387"/>
                      <a:pt x="260" y="385"/>
                      <a:pt x="261" y="384"/>
                    </a:cubicBezTo>
                    <a:cubicBezTo>
                      <a:pt x="262" y="383"/>
                      <a:pt x="263" y="382"/>
                      <a:pt x="263" y="381"/>
                    </a:cubicBezTo>
                    <a:cubicBezTo>
                      <a:pt x="265" y="379"/>
                      <a:pt x="266" y="378"/>
                      <a:pt x="267" y="376"/>
                    </a:cubicBezTo>
                    <a:cubicBezTo>
                      <a:pt x="268" y="376"/>
                      <a:pt x="268" y="375"/>
                      <a:pt x="269" y="374"/>
                    </a:cubicBezTo>
                    <a:cubicBezTo>
                      <a:pt x="271" y="372"/>
                      <a:pt x="272" y="370"/>
                      <a:pt x="274" y="368"/>
                    </a:cubicBezTo>
                    <a:cubicBezTo>
                      <a:pt x="523" y="92"/>
                      <a:pt x="523" y="92"/>
                      <a:pt x="523" y="92"/>
                    </a:cubicBezTo>
                    <a:cubicBezTo>
                      <a:pt x="552" y="59"/>
                      <a:pt x="583" y="45"/>
                      <a:pt x="612" y="48"/>
                    </a:cubicBezTo>
                    <a:cubicBezTo>
                      <a:pt x="420" y="7"/>
                      <a:pt x="420" y="7"/>
                      <a:pt x="420" y="7"/>
                    </a:cubicBezTo>
                    <a:cubicBezTo>
                      <a:pt x="389" y="0"/>
                      <a:pt x="354" y="14"/>
                      <a:pt x="322" y="49"/>
                    </a:cubicBezTo>
                    <a:cubicBezTo>
                      <a:pt x="74" y="325"/>
                      <a:pt x="74" y="325"/>
                      <a:pt x="74" y="325"/>
                    </a:cubicBezTo>
                    <a:cubicBezTo>
                      <a:pt x="72" y="327"/>
                      <a:pt x="70" y="329"/>
                      <a:pt x="68" y="332"/>
                    </a:cubicBezTo>
                    <a:cubicBezTo>
                      <a:pt x="68" y="332"/>
                      <a:pt x="67" y="333"/>
                      <a:pt x="66" y="334"/>
                    </a:cubicBezTo>
                    <a:cubicBezTo>
                      <a:pt x="65" y="335"/>
                      <a:pt x="64" y="337"/>
                      <a:pt x="63" y="338"/>
                    </a:cubicBezTo>
                    <a:cubicBezTo>
                      <a:pt x="62" y="339"/>
                      <a:pt x="61" y="340"/>
                      <a:pt x="61" y="341"/>
                    </a:cubicBezTo>
                    <a:cubicBezTo>
                      <a:pt x="60" y="343"/>
                      <a:pt x="59" y="344"/>
                      <a:pt x="58" y="346"/>
                    </a:cubicBezTo>
                    <a:cubicBezTo>
                      <a:pt x="57" y="347"/>
                      <a:pt x="56" y="348"/>
                      <a:pt x="55" y="349"/>
                    </a:cubicBezTo>
                    <a:cubicBezTo>
                      <a:pt x="55" y="350"/>
                      <a:pt x="54" y="351"/>
                      <a:pt x="53" y="352"/>
                    </a:cubicBezTo>
                    <a:cubicBezTo>
                      <a:pt x="53" y="353"/>
                      <a:pt x="53" y="353"/>
                      <a:pt x="53" y="353"/>
                    </a:cubicBezTo>
                    <a:cubicBezTo>
                      <a:pt x="51" y="356"/>
                      <a:pt x="49" y="359"/>
                      <a:pt x="46" y="363"/>
                    </a:cubicBezTo>
                    <a:cubicBezTo>
                      <a:pt x="46" y="363"/>
                      <a:pt x="46" y="363"/>
                      <a:pt x="46" y="364"/>
                    </a:cubicBezTo>
                    <a:cubicBezTo>
                      <a:pt x="44" y="367"/>
                      <a:pt x="42" y="370"/>
                      <a:pt x="41" y="373"/>
                    </a:cubicBezTo>
                    <a:cubicBezTo>
                      <a:pt x="40" y="374"/>
                      <a:pt x="40" y="374"/>
                      <a:pt x="40" y="375"/>
                    </a:cubicBezTo>
                    <a:cubicBezTo>
                      <a:pt x="39" y="375"/>
                      <a:pt x="39" y="376"/>
                      <a:pt x="39" y="377"/>
                    </a:cubicBezTo>
                    <a:cubicBezTo>
                      <a:pt x="38" y="379"/>
                      <a:pt x="37" y="380"/>
                      <a:pt x="36" y="382"/>
                    </a:cubicBezTo>
                    <a:cubicBezTo>
                      <a:pt x="35" y="384"/>
                      <a:pt x="35" y="385"/>
                      <a:pt x="34" y="386"/>
                    </a:cubicBezTo>
                    <a:cubicBezTo>
                      <a:pt x="33" y="388"/>
                      <a:pt x="32" y="390"/>
                      <a:pt x="31" y="393"/>
                    </a:cubicBezTo>
                    <a:cubicBezTo>
                      <a:pt x="31" y="393"/>
                      <a:pt x="30" y="394"/>
                      <a:pt x="30" y="395"/>
                    </a:cubicBezTo>
                    <a:cubicBezTo>
                      <a:pt x="30" y="396"/>
                      <a:pt x="30" y="396"/>
                      <a:pt x="30" y="396"/>
                    </a:cubicBezTo>
                    <a:cubicBezTo>
                      <a:pt x="29" y="398"/>
                      <a:pt x="28" y="400"/>
                      <a:pt x="27" y="402"/>
                    </a:cubicBezTo>
                    <a:cubicBezTo>
                      <a:pt x="27" y="403"/>
                      <a:pt x="26" y="404"/>
                      <a:pt x="26" y="405"/>
                    </a:cubicBezTo>
                    <a:cubicBezTo>
                      <a:pt x="25" y="408"/>
                      <a:pt x="24" y="410"/>
                      <a:pt x="23" y="412"/>
                    </a:cubicBezTo>
                    <a:cubicBezTo>
                      <a:pt x="23" y="413"/>
                      <a:pt x="22" y="414"/>
                      <a:pt x="22" y="415"/>
                    </a:cubicBezTo>
                    <a:cubicBezTo>
                      <a:pt x="22" y="415"/>
                      <a:pt x="22" y="415"/>
                      <a:pt x="22" y="415"/>
                    </a:cubicBezTo>
                    <a:cubicBezTo>
                      <a:pt x="21" y="418"/>
                      <a:pt x="20" y="420"/>
                      <a:pt x="19" y="423"/>
                    </a:cubicBezTo>
                    <a:cubicBezTo>
                      <a:pt x="19" y="423"/>
                      <a:pt x="19" y="424"/>
                      <a:pt x="19" y="425"/>
                    </a:cubicBezTo>
                    <a:cubicBezTo>
                      <a:pt x="18" y="428"/>
                      <a:pt x="17" y="431"/>
                      <a:pt x="16" y="434"/>
                    </a:cubicBezTo>
                    <a:cubicBezTo>
                      <a:pt x="16" y="434"/>
                      <a:pt x="16" y="434"/>
                      <a:pt x="16" y="434"/>
                    </a:cubicBezTo>
                    <a:cubicBezTo>
                      <a:pt x="15" y="435"/>
                      <a:pt x="15" y="436"/>
                      <a:pt x="15" y="437"/>
                    </a:cubicBezTo>
                    <a:cubicBezTo>
                      <a:pt x="14" y="439"/>
                      <a:pt x="13" y="442"/>
                      <a:pt x="13" y="444"/>
                    </a:cubicBezTo>
                    <a:cubicBezTo>
                      <a:pt x="12" y="445"/>
                      <a:pt x="12" y="447"/>
                      <a:pt x="12" y="448"/>
                    </a:cubicBezTo>
                    <a:cubicBezTo>
                      <a:pt x="11" y="450"/>
                      <a:pt x="11" y="452"/>
                      <a:pt x="10" y="454"/>
                    </a:cubicBezTo>
                    <a:cubicBezTo>
                      <a:pt x="10" y="455"/>
                      <a:pt x="10" y="455"/>
                      <a:pt x="10" y="455"/>
                    </a:cubicBezTo>
                    <a:cubicBezTo>
                      <a:pt x="10" y="456"/>
                      <a:pt x="10" y="457"/>
                      <a:pt x="9" y="458"/>
                    </a:cubicBezTo>
                    <a:cubicBezTo>
                      <a:pt x="9" y="460"/>
                      <a:pt x="8" y="462"/>
                      <a:pt x="8" y="464"/>
                    </a:cubicBezTo>
                    <a:cubicBezTo>
                      <a:pt x="8" y="466"/>
                      <a:pt x="7" y="467"/>
                      <a:pt x="7" y="469"/>
                    </a:cubicBezTo>
                    <a:cubicBezTo>
                      <a:pt x="7" y="471"/>
                      <a:pt x="6" y="473"/>
                      <a:pt x="6" y="475"/>
                    </a:cubicBezTo>
                    <a:cubicBezTo>
                      <a:pt x="6" y="475"/>
                      <a:pt x="6" y="475"/>
                      <a:pt x="6" y="476"/>
                    </a:cubicBezTo>
                    <a:cubicBezTo>
                      <a:pt x="6" y="477"/>
                      <a:pt x="5" y="478"/>
                      <a:pt x="5" y="479"/>
                    </a:cubicBezTo>
                    <a:cubicBezTo>
                      <a:pt x="5" y="481"/>
                      <a:pt x="4" y="483"/>
                      <a:pt x="4" y="486"/>
                    </a:cubicBezTo>
                    <a:cubicBezTo>
                      <a:pt x="4" y="487"/>
                      <a:pt x="4" y="488"/>
                      <a:pt x="4" y="490"/>
                    </a:cubicBezTo>
                    <a:cubicBezTo>
                      <a:pt x="3" y="492"/>
                      <a:pt x="3" y="494"/>
                      <a:pt x="3" y="497"/>
                    </a:cubicBezTo>
                    <a:cubicBezTo>
                      <a:pt x="3" y="497"/>
                      <a:pt x="2" y="498"/>
                      <a:pt x="2" y="499"/>
                    </a:cubicBezTo>
                    <a:cubicBezTo>
                      <a:pt x="2" y="500"/>
                      <a:pt x="2" y="500"/>
                      <a:pt x="2" y="501"/>
                    </a:cubicBezTo>
                    <a:cubicBezTo>
                      <a:pt x="2" y="504"/>
                      <a:pt x="1" y="508"/>
                      <a:pt x="1" y="512"/>
                    </a:cubicBezTo>
                    <a:cubicBezTo>
                      <a:pt x="1" y="512"/>
                      <a:pt x="1" y="512"/>
                      <a:pt x="1" y="513"/>
                    </a:cubicBezTo>
                    <a:cubicBezTo>
                      <a:pt x="1" y="517"/>
                      <a:pt x="1" y="521"/>
                      <a:pt x="1" y="525"/>
                    </a:cubicBezTo>
                    <a:cubicBezTo>
                      <a:pt x="0" y="525"/>
                      <a:pt x="0" y="526"/>
                      <a:pt x="0" y="526"/>
                    </a:cubicBezTo>
                    <a:cubicBezTo>
                      <a:pt x="0" y="527"/>
                      <a:pt x="0" y="528"/>
                      <a:pt x="0" y="529"/>
                    </a:cubicBezTo>
                    <a:cubicBezTo>
                      <a:pt x="0" y="531"/>
                      <a:pt x="0" y="533"/>
                      <a:pt x="0" y="535"/>
                    </a:cubicBezTo>
                    <a:cubicBezTo>
                      <a:pt x="0" y="536"/>
                      <a:pt x="0" y="538"/>
                      <a:pt x="0" y="539"/>
                    </a:cubicBezTo>
                    <a:cubicBezTo>
                      <a:pt x="0" y="541"/>
                      <a:pt x="0" y="543"/>
                      <a:pt x="0" y="545"/>
                    </a:cubicBezTo>
                    <a:cubicBezTo>
                      <a:pt x="0" y="546"/>
                      <a:pt x="1" y="548"/>
                      <a:pt x="1" y="550"/>
                    </a:cubicBezTo>
                    <a:cubicBezTo>
                      <a:pt x="1" y="551"/>
                      <a:pt x="1" y="553"/>
                      <a:pt x="1" y="555"/>
                    </a:cubicBezTo>
                    <a:cubicBezTo>
                      <a:pt x="1" y="556"/>
                      <a:pt x="1" y="558"/>
                      <a:pt x="1" y="559"/>
                    </a:cubicBezTo>
                    <a:cubicBezTo>
                      <a:pt x="1" y="561"/>
                      <a:pt x="1" y="563"/>
                      <a:pt x="2" y="565"/>
                    </a:cubicBezTo>
                    <a:cubicBezTo>
                      <a:pt x="2" y="566"/>
                      <a:pt x="2" y="566"/>
                      <a:pt x="2" y="567"/>
                    </a:cubicBezTo>
                    <a:cubicBezTo>
                      <a:pt x="2" y="568"/>
                      <a:pt x="2" y="568"/>
                      <a:pt x="2" y="569"/>
                    </a:cubicBezTo>
                    <a:cubicBezTo>
                      <a:pt x="2" y="572"/>
                      <a:pt x="3" y="575"/>
                      <a:pt x="3" y="579"/>
                    </a:cubicBezTo>
                    <a:cubicBezTo>
                      <a:pt x="3" y="579"/>
                      <a:pt x="3" y="580"/>
                      <a:pt x="4" y="580"/>
                    </a:cubicBezTo>
                    <a:cubicBezTo>
                      <a:pt x="4" y="584"/>
                      <a:pt x="5" y="588"/>
                      <a:pt x="6" y="591"/>
                    </a:cubicBezTo>
                    <a:cubicBezTo>
                      <a:pt x="6" y="592"/>
                      <a:pt x="6" y="593"/>
                      <a:pt x="6" y="594"/>
                    </a:cubicBezTo>
                    <a:cubicBezTo>
                      <a:pt x="7" y="597"/>
                      <a:pt x="7" y="600"/>
                      <a:pt x="8" y="603"/>
                    </a:cubicBezTo>
                    <a:cubicBezTo>
                      <a:pt x="8" y="604"/>
                      <a:pt x="9" y="605"/>
                      <a:pt x="9" y="606"/>
                    </a:cubicBezTo>
                    <a:cubicBezTo>
                      <a:pt x="10" y="609"/>
                      <a:pt x="11" y="613"/>
                      <a:pt x="12" y="616"/>
                    </a:cubicBezTo>
                    <a:cubicBezTo>
                      <a:pt x="19" y="636"/>
                      <a:pt x="19" y="636"/>
                      <a:pt x="19" y="636"/>
                    </a:cubicBezTo>
                    <a:cubicBezTo>
                      <a:pt x="19" y="637"/>
                      <a:pt x="19" y="638"/>
                      <a:pt x="20" y="639"/>
                    </a:cubicBezTo>
                    <a:cubicBezTo>
                      <a:pt x="20" y="640"/>
                      <a:pt x="20" y="641"/>
                      <a:pt x="21" y="642"/>
                    </a:cubicBezTo>
                    <a:cubicBezTo>
                      <a:pt x="21" y="643"/>
                      <a:pt x="22" y="645"/>
                      <a:pt x="22" y="646"/>
                    </a:cubicBezTo>
                    <a:cubicBezTo>
                      <a:pt x="23" y="647"/>
                      <a:pt x="23" y="648"/>
                      <a:pt x="24" y="650"/>
                    </a:cubicBezTo>
                    <a:cubicBezTo>
                      <a:pt x="24" y="651"/>
                      <a:pt x="25" y="652"/>
                      <a:pt x="25" y="654"/>
                    </a:cubicBezTo>
                    <a:cubicBezTo>
                      <a:pt x="26" y="655"/>
                      <a:pt x="26" y="656"/>
                      <a:pt x="27" y="657"/>
                    </a:cubicBezTo>
                    <a:cubicBezTo>
                      <a:pt x="28" y="658"/>
                      <a:pt x="28" y="660"/>
                      <a:pt x="29" y="661"/>
                    </a:cubicBezTo>
                    <a:cubicBezTo>
                      <a:pt x="29" y="662"/>
                      <a:pt x="30" y="663"/>
                      <a:pt x="31" y="664"/>
                    </a:cubicBezTo>
                    <a:cubicBezTo>
                      <a:pt x="31" y="665"/>
                      <a:pt x="32" y="667"/>
                      <a:pt x="33" y="668"/>
                    </a:cubicBezTo>
                    <a:cubicBezTo>
                      <a:pt x="33" y="668"/>
                      <a:pt x="33" y="669"/>
                      <a:pt x="33" y="669"/>
                    </a:cubicBezTo>
                    <a:cubicBezTo>
                      <a:pt x="34" y="669"/>
                      <a:pt x="34" y="670"/>
                      <a:pt x="34" y="670"/>
                    </a:cubicBezTo>
                    <a:cubicBezTo>
                      <a:pt x="35" y="672"/>
                      <a:pt x="36" y="674"/>
                      <a:pt x="38" y="676"/>
                    </a:cubicBezTo>
                    <a:cubicBezTo>
                      <a:pt x="38" y="676"/>
                      <a:pt x="39" y="677"/>
                      <a:pt x="39" y="678"/>
                    </a:cubicBezTo>
                    <a:cubicBezTo>
                      <a:pt x="41" y="680"/>
                      <a:pt x="42" y="682"/>
                      <a:pt x="44" y="684"/>
                    </a:cubicBezTo>
                    <a:cubicBezTo>
                      <a:pt x="44" y="685"/>
                      <a:pt x="44" y="685"/>
                      <a:pt x="44" y="685"/>
                    </a:cubicBezTo>
                    <a:cubicBezTo>
                      <a:pt x="45" y="685"/>
                      <a:pt x="45" y="685"/>
                      <a:pt x="45" y="686"/>
                    </a:cubicBezTo>
                    <a:cubicBezTo>
                      <a:pt x="47" y="687"/>
                      <a:pt x="48" y="689"/>
                      <a:pt x="49" y="690"/>
                    </a:cubicBezTo>
                    <a:cubicBezTo>
                      <a:pt x="50" y="690"/>
                      <a:pt x="50" y="691"/>
                      <a:pt x="51" y="692"/>
                    </a:cubicBezTo>
                    <a:cubicBezTo>
                      <a:pt x="52" y="693"/>
                      <a:pt x="53" y="694"/>
                      <a:pt x="54" y="695"/>
                    </a:cubicBezTo>
                    <a:cubicBezTo>
                      <a:pt x="55" y="696"/>
                      <a:pt x="55" y="696"/>
                      <a:pt x="55" y="696"/>
                    </a:cubicBezTo>
                    <a:cubicBezTo>
                      <a:pt x="55" y="696"/>
                      <a:pt x="56" y="696"/>
                      <a:pt x="56" y="697"/>
                    </a:cubicBezTo>
                    <a:cubicBezTo>
                      <a:pt x="57" y="697"/>
                      <a:pt x="58" y="698"/>
                      <a:pt x="59" y="699"/>
                    </a:cubicBezTo>
                    <a:cubicBezTo>
                      <a:pt x="60" y="700"/>
                      <a:pt x="61" y="700"/>
                      <a:pt x="61" y="701"/>
                    </a:cubicBezTo>
                    <a:cubicBezTo>
                      <a:pt x="62" y="701"/>
                      <a:pt x="63" y="702"/>
                      <a:pt x="64" y="703"/>
                    </a:cubicBezTo>
                    <a:cubicBezTo>
                      <a:pt x="65" y="703"/>
                      <a:pt x="65" y="703"/>
                      <a:pt x="65" y="704"/>
                    </a:cubicBezTo>
                    <a:cubicBezTo>
                      <a:pt x="66" y="704"/>
                      <a:pt x="66" y="704"/>
                      <a:pt x="67" y="704"/>
                    </a:cubicBezTo>
                    <a:cubicBezTo>
                      <a:pt x="68" y="705"/>
                      <a:pt x="68" y="705"/>
                      <a:pt x="69" y="706"/>
                    </a:cubicBezTo>
                    <a:cubicBezTo>
                      <a:pt x="70" y="706"/>
                      <a:pt x="71" y="707"/>
                      <a:pt x="72" y="707"/>
                    </a:cubicBezTo>
                    <a:cubicBezTo>
                      <a:pt x="73" y="708"/>
                      <a:pt x="74" y="708"/>
                      <a:pt x="75" y="709"/>
                    </a:cubicBezTo>
                    <a:cubicBezTo>
                      <a:pt x="75" y="709"/>
                      <a:pt x="76" y="709"/>
                      <a:pt x="76" y="709"/>
                    </a:cubicBezTo>
                    <a:cubicBezTo>
                      <a:pt x="77" y="710"/>
                      <a:pt x="77" y="710"/>
                      <a:pt x="77" y="710"/>
                    </a:cubicBezTo>
                    <a:cubicBezTo>
                      <a:pt x="78" y="710"/>
                      <a:pt x="79" y="711"/>
                      <a:pt x="80" y="711"/>
                    </a:cubicBezTo>
                    <a:cubicBezTo>
                      <a:pt x="81" y="711"/>
                      <a:pt x="82" y="712"/>
                      <a:pt x="83" y="712"/>
                    </a:cubicBezTo>
                    <a:cubicBezTo>
                      <a:pt x="84" y="712"/>
                      <a:pt x="85" y="712"/>
                      <a:pt x="86" y="713"/>
                    </a:cubicBezTo>
                    <a:cubicBezTo>
                      <a:pt x="87" y="713"/>
                      <a:pt x="87" y="713"/>
                      <a:pt x="88" y="713"/>
                    </a:cubicBezTo>
                    <a:cubicBezTo>
                      <a:pt x="89" y="713"/>
                      <a:pt x="89" y="714"/>
                      <a:pt x="90" y="714"/>
                    </a:cubicBezTo>
                    <a:lnTo>
                      <a:pt x="290" y="756"/>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9" name="组合 8"/>
            <p:cNvGrpSpPr/>
            <p:nvPr/>
          </p:nvGrpSpPr>
          <p:grpSpPr>
            <a:xfrm>
              <a:off x="4142899" y="4447121"/>
              <a:ext cx="2063750" cy="1616075"/>
              <a:chOff x="908050" y="5954713"/>
              <a:chExt cx="2063750" cy="1616075"/>
            </a:xfrm>
          </p:grpSpPr>
          <p:sp>
            <p:nvSpPr>
              <p:cNvPr id="10" name="Freeform 234"/>
              <p:cNvSpPr/>
              <p:nvPr>
                <p:custDataLst>
                  <p:tags r:id="rId5"/>
                </p:custDataLst>
              </p:nvPr>
            </p:nvSpPr>
            <p:spPr bwMode="auto">
              <a:xfrm>
                <a:off x="908050" y="5954713"/>
                <a:ext cx="2063750" cy="1193800"/>
              </a:xfrm>
              <a:custGeom>
                <a:gdLst>
                  <a:gd name="T0" fmla="*/ 1621 w 1975"/>
                  <a:gd name="T1" fmla="*/ 203 h 1143"/>
                  <a:gd name="T2" fmla="*/ 1625 w 1975"/>
                  <a:gd name="T3" fmla="*/ 939 h 1143"/>
                  <a:gd name="T4" fmla="*/ 354 w 1975"/>
                  <a:gd name="T5" fmla="*/ 939 h 1143"/>
                  <a:gd name="T6" fmla="*/ 350 w 1975"/>
                  <a:gd name="T7" fmla="*/ 203 h 1143"/>
                  <a:gd name="T8" fmla="*/ 1621 w 1975"/>
                  <a:gd name="T9" fmla="*/ 203 h 1143"/>
                </a:gdLst>
                <a:cxnLst>
                  <a:cxn ang="0">
                    <a:pos x="T0" y="T1"/>
                  </a:cxn>
                  <a:cxn ang="0">
                    <a:pos x="T2" y="T3"/>
                  </a:cxn>
                  <a:cxn ang="0">
                    <a:pos x="T4" y="T5"/>
                  </a:cxn>
                  <a:cxn ang="0">
                    <a:pos x="T6" y="T7"/>
                  </a:cxn>
                  <a:cxn ang="0">
                    <a:pos x="T8" y="T9"/>
                  </a:cxn>
                </a:cxnLst>
                <a:rect l="0" t="0" r="r" b="b"/>
                <a:pathLst>
                  <a:path w="1975" h="1143">
                    <a:moveTo>
                      <a:pt x="1621" y="203"/>
                    </a:moveTo>
                    <a:cubicBezTo>
                      <a:pt x="1973" y="406"/>
                      <a:pt x="1975" y="736"/>
                      <a:pt x="1625" y="939"/>
                    </a:cubicBezTo>
                    <a:cubicBezTo>
                      <a:pt x="1276" y="1143"/>
                      <a:pt x="706" y="1143"/>
                      <a:pt x="354" y="939"/>
                    </a:cubicBezTo>
                    <a:cubicBezTo>
                      <a:pt x="2" y="736"/>
                      <a:pt x="0" y="406"/>
                      <a:pt x="350" y="203"/>
                    </a:cubicBezTo>
                    <a:cubicBezTo>
                      <a:pt x="700" y="0"/>
                      <a:pt x="1269" y="0"/>
                      <a:pt x="1621" y="203"/>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reeform 235"/>
              <p:cNvSpPr/>
              <p:nvPr>
                <p:custDataLst>
                  <p:tags r:id="rId6"/>
                </p:custDataLst>
              </p:nvPr>
            </p:nvSpPr>
            <p:spPr bwMode="auto">
              <a:xfrm>
                <a:off x="1050925" y="6037263"/>
                <a:ext cx="1779588" cy="1028700"/>
              </a:xfrm>
              <a:custGeom>
                <a:gdLst>
                  <a:gd name="T0" fmla="*/ 1398 w 1703"/>
                  <a:gd name="T1" fmla="*/ 175 h 985"/>
                  <a:gd name="T2" fmla="*/ 1401 w 1703"/>
                  <a:gd name="T3" fmla="*/ 810 h 985"/>
                  <a:gd name="T4" fmla="*/ 306 w 1703"/>
                  <a:gd name="T5" fmla="*/ 810 h 985"/>
                  <a:gd name="T6" fmla="*/ 302 w 1703"/>
                  <a:gd name="T7" fmla="*/ 175 h 985"/>
                  <a:gd name="T8" fmla="*/ 1398 w 1703"/>
                  <a:gd name="T9" fmla="*/ 175 h 985"/>
                </a:gdLst>
                <a:cxnLst>
                  <a:cxn ang="0">
                    <a:pos x="T0" y="T1"/>
                  </a:cxn>
                  <a:cxn ang="0">
                    <a:pos x="T2" y="T3"/>
                  </a:cxn>
                  <a:cxn ang="0">
                    <a:pos x="T4" y="T5"/>
                  </a:cxn>
                  <a:cxn ang="0">
                    <a:pos x="T6" y="T7"/>
                  </a:cxn>
                  <a:cxn ang="0">
                    <a:pos x="T8" y="T9"/>
                  </a:cxn>
                </a:cxnLst>
                <a:rect l="0" t="0" r="r" b="b"/>
                <a:pathLst>
                  <a:path w="1703" h="984">
                    <a:moveTo>
                      <a:pt x="1398" y="175"/>
                    </a:moveTo>
                    <a:cubicBezTo>
                      <a:pt x="1702" y="350"/>
                      <a:pt x="1703" y="634"/>
                      <a:pt x="1401" y="810"/>
                    </a:cubicBezTo>
                    <a:cubicBezTo>
                      <a:pt x="1100" y="985"/>
                      <a:pt x="609" y="985"/>
                      <a:pt x="306" y="810"/>
                    </a:cubicBezTo>
                    <a:cubicBezTo>
                      <a:pt x="2" y="634"/>
                      <a:pt x="0" y="350"/>
                      <a:pt x="302" y="175"/>
                    </a:cubicBezTo>
                    <a:cubicBezTo>
                      <a:pt x="604" y="0"/>
                      <a:pt x="1094" y="0"/>
                      <a:pt x="1398" y="175"/>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reeform 236"/>
              <p:cNvSpPr/>
              <p:nvPr>
                <p:custDataLst>
                  <p:tags r:id="rId7"/>
                </p:custDataLst>
              </p:nvPr>
            </p:nvSpPr>
            <p:spPr bwMode="auto">
              <a:xfrm>
                <a:off x="1146175" y="6091238"/>
                <a:ext cx="1590675" cy="920750"/>
              </a:xfrm>
              <a:custGeom>
                <a:gdLst>
                  <a:gd name="T0" fmla="*/ 1249 w 1522"/>
                  <a:gd name="T1" fmla="*/ 157 h 881"/>
                  <a:gd name="T2" fmla="*/ 1252 w 1522"/>
                  <a:gd name="T3" fmla="*/ 724 h 881"/>
                  <a:gd name="T4" fmla="*/ 273 w 1522"/>
                  <a:gd name="T5" fmla="*/ 724 h 881"/>
                  <a:gd name="T6" fmla="*/ 269 w 1522"/>
                  <a:gd name="T7" fmla="*/ 157 h 881"/>
                  <a:gd name="T8" fmla="*/ 1249 w 1522"/>
                  <a:gd name="T9" fmla="*/ 157 h 881"/>
                </a:gdLst>
                <a:cxnLst>
                  <a:cxn ang="0">
                    <a:pos x="T0" y="T1"/>
                  </a:cxn>
                  <a:cxn ang="0">
                    <a:pos x="T2" y="T3"/>
                  </a:cxn>
                  <a:cxn ang="0">
                    <a:pos x="T4" y="T5"/>
                  </a:cxn>
                  <a:cxn ang="0">
                    <a:pos x="T6" y="T7"/>
                  </a:cxn>
                  <a:cxn ang="0">
                    <a:pos x="T8" y="T9"/>
                  </a:cxn>
                </a:cxnLst>
                <a:rect l="0" t="0" r="r" b="b"/>
                <a:pathLst>
                  <a:path w="1522" h="881">
                    <a:moveTo>
                      <a:pt x="1249" y="157"/>
                    </a:moveTo>
                    <a:cubicBezTo>
                      <a:pt x="1520" y="313"/>
                      <a:pt x="1522" y="567"/>
                      <a:pt x="1252" y="724"/>
                    </a:cubicBezTo>
                    <a:cubicBezTo>
                      <a:pt x="983" y="881"/>
                      <a:pt x="544" y="881"/>
                      <a:pt x="273" y="724"/>
                    </a:cubicBezTo>
                    <a:cubicBezTo>
                      <a:pt x="1" y="567"/>
                      <a:pt x="0" y="313"/>
                      <a:pt x="269" y="157"/>
                    </a:cubicBezTo>
                    <a:cubicBezTo>
                      <a:pt x="539" y="0"/>
                      <a:pt x="978" y="0"/>
                      <a:pt x="1249" y="157"/>
                    </a:cubicBezTo>
                    <a:close/>
                  </a:path>
                </a:pathLst>
              </a:custGeom>
              <a:solidFill>
                <a:schemeClr val="tx1">
                  <a:lumMod val="65000"/>
                  <a:lumOff val="3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 name="Freeform 237"/>
              <p:cNvSpPr/>
              <p:nvPr>
                <p:custDataLst>
                  <p:tags r:id="rId8"/>
                </p:custDataLst>
              </p:nvPr>
            </p:nvSpPr>
            <p:spPr bwMode="auto">
              <a:xfrm>
                <a:off x="998538" y="6548438"/>
                <a:ext cx="1881188" cy="1022350"/>
              </a:xfrm>
              <a:custGeom>
                <a:gdLst>
                  <a:gd name="T0" fmla="*/ 1796 w 1800"/>
                  <a:gd name="T1" fmla="*/ 47 h 979"/>
                  <a:gd name="T2" fmla="*/ 1789 w 1800"/>
                  <a:gd name="T3" fmla="*/ 85 h 979"/>
                  <a:gd name="T4" fmla="*/ 1775 w 1800"/>
                  <a:gd name="T5" fmla="*/ 126 h 979"/>
                  <a:gd name="T6" fmla="*/ 1756 w 1800"/>
                  <a:gd name="T7" fmla="*/ 165 h 979"/>
                  <a:gd name="T8" fmla="*/ 1734 w 1800"/>
                  <a:gd name="T9" fmla="*/ 199 h 979"/>
                  <a:gd name="T10" fmla="*/ 1707 w 1800"/>
                  <a:gd name="T11" fmla="*/ 234 h 979"/>
                  <a:gd name="T12" fmla="*/ 1674 w 1800"/>
                  <a:gd name="T13" fmla="*/ 269 h 979"/>
                  <a:gd name="T14" fmla="*/ 1639 w 1800"/>
                  <a:gd name="T15" fmla="*/ 301 h 979"/>
                  <a:gd name="T16" fmla="*/ 1598 w 1800"/>
                  <a:gd name="T17" fmla="*/ 332 h 979"/>
                  <a:gd name="T18" fmla="*/ 1552 w 1800"/>
                  <a:gd name="T19" fmla="*/ 362 h 979"/>
                  <a:gd name="T20" fmla="*/ 1469 w 1800"/>
                  <a:gd name="T21" fmla="*/ 407 h 979"/>
                  <a:gd name="T22" fmla="*/ 1395 w 1800"/>
                  <a:gd name="T23" fmla="*/ 438 h 979"/>
                  <a:gd name="T24" fmla="*/ 1321 w 1800"/>
                  <a:gd name="T25" fmla="*/ 463 h 979"/>
                  <a:gd name="T26" fmla="*/ 1260 w 1800"/>
                  <a:gd name="T27" fmla="*/ 480 h 979"/>
                  <a:gd name="T28" fmla="*/ 1197 w 1800"/>
                  <a:gd name="T29" fmla="*/ 494 h 979"/>
                  <a:gd name="T30" fmla="*/ 1116 w 1800"/>
                  <a:gd name="T31" fmla="*/ 508 h 979"/>
                  <a:gd name="T32" fmla="*/ 1032 w 1800"/>
                  <a:gd name="T33" fmla="*/ 518 h 979"/>
                  <a:gd name="T34" fmla="*/ 962 w 1800"/>
                  <a:gd name="T35" fmla="*/ 522 h 979"/>
                  <a:gd name="T36" fmla="*/ 895 w 1800"/>
                  <a:gd name="T37" fmla="*/ 523 h 979"/>
                  <a:gd name="T38" fmla="*/ 829 w 1800"/>
                  <a:gd name="T39" fmla="*/ 521 h 979"/>
                  <a:gd name="T40" fmla="*/ 762 w 1800"/>
                  <a:gd name="T41" fmla="*/ 516 h 979"/>
                  <a:gd name="T42" fmla="*/ 689 w 1800"/>
                  <a:gd name="T43" fmla="*/ 508 h 979"/>
                  <a:gd name="T44" fmla="*/ 624 w 1800"/>
                  <a:gd name="T45" fmla="*/ 497 h 979"/>
                  <a:gd name="T46" fmla="*/ 558 w 1800"/>
                  <a:gd name="T47" fmla="*/ 483 h 979"/>
                  <a:gd name="T48" fmla="*/ 481 w 1800"/>
                  <a:gd name="T49" fmla="*/ 462 h 979"/>
                  <a:gd name="T50" fmla="*/ 401 w 1800"/>
                  <a:gd name="T51" fmla="*/ 434 h 979"/>
                  <a:gd name="T52" fmla="*/ 350 w 1800"/>
                  <a:gd name="T53" fmla="*/ 413 h 979"/>
                  <a:gd name="T54" fmla="*/ 300 w 1800"/>
                  <a:gd name="T55" fmla="*/ 388 h 979"/>
                  <a:gd name="T56" fmla="*/ 1 w 1800"/>
                  <a:gd name="T57" fmla="*/ 456 h 979"/>
                  <a:gd name="T58" fmla="*/ 315 w 1800"/>
                  <a:gd name="T59" fmla="*/ 853 h 979"/>
                  <a:gd name="T60" fmla="*/ 366 w 1800"/>
                  <a:gd name="T61" fmla="*/ 877 h 979"/>
                  <a:gd name="T62" fmla="*/ 419 w 1800"/>
                  <a:gd name="T63" fmla="*/ 897 h 979"/>
                  <a:gd name="T64" fmla="*/ 504 w 1800"/>
                  <a:gd name="T65" fmla="*/ 925 h 979"/>
                  <a:gd name="T66" fmla="*/ 557 w 1800"/>
                  <a:gd name="T67" fmla="*/ 939 h 979"/>
                  <a:gd name="T68" fmla="*/ 614 w 1800"/>
                  <a:gd name="T69" fmla="*/ 952 h 979"/>
                  <a:gd name="T70" fmla="*/ 683 w 1800"/>
                  <a:gd name="T71" fmla="*/ 963 h 979"/>
                  <a:gd name="T72" fmla="*/ 738 w 1800"/>
                  <a:gd name="T73" fmla="*/ 970 h 979"/>
                  <a:gd name="T74" fmla="*/ 796 w 1800"/>
                  <a:gd name="T75" fmla="*/ 975 h 979"/>
                  <a:gd name="T76" fmla="*/ 861 w 1800"/>
                  <a:gd name="T77" fmla="*/ 978 h 979"/>
                  <a:gd name="T78" fmla="*/ 916 w 1800"/>
                  <a:gd name="T79" fmla="*/ 979 h 979"/>
                  <a:gd name="T80" fmla="*/ 975 w 1800"/>
                  <a:gd name="T81" fmla="*/ 977 h 979"/>
                  <a:gd name="T82" fmla="*/ 1054 w 1800"/>
                  <a:gd name="T83" fmla="*/ 972 h 979"/>
                  <a:gd name="T84" fmla="*/ 1114 w 1800"/>
                  <a:gd name="T85" fmla="*/ 964 h 979"/>
                  <a:gd name="T86" fmla="*/ 1186 w 1800"/>
                  <a:gd name="T87" fmla="*/ 952 h 979"/>
                  <a:gd name="T88" fmla="*/ 1249 w 1800"/>
                  <a:gd name="T89" fmla="*/ 939 h 979"/>
                  <a:gd name="T90" fmla="*/ 1315 w 1800"/>
                  <a:gd name="T91" fmla="*/ 921 h 979"/>
                  <a:gd name="T92" fmla="*/ 1370 w 1800"/>
                  <a:gd name="T93" fmla="*/ 903 h 979"/>
                  <a:gd name="T94" fmla="*/ 1446 w 1800"/>
                  <a:gd name="T95" fmla="*/ 873 h 979"/>
                  <a:gd name="T96" fmla="*/ 1517 w 1800"/>
                  <a:gd name="T97" fmla="*/ 838 h 979"/>
                  <a:gd name="T98" fmla="*/ 1574 w 1800"/>
                  <a:gd name="T99" fmla="*/ 803 h 979"/>
                  <a:gd name="T100" fmla="*/ 1618 w 1800"/>
                  <a:gd name="T101" fmla="*/ 772 h 979"/>
                  <a:gd name="T102" fmla="*/ 1657 w 1800"/>
                  <a:gd name="T103" fmla="*/ 740 h 979"/>
                  <a:gd name="T104" fmla="*/ 1685 w 1800"/>
                  <a:gd name="T105" fmla="*/ 713 h 979"/>
                  <a:gd name="T106" fmla="*/ 1714 w 1800"/>
                  <a:gd name="T107" fmla="*/ 680 h 979"/>
                  <a:gd name="T108" fmla="*/ 1733 w 1800"/>
                  <a:gd name="T109" fmla="*/ 655 h 979"/>
                  <a:gd name="T110" fmla="*/ 1754 w 1800"/>
                  <a:gd name="T111" fmla="*/ 621 h 979"/>
                  <a:gd name="T112" fmla="*/ 1773 w 1800"/>
                  <a:gd name="T113" fmla="*/ 582 h 979"/>
                  <a:gd name="T114" fmla="*/ 1786 w 1800"/>
                  <a:gd name="T115" fmla="*/ 547 h 979"/>
                  <a:gd name="T116" fmla="*/ 1793 w 1800"/>
                  <a:gd name="T117" fmla="*/ 516 h 979"/>
                  <a:gd name="T118" fmla="*/ 1798 w 1800"/>
                  <a:gd name="T119" fmla="*/ 478 h 97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800" h="979">
                    <a:moveTo>
                      <a:pt x="1799" y="15"/>
                    </a:moveTo>
                    <a:cubicBezTo>
                      <a:pt x="1799" y="17"/>
                      <a:pt x="1799" y="19"/>
                      <a:pt x="1799" y="22"/>
                    </a:cubicBezTo>
                    <a:cubicBezTo>
                      <a:pt x="1799" y="24"/>
                      <a:pt x="1799" y="26"/>
                      <a:pt x="1799" y="28"/>
                    </a:cubicBezTo>
                    <a:cubicBezTo>
                      <a:pt x="1798" y="30"/>
                      <a:pt x="1798" y="32"/>
                      <a:pt x="1798" y="34"/>
                    </a:cubicBezTo>
                    <a:cubicBezTo>
                      <a:pt x="1798" y="36"/>
                      <a:pt x="1798" y="38"/>
                      <a:pt x="1797" y="40"/>
                    </a:cubicBezTo>
                    <a:cubicBezTo>
                      <a:pt x="1797" y="43"/>
                      <a:pt x="1797" y="45"/>
                      <a:pt x="1796" y="47"/>
                    </a:cubicBezTo>
                    <a:cubicBezTo>
                      <a:pt x="1796" y="49"/>
                      <a:pt x="1796" y="51"/>
                      <a:pt x="1796" y="53"/>
                    </a:cubicBezTo>
                    <a:cubicBezTo>
                      <a:pt x="1795" y="55"/>
                      <a:pt x="1795" y="57"/>
                      <a:pt x="1794" y="60"/>
                    </a:cubicBezTo>
                    <a:cubicBezTo>
                      <a:pt x="1794" y="62"/>
                      <a:pt x="1794" y="64"/>
                      <a:pt x="1793" y="65"/>
                    </a:cubicBezTo>
                    <a:cubicBezTo>
                      <a:pt x="1793" y="68"/>
                      <a:pt x="1792" y="70"/>
                      <a:pt x="1792" y="72"/>
                    </a:cubicBezTo>
                    <a:cubicBezTo>
                      <a:pt x="1791" y="74"/>
                      <a:pt x="1791" y="76"/>
                      <a:pt x="1790" y="78"/>
                    </a:cubicBezTo>
                    <a:cubicBezTo>
                      <a:pt x="1790" y="80"/>
                      <a:pt x="1789" y="83"/>
                      <a:pt x="1789" y="85"/>
                    </a:cubicBezTo>
                    <a:cubicBezTo>
                      <a:pt x="1788" y="87"/>
                      <a:pt x="1788" y="89"/>
                      <a:pt x="1787" y="90"/>
                    </a:cubicBezTo>
                    <a:cubicBezTo>
                      <a:pt x="1786" y="93"/>
                      <a:pt x="1786" y="95"/>
                      <a:pt x="1785" y="98"/>
                    </a:cubicBezTo>
                    <a:cubicBezTo>
                      <a:pt x="1784" y="99"/>
                      <a:pt x="1784" y="101"/>
                      <a:pt x="1783" y="103"/>
                    </a:cubicBezTo>
                    <a:cubicBezTo>
                      <a:pt x="1782" y="105"/>
                      <a:pt x="1782" y="108"/>
                      <a:pt x="1781" y="110"/>
                    </a:cubicBezTo>
                    <a:cubicBezTo>
                      <a:pt x="1780" y="112"/>
                      <a:pt x="1779" y="114"/>
                      <a:pt x="1779" y="115"/>
                    </a:cubicBezTo>
                    <a:cubicBezTo>
                      <a:pt x="1778" y="119"/>
                      <a:pt x="1776" y="122"/>
                      <a:pt x="1775" y="126"/>
                    </a:cubicBezTo>
                    <a:cubicBezTo>
                      <a:pt x="1774" y="127"/>
                      <a:pt x="1774" y="127"/>
                      <a:pt x="1774" y="128"/>
                    </a:cubicBezTo>
                    <a:cubicBezTo>
                      <a:pt x="1772" y="132"/>
                      <a:pt x="1770" y="136"/>
                      <a:pt x="1768" y="140"/>
                    </a:cubicBezTo>
                    <a:cubicBezTo>
                      <a:pt x="1768" y="142"/>
                      <a:pt x="1767" y="143"/>
                      <a:pt x="1766" y="144"/>
                    </a:cubicBezTo>
                    <a:cubicBezTo>
                      <a:pt x="1765" y="147"/>
                      <a:pt x="1764" y="150"/>
                      <a:pt x="1762" y="153"/>
                    </a:cubicBezTo>
                    <a:cubicBezTo>
                      <a:pt x="1761" y="154"/>
                      <a:pt x="1761" y="156"/>
                      <a:pt x="1760" y="157"/>
                    </a:cubicBezTo>
                    <a:cubicBezTo>
                      <a:pt x="1758" y="160"/>
                      <a:pt x="1757" y="162"/>
                      <a:pt x="1756" y="165"/>
                    </a:cubicBezTo>
                    <a:cubicBezTo>
                      <a:pt x="1754" y="168"/>
                      <a:pt x="1752" y="172"/>
                      <a:pt x="1750" y="175"/>
                    </a:cubicBezTo>
                    <a:cubicBezTo>
                      <a:pt x="1749" y="176"/>
                      <a:pt x="1749" y="176"/>
                      <a:pt x="1749" y="177"/>
                    </a:cubicBezTo>
                    <a:cubicBezTo>
                      <a:pt x="1747" y="180"/>
                      <a:pt x="1744" y="184"/>
                      <a:pt x="1742" y="187"/>
                    </a:cubicBezTo>
                    <a:cubicBezTo>
                      <a:pt x="1742" y="188"/>
                      <a:pt x="1742" y="188"/>
                      <a:pt x="1741" y="189"/>
                    </a:cubicBezTo>
                    <a:cubicBezTo>
                      <a:pt x="1739" y="192"/>
                      <a:pt x="1737" y="195"/>
                      <a:pt x="1734" y="199"/>
                    </a:cubicBezTo>
                    <a:cubicBezTo>
                      <a:pt x="1734" y="199"/>
                      <a:pt x="1734" y="199"/>
                      <a:pt x="1734" y="199"/>
                    </a:cubicBezTo>
                    <a:cubicBezTo>
                      <a:pt x="1731" y="203"/>
                      <a:pt x="1729" y="206"/>
                      <a:pt x="1726" y="210"/>
                    </a:cubicBezTo>
                    <a:cubicBezTo>
                      <a:pt x="1726" y="210"/>
                      <a:pt x="1726" y="211"/>
                      <a:pt x="1725" y="212"/>
                    </a:cubicBezTo>
                    <a:cubicBezTo>
                      <a:pt x="1723" y="215"/>
                      <a:pt x="1720" y="218"/>
                      <a:pt x="1717" y="221"/>
                    </a:cubicBezTo>
                    <a:cubicBezTo>
                      <a:pt x="1717" y="222"/>
                      <a:pt x="1716" y="223"/>
                      <a:pt x="1715" y="224"/>
                    </a:cubicBezTo>
                    <a:cubicBezTo>
                      <a:pt x="1713" y="227"/>
                      <a:pt x="1711" y="230"/>
                      <a:pt x="1708" y="233"/>
                    </a:cubicBezTo>
                    <a:cubicBezTo>
                      <a:pt x="1708" y="233"/>
                      <a:pt x="1707" y="234"/>
                      <a:pt x="1707" y="234"/>
                    </a:cubicBezTo>
                    <a:cubicBezTo>
                      <a:pt x="1704" y="238"/>
                      <a:pt x="1701" y="241"/>
                      <a:pt x="1698" y="244"/>
                    </a:cubicBezTo>
                    <a:cubicBezTo>
                      <a:pt x="1697" y="245"/>
                      <a:pt x="1697" y="246"/>
                      <a:pt x="1696" y="247"/>
                    </a:cubicBezTo>
                    <a:cubicBezTo>
                      <a:pt x="1693" y="250"/>
                      <a:pt x="1691" y="252"/>
                      <a:pt x="1688" y="255"/>
                    </a:cubicBezTo>
                    <a:cubicBezTo>
                      <a:pt x="1687" y="256"/>
                      <a:pt x="1687" y="256"/>
                      <a:pt x="1686" y="257"/>
                    </a:cubicBezTo>
                    <a:cubicBezTo>
                      <a:pt x="1683" y="260"/>
                      <a:pt x="1680" y="263"/>
                      <a:pt x="1677" y="267"/>
                    </a:cubicBezTo>
                    <a:cubicBezTo>
                      <a:pt x="1676" y="267"/>
                      <a:pt x="1675" y="268"/>
                      <a:pt x="1674" y="269"/>
                    </a:cubicBezTo>
                    <a:cubicBezTo>
                      <a:pt x="1672" y="272"/>
                      <a:pt x="1669" y="274"/>
                      <a:pt x="1666" y="277"/>
                    </a:cubicBezTo>
                    <a:cubicBezTo>
                      <a:pt x="1665" y="278"/>
                      <a:pt x="1665" y="278"/>
                      <a:pt x="1664" y="279"/>
                    </a:cubicBezTo>
                    <a:cubicBezTo>
                      <a:pt x="1662" y="281"/>
                      <a:pt x="1660" y="282"/>
                      <a:pt x="1658" y="284"/>
                    </a:cubicBezTo>
                    <a:cubicBezTo>
                      <a:pt x="1656" y="286"/>
                      <a:pt x="1654" y="288"/>
                      <a:pt x="1652" y="290"/>
                    </a:cubicBezTo>
                    <a:cubicBezTo>
                      <a:pt x="1650" y="292"/>
                      <a:pt x="1648" y="293"/>
                      <a:pt x="1646" y="295"/>
                    </a:cubicBezTo>
                    <a:cubicBezTo>
                      <a:pt x="1644" y="297"/>
                      <a:pt x="1641" y="299"/>
                      <a:pt x="1639" y="301"/>
                    </a:cubicBezTo>
                    <a:cubicBezTo>
                      <a:pt x="1637" y="302"/>
                      <a:pt x="1635" y="304"/>
                      <a:pt x="1633" y="306"/>
                    </a:cubicBezTo>
                    <a:cubicBezTo>
                      <a:pt x="1631" y="308"/>
                      <a:pt x="1628" y="310"/>
                      <a:pt x="1626" y="311"/>
                    </a:cubicBezTo>
                    <a:cubicBezTo>
                      <a:pt x="1624" y="313"/>
                      <a:pt x="1621" y="315"/>
                      <a:pt x="1619" y="316"/>
                    </a:cubicBezTo>
                    <a:cubicBezTo>
                      <a:pt x="1617" y="318"/>
                      <a:pt x="1614" y="320"/>
                      <a:pt x="1612" y="322"/>
                    </a:cubicBezTo>
                    <a:cubicBezTo>
                      <a:pt x="1610" y="324"/>
                      <a:pt x="1608" y="325"/>
                      <a:pt x="1605" y="327"/>
                    </a:cubicBezTo>
                    <a:cubicBezTo>
                      <a:pt x="1603" y="329"/>
                      <a:pt x="1600" y="330"/>
                      <a:pt x="1598" y="332"/>
                    </a:cubicBezTo>
                    <a:cubicBezTo>
                      <a:pt x="1595" y="334"/>
                      <a:pt x="1593" y="336"/>
                      <a:pt x="1591" y="337"/>
                    </a:cubicBezTo>
                    <a:cubicBezTo>
                      <a:pt x="1588" y="339"/>
                      <a:pt x="1586" y="341"/>
                      <a:pt x="1583" y="343"/>
                    </a:cubicBezTo>
                    <a:cubicBezTo>
                      <a:pt x="1581" y="344"/>
                      <a:pt x="1578" y="346"/>
                      <a:pt x="1576" y="347"/>
                    </a:cubicBezTo>
                    <a:cubicBezTo>
                      <a:pt x="1573" y="349"/>
                      <a:pt x="1570" y="351"/>
                      <a:pt x="1568" y="353"/>
                    </a:cubicBezTo>
                    <a:cubicBezTo>
                      <a:pt x="1565" y="354"/>
                      <a:pt x="1563" y="356"/>
                      <a:pt x="1560" y="357"/>
                    </a:cubicBezTo>
                    <a:cubicBezTo>
                      <a:pt x="1557" y="359"/>
                      <a:pt x="1555" y="361"/>
                      <a:pt x="1552" y="362"/>
                    </a:cubicBezTo>
                    <a:cubicBezTo>
                      <a:pt x="1547" y="365"/>
                      <a:pt x="1543" y="368"/>
                      <a:pt x="1538" y="370"/>
                    </a:cubicBezTo>
                    <a:cubicBezTo>
                      <a:pt x="1532" y="374"/>
                      <a:pt x="1525" y="378"/>
                      <a:pt x="1518" y="382"/>
                    </a:cubicBezTo>
                    <a:cubicBezTo>
                      <a:pt x="1516" y="383"/>
                      <a:pt x="1514" y="384"/>
                      <a:pt x="1512" y="385"/>
                    </a:cubicBezTo>
                    <a:cubicBezTo>
                      <a:pt x="1507" y="388"/>
                      <a:pt x="1501" y="391"/>
                      <a:pt x="1496" y="393"/>
                    </a:cubicBezTo>
                    <a:cubicBezTo>
                      <a:pt x="1494" y="394"/>
                      <a:pt x="1492" y="395"/>
                      <a:pt x="1490" y="396"/>
                    </a:cubicBezTo>
                    <a:cubicBezTo>
                      <a:pt x="1483" y="400"/>
                      <a:pt x="1476" y="403"/>
                      <a:pt x="1469" y="407"/>
                    </a:cubicBezTo>
                    <a:cubicBezTo>
                      <a:pt x="1468" y="407"/>
                      <a:pt x="1467" y="408"/>
                      <a:pt x="1465" y="408"/>
                    </a:cubicBezTo>
                    <a:cubicBezTo>
                      <a:pt x="1459" y="411"/>
                      <a:pt x="1453" y="414"/>
                      <a:pt x="1447" y="417"/>
                    </a:cubicBezTo>
                    <a:cubicBezTo>
                      <a:pt x="1445" y="418"/>
                      <a:pt x="1443" y="419"/>
                      <a:pt x="1440" y="420"/>
                    </a:cubicBezTo>
                    <a:cubicBezTo>
                      <a:pt x="1435" y="422"/>
                      <a:pt x="1428" y="425"/>
                      <a:pt x="1422" y="427"/>
                    </a:cubicBezTo>
                    <a:cubicBezTo>
                      <a:pt x="1421" y="428"/>
                      <a:pt x="1419" y="429"/>
                      <a:pt x="1418" y="429"/>
                    </a:cubicBezTo>
                    <a:cubicBezTo>
                      <a:pt x="1410" y="432"/>
                      <a:pt x="1403" y="435"/>
                      <a:pt x="1395" y="438"/>
                    </a:cubicBezTo>
                    <a:cubicBezTo>
                      <a:pt x="1393" y="439"/>
                      <a:pt x="1391" y="439"/>
                      <a:pt x="1390" y="440"/>
                    </a:cubicBezTo>
                    <a:cubicBezTo>
                      <a:pt x="1384" y="442"/>
                      <a:pt x="1378" y="445"/>
                      <a:pt x="1372" y="447"/>
                    </a:cubicBezTo>
                    <a:cubicBezTo>
                      <a:pt x="1369" y="448"/>
                      <a:pt x="1367" y="448"/>
                      <a:pt x="1365" y="449"/>
                    </a:cubicBezTo>
                    <a:cubicBezTo>
                      <a:pt x="1357" y="452"/>
                      <a:pt x="1350" y="454"/>
                      <a:pt x="1343" y="457"/>
                    </a:cubicBezTo>
                    <a:cubicBezTo>
                      <a:pt x="1342" y="457"/>
                      <a:pt x="1342" y="457"/>
                      <a:pt x="1341" y="457"/>
                    </a:cubicBezTo>
                    <a:cubicBezTo>
                      <a:pt x="1334" y="459"/>
                      <a:pt x="1328" y="461"/>
                      <a:pt x="1321" y="463"/>
                    </a:cubicBezTo>
                    <a:cubicBezTo>
                      <a:pt x="1320" y="464"/>
                      <a:pt x="1318" y="464"/>
                      <a:pt x="1317" y="465"/>
                    </a:cubicBezTo>
                    <a:cubicBezTo>
                      <a:pt x="1311" y="466"/>
                      <a:pt x="1306" y="468"/>
                      <a:pt x="1301" y="469"/>
                    </a:cubicBezTo>
                    <a:cubicBezTo>
                      <a:pt x="1298" y="470"/>
                      <a:pt x="1296" y="471"/>
                      <a:pt x="1293" y="471"/>
                    </a:cubicBezTo>
                    <a:cubicBezTo>
                      <a:pt x="1289" y="473"/>
                      <a:pt x="1285" y="474"/>
                      <a:pt x="1280" y="475"/>
                    </a:cubicBezTo>
                    <a:cubicBezTo>
                      <a:pt x="1278" y="476"/>
                      <a:pt x="1275" y="476"/>
                      <a:pt x="1272" y="477"/>
                    </a:cubicBezTo>
                    <a:cubicBezTo>
                      <a:pt x="1268" y="478"/>
                      <a:pt x="1264" y="479"/>
                      <a:pt x="1260" y="480"/>
                    </a:cubicBezTo>
                    <a:cubicBezTo>
                      <a:pt x="1257" y="481"/>
                      <a:pt x="1254" y="482"/>
                      <a:pt x="1251" y="483"/>
                    </a:cubicBezTo>
                    <a:cubicBezTo>
                      <a:pt x="1247" y="483"/>
                      <a:pt x="1243" y="484"/>
                      <a:pt x="1239" y="485"/>
                    </a:cubicBezTo>
                    <a:cubicBezTo>
                      <a:pt x="1236" y="486"/>
                      <a:pt x="1233" y="487"/>
                      <a:pt x="1230" y="487"/>
                    </a:cubicBezTo>
                    <a:cubicBezTo>
                      <a:pt x="1226" y="488"/>
                      <a:pt x="1222" y="489"/>
                      <a:pt x="1218" y="490"/>
                    </a:cubicBezTo>
                    <a:cubicBezTo>
                      <a:pt x="1215" y="491"/>
                      <a:pt x="1212" y="491"/>
                      <a:pt x="1208" y="492"/>
                    </a:cubicBezTo>
                    <a:cubicBezTo>
                      <a:pt x="1205" y="493"/>
                      <a:pt x="1201" y="494"/>
                      <a:pt x="1197" y="494"/>
                    </a:cubicBezTo>
                    <a:cubicBezTo>
                      <a:pt x="1194" y="495"/>
                      <a:pt x="1190" y="496"/>
                      <a:pt x="1187" y="496"/>
                    </a:cubicBezTo>
                    <a:cubicBezTo>
                      <a:pt x="1183" y="497"/>
                      <a:pt x="1179" y="498"/>
                      <a:pt x="1176" y="499"/>
                    </a:cubicBezTo>
                    <a:cubicBezTo>
                      <a:pt x="1173" y="499"/>
                      <a:pt x="1170" y="500"/>
                      <a:pt x="1167" y="500"/>
                    </a:cubicBezTo>
                    <a:cubicBezTo>
                      <a:pt x="1161" y="501"/>
                      <a:pt x="1154" y="502"/>
                      <a:pt x="1147" y="503"/>
                    </a:cubicBezTo>
                    <a:cubicBezTo>
                      <a:pt x="1145" y="504"/>
                      <a:pt x="1143" y="504"/>
                      <a:pt x="1141" y="504"/>
                    </a:cubicBezTo>
                    <a:cubicBezTo>
                      <a:pt x="1133" y="506"/>
                      <a:pt x="1124" y="507"/>
                      <a:pt x="1116" y="508"/>
                    </a:cubicBezTo>
                    <a:cubicBezTo>
                      <a:pt x="1114" y="508"/>
                      <a:pt x="1112" y="509"/>
                      <a:pt x="1110" y="509"/>
                    </a:cubicBezTo>
                    <a:cubicBezTo>
                      <a:pt x="1103" y="510"/>
                      <a:pt x="1096" y="511"/>
                      <a:pt x="1089" y="512"/>
                    </a:cubicBezTo>
                    <a:cubicBezTo>
                      <a:pt x="1087" y="512"/>
                      <a:pt x="1084" y="512"/>
                      <a:pt x="1082" y="513"/>
                    </a:cubicBezTo>
                    <a:cubicBezTo>
                      <a:pt x="1075" y="513"/>
                      <a:pt x="1067" y="514"/>
                      <a:pt x="1060" y="515"/>
                    </a:cubicBezTo>
                    <a:cubicBezTo>
                      <a:pt x="1059" y="515"/>
                      <a:pt x="1057" y="515"/>
                      <a:pt x="1055" y="515"/>
                    </a:cubicBezTo>
                    <a:cubicBezTo>
                      <a:pt x="1048" y="516"/>
                      <a:pt x="1040" y="517"/>
                      <a:pt x="1032" y="518"/>
                    </a:cubicBezTo>
                    <a:cubicBezTo>
                      <a:pt x="1031" y="518"/>
                      <a:pt x="1030" y="518"/>
                      <a:pt x="1028" y="518"/>
                    </a:cubicBezTo>
                    <a:cubicBezTo>
                      <a:pt x="1022" y="518"/>
                      <a:pt x="1015" y="519"/>
                      <a:pt x="1009" y="519"/>
                    </a:cubicBezTo>
                    <a:cubicBezTo>
                      <a:pt x="1006" y="519"/>
                      <a:pt x="1003" y="520"/>
                      <a:pt x="1001" y="520"/>
                    </a:cubicBezTo>
                    <a:cubicBezTo>
                      <a:pt x="996" y="520"/>
                      <a:pt x="991" y="520"/>
                      <a:pt x="985" y="521"/>
                    </a:cubicBezTo>
                    <a:cubicBezTo>
                      <a:pt x="982" y="521"/>
                      <a:pt x="979" y="521"/>
                      <a:pt x="976" y="521"/>
                    </a:cubicBezTo>
                    <a:cubicBezTo>
                      <a:pt x="972" y="521"/>
                      <a:pt x="967" y="522"/>
                      <a:pt x="962" y="522"/>
                    </a:cubicBezTo>
                    <a:cubicBezTo>
                      <a:pt x="959" y="522"/>
                      <a:pt x="955" y="522"/>
                      <a:pt x="952" y="522"/>
                    </a:cubicBezTo>
                    <a:cubicBezTo>
                      <a:pt x="948" y="522"/>
                      <a:pt x="944" y="522"/>
                      <a:pt x="940" y="522"/>
                    </a:cubicBezTo>
                    <a:cubicBezTo>
                      <a:pt x="937" y="522"/>
                      <a:pt x="933" y="523"/>
                      <a:pt x="930" y="523"/>
                    </a:cubicBezTo>
                    <a:cubicBezTo>
                      <a:pt x="926" y="523"/>
                      <a:pt x="922" y="523"/>
                      <a:pt x="917" y="523"/>
                    </a:cubicBezTo>
                    <a:cubicBezTo>
                      <a:pt x="914" y="523"/>
                      <a:pt x="911" y="523"/>
                      <a:pt x="907" y="523"/>
                    </a:cubicBezTo>
                    <a:cubicBezTo>
                      <a:pt x="903" y="523"/>
                      <a:pt x="899" y="523"/>
                      <a:pt x="895" y="523"/>
                    </a:cubicBezTo>
                    <a:cubicBezTo>
                      <a:pt x="892" y="523"/>
                      <a:pt x="888" y="523"/>
                      <a:pt x="885" y="523"/>
                    </a:cubicBezTo>
                    <a:cubicBezTo>
                      <a:pt x="881" y="523"/>
                      <a:pt x="877" y="523"/>
                      <a:pt x="872" y="523"/>
                    </a:cubicBezTo>
                    <a:cubicBezTo>
                      <a:pt x="869" y="522"/>
                      <a:pt x="866" y="522"/>
                      <a:pt x="863" y="522"/>
                    </a:cubicBezTo>
                    <a:cubicBezTo>
                      <a:pt x="859" y="522"/>
                      <a:pt x="855" y="522"/>
                      <a:pt x="851" y="522"/>
                    </a:cubicBezTo>
                    <a:cubicBezTo>
                      <a:pt x="848" y="522"/>
                      <a:pt x="844" y="522"/>
                      <a:pt x="841" y="522"/>
                    </a:cubicBezTo>
                    <a:cubicBezTo>
                      <a:pt x="837" y="521"/>
                      <a:pt x="833" y="521"/>
                      <a:pt x="829" y="521"/>
                    </a:cubicBezTo>
                    <a:cubicBezTo>
                      <a:pt x="826" y="521"/>
                      <a:pt x="822" y="521"/>
                      <a:pt x="819" y="521"/>
                    </a:cubicBezTo>
                    <a:cubicBezTo>
                      <a:pt x="815" y="520"/>
                      <a:pt x="811" y="520"/>
                      <a:pt x="807" y="520"/>
                    </a:cubicBezTo>
                    <a:cubicBezTo>
                      <a:pt x="804" y="520"/>
                      <a:pt x="800" y="519"/>
                      <a:pt x="797" y="519"/>
                    </a:cubicBezTo>
                    <a:cubicBezTo>
                      <a:pt x="793" y="519"/>
                      <a:pt x="789" y="519"/>
                      <a:pt x="785" y="518"/>
                    </a:cubicBezTo>
                    <a:cubicBezTo>
                      <a:pt x="782" y="518"/>
                      <a:pt x="779" y="518"/>
                      <a:pt x="776" y="518"/>
                    </a:cubicBezTo>
                    <a:cubicBezTo>
                      <a:pt x="771" y="517"/>
                      <a:pt x="767" y="517"/>
                      <a:pt x="762" y="516"/>
                    </a:cubicBezTo>
                    <a:cubicBezTo>
                      <a:pt x="760" y="516"/>
                      <a:pt x="757" y="516"/>
                      <a:pt x="754" y="516"/>
                    </a:cubicBezTo>
                    <a:cubicBezTo>
                      <a:pt x="749" y="515"/>
                      <a:pt x="744" y="515"/>
                      <a:pt x="739" y="514"/>
                    </a:cubicBezTo>
                    <a:cubicBezTo>
                      <a:pt x="737" y="514"/>
                      <a:pt x="734" y="514"/>
                      <a:pt x="732" y="513"/>
                    </a:cubicBezTo>
                    <a:cubicBezTo>
                      <a:pt x="725" y="513"/>
                      <a:pt x="718" y="512"/>
                      <a:pt x="711" y="511"/>
                    </a:cubicBezTo>
                    <a:cubicBezTo>
                      <a:pt x="710" y="511"/>
                      <a:pt x="709" y="511"/>
                      <a:pt x="708" y="510"/>
                    </a:cubicBezTo>
                    <a:cubicBezTo>
                      <a:pt x="702" y="510"/>
                      <a:pt x="696" y="509"/>
                      <a:pt x="689" y="508"/>
                    </a:cubicBezTo>
                    <a:cubicBezTo>
                      <a:pt x="688" y="508"/>
                      <a:pt x="686" y="507"/>
                      <a:pt x="684" y="507"/>
                    </a:cubicBezTo>
                    <a:cubicBezTo>
                      <a:pt x="678" y="506"/>
                      <a:pt x="673" y="506"/>
                      <a:pt x="668" y="505"/>
                    </a:cubicBezTo>
                    <a:cubicBezTo>
                      <a:pt x="665" y="504"/>
                      <a:pt x="662" y="504"/>
                      <a:pt x="659" y="503"/>
                    </a:cubicBezTo>
                    <a:cubicBezTo>
                      <a:pt x="655" y="503"/>
                      <a:pt x="650" y="502"/>
                      <a:pt x="646" y="501"/>
                    </a:cubicBezTo>
                    <a:cubicBezTo>
                      <a:pt x="643" y="501"/>
                      <a:pt x="640" y="500"/>
                      <a:pt x="637" y="500"/>
                    </a:cubicBezTo>
                    <a:cubicBezTo>
                      <a:pt x="633" y="499"/>
                      <a:pt x="629" y="498"/>
                      <a:pt x="624" y="497"/>
                    </a:cubicBezTo>
                    <a:cubicBezTo>
                      <a:pt x="621" y="497"/>
                      <a:pt x="618" y="496"/>
                      <a:pt x="615" y="495"/>
                    </a:cubicBezTo>
                    <a:cubicBezTo>
                      <a:pt x="611" y="495"/>
                      <a:pt x="607" y="494"/>
                      <a:pt x="603" y="493"/>
                    </a:cubicBezTo>
                    <a:cubicBezTo>
                      <a:pt x="600" y="492"/>
                      <a:pt x="597" y="492"/>
                      <a:pt x="594" y="491"/>
                    </a:cubicBezTo>
                    <a:cubicBezTo>
                      <a:pt x="590" y="490"/>
                      <a:pt x="585" y="489"/>
                      <a:pt x="580" y="488"/>
                    </a:cubicBezTo>
                    <a:cubicBezTo>
                      <a:pt x="577" y="487"/>
                      <a:pt x="574" y="487"/>
                      <a:pt x="571" y="486"/>
                    </a:cubicBezTo>
                    <a:cubicBezTo>
                      <a:pt x="567" y="485"/>
                      <a:pt x="562" y="484"/>
                      <a:pt x="558" y="483"/>
                    </a:cubicBezTo>
                    <a:cubicBezTo>
                      <a:pt x="555" y="482"/>
                      <a:pt x="552" y="482"/>
                      <a:pt x="549" y="481"/>
                    </a:cubicBezTo>
                    <a:cubicBezTo>
                      <a:pt x="544" y="480"/>
                      <a:pt x="540" y="478"/>
                      <a:pt x="535" y="477"/>
                    </a:cubicBezTo>
                    <a:cubicBezTo>
                      <a:pt x="532" y="477"/>
                      <a:pt x="530" y="476"/>
                      <a:pt x="527" y="475"/>
                    </a:cubicBezTo>
                    <a:cubicBezTo>
                      <a:pt x="521" y="474"/>
                      <a:pt x="516" y="472"/>
                      <a:pt x="510" y="470"/>
                    </a:cubicBezTo>
                    <a:cubicBezTo>
                      <a:pt x="508" y="470"/>
                      <a:pt x="507" y="470"/>
                      <a:pt x="506" y="469"/>
                    </a:cubicBezTo>
                    <a:cubicBezTo>
                      <a:pt x="497" y="467"/>
                      <a:pt x="489" y="464"/>
                      <a:pt x="481" y="462"/>
                    </a:cubicBezTo>
                    <a:cubicBezTo>
                      <a:pt x="479" y="461"/>
                      <a:pt x="476" y="461"/>
                      <a:pt x="474" y="460"/>
                    </a:cubicBezTo>
                    <a:cubicBezTo>
                      <a:pt x="468" y="458"/>
                      <a:pt x="461" y="456"/>
                      <a:pt x="454" y="453"/>
                    </a:cubicBezTo>
                    <a:cubicBezTo>
                      <a:pt x="453" y="453"/>
                      <a:pt x="451" y="452"/>
                      <a:pt x="449" y="452"/>
                    </a:cubicBezTo>
                    <a:cubicBezTo>
                      <a:pt x="441" y="449"/>
                      <a:pt x="433" y="446"/>
                      <a:pt x="425" y="443"/>
                    </a:cubicBezTo>
                    <a:cubicBezTo>
                      <a:pt x="423" y="443"/>
                      <a:pt x="422" y="442"/>
                      <a:pt x="420" y="441"/>
                    </a:cubicBezTo>
                    <a:cubicBezTo>
                      <a:pt x="413" y="439"/>
                      <a:pt x="407" y="436"/>
                      <a:pt x="401" y="434"/>
                    </a:cubicBezTo>
                    <a:cubicBezTo>
                      <a:pt x="398" y="433"/>
                      <a:pt x="396" y="432"/>
                      <a:pt x="393" y="431"/>
                    </a:cubicBezTo>
                    <a:cubicBezTo>
                      <a:pt x="391" y="430"/>
                      <a:pt x="388" y="429"/>
                      <a:pt x="386" y="428"/>
                    </a:cubicBezTo>
                    <a:cubicBezTo>
                      <a:pt x="382" y="427"/>
                      <a:pt x="379" y="425"/>
                      <a:pt x="376" y="424"/>
                    </a:cubicBezTo>
                    <a:cubicBezTo>
                      <a:pt x="373" y="423"/>
                      <a:pt x="370" y="422"/>
                      <a:pt x="368" y="420"/>
                    </a:cubicBezTo>
                    <a:cubicBezTo>
                      <a:pt x="364" y="419"/>
                      <a:pt x="361" y="418"/>
                      <a:pt x="358" y="416"/>
                    </a:cubicBezTo>
                    <a:cubicBezTo>
                      <a:pt x="355" y="415"/>
                      <a:pt x="353" y="414"/>
                      <a:pt x="350" y="413"/>
                    </a:cubicBezTo>
                    <a:cubicBezTo>
                      <a:pt x="347" y="411"/>
                      <a:pt x="344" y="410"/>
                      <a:pt x="341" y="408"/>
                    </a:cubicBezTo>
                    <a:cubicBezTo>
                      <a:pt x="338" y="407"/>
                      <a:pt x="336" y="406"/>
                      <a:pt x="333" y="405"/>
                    </a:cubicBezTo>
                    <a:cubicBezTo>
                      <a:pt x="330" y="403"/>
                      <a:pt x="327" y="402"/>
                      <a:pt x="323" y="400"/>
                    </a:cubicBezTo>
                    <a:cubicBezTo>
                      <a:pt x="321" y="399"/>
                      <a:pt x="319" y="398"/>
                      <a:pt x="316" y="397"/>
                    </a:cubicBezTo>
                    <a:cubicBezTo>
                      <a:pt x="313" y="395"/>
                      <a:pt x="310" y="393"/>
                      <a:pt x="306" y="392"/>
                    </a:cubicBezTo>
                    <a:cubicBezTo>
                      <a:pt x="304" y="390"/>
                      <a:pt x="302" y="389"/>
                      <a:pt x="300" y="388"/>
                    </a:cubicBezTo>
                    <a:cubicBezTo>
                      <a:pt x="296" y="386"/>
                      <a:pt x="292" y="384"/>
                      <a:pt x="289" y="382"/>
                    </a:cubicBezTo>
                    <a:cubicBezTo>
                      <a:pt x="287" y="381"/>
                      <a:pt x="285" y="380"/>
                      <a:pt x="283" y="379"/>
                    </a:cubicBezTo>
                    <a:cubicBezTo>
                      <a:pt x="278" y="376"/>
                      <a:pt x="273" y="373"/>
                      <a:pt x="267" y="370"/>
                    </a:cubicBezTo>
                    <a:cubicBezTo>
                      <a:pt x="134" y="294"/>
                      <a:pt x="51" y="199"/>
                      <a:pt x="18" y="100"/>
                    </a:cubicBezTo>
                    <a:cubicBezTo>
                      <a:pt x="7" y="67"/>
                      <a:pt x="2" y="33"/>
                      <a:pt x="2" y="0"/>
                    </a:cubicBezTo>
                    <a:cubicBezTo>
                      <a:pt x="1" y="456"/>
                      <a:pt x="1" y="456"/>
                      <a:pt x="1" y="456"/>
                    </a:cubicBezTo>
                    <a:cubicBezTo>
                      <a:pt x="0" y="590"/>
                      <a:pt x="89" y="724"/>
                      <a:pt x="266" y="827"/>
                    </a:cubicBezTo>
                    <a:cubicBezTo>
                      <a:pt x="271" y="830"/>
                      <a:pt x="277" y="833"/>
                      <a:pt x="282" y="836"/>
                    </a:cubicBezTo>
                    <a:cubicBezTo>
                      <a:pt x="284" y="837"/>
                      <a:pt x="286" y="837"/>
                      <a:pt x="287" y="838"/>
                    </a:cubicBezTo>
                    <a:cubicBezTo>
                      <a:pt x="291" y="840"/>
                      <a:pt x="295" y="842"/>
                      <a:pt x="298" y="844"/>
                    </a:cubicBezTo>
                    <a:cubicBezTo>
                      <a:pt x="301" y="845"/>
                      <a:pt x="303" y="847"/>
                      <a:pt x="305" y="848"/>
                    </a:cubicBezTo>
                    <a:cubicBezTo>
                      <a:pt x="308" y="849"/>
                      <a:pt x="312" y="851"/>
                      <a:pt x="315" y="853"/>
                    </a:cubicBezTo>
                    <a:cubicBezTo>
                      <a:pt x="317" y="854"/>
                      <a:pt x="320" y="855"/>
                      <a:pt x="322" y="856"/>
                    </a:cubicBezTo>
                    <a:cubicBezTo>
                      <a:pt x="325" y="858"/>
                      <a:pt x="329" y="859"/>
                      <a:pt x="332" y="861"/>
                    </a:cubicBezTo>
                    <a:cubicBezTo>
                      <a:pt x="334" y="862"/>
                      <a:pt x="337" y="863"/>
                      <a:pt x="339" y="864"/>
                    </a:cubicBezTo>
                    <a:cubicBezTo>
                      <a:pt x="343" y="866"/>
                      <a:pt x="346" y="867"/>
                      <a:pt x="349" y="869"/>
                    </a:cubicBezTo>
                    <a:cubicBezTo>
                      <a:pt x="352" y="870"/>
                      <a:pt x="354" y="871"/>
                      <a:pt x="357" y="872"/>
                    </a:cubicBezTo>
                    <a:cubicBezTo>
                      <a:pt x="360" y="874"/>
                      <a:pt x="363" y="875"/>
                      <a:pt x="366" y="877"/>
                    </a:cubicBezTo>
                    <a:cubicBezTo>
                      <a:pt x="369" y="878"/>
                      <a:pt x="372" y="879"/>
                      <a:pt x="374" y="880"/>
                    </a:cubicBezTo>
                    <a:cubicBezTo>
                      <a:pt x="378" y="881"/>
                      <a:pt x="381" y="883"/>
                      <a:pt x="384" y="884"/>
                    </a:cubicBezTo>
                    <a:cubicBezTo>
                      <a:pt x="387" y="885"/>
                      <a:pt x="389" y="886"/>
                      <a:pt x="392" y="887"/>
                    </a:cubicBezTo>
                    <a:cubicBezTo>
                      <a:pt x="393" y="888"/>
                      <a:pt x="394" y="888"/>
                      <a:pt x="396" y="889"/>
                    </a:cubicBezTo>
                    <a:cubicBezTo>
                      <a:pt x="397" y="889"/>
                      <a:pt x="398" y="890"/>
                      <a:pt x="399" y="890"/>
                    </a:cubicBezTo>
                    <a:cubicBezTo>
                      <a:pt x="406" y="893"/>
                      <a:pt x="412" y="895"/>
                      <a:pt x="419" y="897"/>
                    </a:cubicBezTo>
                    <a:cubicBezTo>
                      <a:pt x="420" y="898"/>
                      <a:pt x="422" y="899"/>
                      <a:pt x="424" y="899"/>
                    </a:cubicBezTo>
                    <a:cubicBezTo>
                      <a:pt x="432" y="902"/>
                      <a:pt x="440" y="905"/>
                      <a:pt x="448" y="908"/>
                    </a:cubicBezTo>
                    <a:cubicBezTo>
                      <a:pt x="450" y="908"/>
                      <a:pt x="451" y="909"/>
                      <a:pt x="453" y="910"/>
                    </a:cubicBezTo>
                    <a:cubicBezTo>
                      <a:pt x="460" y="912"/>
                      <a:pt x="466" y="914"/>
                      <a:pt x="473" y="916"/>
                    </a:cubicBezTo>
                    <a:cubicBezTo>
                      <a:pt x="475" y="917"/>
                      <a:pt x="477" y="917"/>
                      <a:pt x="480" y="918"/>
                    </a:cubicBezTo>
                    <a:cubicBezTo>
                      <a:pt x="488" y="921"/>
                      <a:pt x="496" y="923"/>
                      <a:pt x="504" y="925"/>
                    </a:cubicBezTo>
                    <a:cubicBezTo>
                      <a:pt x="505" y="926"/>
                      <a:pt x="505" y="926"/>
                      <a:pt x="505" y="926"/>
                    </a:cubicBezTo>
                    <a:cubicBezTo>
                      <a:pt x="506" y="926"/>
                      <a:pt x="507" y="926"/>
                      <a:pt x="509" y="927"/>
                    </a:cubicBezTo>
                    <a:cubicBezTo>
                      <a:pt x="514" y="928"/>
                      <a:pt x="520" y="930"/>
                      <a:pt x="526" y="931"/>
                    </a:cubicBezTo>
                    <a:cubicBezTo>
                      <a:pt x="529" y="932"/>
                      <a:pt x="531" y="933"/>
                      <a:pt x="534" y="933"/>
                    </a:cubicBezTo>
                    <a:cubicBezTo>
                      <a:pt x="538" y="935"/>
                      <a:pt x="543" y="936"/>
                      <a:pt x="548" y="937"/>
                    </a:cubicBezTo>
                    <a:cubicBezTo>
                      <a:pt x="551" y="938"/>
                      <a:pt x="554" y="938"/>
                      <a:pt x="557" y="939"/>
                    </a:cubicBezTo>
                    <a:cubicBezTo>
                      <a:pt x="561" y="940"/>
                      <a:pt x="566" y="941"/>
                      <a:pt x="570" y="942"/>
                    </a:cubicBezTo>
                    <a:cubicBezTo>
                      <a:pt x="573" y="943"/>
                      <a:pt x="576" y="944"/>
                      <a:pt x="579" y="944"/>
                    </a:cubicBezTo>
                    <a:cubicBezTo>
                      <a:pt x="584" y="945"/>
                      <a:pt x="588" y="946"/>
                      <a:pt x="593" y="947"/>
                    </a:cubicBezTo>
                    <a:cubicBezTo>
                      <a:pt x="595" y="948"/>
                      <a:pt x="597" y="948"/>
                      <a:pt x="599" y="948"/>
                    </a:cubicBezTo>
                    <a:cubicBezTo>
                      <a:pt x="600" y="949"/>
                      <a:pt x="601" y="949"/>
                      <a:pt x="602" y="949"/>
                    </a:cubicBezTo>
                    <a:cubicBezTo>
                      <a:pt x="606" y="950"/>
                      <a:pt x="610" y="951"/>
                      <a:pt x="614" y="952"/>
                    </a:cubicBezTo>
                    <a:cubicBezTo>
                      <a:pt x="617" y="952"/>
                      <a:pt x="620" y="953"/>
                      <a:pt x="623" y="953"/>
                    </a:cubicBezTo>
                    <a:cubicBezTo>
                      <a:pt x="627" y="954"/>
                      <a:pt x="631" y="955"/>
                      <a:pt x="636" y="956"/>
                    </a:cubicBezTo>
                    <a:cubicBezTo>
                      <a:pt x="639" y="956"/>
                      <a:pt x="642" y="957"/>
                      <a:pt x="645" y="957"/>
                    </a:cubicBezTo>
                    <a:cubicBezTo>
                      <a:pt x="649" y="958"/>
                      <a:pt x="654" y="959"/>
                      <a:pt x="658" y="959"/>
                    </a:cubicBezTo>
                    <a:cubicBezTo>
                      <a:pt x="661" y="960"/>
                      <a:pt x="664" y="960"/>
                      <a:pt x="666" y="961"/>
                    </a:cubicBezTo>
                    <a:cubicBezTo>
                      <a:pt x="672" y="962"/>
                      <a:pt x="677" y="962"/>
                      <a:pt x="683" y="963"/>
                    </a:cubicBezTo>
                    <a:cubicBezTo>
                      <a:pt x="684" y="963"/>
                      <a:pt x="686" y="964"/>
                      <a:pt x="688" y="964"/>
                    </a:cubicBezTo>
                    <a:cubicBezTo>
                      <a:pt x="688" y="964"/>
                      <a:pt x="688" y="964"/>
                      <a:pt x="688" y="964"/>
                    </a:cubicBezTo>
                    <a:cubicBezTo>
                      <a:pt x="694" y="965"/>
                      <a:pt x="701" y="966"/>
                      <a:pt x="707" y="967"/>
                    </a:cubicBezTo>
                    <a:cubicBezTo>
                      <a:pt x="708" y="967"/>
                      <a:pt x="709" y="967"/>
                      <a:pt x="709" y="967"/>
                    </a:cubicBezTo>
                    <a:cubicBezTo>
                      <a:pt x="717" y="968"/>
                      <a:pt x="724" y="969"/>
                      <a:pt x="731" y="969"/>
                    </a:cubicBezTo>
                    <a:cubicBezTo>
                      <a:pt x="733" y="970"/>
                      <a:pt x="735" y="970"/>
                      <a:pt x="738" y="970"/>
                    </a:cubicBezTo>
                    <a:cubicBezTo>
                      <a:pt x="743" y="971"/>
                      <a:pt x="748" y="971"/>
                      <a:pt x="753" y="972"/>
                    </a:cubicBezTo>
                    <a:cubicBezTo>
                      <a:pt x="755" y="972"/>
                      <a:pt x="758" y="972"/>
                      <a:pt x="761" y="973"/>
                    </a:cubicBezTo>
                    <a:cubicBezTo>
                      <a:pt x="765" y="973"/>
                      <a:pt x="770" y="973"/>
                      <a:pt x="774" y="974"/>
                    </a:cubicBezTo>
                    <a:cubicBezTo>
                      <a:pt x="775" y="974"/>
                      <a:pt x="775" y="974"/>
                      <a:pt x="775" y="974"/>
                    </a:cubicBezTo>
                    <a:cubicBezTo>
                      <a:pt x="778" y="974"/>
                      <a:pt x="781" y="974"/>
                      <a:pt x="783" y="974"/>
                    </a:cubicBezTo>
                    <a:cubicBezTo>
                      <a:pt x="788" y="975"/>
                      <a:pt x="792" y="975"/>
                      <a:pt x="796" y="975"/>
                    </a:cubicBezTo>
                    <a:cubicBezTo>
                      <a:pt x="799" y="976"/>
                      <a:pt x="802" y="976"/>
                      <a:pt x="806" y="976"/>
                    </a:cubicBezTo>
                    <a:cubicBezTo>
                      <a:pt x="810" y="976"/>
                      <a:pt x="814" y="976"/>
                      <a:pt x="818" y="977"/>
                    </a:cubicBezTo>
                    <a:cubicBezTo>
                      <a:pt x="821" y="977"/>
                      <a:pt x="824" y="977"/>
                      <a:pt x="828" y="977"/>
                    </a:cubicBezTo>
                    <a:cubicBezTo>
                      <a:pt x="832" y="977"/>
                      <a:pt x="836" y="978"/>
                      <a:pt x="840" y="978"/>
                    </a:cubicBezTo>
                    <a:cubicBezTo>
                      <a:pt x="843" y="978"/>
                      <a:pt x="846" y="978"/>
                      <a:pt x="850" y="978"/>
                    </a:cubicBezTo>
                    <a:cubicBezTo>
                      <a:pt x="854" y="978"/>
                      <a:pt x="858" y="978"/>
                      <a:pt x="861" y="978"/>
                    </a:cubicBezTo>
                    <a:cubicBezTo>
                      <a:pt x="862" y="978"/>
                      <a:pt x="863" y="978"/>
                      <a:pt x="864" y="978"/>
                    </a:cubicBezTo>
                    <a:cubicBezTo>
                      <a:pt x="866" y="979"/>
                      <a:pt x="868" y="979"/>
                      <a:pt x="871" y="979"/>
                    </a:cubicBezTo>
                    <a:cubicBezTo>
                      <a:pt x="875" y="979"/>
                      <a:pt x="880" y="979"/>
                      <a:pt x="884" y="979"/>
                    </a:cubicBezTo>
                    <a:cubicBezTo>
                      <a:pt x="887" y="979"/>
                      <a:pt x="890" y="979"/>
                      <a:pt x="894" y="979"/>
                    </a:cubicBezTo>
                    <a:cubicBezTo>
                      <a:pt x="898" y="979"/>
                      <a:pt x="902" y="979"/>
                      <a:pt x="906" y="979"/>
                    </a:cubicBezTo>
                    <a:cubicBezTo>
                      <a:pt x="910" y="979"/>
                      <a:pt x="913" y="979"/>
                      <a:pt x="916" y="979"/>
                    </a:cubicBezTo>
                    <a:cubicBezTo>
                      <a:pt x="920" y="979"/>
                      <a:pt x="924" y="979"/>
                      <a:pt x="929" y="979"/>
                    </a:cubicBezTo>
                    <a:cubicBezTo>
                      <a:pt x="932" y="979"/>
                      <a:pt x="935" y="979"/>
                      <a:pt x="939" y="979"/>
                    </a:cubicBezTo>
                    <a:cubicBezTo>
                      <a:pt x="943" y="978"/>
                      <a:pt x="947" y="978"/>
                      <a:pt x="951" y="978"/>
                    </a:cubicBezTo>
                    <a:cubicBezTo>
                      <a:pt x="952" y="978"/>
                      <a:pt x="954" y="978"/>
                      <a:pt x="956" y="978"/>
                    </a:cubicBezTo>
                    <a:cubicBezTo>
                      <a:pt x="957" y="978"/>
                      <a:pt x="959" y="978"/>
                      <a:pt x="960" y="978"/>
                    </a:cubicBezTo>
                    <a:cubicBezTo>
                      <a:pt x="965" y="978"/>
                      <a:pt x="970" y="977"/>
                      <a:pt x="975" y="977"/>
                    </a:cubicBezTo>
                    <a:cubicBezTo>
                      <a:pt x="978" y="977"/>
                      <a:pt x="981" y="977"/>
                      <a:pt x="984" y="977"/>
                    </a:cubicBezTo>
                    <a:cubicBezTo>
                      <a:pt x="989" y="977"/>
                      <a:pt x="994" y="976"/>
                      <a:pt x="999" y="976"/>
                    </a:cubicBezTo>
                    <a:cubicBezTo>
                      <a:pt x="1002" y="976"/>
                      <a:pt x="1005" y="976"/>
                      <a:pt x="1008" y="975"/>
                    </a:cubicBezTo>
                    <a:cubicBezTo>
                      <a:pt x="1014" y="975"/>
                      <a:pt x="1021" y="974"/>
                      <a:pt x="1027" y="974"/>
                    </a:cubicBezTo>
                    <a:cubicBezTo>
                      <a:pt x="1028" y="974"/>
                      <a:pt x="1030" y="974"/>
                      <a:pt x="1031" y="974"/>
                    </a:cubicBezTo>
                    <a:cubicBezTo>
                      <a:pt x="1039" y="973"/>
                      <a:pt x="1046" y="972"/>
                      <a:pt x="1054" y="972"/>
                    </a:cubicBezTo>
                    <a:cubicBezTo>
                      <a:pt x="1055" y="971"/>
                      <a:pt x="1055" y="971"/>
                      <a:pt x="1055" y="971"/>
                    </a:cubicBezTo>
                    <a:cubicBezTo>
                      <a:pt x="1057" y="971"/>
                      <a:pt x="1058" y="971"/>
                      <a:pt x="1059" y="971"/>
                    </a:cubicBezTo>
                    <a:cubicBezTo>
                      <a:pt x="1066" y="970"/>
                      <a:pt x="1073" y="970"/>
                      <a:pt x="1080" y="969"/>
                    </a:cubicBezTo>
                    <a:cubicBezTo>
                      <a:pt x="1083" y="968"/>
                      <a:pt x="1086" y="968"/>
                      <a:pt x="1088" y="968"/>
                    </a:cubicBezTo>
                    <a:cubicBezTo>
                      <a:pt x="1095" y="967"/>
                      <a:pt x="1102" y="966"/>
                      <a:pt x="1109" y="965"/>
                    </a:cubicBezTo>
                    <a:cubicBezTo>
                      <a:pt x="1111" y="965"/>
                      <a:pt x="1113" y="965"/>
                      <a:pt x="1114" y="964"/>
                    </a:cubicBezTo>
                    <a:cubicBezTo>
                      <a:pt x="1123" y="963"/>
                      <a:pt x="1131" y="962"/>
                      <a:pt x="1140" y="961"/>
                    </a:cubicBezTo>
                    <a:cubicBezTo>
                      <a:pt x="1142" y="960"/>
                      <a:pt x="1144" y="960"/>
                      <a:pt x="1146" y="960"/>
                    </a:cubicBezTo>
                    <a:cubicBezTo>
                      <a:pt x="1153" y="958"/>
                      <a:pt x="1159" y="957"/>
                      <a:pt x="1166" y="956"/>
                    </a:cubicBezTo>
                    <a:cubicBezTo>
                      <a:pt x="1167" y="956"/>
                      <a:pt x="1169" y="956"/>
                      <a:pt x="1170" y="955"/>
                    </a:cubicBezTo>
                    <a:cubicBezTo>
                      <a:pt x="1171" y="955"/>
                      <a:pt x="1173" y="955"/>
                      <a:pt x="1174" y="955"/>
                    </a:cubicBezTo>
                    <a:cubicBezTo>
                      <a:pt x="1178" y="954"/>
                      <a:pt x="1182" y="953"/>
                      <a:pt x="1186" y="952"/>
                    </a:cubicBezTo>
                    <a:cubicBezTo>
                      <a:pt x="1189" y="952"/>
                      <a:pt x="1192" y="951"/>
                      <a:pt x="1196" y="951"/>
                    </a:cubicBezTo>
                    <a:cubicBezTo>
                      <a:pt x="1199" y="950"/>
                      <a:pt x="1203" y="949"/>
                      <a:pt x="1207" y="948"/>
                    </a:cubicBezTo>
                    <a:cubicBezTo>
                      <a:pt x="1210" y="948"/>
                      <a:pt x="1214" y="947"/>
                      <a:pt x="1217" y="946"/>
                    </a:cubicBezTo>
                    <a:cubicBezTo>
                      <a:pt x="1221" y="945"/>
                      <a:pt x="1224" y="944"/>
                      <a:pt x="1228" y="944"/>
                    </a:cubicBezTo>
                    <a:cubicBezTo>
                      <a:pt x="1231" y="943"/>
                      <a:pt x="1235" y="942"/>
                      <a:pt x="1238" y="941"/>
                    </a:cubicBezTo>
                    <a:cubicBezTo>
                      <a:pt x="1242" y="941"/>
                      <a:pt x="1246" y="940"/>
                      <a:pt x="1249" y="939"/>
                    </a:cubicBezTo>
                    <a:cubicBezTo>
                      <a:pt x="1252" y="938"/>
                      <a:pt x="1256" y="937"/>
                      <a:pt x="1259" y="936"/>
                    </a:cubicBezTo>
                    <a:cubicBezTo>
                      <a:pt x="1263" y="935"/>
                      <a:pt x="1267" y="934"/>
                      <a:pt x="1271" y="933"/>
                    </a:cubicBezTo>
                    <a:cubicBezTo>
                      <a:pt x="1273" y="933"/>
                      <a:pt x="1276" y="932"/>
                      <a:pt x="1279" y="931"/>
                    </a:cubicBezTo>
                    <a:cubicBezTo>
                      <a:pt x="1283" y="930"/>
                      <a:pt x="1288" y="929"/>
                      <a:pt x="1292" y="928"/>
                    </a:cubicBezTo>
                    <a:cubicBezTo>
                      <a:pt x="1295" y="927"/>
                      <a:pt x="1297" y="926"/>
                      <a:pt x="1300" y="925"/>
                    </a:cubicBezTo>
                    <a:cubicBezTo>
                      <a:pt x="1305" y="924"/>
                      <a:pt x="1310" y="922"/>
                      <a:pt x="1315" y="921"/>
                    </a:cubicBezTo>
                    <a:cubicBezTo>
                      <a:pt x="1317" y="920"/>
                      <a:pt x="1318" y="920"/>
                      <a:pt x="1320" y="919"/>
                    </a:cubicBezTo>
                    <a:cubicBezTo>
                      <a:pt x="1327" y="917"/>
                      <a:pt x="1333" y="915"/>
                      <a:pt x="1340" y="913"/>
                    </a:cubicBezTo>
                    <a:cubicBezTo>
                      <a:pt x="1340" y="913"/>
                      <a:pt x="1340" y="913"/>
                      <a:pt x="1340" y="913"/>
                    </a:cubicBezTo>
                    <a:cubicBezTo>
                      <a:pt x="1341" y="913"/>
                      <a:pt x="1341" y="913"/>
                      <a:pt x="1342" y="913"/>
                    </a:cubicBezTo>
                    <a:cubicBezTo>
                      <a:pt x="1349" y="910"/>
                      <a:pt x="1356" y="908"/>
                      <a:pt x="1363" y="905"/>
                    </a:cubicBezTo>
                    <a:cubicBezTo>
                      <a:pt x="1366" y="904"/>
                      <a:pt x="1368" y="904"/>
                      <a:pt x="1370" y="903"/>
                    </a:cubicBezTo>
                    <a:cubicBezTo>
                      <a:pt x="1376" y="901"/>
                      <a:pt x="1382" y="899"/>
                      <a:pt x="1388" y="896"/>
                    </a:cubicBezTo>
                    <a:cubicBezTo>
                      <a:pt x="1390" y="896"/>
                      <a:pt x="1392" y="895"/>
                      <a:pt x="1394" y="894"/>
                    </a:cubicBezTo>
                    <a:cubicBezTo>
                      <a:pt x="1402" y="891"/>
                      <a:pt x="1409" y="888"/>
                      <a:pt x="1417" y="885"/>
                    </a:cubicBezTo>
                    <a:cubicBezTo>
                      <a:pt x="1418" y="885"/>
                      <a:pt x="1420" y="884"/>
                      <a:pt x="1421" y="883"/>
                    </a:cubicBezTo>
                    <a:cubicBezTo>
                      <a:pt x="1427" y="881"/>
                      <a:pt x="1433" y="878"/>
                      <a:pt x="1439" y="876"/>
                    </a:cubicBezTo>
                    <a:cubicBezTo>
                      <a:pt x="1441" y="875"/>
                      <a:pt x="1444" y="874"/>
                      <a:pt x="1446" y="873"/>
                    </a:cubicBezTo>
                    <a:cubicBezTo>
                      <a:pt x="1452" y="870"/>
                      <a:pt x="1458" y="867"/>
                      <a:pt x="1464" y="865"/>
                    </a:cubicBezTo>
                    <a:cubicBezTo>
                      <a:pt x="1465" y="864"/>
                      <a:pt x="1467" y="863"/>
                      <a:pt x="1468" y="863"/>
                    </a:cubicBezTo>
                    <a:cubicBezTo>
                      <a:pt x="1475" y="859"/>
                      <a:pt x="1482" y="856"/>
                      <a:pt x="1489" y="852"/>
                    </a:cubicBezTo>
                    <a:cubicBezTo>
                      <a:pt x="1491" y="851"/>
                      <a:pt x="1493" y="851"/>
                      <a:pt x="1495" y="850"/>
                    </a:cubicBezTo>
                    <a:cubicBezTo>
                      <a:pt x="1500" y="847"/>
                      <a:pt x="1505" y="844"/>
                      <a:pt x="1511" y="841"/>
                    </a:cubicBezTo>
                    <a:cubicBezTo>
                      <a:pt x="1513" y="840"/>
                      <a:pt x="1515" y="839"/>
                      <a:pt x="1517" y="838"/>
                    </a:cubicBezTo>
                    <a:cubicBezTo>
                      <a:pt x="1524" y="834"/>
                      <a:pt x="1530" y="830"/>
                      <a:pt x="1537" y="826"/>
                    </a:cubicBezTo>
                    <a:cubicBezTo>
                      <a:pt x="1541" y="824"/>
                      <a:pt x="1544" y="822"/>
                      <a:pt x="1548" y="820"/>
                    </a:cubicBezTo>
                    <a:cubicBezTo>
                      <a:pt x="1549" y="819"/>
                      <a:pt x="1550" y="819"/>
                      <a:pt x="1551" y="818"/>
                    </a:cubicBezTo>
                    <a:cubicBezTo>
                      <a:pt x="1553" y="817"/>
                      <a:pt x="1556" y="815"/>
                      <a:pt x="1559" y="813"/>
                    </a:cubicBezTo>
                    <a:cubicBezTo>
                      <a:pt x="1561" y="812"/>
                      <a:pt x="1564" y="810"/>
                      <a:pt x="1566" y="809"/>
                    </a:cubicBezTo>
                    <a:cubicBezTo>
                      <a:pt x="1569" y="807"/>
                      <a:pt x="1572" y="805"/>
                      <a:pt x="1574" y="803"/>
                    </a:cubicBezTo>
                    <a:cubicBezTo>
                      <a:pt x="1577" y="802"/>
                      <a:pt x="1579" y="800"/>
                      <a:pt x="1582" y="799"/>
                    </a:cubicBezTo>
                    <a:cubicBezTo>
                      <a:pt x="1584" y="797"/>
                      <a:pt x="1587" y="795"/>
                      <a:pt x="1590" y="793"/>
                    </a:cubicBezTo>
                    <a:cubicBezTo>
                      <a:pt x="1592" y="792"/>
                      <a:pt x="1594" y="790"/>
                      <a:pt x="1596" y="788"/>
                    </a:cubicBezTo>
                    <a:cubicBezTo>
                      <a:pt x="1599" y="787"/>
                      <a:pt x="1602" y="785"/>
                      <a:pt x="1604" y="783"/>
                    </a:cubicBezTo>
                    <a:cubicBezTo>
                      <a:pt x="1606" y="781"/>
                      <a:pt x="1609" y="780"/>
                      <a:pt x="1611" y="778"/>
                    </a:cubicBezTo>
                    <a:cubicBezTo>
                      <a:pt x="1613" y="776"/>
                      <a:pt x="1616" y="774"/>
                      <a:pt x="1618" y="772"/>
                    </a:cubicBezTo>
                    <a:cubicBezTo>
                      <a:pt x="1620" y="771"/>
                      <a:pt x="1622" y="769"/>
                      <a:pt x="1624" y="768"/>
                    </a:cubicBezTo>
                    <a:cubicBezTo>
                      <a:pt x="1627" y="766"/>
                      <a:pt x="1629" y="764"/>
                      <a:pt x="1632" y="762"/>
                    </a:cubicBezTo>
                    <a:cubicBezTo>
                      <a:pt x="1634" y="760"/>
                      <a:pt x="1636" y="759"/>
                      <a:pt x="1638" y="757"/>
                    </a:cubicBezTo>
                    <a:cubicBezTo>
                      <a:pt x="1640" y="755"/>
                      <a:pt x="1642" y="753"/>
                      <a:pt x="1645" y="751"/>
                    </a:cubicBezTo>
                    <a:cubicBezTo>
                      <a:pt x="1647" y="749"/>
                      <a:pt x="1648" y="748"/>
                      <a:pt x="1650" y="746"/>
                    </a:cubicBezTo>
                    <a:cubicBezTo>
                      <a:pt x="1653" y="744"/>
                      <a:pt x="1655" y="742"/>
                      <a:pt x="1657" y="740"/>
                    </a:cubicBezTo>
                    <a:cubicBezTo>
                      <a:pt x="1659" y="739"/>
                      <a:pt x="1660" y="737"/>
                      <a:pt x="1662" y="736"/>
                    </a:cubicBezTo>
                    <a:cubicBezTo>
                      <a:pt x="1663" y="735"/>
                      <a:pt x="1663" y="735"/>
                      <a:pt x="1663" y="735"/>
                    </a:cubicBezTo>
                    <a:cubicBezTo>
                      <a:pt x="1663" y="734"/>
                      <a:pt x="1664" y="734"/>
                      <a:pt x="1664" y="733"/>
                    </a:cubicBezTo>
                    <a:cubicBezTo>
                      <a:pt x="1667" y="731"/>
                      <a:pt x="1670" y="728"/>
                      <a:pt x="1673" y="725"/>
                    </a:cubicBezTo>
                    <a:cubicBezTo>
                      <a:pt x="1674" y="724"/>
                      <a:pt x="1675" y="723"/>
                      <a:pt x="1676" y="723"/>
                    </a:cubicBezTo>
                    <a:cubicBezTo>
                      <a:pt x="1679" y="719"/>
                      <a:pt x="1682" y="716"/>
                      <a:pt x="1685" y="713"/>
                    </a:cubicBezTo>
                    <a:cubicBezTo>
                      <a:pt x="1686" y="712"/>
                      <a:pt x="1686" y="712"/>
                      <a:pt x="1687" y="711"/>
                    </a:cubicBezTo>
                    <a:cubicBezTo>
                      <a:pt x="1689" y="708"/>
                      <a:pt x="1692" y="706"/>
                      <a:pt x="1695" y="703"/>
                    </a:cubicBezTo>
                    <a:cubicBezTo>
                      <a:pt x="1695" y="702"/>
                      <a:pt x="1696" y="701"/>
                      <a:pt x="1697" y="700"/>
                    </a:cubicBezTo>
                    <a:cubicBezTo>
                      <a:pt x="1700" y="697"/>
                      <a:pt x="1703" y="694"/>
                      <a:pt x="1706" y="690"/>
                    </a:cubicBezTo>
                    <a:cubicBezTo>
                      <a:pt x="1706" y="690"/>
                      <a:pt x="1706" y="689"/>
                      <a:pt x="1707" y="689"/>
                    </a:cubicBezTo>
                    <a:cubicBezTo>
                      <a:pt x="1709" y="686"/>
                      <a:pt x="1712" y="683"/>
                      <a:pt x="1714" y="680"/>
                    </a:cubicBezTo>
                    <a:cubicBezTo>
                      <a:pt x="1715" y="679"/>
                      <a:pt x="1716" y="678"/>
                      <a:pt x="1716" y="678"/>
                    </a:cubicBezTo>
                    <a:cubicBezTo>
                      <a:pt x="1717" y="677"/>
                      <a:pt x="1717" y="676"/>
                      <a:pt x="1718" y="676"/>
                    </a:cubicBezTo>
                    <a:cubicBezTo>
                      <a:pt x="1720" y="673"/>
                      <a:pt x="1722" y="670"/>
                      <a:pt x="1724" y="668"/>
                    </a:cubicBezTo>
                    <a:cubicBezTo>
                      <a:pt x="1724" y="667"/>
                      <a:pt x="1725" y="667"/>
                      <a:pt x="1725" y="666"/>
                    </a:cubicBezTo>
                    <a:cubicBezTo>
                      <a:pt x="1728" y="663"/>
                      <a:pt x="1730" y="659"/>
                      <a:pt x="1733" y="656"/>
                    </a:cubicBezTo>
                    <a:cubicBezTo>
                      <a:pt x="1733" y="655"/>
                      <a:pt x="1733" y="655"/>
                      <a:pt x="1733" y="655"/>
                    </a:cubicBezTo>
                    <a:cubicBezTo>
                      <a:pt x="1735" y="652"/>
                      <a:pt x="1738" y="648"/>
                      <a:pt x="1740" y="645"/>
                    </a:cubicBezTo>
                    <a:cubicBezTo>
                      <a:pt x="1740" y="644"/>
                      <a:pt x="1741" y="644"/>
                      <a:pt x="1741" y="643"/>
                    </a:cubicBezTo>
                    <a:cubicBezTo>
                      <a:pt x="1743" y="640"/>
                      <a:pt x="1745" y="636"/>
                      <a:pt x="1747" y="633"/>
                    </a:cubicBezTo>
                    <a:cubicBezTo>
                      <a:pt x="1748" y="632"/>
                      <a:pt x="1748" y="632"/>
                      <a:pt x="1749" y="631"/>
                    </a:cubicBezTo>
                    <a:cubicBezTo>
                      <a:pt x="1750" y="628"/>
                      <a:pt x="1752" y="625"/>
                      <a:pt x="1754" y="622"/>
                    </a:cubicBezTo>
                    <a:cubicBezTo>
                      <a:pt x="1754" y="621"/>
                      <a:pt x="1754" y="621"/>
                      <a:pt x="1754" y="621"/>
                    </a:cubicBezTo>
                    <a:cubicBezTo>
                      <a:pt x="1756" y="619"/>
                      <a:pt x="1757" y="616"/>
                      <a:pt x="1758" y="614"/>
                    </a:cubicBezTo>
                    <a:cubicBezTo>
                      <a:pt x="1759" y="612"/>
                      <a:pt x="1760" y="610"/>
                      <a:pt x="1761" y="609"/>
                    </a:cubicBezTo>
                    <a:cubicBezTo>
                      <a:pt x="1762" y="606"/>
                      <a:pt x="1764" y="603"/>
                      <a:pt x="1765" y="600"/>
                    </a:cubicBezTo>
                    <a:cubicBezTo>
                      <a:pt x="1766" y="599"/>
                      <a:pt x="1766" y="598"/>
                      <a:pt x="1767" y="596"/>
                    </a:cubicBezTo>
                    <a:cubicBezTo>
                      <a:pt x="1769" y="592"/>
                      <a:pt x="1771" y="588"/>
                      <a:pt x="1773" y="584"/>
                    </a:cubicBezTo>
                    <a:cubicBezTo>
                      <a:pt x="1773" y="583"/>
                      <a:pt x="1773" y="583"/>
                      <a:pt x="1773" y="582"/>
                    </a:cubicBezTo>
                    <a:cubicBezTo>
                      <a:pt x="1775" y="579"/>
                      <a:pt x="1776" y="575"/>
                      <a:pt x="1778" y="571"/>
                    </a:cubicBezTo>
                    <a:cubicBezTo>
                      <a:pt x="1778" y="571"/>
                      <a:pt x="1778" y="571"/>
                      <a:pt x="1778" y="571"/>
                    </a:cubicBezTo>
                    <a:cubicBezTo>
                      <a:pt x="1778" y="569"/>
                      <a:pt x="1779" y="568"/>
                      <a:pt x="1779" y="566"/>
                    </a:cubicBezTo>
                    <a:cubicBezTo>
                      <a:pt x="1780" y="564"/>
                      <a:pt x="1781" y="561"/>
                      <a:pt x="1782" y="559"/>
                    </a:cubicBezTo>
                    <a:cubicBezTo>
                      <a:pt x="1783" y="557"/>
                      <a:pt x="1783" y="555"/>
                      <a:pt x="1784" y="554"/>
                    </a:cubicBezTo>
                    <a:cubicBezTo>
                      <a:pt x="1784" y="551"/>
                      <a:pt x="1785" y="549"/>
                      <a:pt x="1786" y="547"/>
                    </a:cubicBezTo>
                    <a:cubicBezTo>
                      <a:pt x="1786" y="545"/>
                      <a:pt x="1787" y="543"/>
                      <a:pt x="1787" y="541"/>
                    </a:cubicBezTo>
                    <a:cubicBezTo>
                      <a:pt x="1788" y="539"/>
                      <a:pt x="1789" y="536"/>
                      <a:pt x="1789" y="534"/>
                    </a:cubicBezTo>
                    <a:cubicBezTo>
                      <a:pt x="1790" y="532"/>
                      <a:pt x="1790" y="530"/>
                      <a:pt x="1790" y="528"/>
                    </a:cubicBezTo>
                    <a:cubicBezTo>
                      <a:pt x="1791" y="526"/>
                      <a:pt x="1792" y="524"/>
                      <a:pt x="1792" y="522"/>
                    </a:cubicBezTo>
                    <a:cubicBezTo>
                      <a:pt x="1792" y="521"/>
                      <a:pt x="1792" y="521"/>
                      <a:pt x="1792" y="520"/>
                    </a:cubicBezTo>
                    <a:cubicBezTo>
                      <a:pt x="1793" y="519"/>
                      <a:pt x="1793" y="517"/>
                      <a:pt x="1793" y="516"/>
                    </a:cubicBezTo>
                    <a:cubicBezTo>
                      <a:pt x="1793" y="514"/>
                      <a:pt x="1794" y="511"/>
                      <a:pt x="1794" y="509"/>
                    </a:cubicBezTo>
                    <a:cubicBezTo>
                      <a:pt x="1795" y="507"/>
                      <a:pt x="1795" y="505"/>
                      <a:pt x="1795" y="503"/>
                    </a:cubicBezTo>
                    <a:cubicBezTo>
                      <a:pt x="1795" y="501"/>
                      <a:pt x="1796" y="499"/>
                      <a:pt x="1796" y="496"/>
                    </a:cubicBezTo>
                    <a:cubicBezTo>
                      <a:pt x="1796" y="494"/>
                      <a:pt x="1796" y="492"/>
                      <a:pt x="1797" y="490"/>
                    </a:cubicBezTo>
                    <a:cubicBezTo>
                      <a:pt x="1797" y="488"/>
                      <a:pt x="1797" y="486"/>
                      <a:pt x="1797" y="484"/>
                    </a:cubicBezTo>
                    <a:cubicBezTo>
                      <a:pt x="1797" y="482"/>
                      <a:pt x="1798" y="480"/>
                      <a:pt x="1798" y="478"/>
                    </a:cubicBezTo>
                    <a:cubicBezTo>
                      <a:pt x="1798" y="476"/>
                      <a:pt x="1798" y="473"/>
                      <a:pt x="1798" y="471"/>
                    </a:cubicBezTo>
                    <a:cubicBezTo>
                      <a:pt x="1798" y="470"/>
                      <a:pt x="1798" y="470"/>
                      <a:pt x="1798" y="469"/>
                    </a:cubicBezTo>
                    <a:cubicBezTo>
                      <a:pt x="1798" y="466"/>
                      <a:pt x="1798" y="464"/>
                      <a:pt x="1798" y="461"/>
                    </a:cubicBezTo>
                    <a:cubicBezTo>
                      <a:pt x="1800" y="5"/>
                      <a:pt x="1800" y="5"/>
                      <a:pt x="1800" y="5"/>
                    </a:cubicBezTo>
                    <a:cubicBezTo>
                      <a:pt x="1800" y="8"/>
                      <a:pt x="1799" y="12"/>
                      <a:pt x="1799" y="15"/>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reeform 238"/>
              <p:cNvSpPr/>
              <p:nvPr>
                <p:custDataLst>
                  <p:tags r:id="rId9"/>
                </p:custDataLst>
              </p:nvPr>
            </p:nvSpPr>
            <p:spPr bwMode="auto">
              <a:xfrm>
                <a:off x="1335088" y="6138863"/>
                <a:ext cx="1263650" cy="565150"/>
              </a:xfrm>
              <a:custGeom>
                <a:gdLst>
                  <a:gd name="T0" fmla="*/ 1017 w 1208"/>
                  <a:gd name="T1" fmla="*/ 141 h 542"/>
                  <a:gd name="T2" fmla="*/ 138 w 1208"/>
                  <a:gd name="T3" fmla="*/ 141 h 542"/>
                  <a:gd name="T4" fmla="*/ 62 w 1208"/>
                  <a:gd name="T5" fmla="*/ 194 h 542"/>
                  <a:gd name="T6" fmla="*/ 132 w 1208"/>
                  <a:gd name="T7" fmla="*/ 327 h 542"/>
                  <a:gd name="T8" fmla="*/ 153 w 1208"/>
                  <a:gd name="T9" fmla="*/ 321 h 542"/>
                  <a:gd name="T10" fmla="*/ 391 w 1208"/>
                  <a:gd name="T11" fmla="*/ 364 h 542"/>
                  <a:gd name="T12" fmla="*/ 1075 w 1208"/>
                  <a:gd name="T13" fmla="*/ 474 h 542"/>
                  <a:gd name="T14" fmla="*/ 1148 w 1208"/>
                  <a:gd name="T15" fmla="*/ 252 h 542"/>
                  <a:gd name="T16" fmla="*/ 1017 w 1208"/>
                  <a:gd name="T17" fmla="*/ 141 h 54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08" h="542">
                    <a:moveTo>
                      <a:pt x="1017" y="141"/>
                    </a:moveTo>
                    <a:cubicBezTo>
                      <a:pt x="773" y="0"/>
                      <a:pt x="380" y="0"/>
                      <a:pt x="138" y="141"/>
                    </a:cubicBezTo>
                    <a:cubicBezTo>
                      <a:pt x="109" y="157"/>
                      <a:pt x="84" y="175"/>
                      <a:pt x="62" y="194"/>
                    </a:cubicBezTo>
                    <a:cubicBezTo>
                      <a:pt x="0" y="247"/>
                      <a:pt x="53" y="347"/>
                      <a:pt x="132" y="327"/>
                    </a:cubicBezTo>
                    <a:cubicBezTo>
                      <a:pt x="153" y="321"/>
                      <a:pt x="153" y="321"/>
                      <a:pt x="153" y="321"/>
                    </a:cubicBezTo>
                    <a:cubicBezTo>
                      <a:pt x="235" y="300"/>
                      <a:pt x="322" y="316"/>
                      <a:pt x="391" y="364"/>
                    </a:cubicBezTo>
                    <a:cubicBezTo>
                      <a:pt x="591" y="502"/>
                      <a:pt x="842" y="542"/>
                      <a:pt x="1075" y="474"/>
                    </a:cubicBezTo>
                    <a:cubicBezTo>
                      <a:pt x="1170" y="446"/>
                      <a:pt x="1208" y="331"/>
                      <a:pt x="1148" y="252"/>
                    </a:cubicBezTo>
                    <a:cubicBezTo>
                      <a:pt x="1118" y="211"/>
                      <a:pt x="1074" y="174"/>
                      <a:pt x="1017" y="141"/>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239"/>
              <p:cNvSpPr/>
              <p:nvPr>
                <p:custDataLst>
                  <p:tags r:id="rId10"/>
                </p:custDataLst>
              </p:nvPr>
            </p:nvSpPr>
            <p:spPr bwMode="auto">
              <a:xfrm>
                <a:off x="2354263" y="6343651"/>
                <a:ext cx="180975" cy="265113"/>
              </a:xfrm>
              <a:custGeom>
                <a:gdLst>
                  <a:gd name="T0" fmla="*/ 133 w 173"/>
                  <a:gd name="T1" fmla="*/ 87 h 255"/>
                  <a:gd name="T2" fmla="*/ 44 w 173"/>
                  <a:gd name="T3" fmla="*/ 12 h 255"/>
                  <a:gd name="T4" fmla="*/ 21 w 173"/>
                  <a:gd name="T5" fmla="*/ 0 h 255"/>
                  <a:gd name="T6" fmla="*/ 75 w 173"/>
                  <a:gd name="T7" fmla="*/ 63 h 255"/>
                  <a:gd name="T8" fmla="*/ 23 w 173"/>
                  <a:gd name="T9" fmla="*/ 248 h 255"/>
                  <a:gd name="T10" fmla="*/ 0 w 173"/>
                  <a:gd name="T11" fmla="*/ 255 h 255"/>
                  <a:gd name="T12" fmla="*/ 83 w 173"/>
                  <a:gd name="T13" fmla="*/ 238 h 255"/>
                  <a:gd name="T14" fmla="*/ 133 w 173"/>
                  <a:gd name="T15" fmla="*/ 87 h 255"/>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3" h="255">
                    <a:moveTo>
                      <a:pt x="133" y="87"/>
                    </a:moveTo>
                    <a:cubicBezTo>
                      <a:pt x="112" y="60"/>
                      <a:pt x="82" y="35"/>
                      <a:pt x="44" y="12"/>
                    </a:cubicBezTo>
                    <a:cubicBezTo>
                      <a:pt x="36" y="8"/>
                      <a:pt x="29" y="4"/>
                      <a:pt x="21" y="0"/>
                    </a:cubicBezTo>
                    <a:cubicBezTo>
                      <a:pt x="43" y="19"/>
                      <a:pt x="61" y="41"/>
                      <a:pt x="75" y="63"/>
                    </a:cubicBezTo>
                    <a:cubicBezTo>
                      <a:pt x="117" y="129"/>
                      <a:pt x="90" y="224"/>
                      <a:pt x="23" y="248"/>
                    </a:cubicBezTo>
                    <a:cubicBezTo>
                      <a:pt x="15" y="250"/>
                      <a:pt x="7" y="253"/>
                      <a:pt x="0" y="255"/>
                    </a:cubicBezTo>
                    <a:cubicBezTo>
                      <a:pt x="28" y="252"/>
                      <a:pt x="55" y="246"/>
                      <a:pt x="83" y="238"/>
                    </a:cubicBezTo>
                    <a:cubicBezTo>
                      <a:pt x="147" y="219"/>
                      <a:pt x="173" y="141"/>
                      <a:pt x="133" y="87"/>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sp>
        <p:nvSpPr>
          <p:cNvPr id="2" name="标题 1"/>
          <p:cNvSpPr>
            <a:spLocks noGrp="1"/>
          </p:cNvSpPr>
          <p:nvPr>
            <p:ph type="title"/>
            <p:custDataLst>
              <p:tags r:id="rId11"/>
            </p:custDataLst>
          </p:nvPr>
        </p:nvSpPr>
        <p:spPr>
          <a:xfrm>
            <a:off x="669882" y="443234"/>
            <a:ext cx="10852237" cy="441964"/>
          </a:xfrm>
        </p:spPr>
        <p:txBody>
          <a:bodyPr vert="horz" lIns="90000" tIns="46800" rIns="90000" bIns="46800" rtlCol="0" anchor="t" anchorCtr="0">
            <a:norm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75000"/>
                    <a:lumOff val="25000"/>
                  </a:schemeClr>
                </a:solidFill>
                <a:uFillTx/>
                <a:latin typeface="Arial" panose="020b0604020202020204" pitchFamily="34" charset="0"/>
                <a:ea typeface="幼圆" panose="02010509060101010101" pitchFamily="49"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idx="1"/>
            <p:custDataLst>
              <p:tags r:id="rId12"/>
            </p:custDataLst>
          </p:nvPr>
        </p:nvSpPr>
        <p:spPr>
          <a:xfrm>
            <a:off x="669882" y="952508"/>
            <a:ext cx="10852237" cy="5388907"/>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Arial" panose="020b0604020202020204" pitchFamily="34" charset="0"/>
                <a:ea typeface="幼圆" panose="020105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75000"/>
                    <a:lumOff val="25000"/>
                  </a:schemeClr>
                </a:solidFill>
                <a:uFillTx/>
                <a:latin typeface="Arial" panose="020b0604020202020204" pitchFamily="34" charset="0"/>
                <a:ea typeface="幼圆" panose="02010509060101010101" pitchFamily="49"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Arial" panose="020b0604020202020204" pitchFamily="34" charset="0"/>
                <a:ea typeface="幼圆" panose="02010509060101010101" pitchFamily="49"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Arial" panose="020b0604020202020204" pitchFamily="34" charset="0"/>
                <a:ea typeface="幼圆" panose="02010509060101010101" pitchFamily="49"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Arial" panose="020b0604020202020204" pitchFamily="34" charset="0"/>
                <a:ea typeface="幼圆" panose="02010509060101010101" pitchFamily="49"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日期占位符 3"/>
          <p:cNvSpPr>
            <a:spLocks noGrp="1"/>
          </p:cNvSpPr>
          <p:nvPr>
            <p:ph type="dt" sz="half" idx="10"/>
            <p:custDataLst>
              <p:tags r:id="rId13"/>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14"/>
            </p:custDataLst>
          </p:nvPr>
        </p:nvSpPr>
        <p:spPr/>
        <p:txBody>
          <a:bodyPr/>
          <a:lstStyle/>
          <a:p>
            <a:endParaRPr lang="zh-CN" altLang="en-US"/>
          </a:p>
        </p:txBody>
      </p:sp>
      <p:sp>
        <p:nvSpPr>
          <p:cNvPr id="6" name="灯片编号占位符 5"/>
          <p:cNvSpPr>
            <a:spLocks noGrp="1"/>
          </p:cNvSpPr>
          <p:nvPr>
            <p:ph type="sldNum" sz="quarter" idx="12"/>
            <p:custDataLst>
              <p:tags r:id="rId15"/>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bg>
      <p:bgPr>
        <a:solidFill>
          <a:schemeClr val="bg2"/>
        </a:solidFill>
        <a:effectLst/>
      </p:bgPr>
    </p:bg>
    <p:spTree>
      <p:nvGrpSpPr>
        <p:cNvPr id="1" name=""/>
        <p:cNvGrpSpPr/>
        <p:nvPr/>
      </p:nvGrpSpPr>
      <p:grpSpPr>
        <a:xfrm>
          <a:off x="0" y="0"/>
          <a:ext cx="0" cy="0"/>
        </a:xfrm>
      </p:grpSpPr>
      <p:pic>
        <p:nvPicPr>
          <p:cNvPr id="8" name="图片 7"/>
          <p:cNvPicPr>
            <a:picLocks noChangeAspect="1"/>
          </p:cNvPicPr>
          <p:nvPr>
            <p:custDataLst>
              <p:tags r:id="rId2"/>
            </p:custDataLst>
          </p:nvPr>
        </p:nvPicPr>
        <p:blipFill>
          <a:blip r:embed="rId1"/>
          <a:stretch>
            <a:fillRect/>
          </a:stretch>
        </p:blipFill>
        <p:spPr>
          <a:xfrm flipH="1">
            <a:off x="10613600" y="5602514"/>
            <a:ext cx="1578399" cy="1255486"/>
          </a:xfrm>
          <a:prstGeom prst="rect">
            <a:avLst/>
          </a:prstGeom>
        </p:spPr>
      </p:pic>
      <p:sp>
        <p:nvSpPr>
          <p:cNvPr id="2" name="标题 1"/>
          <p:cNvSpPr>
            <a:spLocks noGrp="1"/>
          </p:cNvSpPr>
          <p:nvPr>
            <p:ph type="title"/>
            <p:custDataLst>
              <p:tags r:id="rId3"/>
            </p:custDataLst>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idx="1"/>
            <p:custDataLst>
              <p:tags r:id="rId4"/>
            </p:custDataLst>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日期占位符 3"/>
          <p:cNvSpPr>
            <a:spLocks noGrp="1"/>
          </p:cNvSpPr>
          <p:nvPr>
            <p:ph type="dt" sz="half" idx="10"/>
            <p:custDataLst>
              <p:tags r:id="rId5"/>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6"/>
            </p:custDataLst>
          </p:nvPr>
        </p:nvSpPr>
        <p:spPr/>
        <p:txBody>
          <a:bodyPr/>
          <a:lstStyle/>
          <a:p>
            <a:endParaRPr lang="zh-CN" altLang="en-US"/>
          </a:p>
        </p:txBody>
      </p:sp>
      <p:sp>
        <p:nvSpPr>
          <p:cNvPr id="6" name="灯片编号占位符 5"/>
          <p:cNvSpPr>
            <a:spLocks noGrp="1"/>
          </p:cNvSpPr>
          <p:nvPr>
            <p:ph type="sldNum" sz="quarter" idx="12"/>
            <p:custDataLst>
              <p:tags r:id="rId7"/>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节标题">
    <p:bg>
      <p:bgPr>
        <a:solidFill>
          <a:schemeClr val="bg2"/>
        </a:solidFill>
        <a:effectLst/>
      </p:bgPr>
    </p:bg>
    <p:spTree>
      <p:nvGrpSpPr>
        <p:cNvPr id="1" name=""/>
        <p:cNvGrpSpPr/>
        <p:nvPr/>
      </p:nvGrpSpPr>
      <p:grpSpPr>
        <a:xfrm>
          <a:off x="0" y="0"/>
          <a:ext cx="0" cy="0"/>
        </a:xfrm>
      </p:grpSpPr>
      <p:pic>
        <p:nvPicPr>
          <p:cNvPr id="11" name="图片 10"/>
          <p:cNvPicPr>
            <a:picLocks noChangeAspect="1"/>
          </p:cNvPicPr>
          <p:nvPr>
            <p:custDataLst>
              <p:tags r:id="rId2"/>
            </p:custDataLst>
          </p:nvPr>
        </p:nvPicPr>
        <p:blipFill>
          <a:blip r:embed="rId1"/>
          <a:stretch>
            <a:fillRect/>
          </a:stretch>
        </p:blipFill>
        <p:spPr>
          <a:xfrm>
            <a:off x="-5481" y="1039372"/>
            <a:ext cx="5940788" cy="4779256"/>
          </a:xfrm>
          <a:prstGeom prst="rect">
            <a:avLst/>
          </a:prstGeom>
        </p:spPr>
      </p:pic>
      <p:grpSp>
        <p:nvGrpSpPr>
          <p:cNvPr id="14" name="组合 13"/>
          <p:cNvGrpSpPr/>
          <p:nvPr>
            <p:custDataLst>
              <p:tags r:id="rId3"/>
            </p:custDataLst>
          </p:nvPr>
        </p:nvGrpSpPr>
        <p:grpSpPr>
          <a:xfrm>
            <a:off x="7937851" y="1226314"/>
            <a:ext cx="1853067" cy="3624792"/>
            <a:chOff x="7333209" y="294065"/>
            <a:chExt cx="2936681" cy="5744453"/>
          </a:xfrm>
        </p:grpSpPr>
        <p:sp>
          <p:nvSpPr>
            <p:cNvPr id="15" name="Rectangle 23"/>
            <p:cNvSpPr>
              <a:spLocks noChangeArrowheads="1"/>
            </p:cNvSpPr>
            <p:nvPr userDrawn="1">
              <p:custDataLst>
                <p:tags r:id="rId4"/>
              </p:custDataLst>
            </p:nvPr>
          </p:nvSpPr>
          <p:spPr bwMode="auto">
            <a:xfrm>
              <a:off x="7333209" y="294065"/>
              <a:ext cx="2936681" cy="5744453"/>
            </a:xfrm>
            <a:prstGeom prst="rect">
              <a:avLst/>
            </a:prstGeom>
            <a:solidFill>
              <a:schemeClr val="tx2"/>
            </a:solidFill>
            <a:ln w="12700" cmpd="sng">
              <a:noFill/>
              <a:miter lim="800000"/>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aseline="0">
                <a:solidFill>
                  <a:srgbClr val="454545"/>
                </a:solidFill>
                <a:latin typeface="Arial" panose="020b0604020202020204" pitchFamily="34" charset="0"/>
              </a:endParaRPr>
            </a:p>
          </p:txBody>
        </p:sp>
        <p:sp>
          <p:nvSpPr>
            <p:cNvPr id="16" name="图文框 15"/>
            <p:cNvSpPr/>
            <p:nvPr userDrawn="1">
              <p:custDataLst>
                <p:tags r:id="rId5"/>
              </p:custDataLst>
            </p:nvPr>
          </p:nvSpPr>
          <p:spPr>
            <a:xfrm>
              <a:off x="7565490" y="544344"/>
              <a:ext cx="2472118" cy="5243894"/>
            </a:xfrm>
            <a:prstGeom prst="frame">
              <a:avLst>
                <a:gd name="adj1" fmla="val 1183"/>
              </a:avLst>
            </a:prstGeom>
            <a:gradFill>
              <a:gsLst>
                <a:gs pos="38000">
                  <a:schemeClr val="accent1"/>
                </a:gs>
                <a:gs pos="0">
                  <a:schemeClr val="accent1">
                    <a:lumMod val="75000"/>
                  </a:schemeClr>
                </a:gs>
                <a:gs pos="100000">
                  <a:schemeClr val="accent1">
                    <a:lumMod val="7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solidFill>
                  <a:schemeClr val="tx1"/>
                </a:solidFill>
                <a:latin typeface="Arial" panose="020b0604020202020204" pitchFamily="34" charset="0"/>
              </a:endParaRPr>
            </a:p>
          </p:txBody>
        </p:sp>
      </p:grpSp>
      <p:pic>
        <p:nvPicPr>
          <p:cNvPr id="10" name="图片 9"/>
          <p:cNvPicPr>
            <a:picLocks noChangeAspect="1"/>
          </p:cNvPicPr>
          <p:nvPr>
            <p:custDataLst>
              <p:tags r:id="rId7"/>
            </p:custDataLst>
          </p:nvPr>
        </p:nvPicPr>
        <p:blipFill>
          <a:blip r:embed="rId6"/>
          <a:stretch>
            <a:fillRect/>
          </a:stretch>
        </p:blipFill>
        <p:spPr>
          <a:xfrm>
            <a:off x="0" y="3819290"/>
            <a:ext cx="12192000" cy="3038710"/>
          </a:xfrm>
          <a:prstGeom prst="rect">
            <a:avLst/>
          </a:prstGeom>
        </p:spPr>
      </p:pic>
      <p:sp>
        <p:nvSpPr>
          <p:cNvPr id="4" name="日期占位符 3"/>
          <p:cNvSpPr>
            <a:spLocks noGrp="1"/>
          </p:cNvSpPr>
          <p:nvPr>
            <p:ph type="dt" sz="half" idx="10"/>
            <p:custDataLst>
              <p:tags r:id="rId8"/>
            </p:custDataLst>
          </p:nvPr>
        </p:nvSpPr>
        <p:spPr/>
        <p:txBody>
          <a:bodyPr/>
          <a:lstStyle>
            <a:lvl1pPr>
              <a:defRPr baseline="0">
                <a:latin typeface="Arial" panose="020b0604020202020204" pitchFamily="34" charset="0"/>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9"/>
            </p:custDataLst>
          </p:nvPr>
        </p:nvSpPr>
        <p:spPr/>
        <p:txBody>
          <a:bodyPr/>
          <a:lstStyle>
            <a:lvl1pPr>
              <a:defRPr baseline="0">
                <a:latin typeface="Arial" panose="020b0604020202020204" pitchFamily="34" charset="0"/>
              </a:defRPr>
            </a:lvl1pPr>
          </a:lstStyle>
          <a:p>
            <a:endParaRPr lang="zh-CN" altLang="en-US"/>
          </a:p>
        </p:txBody>
      </p:sp>
      <p:sp>
        <p:nvSpPr>
          <p:cNvPr id="6" name="灯片编号占位符 5"/>
          <p:cNvSpPr>
            <a:spLocks noGrp="1"/>
          </p:cNvSpPr>
          <p:nvPr>
            <p:ph type="sldNum" sz="quarter" idx="12"/>
            <p:custDataLst>
              <p:tags r:id="rId10"/>
            </p:custDataLst>
          </p:nvPr>
        </p:nvSpPr>
        <p:spPr/>
        <p:txBody>
          <a:bodyPr/>
          <a:lstStyle>
            <a:lvl1pPr>
              <a:defRPr baseline="0">
                <a:latin typeface="Arial" panose="020b0604020202020204" pitchFamily="34" charset="0"/>
              </a:defRPr>
            </a:lvl1pPr>
          </a:lstStyle>
          <a:p>
            <a:fld id="{49AE70B2-8BF9-45C0-BB95-33D1B9D3A854}" type="slidenum">
              <a:rPr lang="zh-CN" altLang="en-US" smtClean="0"/>
              <a:t/>
            </a:fld>
            <a:endParaRPr lang="zh-CN" altLang="en-US"/>
          </a:p>
        </p:txBody>
      </p:sp>
      <p:sp>
        <p:nvSpPr>
          <p:cNvPr id="2" name="标题 1"/>
          <p:cNvSpPr>
            <a:spLocks noGrp="1"/>
          </p:cNvSpPr>
          <p:nvPr>
            <p:ph type="title" hasCustomPrompt="1"/>
            <p:custDataLst>
              <p:tags r:id="rId11"/>
            </p:custDataLst>
          </p:nvPr>
        </p:nvSpPr>
        <p:spPr>
          <a:xfrm>
            <a:off x="8439150" y="1474731"/>
            <a:ext cx="790423" cy="3127958"/>
          </a:xfrm>
        </p:spPr>
        <p:txBody>
          <a:bodyPr vert="eaVert" lIns="90000" tIns="46800" rIns="90000" bIns="46800" anchor="ctr" anchorCtr="0">
            <a:normAutofit/>
          </a:bodyPr>
          <a:lstStyle>
            <a:lvl1pPr algn="ctr">
              <a:defRPr sz="3600" b="0" u="none" strike="noStrike" kern="1200" cap="none" spc="300" normalizeH="0" baseline="0">
                <a:solidFill>
                  <a:schemeClr val="accent1"/>
                </a:solidFill>
                <a:uFillTx/>
                <a:latin typeface="Arial" panose="020b0604020202020204" pitchFamily="34" charset="0"/>
                <a:ea typeface="汉仪尚巍手书W" panose="00020600040101010101" pitchFamily="18" charset="-122"/>
              </a:defRPr>
            </a:lvl1pPr>
          </a:lstStyle>
          <a:p>
            <a:r>
              <a:rPr lang="zh-CN" altLang="en-US"/>
              <a:t>编辑标题</a:t>
            </a:r>
            <a:endParaRPr lang="zh-CN" altLang="en-US"/>
          </a:p>
        </p:txBody>
      </p:sp>
    </p:spTree>
  </p:cSld>
  <p:clrMapOvr>
    <a:masterClrMapping/>
  </p:clrMapOvr>
  <p:transition/>
  <p:timing/>
</p:sldLayout>
</file>

<file path=ppt/slideLayouts/slideLayout2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bg>
      <p:bgPr>
        <a:solidFill>
          <a:schemeClr val="bg2"/>
        </a:solidFill>
        <a:effectLst/>
      </p:bgPr>
    </p:bg>
    <p:spTree>
      <p:nvGrpSpPr>
        <p:cNvPr id="1" name=""/>
        <p:cNvGrpSpPr/>
        <p:nvPr/>
      </p:nvGrpSpPr>
      <p:grpSpPr>
        <a:xfrm>
          <a:off x="0" y="0"/>
          <a:ext cx="0" cy="0"/>
        </a:xfrm>
      </p:grpSpPr>
      <p:pic>
        <p:nvPicPr>
          <p:cNvPr id="9" name="图片 8"/>
          <p:cNvPicPr>
            <a:picLocks noChangeAspect="1"/>
          </p:cNvPicPr>
          <p:nvPr>
            <p:custDataLst>
              <p:tags r:id="rId2"/>
            </p:custDataLst>
          </p:nvPr>
        </p:nvPicPr>
        <p:blipFill>
          <a:blip r:embed="rId1"/>
          <a:stretch>
            <a:fillRect/>
          </a:stretch>
        </p:blipFill>
        <p:spPr>
          <a:xfrm flipH="1">
            <a:off x="10613600" y="5602514"/>
            <a:ext cx="1578399" cy="1255486"/>
          </a:xfrm>
          <a:prstGeom prst="rect">
            <a:avLst/>
          </a:prstGeom>
        </p:spPr>
      </p:pic>
      <p:sp>
        <p:nvSpPr>
          <p:cNvPr id="2" name="标题 1"/>
          <p:cNvSpPr>
            <a:spLocks noGrp="1"/>
          </p:cNvSpPr>
          <p:nvPr>
            <p:ph type="title"/>
            <p:custDataLst>
              <p:tags r:id="rId3"/>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4"/>
            </p:custDataLst>
          </p:nvPr>
        </p:nvSpPr>
        <p:spPr>
          <a:xfrm>
            <a:off x="669930" y="952508"/>
            <a:ext cx="5283242"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5"/>
            </p:custDataLst>
          </p:nvPr>
        </p:nvSpPr>
        <p:spPr>
          <a:xfrm>
            <a:off x="6238877" y="952508"/>
            <a:ext cx="5283242" cy="5388907"/>
          </a:xfrm>
        </p:spPr>
        <p:txBody>
          <a:bodyPr>
            <a:noAutofit/>
          </a:bodyPr>
          <a:lstStyle>
            <a:lvl1pPr>
              <a:defRPr sz="1600" baseline="0">
                <a:solidFill>
                  <a:schemeClr val="tx1">
                    <a:lumMod val="85000"/>
                    <a:lumOff val="15000"/>
                  </a:schemeClr>
                </a:solidFill>
                <a:latin typeface="Arial" panose="020b0604020202020204" pitchFamily="34" charset="0"/>
                <a:ea typeface="隶书" panose="02010509060101010101" pitchFamily="49" charset="-122"/>
              </a:defRPr>
            </a:lvl1pPr>
            <a:lvl2pPr>
              <a:defRPr sz="1600" baseline="0">
                <a:solidFill>
                  <a:schemeClr val="tx1">
                    <a:lumMod val="85000"/>
                    <a:lumOff val="15000"/>
                  </a:schemeClr>
                </a:solidFill>
                <a:latin typeface="Arial" panose="020b0604020202020204" pitchFamily="34" charset="0"/>
                <a:ea typeface="隶书" panose="02010509060101010101" pitchFamily="49" charset="-122"/>
              </a:defRPr>
            </a:lvl2pPr>
            <a:lvl3pPr>
              <a:defRPr sz="1600" baseline="0">
                <a:solidFill>
                  <a:schemeClr val="tx1">
                    <a:lumMod val="85000"/>
                    <a:lumOff val="15000"/>
                  </a:schemeClr>
                </a:solidFill>
                <a:latin typeface="Arial" panose="020b0604020202020204" pitchFamily="34" charset="0"/>
                <a:ea typeface="隶书" panose="02010509060101010101" pitchFamily="49" charset="-122"/>
              </a:defRPr>
            </a:lvl3pPr>
            <a:lvl4pPr>
              <a:defRPr sz="1600" baseline="0">
                <a:solidFill>
                  <a:schemeClr val="tx1">
                    <a:lumMod val="85000"/>
                    <a:lumOff val="15000"/>
                  </a:schemeClr>
                </a:solidFill>
                <a:latin typeface="Arial" panose="020b0604020202020204" pitchFamily="34" charset="0"/>
                <a:ea typeface="隶书" panose="02010509060101010101" pitchFamily="49" charset="-122"/>
              </a:defRPr>
            </a:lvl4pPr>
            <a:lvl5pPr>
              <a:defRPr sz="1600"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custDataLst>
              <p:tags r:id="rId6"/>
            </p:custDataLst>
          </p:nvPr>
        </p:nvSpPr>
        <p:spPr/>
        <p:txBody>
          <a:bodyPr/>
          <a:lstStyle/>
          <a:p>
            <a:fld id="{760FBDFE-C587-4B4C-A407-44438C67B59E}" type="datetimeFigureOut">
              <a:rPr lang="zh-CN" altLang="en-US" smtClean="0"/>
              <a:t/>
            </a:fld>
            <a:endParaRPr lang="zh-CN" altLang="en-US"/>
          </a:p>
        </p:txBody>
      </p:sp>
      <p:sp>
        <p:nvSpPr>
          <p:cNvPr id="6" name="页脚占位符 5"/>
          <p:cNvSpPr>
            <a:spLocks noGrp="1"/>
          </p:cNvSpPr>
          <p:nvPr>
            <p:ph type="ftr" sz="quarter" idx="11"/>
            <p:custDataLst>
              <p:tags r:id="rId7"/>
            </p:custDataLst>
          </p:nvPr>
        </p:nvSpPr>
        <p:spPr/>
        <p:txBody>
          <a:bodyPr/>
          <a:lstStyle/>
          <a:p>
            <a:endParaRPr lang="zh-CN" altLang="en-US"/>
          </a:p>
        </p:txBody>
      </p:sp>
      <p:sp>
        <p:nvSpPr>
          <p:cNvPr id="7" name="灯片编号占位符 6"/>
          <p:cNvSpPr>
            <a:spLocks noGrp="1"/>
          </p:cNvSpPr>
          <p:nvPr>
            <p:ph type="sldNum" sz="quarter" idx="12"/>
            <p:custDataLst>
              <p:tags r:id="rId8"/>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bg>
      <p:bgPr>
        <a:solidFill>
          <a:schemeClr val="bg2"/>
        </a:solidFill>
        <a:effectLst/>
      </p:bgPr>
    </p:bg>
    <p:spTree>
      <p:nvGrpSpPr>
        <p:cNvPr id="1" name=""/>
        <p:cNvGrpSpPr/>
        <p:nvPr/>
      </p:nvGrpSpPr>
      <p:grpSpPr>
        <a:xfrm>
          <a:off x="0" y="0"/>
          <a:ext cx="0" cy="0"/>
        </a:xfrm>
      </p:grpSpPr>
      <p:pic>
        <p:nvPicPr>
          <p:cNvPr id="11" name="图片 10"/>
          <p:cNvPicPr>
            <a:picLocks noChangeAspect="1"/>
          </p:cNvPicPr>
          <p:nvPr>
            <p:custDataLst>
              <p:tags r:id="rId2"/>
            </p:custDataLst>
          </p:nvPr>
        </p:nvPicPr>
        <p:blipFill>
          <a:blip r:embed="rId1"/>
          <a:stretch>
            <a:fillRect/>
          </a:stretch>
        </p:blipFill>
        <p:spPr>
          <a:xfrm flipH="1">
            <a:off x="10613600" y="5602514"/>
            <a:ext cx="1578399" cy="1255486"/>
          </a:xfrm>
          <a:prstGeom prst="rect">
            <a:avLst/>
          </a:prstGeom>
        </p:spPr>
      </p:pic>
      <p:sp>
        <p:nvSpPr>
          <p:cNvPr id="2" name="标题 1"/>
          <p:cNvSpPr>
            <a:spLocks noGrp="1"/>
          </p:cNvSpPr>
          <p:nvPr>
            <p:ph type="title"/>
            <p:custDataLst>
              <p:tags r:id="rId3"/>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endParaRPr>
              <a:sym typeface="+mn-ea"/>
            </a:endParaRPr>
          </a:p>
        </p:txBody>
      </p:sp>
      <p:sp>
        <p:nvSpPr>
          <p:cNvPr id="3" name="文本占位符 2"/>
          <p:cNvSpPr>
            <a:spLocks noGrp="1"/>
          </p:cNvSpPr>
          <p:nvPr>
            <p:ph type="body" idx="1" hasCustomPrompt="1"/>
            <p:custDataLst>
              <p:tags r:id="rId4"/>
            </p:custDataLst>
          </p:nvPr>
        </p:nvSpPr>
        <p:spPr>
          <a:xfrm>
            <a:off x="669930" y="952508"/>
            <a:ext cx="5283242" cy="381003"/>
          </a:xfrm>
        </p:spPr>
        <p:txBody>
          <a:bodyPr lIns="101600" tIns="38100" rIns="76200" bIns="38100" anchor="t" anchorCtr="0">
            <a:noAutofit/>
          </a:bodyPr>
          <a:lstStyle>
            <a:lvl1pPr marL="0" indent="0" eaLnBrk="1" fontAlgn="auto" latinLnBrk="0" hangingPunct="1">
              <a:lnSpc>
                <a:spcPct val="100000"/>
              </a:lnSpc>
              <a:spcAft>
                <a:spcPct val="0"/>
              </a:spcAft>
              <a:buNone/>
              <a:defRPr sz="2000" b="0" u="none" strike="noStrike" kern="1200" cap="none" spc="200" normalizeH="0" baseline="0">
                <a:solidFill>
                  <a:schemeClr val="tx1">
                    <a:lumMod val="85000"/>
                    <a:lumOff val="15000"/>
                  </a:schemeClr>
                </a:solidFill>
                <a:uFillTx/>
                <a:latin typeface="Arial" panose="020b0604020202020204" pitchFamily="34" charset="0"/>
                <a:ea typeface="隶书" panose="02010509060101010101" pitchFamily="49"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endParaRPr lang="zh-CN" altLang="en-US"/>
          </a:p>
        </p:txBody>
      </p:sp>
      <p:sp>
        <p:nvSpPr>
          <p:cNvPr id="4" name="内容占位符 3"/>
          <p:cNvSpPr>
            <a:spLocks noGrp="1"/>
          </p:cNvSpPr>
          <p:nvPr>
            <p:ph sz="half" idx="2"/>
            <p:custDataLst>
              <p:tags r:id="rId5"/>
            </p:custDataLst>
          </p:nvPr>
        </p:nvSpPr>
        <p:spPr>
          <a:xfrm>
            <a:off x="669925" y="1406525"/>
            <a:ext cx="5283200"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5" name="文本占位符 4"/>
          <p:cNvSpPr>
            <a:spLocks noGrp="1"/>
          </p:cNvSpPr>
          <p:nvPr>
            <p:ph type="body" sz="quarter" idx="3" hasCustomPrompt="1"/>
            <p:custDataLst>
              <p:tags r:id="rId6"/>
            </p:custDataLst>
          </p:nvPr>
        </p:nvSpPr>
        <p:spPr>
          <a:xfrm>
            <a:off x="6235750" y="952508"/>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2000" b="0"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7"/>
            </p:custDataLst>
          </p:nvPr>
        </p:nvSpPr>
        <p:spPr>
          <a:xfrm>
            <a:off x="6235750" y="1406525"/>
            <a:ext cx="5283242"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7" name="日期占位符 6"/>
          <p:cNvSpPr>
            <a:spLocks noGrp="1"/>
          </p:cNvSpPr>
          <p:nvPr>
            <p:ph type="dt" sz="half" idx="10"/>
            <p:custDataLst>
              <p:tags r:id="rId8"/>
            </p:custDataLst>
          </p:nvPr>
        </p:nvSpPr>
        <p:spPr/>
        <p:txBody>
          <a:bodyPr/>
          <a:lstStyle/>
          <a:p>
            <a:fld id="{760FBDFE-C587-4B4C-A407-44438C67B59E}" type="datetimeFigureOut">
              <a:rPr lang="zh-CN" altLang="en-US" smtClean="0"/>
              <a:t/>
            </a:fld>
            <a:endParaRPr lang="zh-CN" altLang="en-US"/>
          </a:p>
        </p:txBody>
      </p:sp>
      <p:sp>
        <p:nvSpPr>
          <p:cNvPr id="8" name="页脚占位符 7"/>
          <p:cNvSpPr>
            <a:spLocks noGrp="1"/>
          </p:cNvSpPr>
          <p:nvPr>
            <p:ph type="ftr" sz="quarter" idx="11"/>
            <p:custDataLst>
              <p:tags r:id="rId9"/>
            </p:custDataLst>
          </p:nvPr>
        </p:nvSpPr>
        <p:spPr/>
        <p:txBody>
          <a:bodyPr/>
          <a:lstStyle/>
          <a:p>
            <a:endParaRPr lang="zh-CN" altLang="en-US"/>
          </a:p>
        </p:txBody>
      </p:sp>
      <p:sp>
        <p:nvSpPr>
          <p:cNvPr id="9" name="灯片编号占位符 8"/>
          <p:cNvSpPr>
            <a:spLocks noGrp="1"/>
          </p:cNvSpPr>
          <p:nvPr>
            <p:ph type="sldNum" sz="quarter" idx="12"/>
            <p:custDataLst>
              <p:tags r:id="rId10"/>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bg>
      <p:bgPr>
        <a:solidFill>
          <a:schemeClr val="bg2"/>
        </a:solidFill>
        <a:effectLst/>
      </p:bgPr>
    </p:bg>
    <p:spTree>
      <p:nvGrpSpPr>
        <p:cNvPr id="1" name=""/>
        <p:cNvGrpSpPr/>
        <p:nvPr/>
      </p:nvGrpSpPr>
      <p:grpSpPr>
        <a:xfrm>
          <a:off x="0" y="0"/>
          <a:ext cx="0" cy="0"/>
        </a:xfrm>
      </p:grpSpPr>
      <p:pic>
        <p:nvPicPr>
          <p:cNvPr id="6" name="图片 5"/>
          <p:cNvPicPr>
            <a:picLocks noChangeAspect="1"/>
          </p:cNvPicPr>
          <p:nvPr>
            <p:custDataLst>
              <p:tags r:id="rId2"/>
            </p:custDataLst>
          </p:nvPr>
        </p:nvPicPr>
        <p:blipFill>
          <a:blip r:embed="rId1"/>
          <a:stretch>
            <a:fillRect/>
          </a:stretch>
        </p:blipFill>
        <p:spPr>
          <a:xfrm>
            <a:off x="0" y="3819290"/>
            <a:ext cx="12192000" cy="3038710"/>
          </a:xfrm>
          <a:prstGeom prst="rect">
            <a:avLst/>
          </a:prstGeom>
        </p:spPr>
      </p:pic>
      <p:sp>
        <p:nvSpPr>
          <p:cNvPr id="10" name="矩形 9"/>
          <p:cNvSpPr/>
          <p:nvPr>
            <p:custDataLst>
              <p:tags r:id="rId3"/>
            </p:custDataLst>
          </p:nvPr>
        </p:nvSpPr>
        <p:spPr>
          <a:xfrm>
            <a:off x="0" y="1403431"/>
            <a:ext cx="12192001" cy="4120588"/>
          </a:xfrm>
          <a:prstGeom prst="rect">
            <a:avLst/>
          </a:prstGeom>
          <a:solidFill>
            <a:schemeClr val="tx2"/>
          </a:solidFill>
          <a:ln>
            <a:noFill/>
          </a:ln>
          <a:effectLst>
            <a:outerShdw blurRad="609600" dist="38100" dir="10800000" sx="102000" sy="102000" algn="r"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Arial" panose="020b0604020202020204" pitchFamily="34" charset="0"/>
              <a:ea typeface="隶书" panose="02010509060101010101" pitchFamily="49" charset="-122"/>
            </a:endParaRPr>
          </a:p>
        </p:txBody>
      </p:sp>
      <p:pic>
        <p:nvPicPr>
          <p:cNvPr id="11" name="图片 10"/>
          <p:cNvPicPr>
            <a:picLocks noChangeAspect="1"/>
          </p:cNvPicPr>
          <p:nvPr>
            <p:custDataLst>
              <p:tags r:id="rId5"/>
            </p:custDataLst>
          </p:nvPr>
        </p:nvPicPr>
        <p:blipFill>
          <a:blip r:embed="rId4"/>
          <a:stretch>
            <a:fillRect/>
          </a:stretch>
        </p:blipFill>
        <p:spPr>
          <a:xfrm>
            <a:off x="9548860" y="-250653"/>
            <a:ext cx="2643140" cy="3169267"/>
          </a:xfrm>
          <a:prstGeom prst="rect">
            <a:avLst/>
          </a:prstGeom>
        </p:spPr>
      </p:pic>
      <p:pic>
        <p:nvPicPr>
          <p:cNvPr id="12" name="图片 11"/>
          <p:cNvPicPr>
            <a:picLocks noChangeAspect="1"/>
          </p:cNvPicPr>
          <p:nvPr>
            <p:custDataLst>
              <p:tags r:id="rId7"/>
            </p:custDataLst>
          </p:nvPr>
        </p:nvPicPr>
        <p:blipFill>
          <a:blip r:embed="rId6"/>
          <a:stretch>
            <a:fillRect/>
          </a:stretch>
        </p:blipFill>
        <p:spPr>
          <a:xfrm>
            <a:off x="-8514" y="1403431"/>
            <a:ext cx="3288609" cy="4120588"/>
          </a:xfrm>
          <a:prstGeom prst="rect">
            <a:avLst/>
          </a:prstGeom>
        </p:spPr>
      </p:pic>
      <p:sp>
        <p:nvSpPr>
          <p:cNvPr id="2" name="标题 1"/>
          <p:cNvSpPr>
            <a:spLocks noGrp="1"/>
          </p:cNvSpPr>
          <p:nvPr>
            <p:ph type="title"/>
            <p:custDataLst>
              <p:tags r:id="rId8"/>
            </p:custDataLst>
          </p:nvPr>
        </p:nvSpPr>
        <p:spPr/>
        <p:txBody>
          <a:bodyPr vert="horz" lIns="101600" tIns="38100" rIns="76200" bIns="3810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9"/>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10"/>
            </p:custDataLst>
          </p:nvPr>
        </p:nvSpPr>
        <p:spPr/>
        <p:txBody>
          <a:bodyPr/>
          <a:lstStyle/>
          <a:p>
            <a:endParaRPr lang="zh-CN" altLang="en-US"/>
          </a:p>
        </p:txBody>
      </p:sp>
      <p:sp>
        <p:nvSpPr>
          <p:cNvPr id="5" name="灯片编号占位符 4"/>
          <p:cNvSpPr>
            <a:spLocks noGrp="1"/>
          </p:cNvSpPr>
          <p:nvPr>
            <p:ph type="sldNum" sz="quarter" idx="12"/>
            <p:custDataLst>
              <p:tags r:id="rId11"/>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bg>
      <p:bgPr>
        <a:solidFill>
          <a:schemeClr val="bg2"/>
        </a:solidFill>
        <a:effectLst/>
      </p:bgPr>
    </p:bg>
    <p:spTree>
      <p:nvGrpSpPr>
        <p:cNvPr id="1" name=""/>
        <p:cNvGrpSpPr/>
        <p:nvPr/>
      </p:nvGrpSpPr>
      <p:grpSpPr>
        <a:xfrm>
          <a:off x="0" y="0"/>
          <a: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xfrm>
      </p:grpSpPr>
      <p:pic>
        <p:nvPicPr>
          <p:cNvPr id="9" name="图片 8"/>
          <p:cNvPicPr>
            <a:picLocks noChangeAspect="1"/>
          </p:cNvPicPr>
          <p:nvPr>
            <p:custDataLst>
              <p:tags r:id="rId2"/>
            </p:custDataLst>
          </p:nvPr>
        </p:nvPicPr>
        <p:blipFill>
          <a:blip r:embed="rId1"/>
          <a:stretch>
            <a:fillRect/>
          </a:stretch>
        </p:blipFill>
        <p:spPr>
          <a:xfrm flipH="1">
            <a:off x="10613600" y="5602514"/>
            <a:ext cx="1578399" cy="1255486"/>
          </a:xfrm>
          <a:prstGeom prst="rect">
            <a:avLst/>
          </a:prstGeom>
        </p:spPr>
      </p:pic>
      <p:sp>
        <p:nvSpPr>
          <p:cNvPr id="2" name="标题 1"/>
          <p:cNvSpPr>
            <a:spLocks noGrp="1"/>
          </p:cNvSpPr>
          <p:nvPr>
            <p:ph type="title"/>
            <p:custDataLst>
              <p:tags r:id="rId3"/>
            </p:custDataLst>
          </p:nvPr>
        </p:nvSpPr>
        <p:spPr>
          <a:xfrm>
            <a:off x="669930"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endParaRPr>
              <a:sym typeface="+mn-ea"/>
            </a:endParaRPr>
          </a:p>
        </p:txBody>
      </p:sp>
      <p:sp>
        <p:nvSpPr>
          <p:cNvPr id="3" name="图片占位符 2"/>
          <p:cNvSpPr>
            <a:spLocks noGrp="1"/>
          </p:cNvSpPr>
          <p:nvPr>
            <p:ph type="pic" idx="1"/>
            <p:custDataLst>
              <p:tags r:id="rId4"/>
            </p:custDataLst>
          </p:nvPr>
        </p:nvSpPr>
        <p:spPr>
          <a:xfrm>
            <a:off x="669930" y="952508"/>
            <a:ext cx="5283242" cy="5388907"/>
          </a:xfrm>
        </p:spPr>
        <p:txBody>
          <a:bodyPr vert="horz" lIns="101600" tIns="0" rIns="82550" bIns="0" rtlCol="0">
            <a:no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5"/>
            </p:custDataLst>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6"/>
            </p:custDataLst>
          </p:nvPr>
        </p:nvSpPr>
        <p:spPr/>
        <p:txBody>
          <a:bodyPr/>
          <a:lstStyle/>
          <a:p>
            <a:fld id="{9EFD9D74-47D9-4702-A33C-335B63B48DBF}" type="datetimeFigureOut">
              <a:rPr lang="zh-CN" altLang="en-US" smtClean="0"/>
              <a:t/>
            </a:fld>
            <a:endParaRPr lang="zh-CN" altLang="en-US"/>
          </a:p>
        </p:txBody>
      </p:sp>
      <p:sp>
        <p:nvSpPr>
          <p:cNvPr id="6" name="页脚占位符 5"/>
          <p:cNvSpPr>
            <a:spLocks noGrp="1"/>
          </p:cNvSpPr>
          <p:nvPr>
            <p:ph type="ftr" sz="quarter" idx="11"/>
            <p:custDataLst>
              <p:tags r:id="rId7"/>
            </p:custDataLst>
          </p:nvPr>
        </p:nvSpPr>
        <p:spPr/>
        <p:txBody>
          <a:bodyPr/>
          <a:lstStyle/>
          <a:p>
            <a:endParaRPr lang="zh-CN" altLang="en-US"/>
          </a:p>
        </p:txBody>
      </p:sp>
      <p:sp>
        <p:nvSpPr>
          <p:cNvPr id="7" name="灯片编号占位符 6"/>
          <p:cNvSpPr>
            <a:spLocks noGrp="1"/>
          </p:cNvSpPr>
          <p:nvPr>
            <p:ph type="sldNum" sz="quarter" idx="12"/>
            <p:custDataLst>
              <p:tags r:id="rId8"/>
            </p:custDataLst>
          </p:nvPr>
        </p:nvSpPr>
        <p:spPr/>
        <p:txBody>
          <a:bodyPr/>
          <a:lstStyle/>
          <a:p>
            <a:fld id="{FABC47A4-756D-490B-A52F-7D9E2C9FC05F}" type="slidenum">
              <a:rPr lang="zh-CN" altLang="en-US" smtClean="0"/>
              <a:t/>
            </a:fld>
            <a:endParaRPr lang="zh-CN" altLang="en-US"/>
          </a:p>
        </p:txBody>
      </p:sp>
    </p:spTree>
  </p:cSld>
  <p:clrMapOvr>
    <a:masterClrMapping/>
  </p:clrMapOvr>
  <p:transition/>
  <p:timing/>
</p:sldLayout>
</file>

<file path=ppt/slideLayouts/slideLayout2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bg>
      <p:bgPr>
        <a:solidFill>
          <a:schemeClr val="tx2"/>
        </a:solidFill>
        <a:effectLst/>
      </p:bgPr>
    </p:bg>
    <p:spTree>
      <p:nvGrpSpPr>
        <p:cNvPr id="1" name=""/>
        <p:cNvGrpSpPr/>
        <p:nvPr/>
      </p:nvGrpSpPr>
      <p:grpSpPr>
        <a:xfrm>
          <a:off x="0" y="0"/>
          <a:ext cx="0" cy="0"/>
        </a:xfrm>
      </p:grpSpPr>
      <p:grpSp>
        <p:nvGrpSpPr>
          <p:cNvPr id="8" name="组合 7"/>
          <p:cNvGrpSpPr/>
          <p:nvPr>
            <p:custDataLst>
              <p:tags r:id="rId1"/>
            </p:custDataLst>
          </p:nvPr>
        </p:nvGrpSpPr>
        <p:grpSpPr>
          <a:xfrm>
            <a:off x="287973" y="273050"/>
            <a:ext cx="11616371" cy="6311900"/>
            <a:chOff x="287973" y="273050"/>
            <a:chExt cx="11616371" cy="6311900"/>
          </a:xfrm>
        </p:grpSpPr>
        <p:sp>
          <p:nvSpPr>
            <p:cNvPr id="9" name="矩形 8"/>
            <p:cNvSpPr/>
            <p:nvPr userDrawn="1">
              <p:custDataLst>
                <p:tags r:id="rId2"/>
              </p:custDataLst>
            </p:nvPr>
          </p:nvSpPr>
          <p:spPr>
            <a:xfrm>
              <a:off x="287973" y="273050"/>
              <a:ext cx="11616055" cy="6311900"/>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pic>
          <p:nvPicPr>
            <p:cNvPr id="10" name="图片 9"/>
            <p:cNvPicPr>
              <a:picLocks noChangeAspect="1"/>
            </p:cNvPicPr>
            <p:nvPr userDrawn="1">
              <p:custDataLst>
                <p:tags r:id="rId4"/>
              </p:custDataLst>
            </p:nvPr>
          </p:nvPicPr>
          <p:blipFill>
            <a:blip r:embed="rId3"/>
            <a:stretch>
              <a:fillRect/>
            </a:stretch>
          </p:blipFill>
          <p:spPr>
            <a:xfrm flipH="1">
              <a:off x="10395513" y="5384800"/>
              <a:ext cx="1508831" cy="1200150"/>
            </a:xfrm>
            <a:prstGeom prst="rect">
              <a:avLst/>
            </a:prstGeom>
          </p:spPr>
        </p:pic>
      </p:grpSp>
      <p:sp>
        <p:nvSpPr>
          <p:cNvPr id="2" name="竖排标题 1"/>
          <p:cNvSpPr>
            <a:spLocks noGrp="1"/>
          </p:cNvSpPr>
          <p:nvPr>
            <p:ph type="title" orient="vert"/>
            <p:custDataLst>
              <p:tags r:id="rId5"/>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ct val="0"/>
              </a:spcAft>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6"/>
            </p:custDataLst>
          </p:nvPr>
        </p:nvSpPr>
        <p:spPr>
          <a:xfrm>
            <a:off x="669925" y="952500"/>
            <a:ext cx="9828101" cy="5388907"/>
          </a:xfrm>
        </p:spPr>
        <p:txBody>
          <a:bodyPr vert="eaVert"/>
          <a:lstStyle>
            <a:lvl1pPr indent="0" eaLnBrk="1" fontAlgn="auto" latinLnBrk="0" hangingPunct="1">
              <a:defRPr baseline="0">
                <a:solidFill>
                  <a:schemeClr val="tx1">
                    <a:lumMod val="85000"/>
                    <a:lumOff val="15000"/>
                  </a:schemeClr>
                </a:solidFill>
                <a:latin typeface="Arial" panose="020b0604020202020204" pitchFamily="34" charset="0"/>
                <a:ea typeface="隶书" panose="02010509060101010101" pitchFamily="49" charset="-122"/>
              </a:defRPr>
            </a:lvl1pPr>
            <a:lvl2pPr indent="0" eaLnBrk="1" fontAlgn="auto" latinLnBrk="0" hangingPunct="1">
              <a:defRPr baseline="0">
                <a:solidFill>
                  <a:schemeClr val="tx1">
                    <a:lumMod val="85000"/>
                    <a:lumOff val="15000"/>
                  </a:schemeClr>
                </a:solidFill>
                <a:latin typeface="Arial" panose="020b0604020202020204" pitchFamily="34" charset="0"/>
                <a:ea typeface="隶书" panose="02010509060101010101" pitchFamily="49" charset="-122"/>
              </a:defRPr>
            </a:lvl2pPr>
            <a:lvl3pPr indent="0" eaLnBrk="1" fontAlgn="auto" latinLnBrk="0" hangingPunct="1">
              <a:defRPr baseline="0">
                <a:solidFill>
                  <a:schemeClr val="tx1">
                    <a:lumMod val="85000"/>
                    <a:lumOff val="15000"/>
                  </a:schemeClr>
                </a:solidFill>
                <a:latin typeface="Arial" panose="020b0604020202020204" pitchFamily="34" charset="0"/>
                <a:ea typeface="隶书" panose="02010509060101010101" pitchFamily="49" charset="-122"/>
              </a:defRPr>
            </a:lvl3pPr>
            <a:lvl4pPr indent="0" eaLnBrk="1" fontAlgn="auto" latinLnBrk="0" hangingPunct="1">
              <a:defRPr baseline="0">
                <a:solidFill>
                  <a:schemeClr val="tx1">
                    <a:lumMod val="85000"/>
                    <a:lumOff val="15000"/>
                  </a:schemeClr>
                </a:solidFill>
                <a:latin typeface="Arial" panose="020b0604020202020204" pitchFamily="34" charset="0"/>
                <a:ea typeface="隶书" panose="02010509060101010101" pitchFamily="49" charset="-122"/>
              </a:defRPr>
            </a:lvl4pPr>
            <a:lvl5pPr indent="0" eaLnBrk="1" fontAlgn="auto" latinLnBrk="0" hangingPunct="1">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7"/>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8"/>
            </p:custDataLst>
          </p:nvPr>
        </p:nvSpPr>
        <p:spPr/>
        <p:txBody>
          <a:bodyPr/>
          <a:lstStyle/>
          <a:p>
            <a:endParaRPr lang="zh-CN" altLang="en-US"/>
          </a:p>
        </p:txBody>
      </p:sp>
      <p:sp>
        <p:nvSpPr>
          <p:cNvPr id="6" name="灯片编号占位符 5"/>
          <p:cNvSpPr>
            <a:spLocks noGrp="1"/>
          </p:cNvSpPr>
          <p:nvPr>
            <p:ph type="sldNum" sz="quarter" idx="12"/>
            <p:custDataLst>
              <p:tags r:id="rId9"/>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bg>
      <p:bgPr>
        <a:solidFill>
          <a:schemeClr val="tx2"/>
        </a:solidFill>
        <a:effectLst/>
      </p:bgPr>
    </p:bg>
    <p:spTree>
      <p:nvGrpSpPr>
        <p:cNvPr id="1" name=""/>
        <p:cNvGrpSpPr/>
        <p:nvPr/>
      </p:nvGrpSpPr>
      <p:grpSpPr>
        <a:xfrm>
          <a:off x="0" y="0"/>
          <a:ext cx="0" cy="0"/>
        </a:xfrm>
      </p:grpSpPr>
      <p:grpSp>
        <p:nvGrpSpPr>
          <p:cNvPr id="8" name="组合 7"/>
          <p:cNvGrpSpPr/>
          <p:nvPr>
            <p:custDataLst>
              <p:tags r:id="rId1"/>
            </p:custDataLst>
          </p:nvPr>
        </p:nvGrpSpPr>
        <p:grpSpPr>
          <a:xfrm>
            <a:off x="287973" y="273050"/>
            <a:ext cx="11616371" cy="6311900"/>
            <a:chOff x="287973" y="273050"/>
            <a:chExt cx="11616371" cy="6311900"/>
          </a:xfrm>
        </p:grpSpPr>
        <p:sp>
          <p:nvSpPr>
            <p:cNvPr id="9" name="矩形 8"/>
            <p:cNvSpPr/>
            <p:nvPr userDrawn="1">
              <p:custDataLst>
                <p:tags r:id="rId2"/>
              </p:custDataLst>
            </p:nvPr>
          </p:nvSpPr>
          <p:spPr>
            <a:xfrm>
              <a:off x="287973" y="273050"/>
              <a:ext cx="11616055" cy="6311900"/>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pic>
          <p:nvPicPr>
            <p:cNvPr id="10" name="图片 9"/>
            <p:cNvPicPr>
              <a:picLocks noChangeAspect="1"/>
            </p:cNvPicPr>
            <p:nvPr userDrawn="1">
              <p:custDataLst>
                <p:tags r:id="rId4"/>
              </p:custDataLst>
            </p:nvPr>
          </p:nvPicPr>
          <p:blipFill>
            <a:blip r:embed="rId3"/>
            <a:stretch>
              <a:fillRect/>
            </a:stretch>
          </p:blipFill>
          <p:spPr>
            <a:xfrm flipH="1">
              <a:off x="10395513" y="5384800"/>
              <a:ext cx="1508831" cy="1200150"/>
            </a:xfrm>
            <a:prstGeom prst="rect">
              <a:avLst/>
            </a:prstGeom>
          </p:spPr>
        </p:pic>
      </p:grpSp>
      <p:sp>
        <p:nvSpPr>
          <p:cNvPr id="3" name="日期占位符 2"/>
          <p:cNvSpPr>
            <a:spLocks noGrp="1"/>
          </p:cNvSpPr>
          <p:nvPr>
            <p:ph type="dt" sz="half" idx="10"/>
            <p:custDataLst>
              <p:tags r:id="rId5"/>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6"/>
            </p:custDataLst>
          </p:nvPr>
        </p:nvSpPr>
        <p:spPr/>
        <p:txBody>
          <a:bodyPr/>
          <a:lstStyle/>
          <a:p>
            <a:endParaRPr lang="zh-CN" altLang="en-US"/>
          </a:p>
        </p:txBody>
      </p:sp>
      <p:sp>
        <p:nvSpPr>
          <p:cNvPr id="5" name="灯片编号占位符 4"/>
          <p:cNvSpPr>
            <a:spLocks noGrp="1"/>
          </p:cNvSpPr>
          <p:nvPr>
            <p:ph type="sldNum" sz="quarter" idx="12"/>
            <p:custDataLst>
              <p:tags r:id="rId7"/>
            </p:custDataLst>
          </p:nvPr>
        </p:nvSpPr>
        <p:spPr/>
        <p:txBody>
          <a:body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8"/>
            </p:custDataLst>
          </p:nvPr>
        </p:nvSpPr>
        <p:spPr>
          <a:xfrm>
            <a:off x="669930" y="952508"/>
            <a:ext cx="10852237" cy="5388907"/>
          </a:xfrm>
        </p:spPr>
        <p:txBody>
          <a:bodyPr/>
          <a:lstStyle>
            <a:lvl1pPr>
              <a:defRPr baseline="0">
                <a:ea typeface="隶书" panose="02010509060101010101" pitchFamily="49" charset="-122"/>
              </a:defRPr>
            </a:lvl1pPr>
            <a:lvl2pPr>
              <a:defRPr baseline="0">
                <a:ea typeface="隶书" panose="02010509060101010101" pitchFamily="49" charset="-122"/>
              </a:defRPr>
            </a:lvl2pPr>
            <a:lvl3pPr>
              <a:defRPr baseline="0">
                <a:ea typeface="隶书" panose="02010509060101010101" pitchFamily="49" charset="-122"/>
              </a:defRPr>
            </a:lvl3pPr>
            <a:lvl4pPr>
              <a:defRPr baseline="0">
                <a:ea typeface="隶书" panose="02010509060101010101" pitchFamily="49" charset="-122"/>
              </a:defRPr>
            </a:lvl4pPr>
            <a:lvl5pPr>
              <a:defRPr baseline="0">
                <a:ea typeface="隶书"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2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bg>
      <p:bgPr>
        <a:solidFill>
          <a:schemeClr val="bg2"/>
        </a:solidFill>
        <a:effectLst/>
      </p:bgPr>
    </p:bg>
    <p:spTree>
      <p:nvGrpSpPr>
        <p:cNvPr id="1" name=""/>
        <p:cNvGrpSpPr/>
        <p:nvPr/>
      </p:nvGrpSpPr>
      <p:grpSpPr>
        <a:xfrm>
          <a:off x="0" y="0"/>
          <a:ext cx="0" cy="0"/>
        </a:xfrm>
      </p:grpSpPr>
      <p:pic>
        <p:nvPicPr>
          <p:cNvPr id="10" name="图片 9"/>
          <p:cNvPicPr>
            <a:picLocks noChangeAspect="1"/>
          </p:cNvPicPr>
          <p:nvPr>
            <p:custDataLst>
              <p:tags r:id="rId2"/>
            </p:custDataLst>
          </p:nvPr>
        </p:nvPicPr>
        <p:blipFill>
          <a:blip r:embed="rId1"/>
          <a:stretch>
            <a:fillRect/>
          </a:stretch>
        </p:blipFill>
        <p:spPr>
          <a:xfrm>
            <a:off x="-5481" y="1039372"/>
            <a:ext cx="5940788" cy="4779256"/>
          </a:xfrm>
          <a:prstGeom prst="rect">
            <a:avLst/>
          </a:prstGeom>
        </p:spPr>
      </p:pic>
      <p:pic>
        <p:nvPicPr>
          <p:cNvPr id="7" name="图片 6"/>
          <p:cNvPicPr>
            <a:picLocks noChangeAspect="1"/>
          </p:cNvPicPr>
          <p:nvPr>
            <p:custDataLst>
              <p:tags r:id="rId4"/>
            </p:custDataLst>
          </p:nvPr>
        </p:nvPicPr>
        <p:blipFill>
          <a:blip r:embed="rId3"/>
          <a:stretch>
            <a:fillRect/>
          </a:stretch>
        </p:blipFill>
        <p:spPr>
          <a:xfrm>
            <a:off x="0" y="3819290"/>
            <a:ext cx="12192000" cy="3038710"/>
          </a:xfrm>
          <a:prstGeom prst="rect">
            <a:avLst/>
          </a:prstGeom>
        </p:spPr>
      </p:pic>
      <p:sp>
        <p:nvSpPr>
          <p:cNvPr id="3" name="日期占位符 2"/>
          <p:cNvSpPr>
            <a:spLocks noGrp="1"/>
          </p:cNvSpPr>
          <p:nvPr>
            <p:ph type="dt" sz="half" idx="10"/>
            <p:custDataLst>
              <p:tags r:id="rId5"/>
            </p:custDataLst>
          </p:nvPr>
        </p:nvSpPr>
        <p:spPr/>
        <p:txBody>
          <a:bodyPr/>
          <a:lstStyle>
            <a:lvl1pPr>
              <a:defRPr baseline="0">
                <a:latin typeface="Arial" panose="020b0604020202020204" pitchFamily="34" charset="0"/>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6"/>
            </p:custDataLst>
          </p:nvPr>
        </p:nvSpPr>
        <p:spPr/>
        <p:txBody>
          <a:bodyPr/>
          <a:lstStyle>
            <a:lvl1pPr>
              <a:defRPr baseline="0">
                <a:latin typeface="Arial" panose="020b0604020202020204" pitchFamily="34" charset="0"/>
              </a:defRPr>
            </a:lvl1pPr>
          </a:lstStyle>
          <a:p>
            <a:endParaRPr lang="zh-CN" altLang="en-US"/>
          </a:p>
        </p:txBody>
      </p:sp>
      <p:sp>
        <p:nvSpPr>
          <p:cNvPr id="5" name="灯片编号占位符 4"/>
          <p:cNvSpPr>
            <a:spLocks noGrp="1"/>
          </p:cNvSpPr>
          <p:nvPr>
            <p:ph type="sldNum" sz="quarter" idx="12"/>
            <p:custDataLst>
              <p:tags r:id="rId7"/>
            </p:custDataLst>
          </p:nvPr>
        </p:nvSpPr>
        <p:spPr/>
        <p:txBody>
          <a:bodyPr/>
          <a:lstStyle>
            <a:lvl1pPr>
              <a:defRPr baseline="0">
                <a:latin typeface="Arial" panose="020b0604020202020204" pitchFamily="34" charset="0"/>
              </a:defRPr>
            </a:lvl1pPr>
          </a:lstStyle>
          <a:p>
            <a:fld id="{49AE70B2-8BF9-45C0-BB95-33D1B9D3A854}" type="slidenum">
              <a:rPr lang="zh-CN" altLang="en-US" smtClean="0"/>
              <a:t/>
            </a:fld>
            <a:endParaRPr lang="zh-CN" altLang="en-US"/>
          </a:p>
        </p:txBody>
      </p:sp>
      <p:grpSp>
        <p:nvGrpSpPr>
          <p:cNvPr id="11" name="组合 10"/>
          <p:cNvGrpSpPr/>
          <p:nvPr>
            <p:custDataLst>
              <p:tags r:id="rId8"/>
            </p:custDataLst>
          </p:nvPr>
        </p:nvGrpSpPr>
        <p:grpSpPr>
          <a:xfrm>
            <a:off x="7502696" y="700465"/>
            <a:ext cx="2534965" cy="4958655"/>
            <a:chOff x="7333209" y="294065"/>
            <a:chExt cx="2936681" cy="5744453"/>
          </a:xfrm>
        </p:grpSpPr>
        <p:sp>
          <p:nvSpPr>
            <p:cNvPr id="12" name="Rectangle 23"/>
            <p:cNvSpPr>
              <a:spLocks noChangeArrowheads="1"/>
            </p:cNvSpPr>
            <p:nvPr userDrawn="1">
              <p:custDataLst>
                <p:tags r:id="rId9"/>
              </p:custDataLst>
            </p:nvPr>
          </p:nvSpPr>
          <p:spPr bwMode="auto">
            <a:xfrm>
              <a:off x="7333209" y="294065"/>
              <a:ext cx="2936681" cy="5744453"/>
            </a:xfrm>
            <a:prstGeom prst="rect">
              <a:avLst/>
            </a:prstGeom>
            <a:solidFill>
              <a:schemeClr val="tx2"/>
            </a:solidFill>
            <a:ln w="12700" cmpd="sng">
              <a:noFill/>
              <a:miter lim="800000"/>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aseline="0">
                <a:solidFill>
                  <a:srgbClr val="454545"/>
                </a:solidFill>
                <a:latin typeface="Arial" panose="020b0604020202020204" pitchFamily="34" charset="0"/>
              </a:endParaRPr>
            </a:p>
          </p:txBody>
        </p:sp>
        <p:sp>
          <p:nvSpPr>
            <p:cNvPr id="13" name="图文框 12"/>
            <p:cNvSpPr/>
            <p:nvPr userDrawn="1">
              <p:custDataLst>
                <p:tags r:id="rId10"/>
              </p:custDataLst>
            </p:nvPr>
          </p:nvSpPr>
          <p:spPr>
            <a:xfrm>
              <a:off x="7565490" y="544344"/>
              <a:ext cx="2472118" cy="5243894"/>
            </a:xfrm>
            <a:prstGeom prst="frame">
              <a:avLst>
                <a:gd name="adj1" fmla="val 1183"/>
              </a:avLst>
            </a:prstGeom>
            <a:gradFill>
              <a:gsLst>
                <a:gs pos="38000">
                  <a:schemeClr val="accent1"/>
                </a:gs>
                <a:gs pos="0">
                  <a:schemeClr val="accent1">
                    <a:lumMod val="75000"/>
                  </a:schemeClr>
                </a:gs>
                <a:gs pos="100000">
                  <a:schemeClr val="accent1">
                    <a:lumMod val="7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solidFill>
                  <a:schemeClr val="tx1"/>
                </a:solidFill>
                <a:latin typeface="Arial" panose="020b0604020202020204" pitchFamily="34" charset="0"/>
              </a:endParaRPr>
            </a:p>
          </p:txBody>
        </p:sp>
      </p:grpSp>
      <p:sp>
        <p:nvSpPr>
          <p:cNvPr id="2" name="标题 1"/>
          <p:cNvSpPr>
            <a:spLocks noGrp="1"/>
          </p:cNvSpPr>
          <p:nvPr>
            <p:ph type="title" hasCustomPrompt="1"/>
            <p:custDataLst>
              <p:tags r:id="rId11"/>
            </p:custDataLst>
          </p:nvPr>
        </p:nvSpPr>
        <p:spPr>
          <a:xfrm>
            <a:off x="8066475" y="916507"/>
            <a:ext cx="1474400" cy="4526569"/>
          </a:xfrm>
        </p:spPr>
        <p:txBody>
          <a:bodyPr vert="eaVert" lIns="90000" tIns="46800" rIns="90000" bIns="46800" rtlCol="0" anchor="ctr" anchorCtr="0">
            <a:normAutofit/>
          </a:bodyPr>
          <a:lstStyle>
            <a:lvl1pPr marL="0" marR="0" algn="ctr" defTabSz="914400" rtl="0" eaLnBrk="1" fontAlgn="auto" latinLnBrk="0" hangingPunct="1">
              <a:lnSpc>
                <a:spcPct val="100000"/>
              </a:lnSpc>
              <a:buNone/>
              <a:defRPr kumimoji="0" lang="zh-CN" altLang="en-US" sz="6000" b="0" i="0" u="none" strike="noStrike" kern="1200" cap="none" spc="600" normalizeH="0" baseline="0" noProof="1">
                <a:solidFill>
                  <a:schemeClr val="accent1"/>
                </a:solidFill>
                <a:uFillTx/>
                <a:latin typeface="Arial" panose="020b0604020202020204" pitchFamily="34" charset="0"/>
                <a:ea typeface="汉仪尚巍手书W" panose="00020600040101010101" pitchFamily="18" charset="-122"/>
                <a:cs typeface="+mj-cs"/>
                <a:sym typeface="+mn-ea"/>
              </a:defRPr>
            </a:lvl1pPr>
          </a:lstStyle>
          <a:p>
            <a:pPr lvl="0"/>
            <a:r>
              <a:rPr>
                <a:sym typeface="+mn-ea"/>
              </a:rPr>
              <a:t>编辑标题</a:t>
            </a:r>
            <a:endParaRPr>
              <a:sym typeface="+mn-ea"/>
            </a:endParaRPr>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节标题">
    <p:bg>
      <p:bgPr>
        <a:solidFill>
          <a:schemeClr val="tx2"/>
        </a:solidFill>
        <a:effectLst/>
      </p:bgPr>
    </p:bg>
    <p:spTree>
      <p:nvGrpSpPr>
        <p:cNvPr id="1" name=""/>
        <p:cNvGrpSpPr/>
        <p:nvPr/>
      </p:nvGrpSpPr>
      <p:grpSpPr>
        <a:xfrm>
          <a:off x="0" y="0"/>
          <a:ext cx="0" cy="0"/>
        </a:xfrm>
      </p:grpSpPr>
      <p:sp>
        <p:nvSpPr>
          <p:cNvPr id="7" name="圆角矩形 19"/>
          <p:cNvSpPr/>
          <p:nvPr>
            <p:custDataLst>
              <p:tags r:id="rId1"/>
            </p:custDataLst>
          </p:nvPr>
        </p:nvSpPr>
        <p:spPr>
          <a:xfrm>
            <a:off x="2090420" y="1644015"/>
            <a:ext cx="8002905" cy="3569970"/>
          </a:xfrm>
          <a:prstGeom prst="roundRect">
            <a:avLst/>
          </a:prstGeom>
          <a:solidFill>
            <a:schemeClr val="bg1"/>
          </a:solidFill>
          <a:ln w="254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schemeClr val="accent1">
                  <a:lumMod val="75000"/>
                </a:schemeClr>
              </a:solidFill>
              <a:effectLst/>
              <a:uLnTx/>
              <a:uFillTx/>
              <a:latin typeface="Arial"/>
              <a:ea typeface="微软雅黑" panose="020b0503020204020204" pitchFamily="34" charset="-122"/>
              <a:cs typeface="+mn-cs"/>
            </a:endParaRPr>
          </a:p>
        </p:txBody>
      </p:sp>
      <p:grpSp>
        <p:nvGrpSpPr>
          <p:cNvPr id="8" name="组合 7"/>
          <p:cNvGrpSpPr/>
          <p:nvPr>
            <p:custDataLst>
              <p:tags r:id="rId2"/>
            </p:custDataLst>
          </p:nvPr>
        </p:nvGrpSpPr>
        <p:grpSpPr>
          <a:xfrm>
            <a:off x="9160700" y="4705460"/>
            <a:ext cx="1583448" cy="905587"/>
            <a:chOff x="4142899" y="4440771"/>
            <a:chExt cx="2836863" cy="1622425"/>
          </a:xfrm>
        </p:grpSpPr>
        <p:grpSp>
          <p:nvGrpSpPr>
            <p:cNvPr id="9" name="组合 8"/>
            <p:cNvGrpSpPr/>
            <p:nvPr/>
          </p:nvGrpSpPr>
          <p:grpSpPr>
            <a:xfrm>
              <a:off x="5009674" y="4440771"/>
              <a:ext cx="1970088" cy="1077913"/>
              <a:chOff x="1774825" y="5948363"/>
              <a:chExt cx="1970088" cy="1077913"/>
            </a:xfrm>
          </p:grpSpPr>
          <p:sp>
            <p:nvSpPr>
              <p:cNvPr id="17" name="Freeform 231"/>
              <p:cNvSpPr/>
              <p:nvPr>
                <p:custDataLst>
                  <p:tags r:id="rId3"/>
                </p:custDataLst>
              </p:nvPr>
            </p:nvSpPr>
            <p:spPr bwMode="auto">
              <a:xfrm>
                <a:off x="3176588" y="6230938"/>
                <a:ext cx="568325" cy="795338"/>
              </a:xfrm>
              <a:custGeom>
                <a:gdLst>
                  <a:gd name="T0" fmla="*/ 204 w 544"/>
                  <a:gd name="T1" fmla="*/ 692 h 763"/>
                  <a:gd name="T2" fmla="*/ 36 w 544"/>
                  <a:gd name="T3" fmla="*/ 658 h 763"/>
                  <a:gd name="T4" fmla="*/ 29 w 544"/>
                  <a:gd name="T5" fmla="*/ 637 h 763"/>
                  <a:gd name="T6" fmla="*/ 91 w 544"/>
                  <a:gd name="T7" fmla="*/ 346 h 763"/>
                  <a:gd name="T8" fmla="*/ 339 w 544"/>
                  <a:gd name="T9" fmla="*/ 70 h 763"/>
                  <a:gd name="T10" fmla="*/ 508 w 544"/>
                  <a:gd name="T11" fmla="*/ 105 h 763"/>
                  <a:gd name="T12" fmla="*/ 514 w 544"/>
                  <a:gd name="T13" fmla="*/ 125 h 763"/>
                  <a:gd name="T14" fmla="*/ 453 w 544"/>
                  <a:gd name="T15" fmla="*/ 416 h 763"/>
                  <a:gd name="T16" fmla="*/ 204 w 544"/>
                  <a:gd name="T17" fmla="*/ 692 h 76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4" h="763">
                    <a:moveTo>
                      <a:pt x="204" y="692"/>
                    </a:moveTo>
                    <a:cubicBezTo>
                      <a:pt x="141" y="763"/>
                      <a:pt x="65" y="747"/>
                      <a:pt x="36" y="658"/>
                    </a:cubicBezTo>
                    <a:cubicBezTo>
                      <a:pt x="29" y="637"/>
                      <a:pt x="29" y="637"/>
                      <a:pt x="29" y="637"/>
                    </a:cubicBezTo>
                    <a:cubicBezTo>
                      <a:pt x="0" y="548"/>
                      <a:pt x="27" y="417"/>
                      <a:pt x="91" y="346"/>
                    </a:cubicBezTo>
                    <a:cubicBezTo>
                      <a:pt x="339" y="70"/>
                      <a:pt x="339" y="70"/>
                      <a:pt x="339" y="70"/>
                    </a:cubicBezTo>
                    <a:cubicBezTo>
                      <a:pt x="402" y="0"/>
                      <a:pt x="478" y="16"/>
                      <a:pt x="508" y="105"/>
                    </a:cubicBezTo>
                    <a:cubicBezTo>
                      <a:pt x="514" y="125"/>
                      <a:pt x="514" y="125"/>
                      <a:pt x="514" y="125"/>
                    </a:cubicBezTo>
                    <a:cubicBezTo>
                      <a:pt x="544" y="215"/>
                      <a:pt x="516" y="346"/>
                      <a:pt x="453" y="416"/>
                    </a:cubicBezTo>
                    <a:lnTo>
                      <a:pt x="204" y="692"/>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232"/>
              <p:cNvSpPr/>
              <p:nvPr>
                <p:custDataLst>
                  <p:tags r:id="rId4"/>
                </p:custDataLst>
              </p:nvPr>
            </p:nvSpPr>
            <p:spPr bwMode="auto">
              <a:xfrm>
                <a:off x="1774825" y="5948363"/>
                <a:ext cx="1857375" cy="1049338"/>
              </a:xfrm>
              <a:custGeom>
                <a:gdLst>
                  <a:gd name="T0" fmla="*/ 1438 w 1778"/>
                  <a:gd name="T1" fmla="*/ 1003 h 1006"/>
                  <a:gd name="T2" fmla="*/ 1427 w 1778"/>
                  <a:gd name="T3" fmla="*/ 998 h 1006"/>
                  <a:gd name="T4" fmla="*/ 1417 w 1778"/>
                  <a:gd name="T5" fmla="*/ 991 h 1006"/>
                  <a:gd name="T6" fmla="*/ 1407 w 1778"/>
                  <a:gd name="T7" fmla="*/ 982 h 1006"/>
                  <a:gd name="T8" fmla="*/ 1396 w 1778"/>
                  <a:gd name="T9" fmla="*/ 968 h 1006"/>
                  <a:gd name="T10" fmla="*/ 1387 w 1778"/>
                  <a:gd name="T11" fmla="*/ 953 h 1006"/>
                  <a:gd name="T12" fmla="*/ 1380 w 1778"/>
                  <a:gd name="T13" fmla="*/ 938 h 1006"/>
                  <a:gd name="T14" fmla="*/ 1367 w 1778"/>
                  <a:gd name="T15" fmla="*/ 898 h 1006"/>
                  <a:gd name="T16" fmla="*/ 1361 w 1778"/>
                  <a:gd name="T17" fmla="*/ 873 h 1006"/>
                  <a:gd name="T18" fmla="*/ 1359 w 1778"/>
                  <a:gd name="T19" fmla="*/ 852 h 1006"/>
                  <a:gd name="T20" fmla="*/ 1358 w 1778"/>
                  <a:gd name="T21" fmla="*/ 832 h 1006"/>
                  <a:gd name="T22" fmla="*/ 1359 w 1778"/>
                  <a:gd name="T23" fmla="*/ 805 h 1006"/>
                  <a:gd name="T24" fmla="*/ 1361 w 1778"/>
                  <a:gd name="T25" fmla="*/ 782 h 1006"/>
                  <a:gd name="T26" fmla="*/ 1365 w 1778"/>
                  <a:gd name="T27" fmla="*/ 761 h 1006"/>
                  <a:gd name="T28" fmla="*/ 1370 w 1778"/>
                  <a:gd name="T29" fmla="*/ 740 h 1006"/>
                  <a:gd name="T30" fmla="*/ 1377 w 1778"/>
                  <a:gd name="T31" fmla="*/ 717 h 1006"/>
                  <a:gd name="T32" fmla="*/ 1384 w 1778"/>
                  <a:gd name="T33" fmla="*/ 698 h 1006"/>
                  <a:gd name="T34" fmla="*/ 1392 w 1778"/>
                  <a:gd name="T35" fmla="*/ 678 h 1006"/>
                  <a:gd name="T36" fmla="*/ 1404 w 1778"/>
                  <a:gd name="T37" fmla="*/ 656 h 1006"/>
                  <a:gd name="T38" fmla="*/ 1415 w 1778"/>
                  <a:gd name="T39" fmla="*/ 638 h 1006"/>
                  <a:gd name="T40" fmla="*/ 1426 w 1778"/>
                  <a:gd name="T41" fmla="*/ 624 h 1006"/>
                  <a:gd name="T42" fmla="*/ 420 w 1778"/>
                  <a:gd name="T43" fmla="*/ 7 h 1006"/>
                  <a:gd name="T44" fmla="*/ 66 w 1778"/>
                  <a:gd name="T45" fmla="*/ 334 h 1006"/>
                  <a:gd name="T46" fmla="*/ 55 w 1778"/>
                  <a:gd name="T47" fmla="*/ 349 h 1006"/>
                  <a:gd name="T48" fmla="*/ 46 w 1778"/>
                  <a:gd name="T49" fmla="*/ 364 h 1006"/>
                  <a:gd name="T50" fmla="*/ 36 w 1778"/>
                  <a:gd name="T51" fmla="*/ 383 h 1006"/>
                  <a:gd name="T52" fmla="*/ 29 w 1778"/>
                  <a:gd name="T53" fmla="*/ 396 h 1006"/>
                  <a:gd name="T54" fmla="*/ 22 w 1778"/>
                  <a:gd name="T55" fmla="*/ 415 h 1006"/>
                  <a:gd name="T56" fmla="*/ 15 w 1778"/>
                  <a:gd name="T57" fmla="*/ 435 h 1006"/>
                  <a:gd name="T58" fmla="*/ 12 w 1778"/>
                  <a:gd name="T59" fmla="*/ 448 h 1006"/>
                  <a:gd name="T60" fmla="*/ 8 w 1778"/>
                  <a:gd name="T61" fmla="*/ 465 h 1006"/>
                  <a:gd name="T62" fmla="*/ 5 w 1778"/>
                  <a:gd name="T63" fmla="*/ 479 h 1006"/>
                  <a:gd name="T64" fmla="*/ 2 w 1778"/>
                  <a:gd name="T65" fmla="*/ 499 h 1006"/>
                  <a:gd name="T66" fmla="*/ 0 w 1778"/>
                  <a:gd name="T67" fmla="*/ 525 h 1006"/>
                  <a:gd name="T68" fmla="*/ 0 w 1778"/>
                  <a:gd name="T69" fmla="*/ 540 h 1006"/>
                  <a:gd name="T70" fmla="*/ 1 w 1778"/>
                  <a:gd name="T71" fmla="*/ 560 h 1006"/>
                  <a:gd name="T72" fmla="*/ 3 w 1778"/>
                  <a:gd name="T73" fmla="*/ 579 h 1006"/>
                  <a:gd name="T74" fmla="*/ 8 w 1778"/>
                  <a:gd name="T75" fmla="*/ 603 h 1006"/>
                  <a:gd name="T76" fmla="*/ 20 w 1778"/>
                  <a:gd name="T77" fmla="*/ 640 h 1006"/>
                  <a:gd name="T78" fmla="*/ 25 w 1778"/>
                  <a:gd name="T79" fmla="*/ 654 h 1006"/>
                  <a:gd name="T80" fmla="*/ 32 w 1778"/>
                  <a:gd name="T81" fmla="*/ 668 h 1006"/>
                  <a:gd name="T82" fmla="*/ 39 w 1778"/>
                  <a:gd name="T83" fmla="*/ 678 h 1006"/>
                  <a:gd name="T84" fmla="*/ 49 w 1778"/>
                  <a:gd name="T85" fmla="*/ 690 h 1006"/>
                  <a:gd name="T86" fmla="*/ 56 w 1778"/>
                  <a:gd name="T87" fmla="*/ 697 h 1006"/>
                  <a:gd name="T88" fmla="*/ 65 w 1778"/>
                  <a:gd name="T89" fmla="*/ 704 h 1006"/>
                  <a:gd name="T90" fmla="*/ 75 w 1778"/>
                  <a:gd name="T91" fmla="*/ 709 h 1006"/>
                  <a:gd name="T92" fmla="*/ 83 w 1778"/>
                  <a:gd name="T93" fmla="*/ 712 h 1006"/>
                  <a:gd name="T94" fmla="*/ 1448 w 1778"/>
                  <a:gd name="T95" fmla="*/ 1006 h 100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778" h="1005">
                    <a:moveTo>
                      <a:pt x="1448" y="1006"/>
                    </a:moveTo>
                    <a:cubicBezTo>
                      <a:pt x="1446" y="1006"/>
                      <a:pt x="1445" y="1005"/>
                      <a:pt x="1444" y="1005"/>
                    </a:cubicBezTo>
                    <a:cubicBezTo>
                      <a:pt x="1443" y="1005"/>
                      <a:pt x="1442" y="1004"/>
                      <a:pt x="1441" y="1004"/>
                    </a:cubicBezTo>
                    <a:cubicBezTo>
                      <a:pt x="1440" y="1004"/>
                      <a:pt x="1439" y="1004"/>
                      <a:pt x="1438" y="1003"/>
                    </a:cubicBezTo>
                    <a:cubicBezTo>
                      <a:pt x="1437" y="1003"/>
                      <a:pt x="1436" y="1002"/>
                      <a:pt x="1435" y="1002"/>
                    </a:cubicBezTo>
                    <a:cubicBezTo>
                      <a:pt x="1434" y="1002"/>
                      <a:pt x="1434" y="1001"/>
                      <a:pt x="1433" y="1001"/>
                    </a:cubicBezTo>
                    <a:cubicBezTo>
                      <a:pt x="1432" y="1000"/>
                      <a:pt x="1431" y="1000"/>
                      <a:pt x="1430" y="1000"/>
                    </a:cubicBezTo>
                    <a:cubicBezTo>
                      <a:pt x="1429" y="999"/>
                      <a:pt x="1428" y="999"/>
                      <a:pt x="1427" y="998"/>
                    </a:cubicBezTo>
                    <a:cubicBezTo>
                      <a:pt x="1426" y="998"/>
                      <a:pt x="1425" y="997"/>
                      <a:pt x="1425" y="997"/>
                    </a:cubicBezTo>
                    <a:cubicBezTo>
                      <a:pt x="1424" y="996"/>
                      <a:pt x="1423" y="996"/>
                      <a:pt x="1422" y="995"/>
                    </a:cubicBezTo>
                    <a:cubicBezTo>
                      <a:pt x="1421" y="994"/>
                      <a:pt x="1420" y="994"/>
                      <a:pt x="1419" y="993"/>
                    </a:cubicBezTo>
                    <a:cubicBezTo>
                      <a:pt x="1418" y="992"/>
                      <a:pt x="1418" y="992"/>
                      <a:pt x="1417" y="991"/>
                    </a:cubicBezTo>
                    <a:cubicBezTo>
                      <a:pt x="1416" y="991"/>
                      <a:pt x="1415" y="990"/>
                      <a:pt x="1414" y="989"/>
                    </a:cubicBezTo>
                    <a:cubicBezTo>
                      <a:pt x="1413" y="988"/>
                      <a:pt x="1413" y="988"/>
                      <a:pt x="1412" y="987"/>
                    </a:cubicBezTo>
                    <a:cubicBezTo>
                      <a:pt x="1411" y="986"/>
                      <a:pt x="1410" y="985"/>
                      <a:pt x="1409" y="984"/>
                    </a:cubicBezTo>
                    <a:cubicBezTo>
                      <a:pt x="1408" y="983"/>
                      <a:pt x="1407" y="983"/>
                      <a:pt x="1407" y="982"/>
                    </a:cubicBezTo>
                    <a:cubicBezTo>
                      <a:pt x="1406" y="981"/>
                      <a:pt x="1404" y="980"/>
                      <a:pt x="1403" y="978"/>
                    </a:cubicBezTo>
                    <a:cubicBezTo>
                      <a:pt x="1403" y="978"/>
                      <a:pt x="1402" y="977"/>
                      <a:pt x="1402" y="977"/>
                    </a:cubicBezTo>
                    <a:cubicBezTo>
                      <a:pt x="1400" y="975"/>
                      <a:pt x="1399" y="972"/>
                      <a:pt x="1397" y="970"/>
                    </a:cubicBezTo>
                    <a:cubicBezTo>
                      <a:pt x="1396" y="969"/>
                      <a:pt x="1396" y="969"/>
                      <a:pt x="1396" y="968"/>
                    </a:cubicBezTo>
                    <a:cubicBezTo>
                      <a:pt x="1394" y="966"/>
                      <a:pt x="1393" y="964"/>
                      <a:pt x="1392" y="963"/>
                    </a:cubicBezTo>
                    <a:cubicBezTo>
                      <a:pt x="1391" y="962"/>
                      <a:pt x="1391" y="961"/>
                      <a:pt x="1390" y="960"/>
                    </a:cubicBezTo>
                    <a:cubicBezTo>
                      <a:pt x="1390" y="959"/>
                      <a:pt x="1389" y="958"/>
                      <a:pt x="1389" y="956"/>
                    </a:cubicBezTo>
                    <a:cubicBezTo>
                      <a:pt x="1388" y="955"/>
                      <a:pt x="1387" y="954"/>
                      <a:pt x="1387" y="953"/>
                    </a:cubicBezTo>
                    <a:cubicBezTo>
                      <a:pt x="1386" y="952"/>
                      <a:pt x="1386" y="951"/>
                      <a:pt x="1385" y="949"/>
                    </a:cubicBezTo>
                    <a:cubicBezTo>
                      <a:pt x="1384" y="948"/>
                      <a:pt x="1384" y="947"/>
                      <a:pt x="1383" y="946"/>
                    </a:cubicBezTo>
                    <a:cubicBezTo>
                      <a:pt x="1383" y="945"/>
                      <a:pt x="1382" y="943"/>
                      <a:pt x="1382" y="942"/>
                    </a:cubicBezTo>
                    <a:cubicBezTo>
                      <a:pt x="1381" y="941"/>
                      <a:pt x="1381" y="939"/>
                      <a:pt x="1380" y="938"/>
                    </a:cubicBezTo>
                    <a:cubicBezTo>
                      <a:pt x="1380" y="937"/>
                      <a:pt x="1379" y="935"/>
                      <a:pt x="1379" y="934"/>
                    </a:cubicBezTo>
                    <a:cubicBezTo>
                      <a:pt x="1378" y="932"/>
                      <a:pt x="1377" y="930"/>
                      <a:pt x="1377" y="929"/>
                    </a:cubicBezTo>
                    <a:cubicBezTo>
                      <a:pt x="1370" y="908"/>
                      <a:pt x="1370" y="908"/>
                      <a:pt x="1370" y="908"/>
                    </a:cubicBezTo>
                    <a:cubicBezTo>
                      <a:pt x="1369" y="905"/>
                      <a:pt x="1368" y="901"/>
                      <a:pt x="1367" y="898"/>
                    </a:cubicBezTo>
                    <a:cubicBezTo>
                      <a:pt x="1367" y="897"/>
                      <a:pt x="1366" y="896"/>
                      <a:pt x="1366" y="895"/>
                    </a:cubicBezTo>
                    <a:cubicBezTo>
                      <a:pt x="1365" y="892"/>
                      <a:pt x="1365" y="889"/>
                      <a:pt x="1364" y="887"/>
                    </a:cubicBezTo>
                    <a:cubicBezTo>
                      <a:pt x="1364" y="886"/>
                      <a:pt x="1364" y="885"/>
                      <a:pt x="1363" y="884"/>
                    </a:cubicBezTo>
                    <a:cubicBezTo>
                      <a:pt x="1363" y="880"/>
                      <a:pt x="1362" y="876"/>
                      <a:pt x="1361" y="873"/>
                    </a:cubicBezTo>
                    <a:cubicBezTo>
                      <a:pt x="1361" y="872"/>
                      <a:pt x="1361" y="871"/>
                      <a:pt x="1361" y="871"/>
                    </a:cubicBezTo>
                    <a:cubicBezTo>
                      <a:pt x="1361" y="868"/>
                      <a:pt x="1360" y="864"/>
                      <a:pt x="1360" y="861"/>
                    </a:cubicBezTo>
                    <a:cubicBezTo>
                      <a:pt x="1360" y="860"/>
                      <a:pt x="1360" y="858"/>
                      <a:pt x="1360" y="857"/>
                    </a:cubicBezTo>
                    <a:cubicBezTo>
                      <a:pt x="1359" y="855"/>
                      <a:pt x="1359" y="854"/>
                      <a:pt x="1359" y="852"/>
                    </a:cubicBezTo>
                    <a:cubicBezTo>
                      <a:pt x="1359" y="850"/>
                      <a:pt x="1359" y="849"/>
                      <a:pt x="1359" y="847"/>
                    </a:cubicBezTo>
                    <a:cubicBezTo>
                      <a:pt x="1359" y="845"/>
                      <a:pt x="1359" y="844"/>
                      <a:pt x="1359" y="842"/>
                    </a:cubicBezTo>
                    <a:cubicBezTo>
                      <a:pt x="1358" y="840"/>
                      <a:pt x="1358" y="839"/>
                      <a:pt x="1358" y="837"/>
                    </a:cubicBezTo>
                    <a:cubicBezTo>
                      <a:pt x="1358" y="835"/>
                      <a:pt x="1358" y="834"/>
                      <a:pt x="1358" y="832"/>
                    </a:cubicBezTo>
                    <a:cubicBezTo>
                      <a:pt x="1358" y="830"/>
                      <a:pt x="1358" y="829"/>
                      <a:pt x="1358" y="827"/>
                    </a:cubicBezTo>
                    <a:cubicBezTo>
                      <a:pt x="1358" y="825"/>
                      <a:pt x="1358" y="823"/>
                      <a:pt x="1358" y="822"/>
                    </a:cubicBezTo>
                    <a:cubicBezTo>
                      <a:pt x="1358" y="820"/>
                      <a:pt x="1358" y="819"/>
                      <a:pt x="1358" y="817"/>
                    </a:cubicBezTo>
                    <a:cubicBezTo>
                      <a:pt x="1359" y="813"/>
                      <a:pt x="1359" y="809"/>
                      <a:pt x="1359" y="805"/>
                    </a:cubicBezTo>
                    <a:cubicBezTo>
                      <a:pt x="1359" y="805"/>
                      <a:pt x="1359" y="804"/>
                      <a:pt x="1359" y="804"/>
                    </a:cubicBezTo>
                    <a:cubicBezTo>
                      <a:pt x="1359" y="800"/>
                      <a:pt x="1360" y="797"/>
                      <a:pt x="1360" y="793"/>
                    </a:cubicBezTo>
                    <a:cubicBezTo>
                      <a:pt x="1360" y="792"/>
                      <a:pt x="1360" y="790"/>
                      <a:pt x="1361" y="789"/>
                    </a:cubicBezTo>
                    <a:cubicBezTo>
                      <a:pt x="1361" y="787"/>
                      <a:pt x="1361" y="784"/>
                      <a:pt x="1361" y="782"/>
                    </a:cubicBezTo>
                    <a:cubicBezTo>
                      <a:pt x="1362" y="781"/>
                      <a:pt x="1362" y="779"/>
                      <a:pt x="1362" y="778"/>
                    </a:cubicBezTo>
                    <a:cubicBezTo>
                      <a:pt x="1362" y="776"/>
                      <a:pt x="1363" y="773"/>
                      <a:pt x="1363" y="771"/>
                    </a:cubicBezTo>
                    <a:cubicBezTo>
                      <a:pt x="1363" y="770"/>
                      <a:pt x="1364" y="768"/>
                      <a:pt x="1364" y="767"/>
                    </a:cubicBezTo>
                    <a:cubicBezTo>
                      <a:pt x="1364" y="765"/>
                      <a:pt x="1365" y="763"/>
                      <a:pt x="1365" y="761"/>
                    </a:cubicBezTo>
                    <a:cubicBezTo>
                      <a:pt x="1365" y="759"/>
                      <a:pt x="1366" y="758"/>
                      <a:pt x="1366" y="757"/>
                    </a:cubicBezTo>
                    <a:cubicBezTo>
                      <a:pt x="1366" y="754"/>
                      <a:pt x="1367" y="752"/>
                      <a:pt x="1367" y="750"/>
                    </a:cubicBezTo>
                    <a:cubicBezTo>
                      <a:pt x="1368" y="749"/>
                      <a:pt x="1368" y="748"/>
                      <a:pt x="1368" y="746"/>
                    </a:cubicBezTo>
                    <a:cubicBezTo>
                      <a:pt x="1369" y="744"/>
                      <a:pt x="1369" y="742"/>
                      <a:pt x="1370" y="740"/>
                    </a:cubicBezTo>
                    <a:cubicBezTo>
                      <a:pt x="1370" y="739"/>
                      <a:pt x="1370" y="738"/>
                      <a:pt x="1371" y="736"/>
                    </a:cubicBezTo>
                    <a:cubicBezTo>
                      <a:pt x="1371" y="734"/>
                      <a:pt x="1372" y="732"/>
                      <a:pt x="1373" y="729"/>
                    </a:cubicBezTo>
                    <a:cubicBezTo>
                      <a:pt x="1373" y="728"/>
                      <a:pt x="1373" y="727"/>
                      <a:pt x="1373" y="727"/>
                    </a:cubicBezTo>
                    <a:cubicBezTo>
                      <a:pt x="1374" y="723"/>
                      <a:pt x="1375" y="720"/>
                      <a:pt x="1377" y="717"/>
                    </a:cubicBezTo>
                    <a:cubicBezTo>
                      <a:pt x="1377" y="716"/>
                      <a:pt x="1377" y="716"/>
                      <a:pt x="1377" y="715"/>
                    </a:cubicBezTo>
                    <a:cubicBezTo>
                      <a:pt x="1378" y="712"/>
                      <a:pt x="1379" y="710"/>
                      <a:pt x="1380" y="707"/>
                    </a:cubicBezTo>
                    <a:cubicBezTo>
                      <a:pt x="1380" y="706"/>
                      <a:pt x="1381" y="706"/>
                      <a:pt x="1381" y="705"/>
                    </a:cubicBezTo>
                    <a:cubicBezTo>
                      <a:pt x="1382" y="702"/>
                      <a:pt x="1383" y="700"/>
                      <a:pt x="1384" y="698"/>
                    </a:cubicBezTo>
                    <a:cubicBezTo>
                      <a:pt x="1384" y="696"/>
                      <a:pt x="1385" y="695"/>
                      <a:pt x="1385" y="694"/>
                    </a:cubicBezTo>
                    <a:cubicBezTo>
                      <a:pt x="1386" y="692"/>
                      <a:pt x="1387" y="690"/>
                      <a:pt x="1387" y="688"/>
                    </a:cubicBezTo>
                    <a:cubicBezTo>
                      <a:pt x="1388" y="687"/>
                      <a:pt x="1388" y="686"/>
                      <a:pt x="1389" y="685"/>
                    </a:cubicBezTo>
                    <a:cubicBezTo>
                      <a:pt x="1390" y="683"/>
                      <a:pt x="1391" y="680"/>
                      <a:pt x="1392" y="678"/>
                    </a:cubicBezTo>
                    <a:cubicBezTo>
                      <a:pt x="1393" y="677"/>
                      <a:pt x="1393" y="676"/>
                      <a:pt x="1394" y="675"/>
                    </a:cubicBezTo>
                    <a:cubicBezTo>
                      <a:pt x="1395" y="673"/>
                      <a:pt x="1396" y="671"/>
                      <a:pt x="1397" y="669"/>
                    </a:cubicBezTo>
                    <a:cubicBezTo>
                      <a:pt x="1397" y="668"/>
                      <a:pt x="1398" y="667"/>
                      <a:pt x="1398" y="666"/>
                    </a:cubicBezTo>
                    <a:cubicBezTo>
                      <a:pt x="1400" y="662"/>
                      <a:pt x="1402" y="659"/>
                      <a:pt x="1404" y="656"/>
                    </a:cubicBezTo>
                    <a:cubicBezTo>
                      <a:pt x="1404" y="656"/>
                      <a:pt x="1404" y="655"/>
                      <a:pt x="1404" y="655"/>
                    </a:cubicBezTo>
                    <a:cubicBezTo>
                      <a:pt x="1406" y="651"/>
                      <a:pt x="1409" y="648"/>
                      <a:pt x="1411" y="645"/>
                    </a:cubicBezTo>
                    <a:cubicBezTo>
                      <a:pt x="1412" y="644"/>
                      <a:pt x="1412" y="642"/>
                      <a:pt x="1413" y="641"/>
                    </a:cubicBezTo>
                    <a:cubicBezTo>
                      <a:pt x="1414" y="640"/>
                      <a:pt x="1415" y="639"/>
                      <a:pt x="1415" y="638"/>
                    </a:cubicBezTo>
                    <a:cubicBezTo>
                      <a:pt x="1416" y="636"/>
                      <a:pt x="1417" y="635"/>
                      <a:pt x="1419" y="634"/>
                    </a:cubicBezTo>
                    <a:cubicBezTo>
                      <a:pt x="1419" y="633"/>
                      <a:pt x="1420" y="632"/>
                      <a:pt x="1421" y="631"/>
                    </a:cubicBezTo>
                    <a:cubicBezTo>
                      <a:pt x="1422" y="629"/>
                      <a:pt x="1423" y="628"/>
                      <a:pt x="1424" y="626"/>
                    </a:cubicBezTo>
                    <a:cubicBezTo>
                      <a:pt x="1425" y="625"/>
                      <a:pt x="1425" y="625"/>
                      <a:pt x="1426" y="624"/>
                    </a:cubicBezTo>
                    <a:cubicBezTo>
                      <a:pt x="1428" y="622"/>
                      <a:pt x="1430" y="620"/>
                      <a:pt x="1432" y="617"/>
                    </a:cubicBezTo>
                    <a:cubicBezTo>
                      <a:pt x="1680" y="341"/>
                      <a:pt x="1680" y="341"/>
                      <a:pt x="1680" y="341"/>
                    </a:cubicBezTo>
                    <a:cubicBezTo>
                      <a:pt x="1712" y="306"/>
                      <a:pt x="1747" y="292"/>
                      <a:pt x="1778" y="299"/>
                    </a:cubicBezTo>
                    <a:cubicBezTo>
                      <a:pt x="420" y="7"/>
                      <a:pt x="420" y="7"/>
                      <a:pt x="420" y="7"/>
                    </a:cubicBezTo>
                    <a:cubicBezTo>
                      <a:pt x="389" y="0"/>
                      <a:pt x="354" y="14"/>
                      <a:pt x="322" y="49"/>
                    </a:cubicBezTo>
                    <a:cubicBezTo>
                      <a:pt x="74" y="326"/>
                      <a:pt x="74" y="326"/>
                      <a:pt x="74" y="326"/>
                    </a:cubicBezTo>
                    <a:cubicBezTo>
                      <a:pt x="72" y="328"/>
                      <a:pt x="70" y="330"/>
                      <a:pt x="68" y="332"/>
                    </a:cubicBezTo>
                    <a:cubicBezTo>
                      <a:pt x="67" y="333"/>
                      <a:pt x="67" y="334"/>
                      <a:pt x="66" y="334"/>
                    </a:cubicBezTo>
                    <a:cubicBezTo>
                      <a:pt x="65" y="336"/>
                      <a:pt x="64" y="337"/>
                      <a:pt x="63" y="339"/>
                    </a:cubicBezTo>
                    <a:cubicBezTo>
                      <a:pt x="62" y="340"/>
                      <a:pt x="61" y="341"/>
                      <a:pt x="61" y="342"/>
                    </a:cubicBezTo>
                    <a:cubicBezTo>
                      <a:pt x="59" y="343"/>
                      <a:pt x="58" y="345"/>
                      <a:pt x="57" y="346"/>
                    </a:cubicBezTo>
                    <a:cubicBezTo>
                      <a:pt x="57" y="347"/>
                      <a:pt x="56" y="348"/>
                      <a:pt x="55" y="349"/>
                    </a:cubicBezTo>
                    <a:cubicBezTo>
                      <a:pt x="55" y="350"/>
                      <a:pt x="54" y="351"/>
                      <a:pt x="53" y="352"/>
                    </a:cubicBezTo>
                    <a:cubicBezTo>
                      <a:pt x="53" y="353"/>
                      <a:pt x="53" y="353"/>
                      <a:pt x="53" y="353"/>
                    </a:cubicBezTo>
                    <a:cubicBezTo>
                      <a:pt x="51" y="356"/>
                      <a:pt x="48" y="360"/>
                      <a:pt x="46" y="363"/>
                    </a:cubicBezTo>
                    <a:cubicBezTo>
                      <a:pt x="46" y="363"/>
                      <a:pt x="46" y="364"/>
                      <a:pt x="46" y="364"/>
                    </a:cubicBezTo>
                    <a:cubicBezTo>
                      <a:pt x="44" y="367"/>
                      <a:pt x="42" y="370"/>
                      <a:pt x="40" y="374"/>
                    </a:cubicBezTo>
                    <a:cubicBezTo>
                      <a:pt x="40" y="374"/>
                      <a:pt x="40" y="375"/>
                      <a:pt x="40" y="375"/>
                    </a:cubicBezTo>
                    <a:cubicBezTo>
                      <a:pt x="39" y="376"/>
                      <a:pt x="39" y="376"/>
                      <a:pt x="39" y="377"/>
                    </a:cubicBezTo>
                    <a:cubicBezTo>
                      <a:pt x="38" y="379"/>
                      <a:pt x="37" y="381"/>
                      <a:pt x="36" y="383"/>
                    </a:cubicBezTo>
                    <a:cubicBezTo>
                      <a:pt x="35" y="384"/>
                      <a:pt x="35" y="385"/>
                      <a:pt x="34" y="386"/>
                    </a:cubicBezTo>
                    <a:cubicBezTo>
                      <a:pt x="33" y="389"/>
                      <a:pt x="32" y="391"/>
                      <a:pt x="31" y="393"/>
                    </a:cubicBezTo>
                    <a:cubicBezTo>
                      <a:pt x="31" y="394"/>
                      <a:pt x="30" y="395"/>
                      <a:pt x="30" y="395"/>
                    </a:cubicBezTo>
                    <a:cubicBezTo>
                      <a:pt x="29" y="396"/>
                      <a:pt x="29" y="396"/>
                      <a:pt x="29" y="396"/>
                    </a:cubicBezTo>
                    <a:cubicBezTo>
                      <a:pt x="29" y="398"/>
                      <a:pt x="28" y="400"/>
                      <a:pt x="27" y="402"/>
                    </a:cubicBezTo>
                    <a:cubicBezTo>
                      <a:pt x="27" y="403"/>
                      <a:pt x="26" y="404"/>
                      <a:pt x="26" y="406"/>
                    </a:cubicBezTo>
                    <a:cubicBezTo>
                      <a:pt x="25" y="408"/>
                      <a:pt x="24" y="410"/>
                      <a:pt x="23" y="413"/>
                    </a:cubicBezTo>
                    <a:cubicBezTo>
                      <a:pt x="23" y="414"/>
                      <a:pt x="22" y="414"/>
                      <a:pt x="22" y="415"/>
                    </a:cubicBezTo>
                    <a:cubicBezTo>
                      <a:pt x="22" y="415"/>
                      <a:pt x="22" y="415"/>
                      <a:pt x="22" y="415"/>
                    </a:cubicBezTo>
                    <a:cubicBezTo>
                      <a:pt x="21" y="418"/>
                      <a:pt x="20" y="421"/>
                      <a:pt x="19" y="423"/>
                    </a:cubicBezTo>
                    <a:cubicBezTo>
                      <a:pt x="19" y="424"/>
                      <a:pt x="19" y="424"/>
                      <a:pt x="19" y="425"/>
                    </a:cubicBezTo>
                    <a:cubicBezTo>
                      <a:pt x="17" y="428"/>
                      <a:pt x="16" y="431"/>
                      <a:pt x="15" y="435"/>
                    </a:cubicBezTo>
                    <a:cubicBezTo>
                      <a:pt x="15" y="435"/>
                      <a:pt x="15" y="435"/>
                      <a:pt x="15" y="435"/>
                    </a:cubicBezTo>
                    <a:cubicBezTo>
                      <a:pt x="15" y="436"/>
                      <a:pt x="15" y="437"/>
                      <a:pt x="15" y="438"/>
                    </a:cubicBezTo>
                    <a:cubicBezTo>
                      <a:pt x="14" y="440"/>
                      <a:pt x="13" y="442"/>
                      <a:pt x="13" y="444"/>
                    </a:cubicBezTo>
                    <a:cubicBezTo>
                      <a:pt x="12" y="446"/>
                      <a:pt x="12" y="447"/>
                      <a:pt x="12" y="448"/>
                    </a:cubicBezTo>
                    <a:cubicBezTo>
                      <a:pt x="11" y="450"/>
                      <a:pt x="11" y="452"/>
                      <a:pt x="10" y="454"/>
                    </a:cubicBezTo>
                    <a:cubicBezTo>
                      <a:pt x="10" y="455"/>
                      <a:pt x="10" y="455"/>
                      <a:pt x="10" y="455"/>
                    </a:cubicBezTo>
                    <a:cubicBezTo>
                      <a:pt x="10" y="456"/>
                      <a:pt x="10" y="457"/>
                      <a:pt x="9" y="458"/>
                    </a:cubicBezTo>
                    <a:cubicBezTo>
                      <a:pt x="9" y="460"/>
                      <a:pt x="8" y="463"/>
                      <a:pt x="8" y="465"/>
                    </a:cubicBezTo>
                    <a:cubicBezTo>
                      <a:pt x="8" y="466"/>
                      <a:pt x="7" y="467"/>
                      <a:pt x="7" y="469"/>
                    </a:cubicBezTo>
                    <a:cubicBezTo>
                      <a:pt x="7" y="471"/>
                      <a:pt x="6" y="473"/>
                      <a:pt x="6" y="475"/>
                    </a:cubicBezTo>
                    <a:cubicBezTo>
                      <a:pt x="6" y="475"/>
                      <a:pt x="6" y="476"/>
                      <a:pt x="6" y="476"/>
                    </a:cubicBezTo>
                    <a:cubicBezTo>
                      <a:pt x="5" y="477"/>
                      <a:pt x="5" y="478"/>
                      <a:pt x="5" y="479"/>
                    </a:cubicBezTo>
                    <a:cubicBezTo>
                      <a:pt x="5" y="481"/>
                      <a:pt x="4" y="484"/>
                      <a:pt x="4" y="486"/>
                    </a:cubicBezTo>
                    <a:cubicBezTo>
                      <a:pt x="4" y="487"/>
                      <a:pt x="4" y="489"/>
                      <a:pt x="3" y="490"/>
                    </a:cubicBezTo>
                    <a:cubicBezTo>
                      <a:pt x="3" y="493"/>
                      <a:pt x="3" y="495"/>
                      <a:pt x="3" y="497"/>
                    </a:cubicBezTo>
                    <a:cubicBezTo>
                      <a:pt x="2" y="498"/>
                      <a:pt x="2" y="499"/>
                      <a:pt x="2" y="499"/>
                    </a:cubicBezTo>
                    <a:cubicBezTo>
                      <a:pt x="2" y="500"/>
                      <a:pt x="2" y="501"/>
                      <a:pt x="2" y="501"/>
                    </a:cubicBezTo>
                    <a:cubicBezTo>
                      <a:pt x="2" y="505"/>
                      <a:pt x="1" y="508"/>
                      <a:pt x="1" y="512"/>
                    </a:cubicBezTo>
                    <a:cubicBezTo>
                      <a:pt x="1" y="512"/>
                      <a:pt x="1" y="513"/>
                      <a:pt x="1" y="513"/>
                    </a:cubicBezTo>
                    <a:cubicBezTo>
                      <a:pt x="1" y="517"/>
                      <a:pt x="1" y="521"/>
                      <a:pt x="0" y="525"/>
                    </a:cubicBezTo>
                    <a:cubicBezTo>
                      <a:pt x="0" y="526"/>
                      <a:pt x="0" y="526"/>
                      <a:pt x="0" y="527"/>
                    </a:cubicBezTo>
                    <a:cubicBezTo>
                      <a:pt x="0" y="528"/>
                      <a:pt x="0" y="529"/>
                      <a:pt x="0" y="530"/>
                    </a:cubicBezTo>
                    <a:cubicBezTo>
                      <a:pt x="0" y="532"/>
                      <a:pt x="0" y="533"/>
                      <a:pt x="0" y="535"/>
                    </a:cubicBezTo>
                    <a:cubicBezTo>
                      <a:pt x="0" y="537"/>
                      <a:pt x="0" y="538"/>
                      <a:pt x="0" y="540"/>
                    </a:cubicBezTo>
                    <a:cubicBezTo>
                      <a:pt x="0" y="542"/>
                      <a:pt x="0" y="543"/>
                      <a:pt x="0" y="545"/>
                    </a:cubicBezTo>
                    <a:cubicBezTo>
                      <a:pt x="0" y="547"/>
                      <a:pt x="0" y="548"/>
                      <a:pt x="0" y="550"/>
                    </a:cubicBezTo>
                    <a:cubicBezTo>
                      <a:pt x="1" y="552"/>
                      <a:pt x="1" y="553"/>
                      <a:pt x="1" y="555"/>
                    </a:cubicBezTo>
                    <a:cubicBezTo>
                      <a:pt x="1" y="557"/>
                      <a:pt x="1" y="558"/>
                      <a:pt x="1" y="560"/>
                    </a:cubicBezTo>
                    <a:cubicBezTo>
                      <a:pt x="1" y="562"/>
                      <a:pt x="1" y="563"/>
                      <a:pt x="2" y="565"/>
                    </a:cubicBezTo>
                    <a:cubicBezTo>
                      <a:pt x="2" y="566"/>
                      <a:pt x="2" y="567"/>
                      <a:pt x="2" y="568"/>
                    </a:cubicBezTo>
                    <a:cubicBezTo>
                      <a:pt x="2" y="568"/>
                      <a:pt x="2" y="569"/>
                      <a:pt x="2" y="569"/>
                    </a:cubicBezTo>
                    <a:cubicBezTo>
                      <a:pt x="2" y="572"/>
                      <a:pt x="3" y="576"/>
                      <a:pt x="3" y="579"/>
                    </a:cubicBezTo>
                    <a:cubicBezTo>
                      <a:pt x="3" y="579"/>
                      <a:pt x="3" y="580"/>
                      <a:pt x="3" y="581"/>
                    </a:cubicBezTo>
                    <a:cubicBezTo>
                      <a:pt x="4" y="584"/>
                      <a:pt x="5" y="588"/>
                      <a:pt x="5" y="592"/>
                    </a:cubicBezTo>
                    <a:cubicBezTo>
                      <a:pt x="6" y="593"/>
                      <a:pt x="6" y="594"/>
                      <a:pt x="6" y="595"/>
                    </a:cubicBezTo>
                    <a:cubicBezTo>
                      <a:pt x="7" y="597"/>
                      <a:pt x="7" y="600"/>
                      <a:pt x="8" y="603"/>
                    </a:cubicBezTo>
                    <a:cubicBezTo>
                      <a:pt x="8" y="604"/>
                      <a:pt x="9" y="605"/>
                      <a:pt x="9" y="606"/>
                    </a:cubicBezTo>
                    <a:cubicBezTo>
                      <a:pt x="10" y="610"/>
                      <a:pt x="11" y="613"/>
                      <a:pt x="12" y="616"/>
                    </a:cubicBezTo>
                    <a:cubicBezTo>
                      <a:pt x="19" y="637"/>
                      <a:pt x="19" y="637"/>
                      <a:pt x="19" y="637"/>
                    </a:cubicBezTo>
                    <a:cubicBezTo>
                      <a:pt x="19" y="638"/>
                      <a:pt x="19" y="639"/>
                      <a:pt x="20" y="640"/>
                    </a:cubicBezTo>
                    <a:cubicBezTo>
                      <a:pt x="20" y="640"/>
                      <a:pt x="20" y="641"/>
                      <a:pt x="20" y="642"/>
                    </a:cubicBezTo>
                    <a:cubicBezTo>
                      <a:pt x="21" y="643"/>
                      <a:pt x="22" y="645"/>
                      <a:pt x="22" y="646"/>
                    </a:cubicBezTo>
                    <a:cubicBezTo>
                      <a:pt x="23" y="648"/>
                      <a:pt x="23" y="649"/>
                      <a:pt x="24" y="650"/>
                    </a:cubicBezTo>
                    <a:cubicBezTo>
                      <a:pt x="24" y="651"/>
                      <a:pt x="25" y="653"/>
                      <a:pt x="25" y="654"/>
                    </a:cubicBezTo>
                    <a:cubicBezTo>
                      <a:pt x="26" y="655"/>
                      <a:pt x="26" y="656"/>
                      <a:pt x="27" y="658"/>
                    </a:cubicBezTo>
                    <a:cubicBezTo>
                      <a:pt x="27" y="659"/>
                      <a:pt x="28" y="660"/>
                      <a:pt x="29" y="661"/>
                    </a:cubicBezTo>
                    <a:cubicBezTo>
                      <a:pt x="29" y="662"/>
                      <a:pt x="30" y="663"/>
                      <a:pt x="30" y="665"/>
                    </a:cubicBezTo>
                    <a:cubicBezTo>
                      <a:pt x="31" y="666"/>
                      <a:pt x="32" y="667"/>
                      <a:pt x="32" y="668"/>
                    </a:cubicBezTo>
                    <a:cubicBezTo>
                      <a:pt x="33" y="668"/>
                      <a:pt x="33" y="669"/>
                      <a:pt x="33" y="669"/>
                    </a:cubicBezTo>
                    <a:cubicBezTo>
                      <a:pt x="33" y="670"/>
                      <a:pt x="34" y="670"/>
                      <a:pt x="34" y="671"/>
                    </a:cubicBezTo>
                    <a:cubicBezTo>
                      <a:pt x="35" y="673"/>
                      <a:pt x="36" y="674"/>
                      <a:pt x="38" y="676"/>
                    </a:cubicBezTo>
                    <a:cubicBezTo>
                      <a:pt x="38" y="677"/>
                      <a:pt x="38" y="678"/>
                      <a:pt x="39" y="678"/>
                    </a:cubicBezTo>
                    <a:cubicBezTo>
                      <a:pt x="41" y="680"/>
                      <a:pt x="42" y="683"/>
                      <a:pt x="44" y="685"/>
                    </a:cubicBezTo>
                    <a:cubicBezTo>
                      <a:pt x="44" y="685"/>
                      <a:pt x="44" y="685"/>
                      <a:pt x="44" y="685"/>
                    </a:cubicBezTo>
                    <a:cubicBezTo>
                      <a:pt x="45" y="685"/>
                      <a:pt x="45" y="686"/>
                      <a:pt x="45" y="686"/>
                    </a:cubicBezTo>
                    <a:cubicBezTo>
                      <a:pt x="46" y="688"/>
                      <a:pt x="48" y="689"/>
                      <a:pt x="49" y="690"/>
                    </a:cubicBezTo>
                    <a:cubicBezTo>
                      <a:pt x="49" y="691"/>
                      <a:pt x="50" y="691"/>
                      <a:pt x="51" y="692"/>
                    </a:cubicBezTo>
                    <a:cubicBezTo>
                      <a:pt x="52" y="693"/>
                      <a:pt x="53" y="694"/>
                      <a:pt x="54" y="695"/>
                    </a:cubicBezTo>
                    <a:cubicBezTo>
                      <a:pt x="55" y="696"/>
                      <a:pt x="55" y="696"/>
                      <a:pt x="55" y="696"/>
                    </a:cubicBezTo>
                    <a:cubicBezTo>
                      <a:pt x="55" y="696"/>
                      <a:pt x="56" y="697"/>
                      <a:pt x="56" y="697"/>
                    </a:cubicBezTo>
                    <a:cubicBezTo>
                      <a:pt x="57" y="698"/>
                      <a:pt x="58" y="699"/>
                      <a:pt x="59" y="699"/>
                    </a:cubicBezTo>
                    <a:cubicBezTo>
                      <a:pt x="60" y="700"/>
                      <a:pt x="60" y="700"/>
                      <a:pt x="61" y="701"/>
                    </a:cubicBezTo>
                    <a:cubicBezTo>
                      <a:pt x="62" y="702"/>
                      <a:pt x="63" y="702"/>
                      <a:pt x="64" y="703"/>
                    </a:cubicBezTo>
                    <a:cubicBezTo>
                      <a:pt x="64" y="703"/>
                      <a:pt x="65" y="704"/>
                      <a:pt x="65" y="704"/>
                    </a:cubicBezTo>
                    <a:cubicBezTo>
                      <a:pt x="66" y="704"/>
                      <a:pt x="66" y="704"/>
                      <a:pt x="67" y="705"/>
                    </a:cubicBezTo>
                    <a:cubicBezTo>
                      <a:pt x="67" y="705"/>
                      <a:pt x="68" y="706"/>
                      <a:pt x="69" y="706"/>
                    </a:cubicBezTo>
                    <a:cubicBezTo>
                      <a:pt x="70" y="707"/>
                      <a:pt x="71" y="707"/>
                      <a:pt x="72" y="708"/>
                    </a:cubicBezTo>
                    <a:cubicBezTo>
                      <a:pt x="73" y="708"/>
                      <a:pt x="74" y="709"/>
                      <a:pt x="75" y="709"/>
                    </a:cubicBezTo>
                    <a:cubicBezTo>
                      <a:pt x="75" y="709"/>
                      <a:pt x="76" y="709"/>
                      <a:pt x="76" y="710"/>
                    </a:cubicBezTo>
                    <a:cubicBezTo>
                      <a:pt x="77" y="710"/>
                      <a:pt x="77" y="710"/>
                      <a:pt x="77" y="710"/>
                    </a:cubicBezTo>
                    <a:cubicBezTo>
                      <a:pt x="78" y="711"/>
                      <a:pt x="79" y="711"/>
                      <a:pt x="80" y="711"/>
                    </a:cubicBezTo>
                    <a:cubicBezTo>
                      <a:pt x="81" y="712"/>
                      <a:pt x="82" y="712"/>
                      <a:pt x="83" y="712"/>
                    </a:cubicBezTo>
                    <a:cubicBezTo>
                      <a:pt x="84" y="713"/>
                      <a:pt x="85" y="713"/>
                      <a:pt x="86" y="713"/>
                    </a:cubicBezTo>
                    <a:cubicBezTo>
                      <a:pt x="87" y="713"/>
                      <a:pt x="87" y="713"/>
                      <a:pt x="88" y="714"/>
                    </a:cubicBezTo>
                    <a:cubicBezTo>
                      <a:pt x="88" y="714"/>
                      <a:pt x="89" y="714"/>
                      <a:pt x="90" y="714"/>
                    </a:cubicBezTo>
                    <a:lnTo>
                      <a:pt x="1448" y="1006"/>
                    </a:lnTo>
                    <a:close/>
                  </a:path>
                </a:pathLst>
              </a:custGeom>
              <a:solidFill>
                <a:schemeClr val="tx1">
                  <a:lumMod val="65000"/>
                  <a:lumOff val="3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233"/>
              <p:cNvSpPr/>
              <p:nvPr>
                <p:custDataLst>
                  <p:tags r:id="rId5"/>
                </p:custDataLst>
              </p:nvPr>
            </p:nvSpPr>
            <p:spPr bwMode="auto">
              <a:xfrm>
                <a:off x="1984375" y="5992813"/>
                <a:ext cx="639763" cy="788988"/>
              </a:xfrm>
              <a:custGeom>
                <a:gdLst>
                  <a:gd name="T0" fmla="*/ 284 w 612"/>
                  <a:gd name="T1" fmla="*/ 754 h 756"/>
                  <a:gd name="T2" fmla="*/ 275 w 612"/>
                  <a:gd name="T3" fmla="*/ 751 h 756"/>
                  <a:gd name="T4" fmla="*/ 266 w 612"/>
                  <a:gd name="T5" fmla="*/ 746 h 756"/>
                  <a:gd name="T6" fmla="*/ 257 w 612"/>
                  <a:gd name="T7" fmla="*/ 739 h 756"/>
                  <a:gd name="T8" fmla="*/ 250 w 612"/>
                  <a:gd name="T9" fmla="*/ 732 h 756"/>
                  <a:gd name="T10" fmla="*/ 240 w 612"/>
                  <a:gd name="T11" fmla="*/ 720 h 756"/>
                  <a:gd name="T12" fmla="*/ 233 w 612"/>
                  <a:gd name="T13" fmla="*/ 710 h 756"/>
                  <a:gd name="T14" fmla="*/ 226 w 612"/>
                  <a:gd name="T15" fmla="*/ 696 h 756"/>
                  <a:gd name="T16" fmla="*/ 220 w 612"/>
                  <a:gd name="T17" fmla="*/ 682 h 756"/>
                  <a:gd name="T18" fmla="*/ 209 w 612"/>
                  <a:gd name="T19" fmla="*/ 645 h 756"/>
                  <a:gd name="T20" fmla="*/ 204 w 612"/>
                  <a:gd name="T21" fmla="*/ 621 h 756"/>
                  <a:gd name="T22" fmla="*/ 202 w 612"/>
                  <a:gd name="T23" fmla="*/ 602 h 756"/>
                  <a:gd name="T24" fmla="*/ 201 w 612"/>
                  <a:gd name="T25" fmla="*/ 582 h 756"/>
                  <a:gd name="T26" fmla="*/ 201 w 612"/>
                  <a:gd name="T27" fmla="*/ 568 h 756"/>
                  <a:gd name="T28" fmla="*/ 203 w 612"/>
                  <a:gd name="T29" fmla="*/ 542 h 756"/>
                  <a:gd name="T30" fmla="*/ 206 w 612"/>
                  <a:gd name="T31" fmla="*/ 521 h 756"/>
                  <a:gd name="T32" fmla="*/ 209 w 612"/>
                  <a:gd name="T33" fmla="*/ 507 h 756"/>
                  <a:gd name="T34" fmla="*/ 212 w 612"/>
                  <a:gd name="T35" fmla="*/ 490 h 756"/>
                  <a:gd name="T36" fmla="*/ 216 w 612"/>
                  <a:gd name="T37" fmla="*/ 477 h 756"/>
                  <a:gd name="T38" fmla="*/ 223 w 612"/>
                  <a:gd name="T39" fmla="*/ 457 h 756"/>
                  <a:gd name="T40" fmla="*/ 230 w 612"/>
                  <a:gd name="T41" fmla="*/ 438 h 756"/>
                  <a:gd name="T42" fmla="*/ 236 w 612"/>
                  <a:gd name="T43" fmla="*/ 425 h 756"/>
                  <a:gd name="T44" fmla="*/ 246 w 612"/>
                  <a:gd name="T45" fmla="*/ 406 h 756"/>
                  <a:gd name="T46" fmla="*/ 256 w 612"/>
                  <a:gd name="T47" fmla="*/ 391 h 756"/>
                  <a:gd name="T48" fmla="*/ 267 w 612"/>
                  <a:gd name="T49" fmla="*/ 376 h 756"/>
                  <a:gd name="T50" fmla="*/ 612 w 612"/>
                  <a:gd name="T51" fmla="*/ 48 h 756"/>
                  <a:gd name="T52" fmla="*/ 68 w 612"/>
                  <a:gd name="T53" fmla="*/ 332 h 756"/>
                  <a:gd name="T54" fmla="*/ 58 w 612"/>
                  <a:gd name="T55" fmla="*/ 346 h 756"/>
                  <a:gd name="T56" fmla="*/ 46 w 612"/>
                  <a:gd name="T57" fmla="*/ 363 h 756"/>
                  <a:gd name="T58" fmla="*/ 39 w 612"/>
                  <a:gd name="T59" fmla="*/ 377 h 756"/>
                  <a:gd name="T60" fmla="*/ 30 w 612"/>
                  <a:gd name="T61" fmla="*/ 395 h 756"/>
                  <a:gd name="T62" fmla="*/ 23 w 612"/>
                  <a:gd name="T63" fmla="*/ 412 h 756"/>
                  <a:gd name="T64" fmla="*/ 19 w 612"/>
                  <a:gd name="T65" fmla="*/ 425 h 756"/>
                  <a:gd name="T66" fmla="*/ 13 w 612"/>
                  <a:gd name="T67" fmla="*/ 444 h 756"/>
                  <a:gd name="T68" fmla="*/ 9 w 612"/>
                  <a:gd name="T69" fmla="*/ 458 h 756"/>
                  <a:gd name="T70" fmla="*/ 6 w 612"/>
                  <a:gd name="T71" fmla="*/ 476 h 756"/>
                  <a:gd name="T72" fmla="*/ 3 w 612"/>
                  <a:gd name="T73" fmla="*/ 497 h 756"/>
                  <a:gd name="T74" fmla="*/ 1 w 612"/>
                  <a:gd name="T75" fmla="*/ 513 h 756"/>
                  <a:gd name="T76" fmla="*/ 0 w 612"/>
                  <a:gd name="T77" fmla="*/ 535 h 756"/>
                  <a:gd name="T78" fmla="*/ 1 w 612"/>
                  <a:gd name="T79" fmla="*/ 555 h 756"/>
                  <a:gd name="T80" fmla="*/ 2 w 612"/>
                  <a:gd name="T81" fmla="*/ 569 h 756"/>
                  <a:gd name="T82" fmla="*/ 6 w 612"/>
                  <a:gd name="T83" fmla="*/ 594 h 756"/>
                  <a:gd name="T84" fmla="*/ 19 w 612"/>
                  <a:gd name="T85" fmla="*/ 636 h 756"/>
                  <a:gd name="T86" fmla="*/ 24 w 612"/>
                  <a:gd name="T87" fmla="*/ 650 h 756"/>
                  <a:gd name="T88" fmla="*/ 31 w 612"/>
                  <a:gd name="T89" fmla="*/ 664 h 756"/>
                  <a:gd name="T90" fmla="*/ 38 w 612"/>
                  <a:gd name="T91" fmla="*/ 676 h 756"/>
                  <a:gd name="T92" fmla="*/ 45 w 612"/>
                  <a:gd name="T93" fmla="*/ 686 h 756"/>
                  <a:gd name="T94" fmla="*/ 55 w 612"/>
                  <a:gd name="T95" fmla="*/ 696 h 756"/>
                  <a:gd name="T96" fmla="*/ 64 w 612"/>
                  <a:gd name="T97" fmla="*/ 703 h 756"/>
                  <a:gd name="T98" fmla="*/ 72 w 612"/>
                  <a:gd name="T99" fmla="*/ 707 h 756"/>
                  <a:gd name="T100" fmla="*/ 80 w 612"/>
                  <a:gd name="T101" fmla="*/ 711 h 756"/>
                  <a:gd name="T102" fmla="*/ 90 w 612"/>
                  <a:gd name="T103" fmla="*/ 714 h 75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12" h="756">
                    <a:moveTo>
                      <a:pt x="290" y="756"/>
                    </a:moveTo>
                    <a:cubicBezTo>
                      <a:pt x="290" y="756"/>
                      <a:pt x="289" y="756"/>
                      <a:pt x="289" y="756"/>
                    </a:cubicBezTo>
                    <a:cubicBezTo>
                      <a:pt x="288" y="756"/>
                      <a:pt x="287" y="755"/>
                      <a:pt x="287" y="755"/>
                    </a:cubicBezTo>
                    <a:cubicBezTo>
                      <a:pt x="286" y="755"/>
                      <a:pt x="285" y="755"/>
                      <a:pt x="284" y="754"/>
                    </a:cubicBezTo>
                    <a:cubicBezTo>
                      <a:pt x="283" y="754"/>
                      <a:pt x="282" y="754"/>
                      <a:pt x="281" y="753"/>
                    </a:cubicBezTo>
                    <a:cubicBezTo>
                      <a:pt x="280" y="753"/>
                      <a:pt x="279" y="753"/>
                      <a:pt x="278" y="752"/>
                    </a:cubicBezTo>
                    <a:cubicBezTo>
                      <a:pt x="278" y="752"/>
                      <a:pt x="277" y="752"/>
                      <a:pt x="277" y="752"/>
                    </a:cubicBezTo>
                    <a:cubicBezTo>
                      <a:pt x="276" y="752"/>
                      <a:pt x="276" y="751"/>
                      <a:pt x="275" y="751"/>
                    </a:cubicBezTo>
                    <a:cubicBezTo>
                      <a:pt x="275" y="751"/>
                      <a:pt x="274" y="750"/>
                      <a:pt x="273" y="750"/>
                    </a:cubicBezTo>
                    <a:cubicBezTo>
                      <a:pt x="272" y="749"/>
                      <a:pt x="271" y="749"/>
                      <a:pt x="270" y="748"/>
                    </a:cubicBezTo>
                    <a:cubicBezTo>
                      <a:pt x="269" y="748"/>
                      <a:pt x="268" y="747"/>
                      <a:pt x="267" y="747"/>
                    </a:cubicBezTo>
                    <a:cubicBezTo>
                      <a:pt x="267" y="747"/>
                      <a:pt x="266" y="746"/>
                      <a:pt x="266" y="746"/>
                    </a:cubicBezTo>
                    <a:cubicBezTo>
                      <a:pt x="266" y="746"/>
                      <a:pt x="265" y="745"/>
                      <a:pt x="265" y="745"/>
                    </a:cubicBezTo>
                    <a:cubicBezTo>
                      <a:pt x="264" y="745"/>
                      <a:pt x="263" y="744"/>
                      <a:pt x="262" y="743"/>
                    </a:cubicBezTo>
                    <a:cubicBezTo>
                      <a:pt x="261" y="743"/>
                      <a:pt x="260" y="742"/>
                      <a:pt x="260" y="741"/>
                    </a:cubicBezTo>
                    <a:cubicBezTo>
                      <a:pt x="259" y="741"/>
                      <a:pt x="258" y="740"/>
                      <a:pt x="257" y="739"/>
                    </a:cubicBezTo>
                    <a:cubicBezTo>
                      <a:pt x="256" y="739"/>
                      <a:pt x="256" y="738"/>
                      <a:pt x="255" y="738"/>
                    </a:cubicBezTo>
                    <a:cubicBezTo>
                      <a:pt x="255" y="737"/>
                      <a:pt x="255" y="737"/>
                      <a:pt x="255" y="737"/>
                    </a:cubicBezTo>
                    <a:cubicBezTo>
                      <a:pt x="254" y="736"/>
                      <a:pt x="253" y="735"/>
                      <a:pt x="251" y="734"/>
                    </a:cubicBezTo>
                    <a:cubicBezTo>
                      <a:pt x="251" y="734"/>
                      <a:pt x="250" y="733"/>
                      <a:pt x="250" y="732"/>
                    </a:cubicBezTo>
                    <a:cubicBezTo>
                      <a:pt x="248" y="731"/>
                      <a:pt x="247" y="730"/>
                      <a:pt x="246" y="728"/>
                    </a:cubicBezTo>
                    <a:cubicBezTo>
                      <a:pt x="246" y="728"/>
                      <a:pt x="245" y="728"/>
                      <a:pt x="245" y="727"/>
                    </a:cubicBezTo>
                    <a:cubicBezTo>
                      <a:pt x="245" y="727"/>
                      <a:pt x="245" y="727"/>
                      <a:pt x="245" y="727"/>
                    </a:cubicBezTo>
                    <a:cubicBezTo>
                      <a:pt x="243" y="725"/>
                      <a:pt x="241" y="723"/>
                      <a:pt x="240" y="720"/>
                    </a:cubicBezTo>
                    <a:cubicBezTo>
                      <a:pt x="239" y="720"/>
                      <a:pt x="239" y="719"/>
                      <a:pt x="238" y="718"/>
                    </a:cubicBezTo>
                    <a:cubicBezTo>
                      <a:pt x="237" y="717"/>
                      <a:pt x="236" y="715"/>
                      <a:pt x="235" y="713"/>
                    </a:cubicBezTo>
                    <a:cubicBezTo>
                      <a:pt x="234" y="712"/>
                      <a:pt x="234" y="712"/>
                      <a:pt x="234" y="712"/>
                    </a:cubicBezTo>
                    <a:cubicBezTo>
                      <a:pt x="234" y="711"/>
                      <a:pt x="233" y="711"/>
                      <a:pt x="233" y="710"/>
                    </a:cubicBezTo>
                    <a:cubicBezTo>
                      <a:pt x="233" y="709"/>
                      <a:pt x="232" y="708"/>
                      <a:pt x="231" y="707"/>
                    </a:cubicBezTo>
                    <a:cubicBezTo>
                      <a:pt x="231" y="706"/>
                      <a:pt x="230" y="705"/>
                      <a:pt x="229" y="703"/>
                    </a:cubicBezTo>
                    <a:cubicBezTo>
                      <a:pt x="229" y="702"/>
                      <a:pt x="228" y="701"/>
                      <a:pt x="228" y="700"/>
                    </a:cubicBezTo>
                    <a:cubicBezTo>
                      <a:pt x="227" y="699"/>
                      <a:pt x="227" y="697"/>
                      <a:pt x="226" y="696"/>
                    </a:cubicBezTo>
                    <a:cubicBezTo>
                      <a:pt x="225" y="695"/>
                      <a:pt x="225" y="694"/>
                      <a:pt x="224" y="692"/>
                    </a:cubicBezTo>
                    <a:cubicBezTo>
                      <a:pt x="224" y="691"/>
                      <a:pt x="223" y="690"/>
                      <a:pt x="223" y="688"/>
                    </a:cubicBezTo>
                    <a:cubicBezTo>
                      <a:pt x="222" y="687"/>
                      <a:pt x="222" y="686"/>
                      <a:pt x="221" y="684"/>
                    </a:cubicBezTo>
                    <a:cubicBezTo>
                      <a:pt x="221" y="683"/>
                      <a:pt x="221" y="683"/>
                      <a:pt x="220" y="682"/>
                    </a:cubicBezTo>
                    <a:cubicBezTo>
                      <a:pt x="220" y="681"/>
                      <a:pt x="220" y="680"/>
                      <a:pt x="219" y="679"/>
                    </a:cubicBezTo>
                    <a:cubicBezTo>
                      <a:pt x="213" y="659"/>
                      <a:pt x="213" y="659"/>
                      <a:pt x="213" y="659"/>
                    </a:cubicBezTo>
                    <a:cubicBezTo>
                      <a:pt x="212" y="655"/>
                      <a:pt x="211" y="652"/>
                      <a:pt x="210" y="648"/>
                    </a:cubicBezTo>
                    <a:cubicBezTo>
                      <a:pt x="209" y="647"/>
                      <a:pt x="209" y="646"/>
                      <a:pt x="209" y="645"/>
                    </a:cubicBezTo>
                    <a:cubicBezTo>
                      <a:pt x="208" y="642"/>
                      <a:pt x="207" y="640"/>
                      <a:pt x="207" y="637"/>
                    </a:cubicBezTo>
                    <a:cubicBezTo>
                      <a:pt x="207" y="636"/>
                      <a:pt x="206" y="635"/>
                      <a:pt x="206" y="634"/>
                    </a:cubicBezTo>
                    <a:cubicBezTo>
                      <a:pt x="205" y="630"/>
                      <a:pt x="205" y="627"/>
                      <a:pt x="204" y="623"/>
                    </a:cubicBezTo>
                    <a:cubicBezTo>
                      <a:pt x="204" y="622"/>
                      <a:pt x="204" y="622"/>
                      <a:pt x="204" y="621"/>
                    </a:cubicBezTo>
                    <a:cubicBezTo>
                      <a:pt x="204" y="618"/>
                      <a:pt x="203" y="615"/>
                      <a:pt x="203" y="611"/>
                    </a:cubicBezTo>
                    <a:cubicBezTo>
                      <a:pt x="203" y="611"/>
                      <a:pt x="203" y="610"/>
                      <a:pt x="203" y="610"/>
                    </a:cubicBezTo>
                    <a:cubicBezTo>
                      <a:pt x="202" y="609"/>
                      <a:pt x="202" y="608"/>
                      <a:pt x="202" y="607"/>
                    </a:cubicBezTo>
                    <a:cubicBezTo>
                      <a:pt x="202" y="606"/>
                      <a:pt x="202" y="604"/>
                      <a:pt x="202" y="602"/>
                    </a:cubicBezTo>
                    <a:cubicBezTo>
                      <a:pt x="202" y="600"/>
                      <a:pt x="202" y="599"/>
                      <a:pt x="202" y="597"/>
                    </a:cubicBezTo>
                    <a:cubicBezTo>
                      <a:pt x="201" y="596"/>
                      <a:pt x="201" y="594"/>
                      <a:pt x="201" y="592"/>
                    </a:cubicBezTo>
                    <a:cubicBezTo>
                      <a:pt x="201" y="591"/>
                      <a:pt x="201" y="589"/>
                      <a:pt x="201" y="587"/>
                    </a:cubicBezTo>
                    <a:cubicBezTo>
                      <a:pt x="201" y="586"/>
                      <a:pt x="201" y="584"/>
                      <a:pt x="201" y="582"/>
                    </a:cubicBezTo>
                    <a:cubicBezTo>
                      <a:pt x="201" y="580"/>
                      <a:pt x="201" y="579"/>
                      <a:pt x="201" y="577"/>
                    </a:cubicBezTo>
                    <a:cubicBezTo>
                      <a:pt x="201" y="576"/>
                      <a:pt x="201" y="574"/>
                      <a:pt x="201" y="572"/>
                    </a:cubicBezTo>
                    <a:cubicBezTo>
                      <a:pt x="201" y="571"/>
                      <a:pt x="201" y="570"/>
                      <a:pt x="201" y="569"/>
                    </a:cubicBezTo>
                    <a:cubicBezTo>
                      <a:pt x="201" y="568"/>
                      <a:pt x="201" y="568"/>
                      <a:pt x="201" y="568"/>
                    </a:cubicBezTo>
                    <a:cubicBezTo>
                      <a:pt x="201" y="564"/>
                      <a:pt x="201" y="559"/>
                      <a:pt x="202" y="555"/>
                    </a:cubicBezTo>
                    <a:cubicBezTo>
                      <a:pt x="202" y="555"/>
                      <a:pt x="202" y="555"/>
                      <a:pt x="202" y="554"/>
                    </a:cubicBezTo>
                    <a:cubicBezTo>
                      <a:pt x="202" y="550"/>
                      <a:pt x="202" y="547"/>
                      <a:pt x="203" y="543"/>
                    </a:cubicBezTo>
                    <a:cubicBezTo>
                      <a:pt x="203" y="543"/>
                      <a:pt x="203" y="542"/>
                      <a:pt x="203" y="542"/>
                    </a:cubicBezTo>
                    <a:cubicBezTo>
                      <a:pt x="203" y="541"/>
                      <a:pt x="203" y="540"/>
                      <a:pt x="203" y="539"/>
                    </a:cubicBezTo>
                    <a:cubicBezTo>
                      <a:pt x="204" y="537"/>
                      <a:pt x="204" y="535"/>
                      <a:pt x="204" y="532"/>
                    </a:cubicBezTo>
                    <a:cubicBezTo>
                      <a:pt x="204" y="531"/>
                      <a:pt x="205" y="530"/>
                      <a:pt x="205" y="528"/>
                    </a:cubicBezTo>
                    <a:cubicBezTo>
                      <a:pt x="205" y="526"/>
                      <a:pt x="205" y="523"/>
                      <a:pt x="206" y="521"/>
                    </a:cubicBezTo>
                    <a:cubicBezTo>
                      <a:pt x="206" y="520"/>
                      <a:pt x="206" y="519"/>
                      <a:pt x="206" y="518"/>
                    </a:cubicBezTo>
                    <a:cubicBezTo>
                      <a:pt x="206" y="518"/>
                      <a:pt x="206" y="518"/>
                      <a:pt x="207" y="517"/>
                    </a:cubicBezTo>
                    <a:cubicBezTo>
                      <a:pt x="207" y="515"/>
                      <a:pt x="207" y="513"/>
                      <a:pt x="208" y="511"/>
                    </a:cubicBezTo>
                    <a:cubicBezTo>
                      <a:pt x="208" y="510"/>
                      <a:pt x="208" y="508"/>
                      <a:pt x="209" y="507"/>
                    </a:cubicBezTo>
                    <a:cubicBezTo>
                      <a:pt x="209" y="505"/>
                      <a:pt x="210" y="503"/>
                      <a:pt x="210" y="500"/>
                    </a:cubicBezTo>
                    <a:cubicBezTo>
                      <a:pt x="210" y="499"/>
                      <a:pt x="210" y="498"/>
                      <a:pt x="211" y="497"/>
                    </a:cubicBezTo>
                    <a:cubicBezTo>
                      <a:pt x="211" y="497"/>
                      <a:pt x="211" y="497"/>
                      <a:pt x="211" y="497"/>
                    </a:cubicBezTo>
                    <a:cubicBezTo>
                      <a:pt x="211" y="495"/>
                      <a:pt x="212" y="493"/>
                      <a:pt x="212" y="490"/>
                    </a:cubicBezTo>
                    <a:cubicBezTo>
                      <a:pt x="213" y="489"/>
                      <a:pt x="213" y="488"/>
                      <a:pt x="213" y="487"/>
                    </a:cubicBezTo>
                    <a:cubicBezTo>
                      <a:pt x="214" y="484"/>
                      <a:pt x="215" y="482"/>
                      <a:pt x="215" y="480"/>
                    </a:cubicBezTo>
                    <a:cubicBezTo>
                      <a:pt x="216" y="479"/>
                      <a:pt x="216" y="478"/>
                      <a:pt x="216" y="477"/>
                    </a:cubicBezTo>
                    <a:cubicBezTo>
                      <a:pt x="216" y="477"/>
                      <a:pt x="216" y="477"/>
                      <a:pt x="216" y="477"/>
                    </a:cubicBezTo>
                    <a:cubicBezTo>
                      <a:pt x="217" y="474"/>
                      <a:pt x="218" y="470"/>
                      <a:pt x="219" y="467"/>
                    </a:cubicBezTo>
                    <a:cubicBezTo>
                      <a:pt x="219" y="467"/>
                      <a:pt x="220" y="466"/>
                      <a:pt x="220" y="465"/>
                    </a:cubicBezTo>
                    <a:cubicBezTo>
                      <a:pt x="221" y="463"/>
                      <a:pt x="222" y="460"/>
                      <a:pt x="223" y="457"/>
                    </a:cubicBezTo>
                    <a:cubicBezTo>
                      <a:pt x="223" y="457"/>
                      <a:pt x="223" y="457"/>
                      <a:pt x="223" y="457"/>
                    </a:cubicBezTo>
                    <a:cubicBezTo>
                      <a:pt x="223" y="456"/>
                      <a:pt x="223" y="456"/>
                      <a:pt x="224" y="455"/>
                    </a:cubicBezTo>
                    <a:cubicBezTo>
                      <a:pt x="224" y="453"/>
                      <a:pt x="225" y="450"/>
                      <a:pt x="226" y="448"/>
                    </a:cubicBezTo>
                    <a:cubicBezTo>
                      <a:pt x="227" y="447"/>
                      <a:pt x="227" y="445"/>
                      <a:pt x="228" y="444"/>
                    </a:cubicBezTo>
                    <a:cubicBezTo>
                      <a:pt x="229" y="442"/>
                      <a:pt x="229" y="440"/>
                      <a:pt x="230" y="438"/>
                    </a:cubicBezTo>
                    <a:cubicBezTo>
                      <a:pt x="231" y="438"/>
                      <a:pt x="231" y="438"/>
                      <a:pt x="231" y="438"/>
                    </a:cubicBezTo>
                    <a:cubicBezTo>
                      <a:pt x="231" y="437"/>
                      <a:pt x="231" y="436"/>
                      <a:pt x="232" y="435"/>
                    </a:cubicBezTo>
                    <a:cubicBezTo>
                      <a:pt x="233" y="433"/>
                      <a:pt x="234" y="431"/>
                      <a:pt x="235" y="429"/>
                    </a:cubicBezTo>
                    <a:cubicBezTo>
                      <a:pt x="235" y="427"/>
                      <a:pt x="236" y="426"/>
                      <a:pt x="236" y="425"/>
                    </a:cubicBezTo>
                    <a:cubicBezTo>
                      <a:pt x="237" y="423"/>
                      <a:pt x="238" y="421"/>
                      <a:pt x="239" y="419"/>
                    </a:cubicBezTo>
                    <a:cubicBezTo>
                      <a:pt x="240" y="418"/>
                      <a:pt x="240" y="418"/>
                      <a:pt x="240" y="417"/>
                    </a:cubicBezTo>
                    <a:cubicBezTo>
                      <a:pt x="241" y="417"/>
                      <a:pt x="241" y="416"/>
                      <a:pt x="241" y="416"/>
                    </a:cubicBezTo>
                    <a:cubicBezTo>
                      <a:pt x="243" y="413"/>
                      <a:pt x="245" y="410"/>
                      <a:pt x="246" y="406"/>
                    </a:cubicBezTo>
                    <a:cubicBezTo>
                      <a:pt x="247" y="406"/>
                      <a:pt x="247" y="406"/>
                      <a:pt x="247" y="405"/>
                    </a:cubicBezTo>
                    <a:cubicBezTo>
                      <a:pt x="249" y="402"/>
                      <a:pt x="251" y="398"/>
                      <a:pt x="253" y="395"/>
                    </a:cubicBezTo>
                    <a:cubicBezTo>
                      <a:pt x="254" y="394"/>
                      <a:pt x="254" y="394"/>
                      <a:pt x="254" y="394"/>
                    </a:cubicBezTo>
                    <a:cubicBezTo>
                      <a:pt x="255" y="393"/>
                      <a:pt x="255" y="392"/>
                      <a:pt x="256" y="391"/>
                    </a:cubicBezTo>
                    <a:cubicBezTo>
                      <a:pt x="257" y="390"/>
                      <a:pt x="257" y="389"/>
                      <a:pt x="258" y="388"/>
                    </a:cubicBezTo>
                    <a:cubicBezTo>
                      <a:pt x="259" y="387"/>
                      <a:pt x="260" y="385"/>
                      <a:pt x="261" y="384"/>
                    </a:cubicBezTo>
                    <a:cubicBezTo>
                      <a:pt x="262" y="383"/>
                      <a:pt x="263" y="382"/>
                      <a:pt x="263" y="381"/>
                    </a:cubicBezTo>
                    <a:cubicBezTo>
                      <a:pt x="265" y="379"/>
                      <a:pt x="266" y="378"/>
                      <a:pt x="267" y="376"/>
                    </a:cubicBezTo>
                    <a:cubicBezTo>
                      <a:pt x="268" y="376"/>
                      <a:pt x="268" y="375"/>
                      <a:pt x="269" y="374"/>
                    </a:cubicBezTo>
                    <a:cubicBezTo>
                      <a:pt x="271" y="372"/>
                      <a:pt x="272" y="370"/>
                      <a:pt x="274" y="368"/>
                    </a:cubicBezTo>
                    <a:cubicBezTo>
                      <a:pt x="523" y="92"/>
                      <a:pt x="523" y="92"/>
                      <a:pt x="523" y="92"/>
                    </a:cubicBezTo>
                    <a:cubicBezTo>
                      <a:pt x="552" y="59"/>
                      <a:pt x="583" y="45"/>
                      <a:pt x="612" y="48"/>
                    </a:cubicBezTo>
                    <a:cubicBezTo>
                      <a:pt x="420" y="7"/>
                      <a:pt x="420" y="7"/>
                      <a:pt x="420" y="7"/>
                    </a:cubicBezTo>
                    <a:cubicBezTo>
                      <a:pt x="389" y="0"/>
                      <a:pt x="354" y="14"/>
                      <a:pt x="322" y="49"/>
                    </a:cubicBezTo>
                    <a:cubicBezTo>
                      <a:pt x="74" y="325"/>
                      <a:pt x="74" y="325"/>
                      <a:pt x="74" y="325"/>
                    </a:cubicBezTo>
                    <a:cubicBezTo>
                      <a:pt x="72" y="327"/>
                      <a:pt x="70" y="329"/>
                      <a:pt x="68" y="332"/>
                    </a:cubicBezTo>
                    <a:cubicBezTo>
                      <a:pt x="68" y="332"/>
                      <a:pt x="67" y="333"/>
                      <a:pt x="66" y="334"/>
                    </a:cubicBezTo>
                    <a:cubicBezTo>
                      <a:pt x="65" y="335"/>
                      <a:pt x="64" y="337"/>
                      <a:pt x="63" y="338"/>
                    </a:cubicBezTo>
                    <a:cubicBezTo>
                      <a:pt x="62" y="339"/>
                      <a:pt x="61" y="340"/>
                      <a:pt x="61" y="341"/>
                    </a:cubicBezTo>
                    <a:cubicBezTo>
                      <a:pt x="60" y="343"/>
                      <a:pt x="59" y="344"/>
                      <a:pt x="58" y="346"/>
                    </a:cubicBezTo>
                    <a:cubicBezTo>
                      <a:pt x="57" y="347"/>
                      <a:pt x="56" y="348"/>
                      <a:pt x="55" y="349"/>
                    </a:cubicBezTo>
                    <a:cubicBezTo>
                      <a:pt x="55" y="350"/>
                      <a:pt x="54" y="351"/>
                      <a:pt x="53" y="352"/>
                    </a:cubicBezTo>
                    <a:cubicBezTo>
                      <a:pt x="53" y="353"/>
                      <a:pt x="53" y="353"/>
                      <a:pt x="53" y="353"/>
                    </a:cubicBezTo>
                    <a:cubicBezTo>
                      <a:pt x="51" y="356"/>
                      <a:pt x="49" y="359"/>
                      <a:pt x="46" y="363"/>
                    </a:cubicBezTo>
                    <a:cubicBezTo>
                      <a:pt x="46" y="363"/>
                      <a:pt x="46" y="363"/>
                      <a:pt x="46" y="364"/>
                    </a:cubicBezTo>
                    <a:cubicBezTo>
                      <a:pt x="44" y="367"/>
                      <a:pt x="42" y="370"/>
                      <a:pt x="41" y="373"/>
                    </a:cubicBezTo>
                    <a:cubicBezTo>
                      <a:pt x="40" y="374"/>
                      <a:pt x="40" y="374"/>
                      <a:pt x="40" y="375"/>
                    </a:cubicBezTo>
                    <a:cubicBezTo>
                      <a:pt x="39" y="375"/>
                      <a:pt x="39" y="376"/>
                      <a:pt x="39" y="377"/>
                    </a:cubicBezTo>
                    <a:cubicBezTo>
                      <a:pt x="38" y="379"/>
                      <a:pt x="37" y="380"/>
                      <a:pt x="36" y="382"/>
                    </a:cubicBezTo>
                    <a:cubicBezTo>
                      <a:pt x="35" y="384"/>
                      <a:pt x="35" y="385"/>
                      <a:pt x="34" y="386"/>
                    </a:cubicBezTo>
                    <a:cubicBezTo>
                      <a:pt x="33" y="388"/>
                      <a:pt x="32" y="390"/>
                      <a:pt x="31" y="393"/>
                    </a:cubicBezTo>
                    <a:cubicBezTo>
                      <a:pt x="31" y="393"/>
                      <a:pt x="30" y="394"/>
                      <a:pt x="30" y="395"/>
                    </a:cubicBezTo>
                    <a:cubicBezTo>
                      <a:pt x="30" y="396"/>
                      <a:pt x="30" y="396"/>
                      <a:pt x="30" y="396"/>
                    </a:cubicBezTo>
                    <a:cubicBezTo>
                      <a:pt x="29" y="398"/>
                      <a:pt x="28" y="400"/>
                      <a:pt x="27" y="402"/>
                    </a:cubicBezTo>
                    <a:cubicBezTo>
                      <a:pt x="27" y="403"/>
                      <a:pt x="26" y="404"/>
                      <a:pt x="26" y="405"/>
                    </a:cubicBezTo>
                    <a:cubicBezTo>
                      <a:pt x="25" y="408"/>
                      <a:pt x="24" y="410"/>
                      <a:pt x="23" y="412"/>
                    </a:cubicBezTo>
                    <a:cubicBezTo>
                      <a:pt x="23" y="413"/>
                      <a:pt x="22" y="414"/>
                      <a:pt x="22" y="415"/>
                    </a:cubicBezTo>
                    <a:cubicBezTo>
                      <a:pt x="22" y="415"/>
                      <a:pt x="22" y="415"/>
                      <a:pt x="22" y="415"/>
                    </a:cubicBezTo>
                    <a:cubicBezTo>
                      <a:pt x="21" y="418"/>
                      <a:pt x="20" y="420"/>
                      <a:pt x="19" y="423"/>
                    </a:cubicBezTo>
                    <a:cubicBezTo>
                      <a:pt x="19" y="423"/>
                      <a:pt x="19" y="424"/>
                      <a:pt x="19" y="425"/>
                    </a:cubicBezTo>
                    <a:cubicBezTo>
                      <a:pt x="18" y="428"/>
                      <a:pt x="17" y="431"/>
                      <a:pt x="16" y="434"/>
                    </a:cubicBezTo>
                    <a:cubicBezTo>
                      <a:pt x="16" y="434"/>
                      <a:pt x="16" y="434"/>
                      <a:pt x="16" y="434"/>
                    </a:cubicBezTo>
                    <a:cubicBezTo>
                      <a:pt x="15" y="435"/>
                      <a:pt x="15" y="436"/>
                      <a:pt x="15" y="437"/>
                    </a:cubicBezTo>
                    <a:cubicBezTo>
                      <a:pt x="14" y="439"/>
                      <a:pt x="13" y="442"/>
                      <a:pt x="13" y="444"/>
                    </a:cubicBezTo>
                    <a:cubicBezTo>
                      <a:pt x="12" y="445"/>
                      <a:pt x="12" y="447"/>
                      <a:pt x="12" y="448"/>
                    </a:cubicBezTo>
                    <a:cubicBezTo>
                      <a:pt x="11" y="450"/>
                      <a:pt x="11" y="452"/>
                      <a:pt x="10" y="454"/>
                    </a:cubicBezTo>
                    <a:cubicBezTo>
                      <a:pt x="10" y="455"/>
                      <a:pt x="10" y="455"/>
                      <a:pt x="10" y="455"/>
                    </a:cubicBezTo>
                    <a:cubicBezTo>
                      <a:pt x="10" y="456"/>
                      <a:pt x="10" y="457"/>
                      <a:pt x="9" y="458"/>
                    </a:cubicBezTo>
                    <a:cubicBezTo>
                      <a:pt x="9" y="460"/>
                      <a:pt x="8" y="462"/>
                      <a:pt x="8" y="464"/>
                    </a:cubicBezTo>
                    <a:cubicBezTo>
                      <a:pt x="8" y="466"/>
                      <a:pt x="7" y="467"/>
                      <a:pt x="7" y="469"/>
                    </a:cubicBezTo>
                    <a:cubicBezTo>
                      <a:pt x="7" y="471"/>
                      <a:pt x="6" y="473"/>
                      <a:pt x="6" y="475"/>
                    </a:cubicBezTo>
                    <a:cubicBezTo>
                      <a:pt x="6" y="475"/>
                      <a:pt x="6" y="475"/>
                      <a:pt x="6" y="476"/>
                    </a:cubicBezTo>
                    <a:cubicBezTo>
                      <a:pt x="6" y="477"/>
                      <a:pt x="5" y="478"/>
                      <a:pt x="5" y="479"/>
                    </a:cubicBezTo>
                    <a:cubicBezTo>
                      <a:pt x="5" y="481"/>
                      <a:pt x="4" y="483"/>
                      <a:pt x="4" y="486"/>
                    </a:cubicBezTo>
                    <a:cubicBezTo>
                      <a:pt x="4" y="487"/>
                      <a:pt x="4" y="488"/>
                      <a:pt x="4" y="490"/>
                    </a:cubicBezTo>
                    <a:cubicBezTo>
                      <a:pt x="3" y="492"/>
                      <a:pt x="3" y="494"/>
                      <a:pt x="3" y="497"/>
                    </a:cubicBezTo>
                    <a:cubicBezTo>
                      <a:pt x="3" y="497"/>
                      <a:pt x="2" y="498"/>
                      <a:pt x="2" y="499"/>
                    </a:cubicBezTo>
                    <a:cubicBezTo>
                      <a:pt x="2" y="500"/>
                      <a:pt x="2" y="500"/>
                      <a:pt x="2" y="501"/>
                    </a:cubicBezTo>
                    <a:cubicBezTo>
                      <a:pt x="2" y="504"/>
                      <a:pt x="1" y="508"/>
                      <a:pt x="1" y="512"/>
                    </a:cubicBezTo>
                    <a:cubicBezTo>
                      <a:pt x="1" y="512"/>
                      <a:pt x="1" y="512"/>
                      <a:pt x="1" y="513"/>
                    </a:cubicBezTo>
                    <a:cubicBezTo>
                      <a:pt x="1" y="517"/>
                      <a:pt x="1" y="521"/>
                      <a:pt x="1" y="525"/>
                    </a:cubicBezTo>
                    <a:cubicBezTo>
                      <a:pt x="0" y="525"/>
                      <a:pt x="0" y="526"/>
                      <a:pt x="0" y="526"/>
                    </a:cubicBezTo>
                    <a:cubicBezTo>
                      <a:pt x="0" y="527"/>
                      <a:pt x="0" y="528"/>
                      <a:pt x="0" y="529"/>
                    </a:cubicBezTo>
                    <a:cubicBezTo>
                      <a:pt x="0" y="531"/>
                      <a:pt x="0" y="533"/>
                      <a:pt x="0" y="535"/>
                    </a:cubicBezTo>
                    <a:cubicBezTo>
                      <a:pt x="0" y="536"/>
                      <a:pt x="0" y="538"/>
                      <a:pt x="0" y="539"/>
                    </a:cubicBezTo>
                    <a:cubicBezTo>
                      <a:pt x="0" y="541"/>
                      <a:pt x="0" y="543"/>
                      <a:pt x="0" y="545"/>
                    </a:cubicBezTo>
                    <a:cubicBezTo>
                      <a:pt x="0" y="546"/>
                      <a:pt x="1" y="548"/>
                      <a:pt x="1" y="550"/>
                    </a:cubicBezTo>
                    <a:cubicBezTo>
                      <a:pt x="1" y="551"/>
                      <a:pt x="1" y="553"/>
                      <a:pt x="1" y="555"/>
                    </a:cubicBezTo>
                    <a:cubicBezTo>
                      <a:pt x="1" y="556"/>
                      <a:pt x="1" y="558"/>
                      <a:pt x="1" y="559"/>
                    </a:cubicBezTo>
                    <a:cubicBezTo>
                      <a:pt x="1" y="561"/>
                      <a:pt x="1" y="563"/>
                      <a:pt x="2" y="565"/>
                    </a:cubicBezTo>
                    <a:cubicBezTo>
                      <a:pt x="2" y="566"/>
                      <a:pt x="2" y="566"/>
                      <a:pt x="2" y="567"/>
                    </a:cubicBezTo>
                    <a:cubicBezTo>
                      <a:pt x="2" y="568"/>
                      <a:pt x="2" y="568"/>
                      <a:pt x="2" y="569"/>
                    </a:cubicBezTo>
                    <a:cubicBezTo>
                      <a:pt x="2" y="572"/>
                      <a:pt x="3" y="575"/>
                      <a:pt x="3" y="579"/>
                    </a:cubicBezTo>
                    <a:cubicBezTo>
                      <a:pt x="3" y="579"/>
                      <a:pt x="3" y="580"/>
                      <a:pt x="4" y="580"/>
                    </a:cubicBezTo>
                    <a:cubicBezTo>
                      <a:pt x="4" y="584"/>
                      <a:pt x="5" y="588"/>
                      <a:pt x="6" y="591"/>
                    </a:cubicBezTo>
                    <a:cubicBezTo>
                      <a:pt x="6" y="592"/>
                      <a:pt x="6" y="593"/>
                      <a:pt x="6" y="594"/>
                    </a:cubicBezTo>
                    <a:cubicBezTo>
                      <a:pt x="7" y="597"/>
                      <a:pt x="7" y="600"/>
                      <a:pt x="8" y="603"/>
                    </a:cubicBezTo>
                    <a:cubicBezTo>
                      <a:pt x="8" y="604"/>
                      <a:pt x="9" y="605"/>
                      <a:pt x="9" y="606"/>
                    </a:cubicBezTo>
                    <a:cubicBezTo>
                      <a:pt x="10" y="609"/>
                      <a:pt x="11" y="613"/>
                      <a:pt x="12" y="616"/>
                    </a:cubicBezTo>
                    <a:cubicBezTo>
                      <a:pt x="19" y="636"/>
                      <a:pt x="19" y="636"/>
                      <a:pt x="19" y="636"/>
                    </a:cubicBezTo>
                    <a:cubicBezTo>
                      <a:pt x="19" y="637"/>
                      <a:pt x="19" y="638"/>
                      <a:pt x="20" y="639"/>
                    </a:cubicBezTo>
                    <a:cubicBezTo>
                      <a:pt x="20" y="640"/>
                      <a:pt x="20" y="641"/>
                      <a:pt x="21" y="642"/>
                    </a:cubicBezTo>
                    <a:cubicBezTo>
                      <a:pt x="21" y="643"/>
                      <a:pt x="22" y="645"/>
                      <a:pt x="22" y="646"/>
                    </a:cubicBezTo>
                    <a:cubicBezTo>
                      <a:pt x="23" y="647"/>
                      <a:pt x="23" y="648"/>
                      <a:pt x="24" y="650"/>
                    </a:cubicBezTo>
                    <a:cubicBezTo>
                      <a:pt x="24" y="651"/>
                      <a:pt x="25" y="652"/>
                      <a:pt x="25" y="654"/>
                    </a:cubicBezTo>
                    <a:cubicBezTo>
                      <a:pt x="26" y="655"/>
                      <a:pt x="26" y="656"/>
                      <a:pt x="27" y="657"/>
                    </a:cubicBezTo>
                    <a:cubicBezTo>
                      <a:pt x="28" y="658"/>
                      <a:pt x="28" y="660"/>
                      <a:pt x="29" y="661"/>
                    </a:cubicBezTo>
                    <a:cubicBezTo>
                      <a:pt x="29" y="662"/>
                      <a:pt x="30" y="663"/>
                      <a:pt x="31" y="664"/>
                    </a:cubicBezTo>
                    <a:cubicBezTo>
                      <a:pt x="31" y="665"/>
                      <a:pt x="32" y="667"/>
                      <a:pt x="33" y="668"/>
                    </a:cubicBezTo>
                    <a:cubicBezTo>
                      <a:pt x="33" y="668"/>
                      <a:pt x="33" y="669"/>
                      <a:pt x="33" y="669"/>
                    </a:cubicBezTo>
                    <a:cubicBezTo>
                      <a:pt x="34" y="669"/>
                      <a:pt x="34" y="670"/>
                      <a:pt x="34" y="670"/>
                    </a:cubicBezTo>
                    <a:cubicBezTo>
                      <a:pt x="35" y="672"/>
                      <a:pt x="36" y="674"/>
                      <a:pt x="38" y="676"/>
                    </a:cubicBezTo>
                    <a:cubicBezTo>
                      <a:pt x="38" y="676"/>
                      <a:pt x="39" y="677"/>
                      <a:pt x="39" y="678"/>
                    </a:cubicBezTo>
                    <a:cubicBezTo>
                      <a:pt x="41" y="680"/>
                      <a:pt x="42" y="682"/>
                      <a:pt x="44" y="684"/>
                    </a:cubicBezTo>
                    <a:cubicBezTo>
                      <a:pt x="44" y="685"/>
                      <a:pt x="44" y="685"/>
                      <a:pt x="44" y="685"/>
                    </a:cubicBezTo>
                    <a:cubicBezTo>
                      <a:pt x="45" y="685"/>
                      <a:pt x="45" y="685"/>
                      <a:pt x="45" y="686"/>
                    </a:cubicBezTo>
                    <a:cubicBezTo>
                      <a:pt x="47" y="687"/>
                      <a:pt x="48" y="689"/>
                      <a:pt x="49" y="690"/>
                    </a:cubicBezTo>
                    <a:cubicBezTo>
                      <a:pt x="50" y="690"/>
                      <a:pt x="50" y="691"/>
                      <a:pt x="51" y="692"/>
                    </a:cubicBezTo>
                    <a:cubicBezTo>
                      <a:pt x="52" y="693"/>
                      <a:pt x="53" y="694"/>
                      <a:pt x="54" y="695"/>
                    </a:cubicBezTo>
                    <a:cubicBezTo>
                      <a:pt x="55" y="696"/>
                      <a:pt x="55" y="696"/>
                      <a:pt x="55" y="696"/>
                    </a:cubicBezTo>
                    <a:cubicBezTo>
                      <a:pt x="55" y="696"/>
                      <a:pt x="56" y="696"/>
                      <a:pt x="56" y="697"/>
                    </a:cubicBezTo>
                    <a:cubicBezTo>
                      <a:pt x="57" y="697"/>
                      <a:pt x="58" y="698"/>
                      <a:pt x="59" y="699"/>
                    </a:cubicBezTo>
                    <a:cubicBezTo>
                      <a:pt x="60" y="700"/>
                      <a:pt x="61" y="700"/>
                      <a:pt x="61" y="701"/>
                    </a:cubicBezTo>
                    <a:cubicBezTo>
                      <a:pt x="62" y="701"/>
                      <a:pt x="63" y="702"/>
                      <a:pt x="64" y="703"/>
                    </a:cubicBezTo>
                    <a:cubicBezTo>
                      <a:pt x="65" y="703"/>
                      <a:pt x="65" y="703"/>
                      <a:pt x="65" y="704"/>
                    </a:cubicBezTo>
                    <a:cubicBezTo>
                      <a:pt x="66" y="704"/>
                      <a:pt x="66" y="704"/>
                      <a:pt x="67" y="704"/>
                    </a:cubicBezTo>
                    <a:cubicBezTo>
                      <a:pt x="68" y="705"/>
                      <a:pt x="68" y="705"/>
                      <a:pt x="69" y="706"/>
                    </a:cubicBezTo>
                    <a:cubicBezTo>
                      <a:pt x="70" y="706"/>
                      <a:pt x="71" y="707"/>
                      <a:pt x="72" y="707"/>
                    </a:cubicBezTo>
                    <a:cubicBezTo>
                      <a:pt x="73" y="708"/>
                      <a:pt x="74" y="708"/>
                      <a:pt x="75" y="709"/>
                    </a:cubicBezTo>
                    <a:cubicBezTo>
                      <a:pt x="75" y="709"/>
                      <a:pt x="76" y="709"/>
                      <a:pt x="76" y="709"/>
                    </a:cubicBezTo>
                    <a:cubicBezTo>
                      <a:pt x="77" y="710"/>
                      <a:pt x="77" y="710"/>
                      <a:pt x="77" y="710"/>
                    </a:cubicBezTo>
                    <a:cubicBezTo>
                      <a:pt x="78" y="710"/>
                      <a:pt x="79" y="711"/>
                      <a:pt x="80" y="711"/>
                    </a:cubicBezTo>
                    <a:cubicBezTo>
                      <a:pt x="81" y="711"/>
                      <a:pt x="82" y="712"/>
                      <a:pt x="83" y="712"/>
                    </a:cubicBezTo>
                    <a:cubicBezTo>
                      <a:pt x="84" y="712"/>
                      <a:pt x="85" y="712"/>
                      <a:pt x="86" y="713"/>
                    </a:cubicBezTo>
                    <a:cubicBezTo>
                      <a:pt x="87" y="713"/>
                      <a:pt x="87" y="713"/>
                      <a:pt x="88" y="713"/>
                    </a:cubicBezTo>
                    <a:cubicBezTo>
                      <a:pt x="89" y="713"/>
                      <a:pt x="89" y="714"/>
                      <a:pt x="90" y="714"/>
                    </a:cubicBezTo>
                    <a:lnTo>
                      <a:pt x="290" y="756"/>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0" name="组合 9"/>
            <p:cNvGrpSpPr/>
            <p:nvPr/>
          </p:nvGrpSpPr>
          <p:grpSpPr>
            <a:xfrm>
              <a:off x="4142899" y="4447121"/>
              <a:ext cx="2063750" cy="1616075"/>
              <a:chOff x="908050" y="5954713"/>
              <a:chExt cx="2063750" cy="1616075"/>
            </a:xfrm>
          </p:grpSpPr>
          <p:sp>
            <p:nvSpPr>
              <p:cNvPr id="11" name="Freeform 234"/>
              <p:cNvSpPr/>
              <p:nvPr>
                <p:custDataLst>
                  <p:tags r:id="rId6"/>
                </p:custDataLst>
              </p:nvPr>
            </p:nvSpPr>
            <p:spPr bwMode="auto">
              <a:xfrm>
                <a:off x="908050" y="5954713"/>
                <a:ext cx="2063750" cy="1193800"/>
              </a:xfrm>
              <a:custGeom>
                <a:gdLst>
                  <a:gd name="T0" fmla="*/ 1621 w 1975"/>
                  <a:gd name="T1" fmla="*/ 203 h 1143"/>
                  <a:gd name="T2" fmla="*/ 1625 w 1975"/>
                  <a:gd name="T3" fmla="*/ 939 h 1143"/>
                  <a:gd name="T4" fmla="*/ 354 w 1975"/>
                  <a:gd name="T5" fmla="*/ 939 h 1143"/>
                  <a:gd name="T6" fmla="*/ 350 w 1975"/>
                  <a:gd name="T7" fmla="*/ 203 h 1143"/>
                  <a:gd name="T8" fmla="*/ 1621 w 1975"/>
                  <a:gd name="T9" fmla="*/ 203 h 1143"/>
                </a:gdLst>
                <a:cxnLst>
                  <a:cxn ang="0">
                    <a:pos x="T0" y="T1"/>
                  </a:cxn>
                  <a:cxn ang="0">
                    <a:pos x="T2" y="T3"/>
                  </a:cxn>
                  <a:cxn ang="0">
                    <a:pos x="T4" y="T5"/>
                  </a:cxn>
                  <a:cxn ang="0">
                    <a:pos x="T6" y="T7"/>
                  </a:cxn>
                  <a:cxn ang="0">
                    <a:pos x="T8" y="T9"/>
                  </a:cxn>
                </a:cxnLst>
                <a:rect l="0" t="0" r="r" b="b"/>
                <a:pathLst>
                  <a:path w="1975" h="1143">
                    <a:moveTo>
                      <a:pt x="1621" y="203"/>
                    </a:moveTo>
                    <a:cubicBezTo>
                      <a:pt x="1973" y="406"/>
                      <a:pt x="1975" y="736"/>
                      <a:pt x="1625" y="939"/>
                    </a:cubicBezTo>
                    <a:cubicBezTo>
                      <a:pt x="1276" y="1143"/>
                      <a:pt x="706" y="1143"/>
                      <a:pt x="354" y="939"/>
                    </a:cubicBezTo>
                    <a:cubicBezTo>
                      <a:pt x="2" y="736"/>
                      <a:pt x="0" y="406"/>
                      <a:pt x="350" y="203"/>
                    </a:cubicBezTo>
                    <a:cubicBezTo>
                      <a:pt x="700" y="0"/>
                      <a:pt x="1269" y="0"/>
                      <a:pt x="1621" y="203"/>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reeform 235"/>
              <p:cNvSpPr/>
              <p:nvPr>
                <p:custDataLst>
                  <p:tags r:id="rId7"/>
                </p:custDataLst>
              </p:nvPr>
            </p:nvSpPr>
            <p:spPr bwMode="auto">
              <a:xfrm>
                <a:off x="1050925" y="6037263"/>
                <a:ext cx="1779588" cy="1028700"/>
              </a:xfrm>
              <a:custGeom>
                <a:gdLst>
                  <a:gd name="T0" fmla="*/ 1398 w 1703"/>
                  <a:gd name="T1" fmla="*/ 175 h 985"/>
                  <a:gd name="T2" fmla="*/ 1401 w 1703"/>
                  <a:gd name="T3" fmla="*/ 810 h 985"/>
                  <a:gd name="T4" fmla="*/ 306 w 1703"/>
                  <a:gd name="T5" fmla="*/ 810 h 985"/>
                  <a:gd name="T6" fmla="*/ 302 w 1703"/>
                  <a:gd name="T7" fmla="*/ 175 h 985"/>
                  <a:gd name="T8" fmla="*/ 1398 w 1703"/>
                  <a:gd name="T9" fmla="*/ 175 h 985"/>
                </a:gdLst>
                <a:cxnLst>
                  <a:cxn ang="0">
                    <a:pos x="T0" y="T1"/>
                  </a:cxn>
                  <a:cxn ang="0">
                    <a:pos x="T2" y="T3"/>
                  </a:cxn>
                  <a:cxn ang="0">
                    <a:pos x="T4" y="T5"/>
                  </a:cxn>
                  <a:cxn ang="0">
                    <a:pos x="T6" y="T7"/>
                  </a:cxn>
                  <a:cxn ang="0">
                    <a:pos x="T8" y="T9"/>
                  </a:cxn>
                </a:cxnLst>
                <a:rect l="0" t="0" r="r" b="b"/>
                <a:pathLst>
                  <a:path w="1703" h="984">
                    <a:moveTo>
                      <a:pt x="1398" y="175"/>
                    </a:moveTo>
                    <a:cubicBezTo>
                      <a:pt x="1702" y="350"/>
                      <a:pt x="1703" y="634"/>
                      <a:pt x="1401" y="810"/>
                    </a:cubicBezTo>
                    <a:cubicBezTo>
                      <a:pt x="1100" y="985"/>
                      <a:pt x="609" y="985"/>
                      <a:pt x="306" y="810"/>
                    </a:cubicBezTo>
                    <a:cubicBezTo>
                      <a:pt x="2" y="634"/>
                      <a:pt x="0" y="350"/>
                      <a:pt x="302" y="175"/>
                    </a:cubicBezTo>
                    <a:cubicBezTo>
                      <a:pt x="604" y="0"/>
                      <a:pt x="1094" y="0"/>
                      <a:pt x="1398" y="175"/>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 name="Freeform 236"/>
              <p:cNvSpPr/>
              <p:nvPr>
                <p:custDataLst>
                  <p:tags r:id="rId8"/>
                </p:custDataLst>
              </p:nvPr>
            </p:nvSpPr>
            <p:spPr bwMode="auto">
              <a:xfrm>
                <a:off x="1146175" y="6091238"/>
                <a:ext cx="1590675" cy="920750"/>
              </a:xfrm>
              <a:custGeom>
                <a:gdLst>
                  <a:gd name="T0" fmla="*/ 1249 w 1522"/>
                  <a:gd name="T1" fmla="*/ 157 h 881"/>
                  <a:gd name="T2" fmla="*/ 1252 w 1522"/>
                  <a:gd name="T3" fmla="*/ 724 h 881"/>
                  <a:gd name="T4" fmla="*/ 273 w 1522"/>
                  <a:gd name="T5" fmla="*/ 724 h 881"/>
                  <a:gd name="T6" fmla="*/ 269 w 1522"/>
                  <a:gd name="T7" fmla="*/ 157 h 881"/>
                  <a:gd name="T8" fmla="*/ 1249 w 1522"/>
                  <a:gd name="T9" fmla="*/ 157 h 881"/>
                </a:gdLst>
                <a:cxnLst>
                  <a:cxn ang="0">
                    <a:pos x="T0" y="T1"/>
                  </a:cxn>
                  <a:cxn ang="0">
                    <a:pos x="T2" y="T3"/>
                  </a:cxn>
                  <a:cxn ang="0">
                    <a:pos x="T4" y="T5"/>
                  </a:cxn>
                  <a:cxn ang="0">
                    <a:pos x="T6" y="T7"/>
                  </a:cxn>
                  <a:cxn ang="0">
                    <a:pos x="T8" y="T9"/>
                  </a:cxn>
                </a:cxnLst>
                <a:rect l="0" t="0" r="r" b="b"/>
                <a:pathLst>
                  <a:path w="1522" h="881">
                    <a:moveTo>
                      <a:pt x="1249" y="157"/>
                    </a:moveTo>
                    <a:cubicBezTo>
                      <a:pt x="1520" y="313"/>
                      <a:pt x="1522" y="567"/>
                      <a:pt x="1252" y="724"/>
                    </a:cubicBezTo>
                    <a:cubicBezTo>
                      <a:pt x="983" y="881"/>
                      <a:pt x="544" y="881"/>
                      <a:pt x="273" y="724"/>
                    </a:cubicBezTo>
                    <a:cubicBezTo>
                      <a:pt x="1" y="567"/>
                      <a:pt x="0" y="313"/>
                      <a:pt x="269" y="157"/>
                    </a:cubicBezTo>
                    <a:cubicBezTo>
                      <a:pt x="539" y="0"/>
                      <a:pt x="978" y="0"/>
                      <a:pt x="1249" y="157"/>
                    </a:cubicBezTo>
                    <a:close/>
                  </a:path>
                </a:pathLst>
              </a:custGeom>
              <a:solidFill>
                <a:schemeClr val="tx1">
                  <a:lumMod val="65000"/>
                  <a:lumOff val="3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reeform 237"/>
              <p:cNvSpPr/>
              <p:nvPr>
                <p:custDataLst>
                  <p:tags r:id="rId9"/>
                </p:custDataLst>
              </p:nvPr>
            </p:nvSpPr>
            <p:spPr bwMode="auto">
              <a:xfrm>
                <a:off x="998538" y="6548438"/>
                <a:ext cx="1881188" cy="1022350"/>
              </a:xfrm>
              <a:custGeom>
                <a:gdLst>
                  <a:gd name="T0" fmla="*/ 1796 w 1800"/>
                  <a:gd name="T1" fmla="*/ 47 h 979"/>
                  <a:gd name="T2" fmla="*/ 1789 w 1800"/>
                  <a:gd name="T3" fmla="*/ 85 h 979"/>
                  <a:gd name="T4" fmla="*/ 1775 w 1800"/>
                  <a:gd name="T5" fmla="*/ 126 h 979"/>
                  <a:gd name="T6" fmla="*/ 1756 w 1800"/>
                  <a:gd name="T7" fmla="*/ 165 h 979"/>
                  <a:gd name="T8" fmla="*/ 1734 w 1800"/>
                  <a:gd name="T9" fmla="*/ 199 h 979"/>
                  <a:gd name="T10" fmla="*/ 1707 w 1800"/>
                  <a:gd name="T11" fmla="*/ 234 h 979"/>
                  <a:gd name="T12" fmla="*/ 1674 w 1800"/>
                  <a:gd name="T13" fmla="*/ 269 h 979"/>
                  <a:gd name="T14" fmla="*/ 1639 w 1800"/>
                  <a:gd name="T15" fmla="*/ 301 h 979"/>
                  <a:gd name="T16" fmla="*/ 1598 w 1800"/>
                  <a:gd name="T17" fmla="*/ 332 h 979"/>
                  <a:gd name="T18" fmla="*/ 1552 w 1800"/>
                  <a:gd name="T19" fmla="*/ 362 h 979"/>
                  <a:gd name="T20" fmla="*/ 1469 w 1800"/>
                  <a:gd name="T21" fmla="*/ 407 h 979"/>
                  <a:gd name="T22" fmla="*/ 1395 w 1800"/>
                  <a:gd name="T23" fmla="*/ 438 h 979"/>
                  <a:gd name="T24" fmla="*/ 1321 w 1800"/>
                  <a:gd name="T25" fmla="*/ 463 h 979"/>
                  <a:gd name="T26" fmla="*/ 1260 w 1800"/>
                  <a:gd name="T27" fmla="*/ 480 h 979"/>
                  <a:gd name="T28" fmla="*/ 1197 w 1800"/>
                  <a:gd name="T29" fmla="*/ 494 h 979"/>
                  <a:gd name="T30" fmla="*/ 1116 w 1800"/>
                  <a:gd name="T31" fmla="*/ 508 h 979"/>
                  <a:gd name="T32" fmla="*/ 1032 w 1800"/>
                  <a:gd name="T33" fmla="*/ 518 h 979"/>
                  <a:gd name="T34" fmla="*/ 962 w 1800"/>
                  <a:gd name="T35" fmla="*/ 522 h 979"/>
                  <a:gd name="T36" fmla="*/ 895 w 1800"/>
                  <a:gd name="T37" fmla="*/ 523 h 979"/>
                  <a:gd name="T38" fmla="*/ 829 w 1800"/>
                  <a:gd name="T39" fmla="*/ 521 h 979"/>
                  <a:gd name="T40" fmla="*/ 762 w 1800"/>
                  <a:gd name="T41" fmla="*/ 516 h 979"/>
                  <a:gd name="T42" fmla="*/ 689 w 1800"/>
                  <a:gd name="T43" fmla="*/ 508 h 979"/>
                  <a:gd name="T44" fmla="*/ 624 w 1800"/>
                  <a:gd name="T45" fmla="*/ 497 h 979"/>
                  <a:gd name="T46" fmla="*/ 558 w 1800"/>
                  <a:gd name="T47" fmla="*/ 483 h 979"/>
                  <a:gd name="T48" fmla="*/ 481 w 1800"/>
                  <a:gd name="T49" fmla="*/ 462 h 979"/>
                  <a:gd name="T50" fmla="*/ 401 w 1800"/>
                  <a:gd name="T51" fmla="*/ 434 h 979"/>
                  <a:gd name="T52" fmla="*/ 350 w 1800"/>
                  <a:gd name="T53" fmla="*/ 413 h 979"/>
                  <a:gd name="T54" fmla="*/ 300 w 1800"/>
                  <a:gd name="T55" fmla="*/ 388 h 979"/>
                  <a:gd name="T56" fmla="*/ 1 w 1800"/>
                  <a:gd name="T57" fmla="*/ 456 h 979"/>
                  <a:gd name="T58" fmla="*/ 315 w 1800"/>
                  <a:gd name="T59" fmla="*/ 853 h 979"/>
                  <a:gd name="T60" fmla="*/ 366 w 1800"/>
                  <a:gd name="T61" fmla="*/ 877 h 979"/>
                  <a:gd name="T62" fmla="*/ 419 w 1800"/>
                  <a:gd name="T63" fmla="*/ 897 h 979"/>
                  <a:gd name="T64" fmla="*/ 504 w 1800"/>
                  <a:gd name="T65" fmla="*/ 925 h 979"/>
                  <a:gd name="T66" fmla="*/ 557 w 1800"/>
                  <a:gd name="T67" fmla="*/ 939 h 979"/>
                  <a:gd name="T68" fmla="*/ 614 w 1800"/>
                  <a:gd name="T69" fmla="*/ 952 h 979"/>
                  <a:gd name="T70" fmla="*/ 683 w 1800"/>
                  <a:gd name="T71" fmla="*/ 963 h 979"/>
                  <a:gd name="T72" fmla="*/ 738 w 1800"/>
                  <a:gd name="T73" fmla="*/ 970 h 979"/>
                  <a:gd name="T74" fmla="*/ 796 w 1800"/>
                  <a:gd name="T75" fmla="*/ 975 h 979"/>
                  <a:gd name="T76" fmla="*/ 861 w 1800"/>
                  <a:gd name="T77" fmla="*/ 978 h 979"/>
                  <a:gd name="T78" fmla="*/ 916 w 1800"/>
                  <a:gd name="T79" fmla="*/ 979 h 979"/>
                  <a:gd name="T80" fmla="*/ 975 w 1800"/>
                  <a:gd name="T81" fmla="*/ 977 h 979"/>
                  <a:gd name="T82" fmla="*/ 1054 w 1800"/>
                  <a:gd name="T83" fmla="*/ 972 h 979"/>
                  <a:gd name="T84" fmla="*/ 1114 w 1800"/>
                  <a:gd name="T85" fmla="*/ 964 h 979"/>
                  <a:gd name="T86" fmla="*/ 1186 w 1800"/>
                  <a:gd name="T87" fmla="*/ 952 h 979"/>
                  <a:gd name="T88" fmla="*/ 1249 w 1800"/>
                  <a:gd name="T89" fmla="*/ 939 h 979"/>
                  <a:gd name="T90" fmla="*/ 1315 w 1800"/>
                  <a:gd name="T91" fmla="*/ 921 h 979"/>
                  <a:gd name="T92" fmla="*/ 1370 w 1800"/>
                  <a:gd name="T93" fmla="*/ 903 h 979"/>
                  <a:gd name="T94" fmla="*/ 1446 w 1800"/>
                  <a:gd name="T95" fmla="*/ 873 h 979"/>
                  <a:gd name="T96" fmla="*/ 1517 w 1800"/>
                  <a:gd name="T97" fmla="*/ 838 h 979"/>
                  <a:gd name="T98" fmla="*/ 1574 w 1800"/>
                  <a:gd name="T99" fmla="*/ 803 h 979"/>
                  <a:gd name="T100" fmla="*/ 1618 w 1800"/>
                  <a:gd name="T101" fmla="*/ 772 h 979"/>
                  <a:gd name="T102" fmla="*/ 1657 w 1800"/>
                  <a:gd name="T103" fmla="*/ 740 h 979"/>
                  <a:gd name="T104" fmla="*/ 1685 w 1800"/>
                  <a:gd name="T105" fmla="*/ 713 h 979"/>
                  <a:gd name="T106" fmla="*/ 1714 w 1800"/>
                  <a:gd name="T107" fmla="*/ 680 h 979"/>
                  <a:gd name="T108" fmla="*/ 1733 w 1800"/>
                  <a:gd name="T109" fmla="*/ 655 h 979"/>
                  <a:gd name="T110" fmla="*/ 1754 w 1800"/>
                  <a:gd name="T111" fmla="*/ 621 h 979"/>
                  <a:gd name="T112" fmla="*/ 1773 w 1800"/>
                  <a:gd name="T113" fmla="*/ 582 h 979"/>
                  <a:gd name="T114" fmla="*/ 1786 w 1800"/>
                  <a:gd name="T115" fmla="*/ 547 h 979"/>
                  <a:gd name="T116" fmla="*/ 1793 w 1800"/>
                  <a:gd name="T117" fmla="*/ 516 h 979"/>
                  <a:gd name="T118" fmla="*/ 1798 w 1800"/>
                  <a:gd name="T119" fmla="*/ 478 h 97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800" h="979">
                    <a:moveTo>
                      <a:pt x="1799" y="15"/>
                    </a:moveTo>
                    <a:cubicBezTo>
                      <a:pt x="1799" y="17"/>
                      <a:pt x="1799" y="19"/>
                      <a:pt x="1799" y="22"/>
                    </a:cubicBezTo>
                    <a:cubicBezTo>
                      <a:pt x="1799" y="24"/>
                      <a:pt x="1799" y="26"/>
                      <a:pt x="1799" y="28"/>
                    </a:cubicBezTo>
                    <a:cubicBezTo>
                      <a:pt x="1798" y="30"/>
                      <a:pt x="1798" y="32"/>
                      <a:pt x="1798" y="34"/>
                    </a:cubicBezTo>
                    <a:cubicBezTo>
                      <a:pt x="1798" y="36"/>
                      <a:pt x="1798" y="38"/>
                      <a:pt x="1797" y="40"/>
                    </a:cubicBezTo>
                    <a:cubicBezTo>
                      <a:pt x="1797" y="43"/>
                      <a:pt x="1797" y="45"/>
                      <a:pt x="1796" y="47"/>
                    </a:cubicBezTo>
                    <a:cubicBezTo>
                      <a:pt x="1796" y="49"/>
                      <a:pt x="1796" y="51"/>
                      <a:pt x="1796" y="53"/>
                    </a:cubicBezTo>
                    <a:cubicBezTo>
                      <a:pt x="1795" y="55"/>
                      <a:pt x="1795" y="57"/>
                      <a:pt x="1794" y="60"/>
                    </a:cubicBezTo>
                    <a:cubicBezTo>
                      <a:pt x="1794" y="62"/>
                      <a:pt x="1794" y="64"/>
                      <a:pt x="1793" y="65"/>
                    </a:cubicBezTo>
                    <a:cubicBezTo>
                      <a:pt x="1793" y="68"/>
                      <a:pt x="1792" y="70"/>
                      <a:pt x="1792" y="72"/>
                    </a:cubicBezTo>
                    <a:cubicBezTo>
                      <a:pt x="1791" y="74"/>
                      <a:pt x="1791" y="76"/>
                      <a:pt x="1790" y="78"/>
                    </a:cubicBezTo>
                    <a:cubicBezTo>
                      <a:pt x="1790" y="80"/>
                      <a:pt x="1789" y="83"/>
                      <a:pt x="1789" y="85"/>
                    </a:cubicBezTo>
                    <a:cubicBezTo>
                      <a:pt x="1788" y="87"/>
                      <a:pt x="1788" y="89"/>
                      <a:pt x="1787" y="90"/>
                    </a:cubicBezTo>
                    <a:cubicBezTo>
                      <a:pt x="1786" y="93"/>
                      <a:pt x="1786" y="95"/>
                      <a:pt x="1785" y="98"/>
                    </a:cubicBezTo>
                    <a:cubicBezTo>
                      <a:pt x="1784" y="99"/>
                      <a:pt x="1784" y="101"/>
                      <a:pt x="1783" y="103"/>
                    </a:cubicBezTo>
                    <a:cubicBezTo>
                      <a:pt x="1782" y="105"/>
                      <a:pt x="1782" y="108"/>
                      <a:pt x="1781" y="110"/>
                    </a:cubicBezTo>
                    <a:cubicBezTo>
                      <a:pt x="1780" y="112"/>
                      <a:pt x="1779" y="114"/>
                      <a:pt x="1779" y="115"/>
                    </a:cubicBezTo>
                    <a:cubicBezTo>
                      <a:pt x="1778" y="119"/>
                      <a:pt x="1776" y="122"/>
                      <a:pt x="1775" y="126"/>
                    </a:cubicBezTo>
                    <a:cubicBezTo>
                      <a:pt x="1774" y="127"/>
                      <a:pt x="1774" y="127"/>
                      <a:pt x="1774" y="128"/>
                    </a:cubicBezTo>
                    <a:cubicBezTo>
                      <a:pt x="1772" y="132"/>
                      <a:pt x="1770" y="136"/>
                      <a:pt x="1768" y="140"/>
                    </a:cubicBezTo>
                    <a:cubicBezTo>
                      <a:pt x="1768" y="142"/>
                      <a:pt x="1767" y="143"/>
                      <a:pt x="1766" y="144"/>
                    </a:cubicBezTo>
                    <a:cubicBezTo>
                      <a:pt x="1765" y="147"/>
                      <a:pt x="1764" y="150"/>
                      <a:pt x="1762" y="153"/>
                    </a:cubicBezTo>
                    <a:cubicBezTo>
                      <a:pt x="1761" y="154"/>
                      <a:pt x="1761" y="156"/>
                      <a:pt x="1760" y="157"/>
                    </a:cubicBezTo>
                    <a:cubicBezTo>
                      <a:pt x="1758" y="160"/>
                      <a:pt x="1757" y="162"/>
                      <a:pt x="1756" y="165"/>
                    </a:cubicBezTo>
                    <a:cubicBezTo>
                      <a:pt x="1754" y="168"/>
                      <a:pt x="1752" y="172"/>
                      <a:pt x="1750" y="175"/>
                    </a:cubicBezTo>
                    <a:cubicBezTo>
                      <a:pt x="1749" y="176"/>
                      <a:pt x="1749" y="176"/>
                      <a:pt x="1749" y="177"/>
                    </a:cubicBezTo>
                    <a:cubicBezTo>
                      <a:pt x="1747" y="180"/>
                      <a:pt x="1744" y="184"/>
                      <a:pt x="1742" y="187"/>
                    </a:cubicBezTo>
                    <a:cubicBezTo>
                      <a:pt x="1742" y="188"/>
                      <a:pt x="1742" y="188"/>
                      <a:pt x="1741" y="189"/>
                    </a:cubicBezTo>
                    <a:cubicBezTo>
                      <a:pt x="1739" y="192"/>
                      <a:pt x="1737" y="195"/>
                      <a:pt x="1734" y="199"/>
                    </a:cubicBezTo>
                    <a:cubicBezTo>
                      <a:pt x="1734" y="199"/>
                      <a:pt x="1734" y="199"/>
                      <a:pt x="1734" y="199"/>
                    </a:cubicBezTo>
                    <a:cubicBezTo>
                      <a:pt x="1731" y="203"/>
                      <a:pt x="1729" y="206"/>
                      <a:pt x="1726" y="210"/>
                    </a:cubicBezTo>
                    <a:cubicBezTo>
                      <a:pt x="1726" y="210"/>
                      <a:pt x="1726" y="211"/>
                      <a:pt x="1725" y="212"/>
                    </a:cubicBezTo>
                    <a:cubicBezTo>
                      <a:pt x="1723" y="215"/>
                      <a:pt x="1720" y="218"/>
                      <a:pt x="1717" y="221"/>
                    </a:cubicBezTo>
                    <a:cubicBezTo>
                      <a:pt x="1717" y="222"/>
                      <a:pt x="1716" y="223"/>
                      <a:pt x="1715" y="224"/>
                    </a:cubicBezTo>
                    <a:cubicBezTo>
                      <a:pt x="1713" y="227"/>
                      <a:pt x="1711" y="230"/>
                      <a:pt x="1708" y="233"/>
                    </a:cubicBezTo>
                    <a:cubicBezTo>
                      <a:pt x="1708" y="233"/>
                      <a:pt x="1707" y="234"/>
                      <a:pt x="1707" y="234"/>
                    </a:cubicBezTo>
                    <a:cubicBezTo>
                      <a:pt x="1704" y="238"/>
                      <a:pt x="1701" y="241"/>
                      <a:pt x="1698" y="244"/>
                    </a:cubicBezTo>
                    <a:cubicBezTo>
                      <a:pt x="1697" y="245"/>
                      <a:pt x="1697" y="246"/>
                      <a:pt x="1696" y="247"/>
                    </a:cubicBezTo>
                    <a:cubicBezTo>
                      <a:pt x="1693" y="250"/>
                      <a:pt x="1691" y="252"/>
                      <a:pt x="1688" y="255"/>
                    </a:cubicBezTo>
                    <a:cubicBezTo>
                      <a:pt x="1687" y="256"/>
                      <a:pt x="1687" y="256"/>
                      <a:pt x="1686" y="257"/>
                    </a:cubicBezTo>
                    <a:cubicBezTo>
                      <a:pt x="1683" y="260"/>
                      <a:pt x="1680" y="263"/>
                      <a:pt x="1677" y="267"/>
                    </a:cubicBezTo>
                    <a:cubicBezTo>
                      <a:pt x="1676" y="267"/>
                      <a:pt x="1675" y="268"/>
                      <a:pt x="1674" y="269"/>
                    </a:cubicBezTo>
                    <a:cubicBezTo>
                      <a:pt x="1672" y="272"/>
                      <a:pt x="1669" y="274"/>
                      <a:pt x="1666" y="277"/>
                    </a:cubicBezTo>
                    <a:cubicBezTo>
                      <a:pt x="1665" y="278"/>
                      <a:pt x="1665" y="278"/>
                      <a:pt x="1664" y="279"/>
                    </a:cubicBezTo>
                    <a:cubicBezTo>
                      <a:pt x="1662" y="281"/>
                      <a:pt x="1660" y="282"/>
                      <a:pt x="1658" y="284"/>
                    </a:cubicBezTo>
                    <a:cubicBezTo>
                      <a:pt x="1656" y="286"/>
                      <a:pt x="1654" y="288"/>
                      <a:pt x="1652" y="290"/>
                    </a:cubicBezTo>
                    <a:cubicBezTo>
                      <a:pt x="1650" y="292"/>
                      <a:pt x="1648" y="293"/>
                      <a:pt x="1646" y="295"/>
                    </a:cubicBezTo>
                    <a:cubicBezTo>
                      <a:pt x="1644" y="297"/>
                      <a:pt x="1641" y="299"/>
                      <a:pt x="1639" y="301"/>
                    </a:cubicBezTo>
                    <a:cubicBezTo>
                      <a:pt x="1637" y="302"/>
                      <a:pt x="1635" y="304"/>
                      <a:pt x="1633" y="306"/>
                    </a:cubicBezTo>
                    <a:cubicBezTo>
                      <a:pt x="1631" y="308"/>
                      <a:pt x="1628" y="310"/>
                      <a:pt x="1626" y="311"/>
                    </a:cubicBezTo>
                    <a:cubicBezTo>
                      <a:pt x="1624" y="313"/>
                      <a:pt x="1621" y="315"/>
                      <a:pt x="1619" y="316"/>
                    </a:cubicBezTo>
                    <a:cubicBezTo>
                      <a:pt x="1617" y="318"/>
                      <a:pt x="1614" y="320"/>
                      <a:pt x="1612" y="322"/>
                    </a:cubicBezTo>
                    <a:cubicBezTo>
                      <a:pt x="1610" y="324"/>
                      <a:pt x="1608" y="325"/>
                      <a:pt x="1605" y="327"/>
                    </a:cubicBezTo>
                    <a:cubicBezTo>
                      <a:pt x="1603" y="329"/>
                      <a:pt x="1600" y="330"/>
                      <a:pt x="1598" y="332"/>
                    </a:cubicBezTo>
                    <a:cubicBezTo>
                      <a:pt x="1595" y="334"/>
                      <a:pt x="1593" y="336"/>
                      <a:pt x="1591" y="337"/>
                    </a:cubicBezTo>
                    <a:cubicBezTo>
                      <a:pt x="1588" y="339"/>
                      <a:pt x="1586" y="341"/>
                      <a:pt x="1583" y="343"/>
                    </a:cubicBezTo>
                    <a:cubicBezTo>
                      <a:pt x="1581" y="344"/>
                      <a:pt x="1578" y="346"/>
                      <a:pt x="1576" y="347"/>
                    </a:cubicBezTo>
                    <a:cubicBezTo>
                      <a:pt x="1573" y="349"/>
                      <a:pt x="1570" y="351"/>
                      <a:pt x="1568" y="353"/>
                    </a:cubicBezTo>
                    <a:cubicBezTo>
                      <a:pt x="1565" y="354"/>
                      <a:pt x="1563" y="356"/>
                      <a:pt x="1560" y="357"/>
                    </a:cubicBezTo>
                    <a:cubicBezTo>
                      <a:pt x="1557" y="359"/>
                      <a:pt x="1555" y="361"/>
                      <a:pt x="1552" y="362"/>
                    </a:cubicBezTo>
                    <a:cubicBezTo>
                      <a:pt x="1547" y="365"/>
                      <a:pt x="1543" y="368"/>
                      <a:pt x="1538" y="370"/>
                    </a:cubicBezTo>
                    <a:cubicBezTo>
                      <a:pt x="1532" y="374"/>
                      <a:pt x="1525" y="378"/>
                      <a:pt x="1518" y="382"/>
                    </a:cubicBezTo>
                    <a:cubicBezTo>
                      <a:pt x="1516" y="383"/>
                      <a:pt x="1514" y="384"/>
                      <a:pt x="1512" y="385"/>
                    </a:cubicBezTo>
                    <a:cubicBezTo>
                      <a:pt x="1507" y="388"/>
                      <a:pt x="1501" y="391"/>
                      <a:pt x="1496" y="393"/>
                    </a:cubicBezTo>
                    <a:cubicBezTo>
                      <a:pt x="1494" y="394"/>
                      <a:pt x="1492" y="395"/>
                      <a:pt x="1490" y="396"/>
                    </a:cubicBezTo>
                    <a:cubicBezTo>
                      <a:pt x="1483" y="400"/>
                      <a:pt x="1476" y="403"/>
                      <a:pt x="1469" y="407"/>
                    </a:cubicBezTo>
                    <a:cubicBezTo>
                      <a:pt x="1468" y="407"/>
                      <a:pt x="1467" y="408"/>
                      <a:pt x="1465" y="408"/>
                    </a:cubicBezTo>
                    <a:cubicBezTo>
                      <a:pt x="1459" y="411"/>
                      <a:pt x="1453" y="414"/>
                      <a:pt x="1447" y="417"/>
                    </a:cubicBezTo>
                    <a:cubicBezTo>
                      <a:pt x="1445" y="418"/>
                      <a:pt x="1443" y="419"/>
                      <a:pt x="1440" y="420"/>
                    </a:cubicBezTo>
                    <a:cubicBezTo>
                      <a:pt x="1435" y="422"/>
                      <a:pt x="1428" y="425"/>
                      <a:pt x="1422" y="427"/>
                    </a:cubicBezTo>
                    <a:cubicBezTo>
                      <a:pt x="1421" y="428"/>
                      <a:pt x="1419" y="429"/>
                      <a:pt x="1418" y="429"/>
                    </a:cubicBezTo>
                    <a:cubicBezTo>
                      <a:pt x="1410" y="432"/>
                      <a:pt x="1403" y="435"/>
                      <a:pt x="1395" y="438"/>
                    </a:cubicBezTo>
                    <a:cubicBezTo>
                      <a:pt x="1393" y="439"/>
                      <a:pt x="1391" y="439"/>
                      <a:pt x="1390" y="440"/>
                    </a:cubicBezTo>
                    <a:cubicBezTo>
                      <a:pt x="1384" y="442"/>
                      <a:pt x="1378" y="445"/>
                      <a:pt x="1372" y="447"/>
                    </a:cubicBezTo>
                    <a:cubicBezTo>
                      <a:pt x="1369" y="448"/>
                      <a:pt x="1367" y="448"/>
                      <a:pt x="1365" y="449"/>
                    </a:cubicBezTo>
                    <a:cubicBezTo>
                      <a:pt x="1357" y="452"/>
                      <a:pt x="1350" y="454"/>
                      <a:pt x="1343" y="457"/>
                    </a:cubicBezTo>
                    <a:cubicBezTo>
                      <a:pt x="1342" y="457"/>
                      <a:pt x="1342" y="457"/>
                      <a:pt x="1341" y="457"/>
                    </a:cubicBezTo>
                    <a:cubicBezTo>
                      <a:pt x="1334" y="459"/>
                      <a:pt x="1328" y="461"/>
                      <a:pt x="1321" y="463"/>
                    </a:cubicBezTo>
                    <a:cubicBezTo>
                      <a:pt x="1320" y="464"/>
                      <a:pt x="1318" y="464"/>
                      <a:pt x="1317" y="465"/>
                    </a:cubicBezTo>
                    <a:cubicBezTo>
                      <a:pt x="1311" y="466"/>
                      <a:pt x="1306" y="468"/>
                      <a:pt x="1301" y="469"/>
                    </a:cubicBezTo>
                    <a:cubicBezTo>
                      <a:pt x="1298" y="470"/>
                      <a:pt x="1296" y="471"/>
                      <a:pt x="1293" y="471"/>
                    </a:cubicBezTo>
                    <a:cubicBezTo>
                      <a:pt x="1289" y="473"/>
                      <a:pt x="1285" y="474"/>
                      <a:pt x="1280" y="475"/>
                    </a:cubicBezTo>
                    <a:cubicBezTo>
                      <a:pt x="1278" y="476"/>
                      <a:pt x="1275" y="476"/>
                      <a:pt x="1272" y="477"/>
                    </a:cubicBezTo>
                    <a:cubicBezTo>
                      <a:pt x="1268" y="478"/>
                      <a:pt x="1264" y="479"/>
                      <a:pt x="1260" y="480"/>
                    </a:cubicBezTo>
                    <a:cubicBezTo>
                      <a:pt x="1257" y="481"/>
                      <a:pt x="1254" y="482"/>
                      <a:pt x="1251" y="483"/>
                    </a:cubicBezTo>
                    <a:cubicBezTo>
                      <a:pt x="1247" y="483"/>
                      <a:pt x="1243" y="484"/>
                      <a:pt x="1239" y="485"/>
                    </a:cubicBezTo>
                    <a:cubicBezTo>
                      <a:pt x="1236" y="486"/>
                      <a:pt x="1233" y="487"/>
                      <a:pt x="1230" y="487"/>
                    </a:cubicBezTo>
                    <a:cubicBezTo>
                      <a:pt x="1226" y="488"/>
                      <a:pt x="1222" y="489"/>
                      <a:pt x="1218" y="490"/>
                    </a:cubicBezTo>
                    <a:cubicBezTo>
                      <a:pt x="1215" y="491"/>
                      <a:pt x="1212" y="491"/>
                      <a:pt x="1208" y="492"/>
                    </a:cubicBezTo>
                    <a:cubicBezTo>
                      <a:pt x="1205" y="493"/>
                      <a:pt x="1201" y="494"/>
                      <a:pt x="1197" y="494"/>
                    </a:cubicBezTo>
                    <a:cubicBezTo>
                      <a:pt x="1194" y="495"/>
                      <a:pt x="1190" y="496"/>
                      <a:pt x="1187" y="496"/>
                    </a:cubicBezTo>
                    <a:cubicBezTo>
                      <a:pt x="1183" y="497"/>
                      <a:pt x="1179" y="498"/>
                      <a:pt x="1176" y="499"/>
                    </a:cubicBezTo>
                    <a:cubicBezTo>
                      <a:pt x="1173" y="499"/>
                      <a:pt x="1170" y="500"/>
                      <a:pt x="1167" y="500"/>
                    </a:cubicBezTo>
                    <a:cubicBezTo>
                      <a:pt x="1161" y="501"/>
                      <a:pt x="1154" y="502"/>
                      <a:pt x="1147" y="503"/>
                    </a:cubicBezTo>
                    <a:cubicBezTo>
                      <a:pt x="1145" y="504"/>
                      <a:pt x="1143" y="504"/>
                      <a:pt x="1141" y="504"/>
                    </a:cubicBezTo>
                    <a:cubicBezTo>
                      <a:pt x="1133" y="506"/>
                      <a:pt x="1124" y="507"/>
                      <a:pt x="1116" y="508"/>
                    </a:cubicBezTo>
                    <a:cubicBezTo>
                      <a:pt x="1114" y="508"/>
                      <a:pt x="1112" y="509"/>
                      <a:pt x="1110" y="509"/>
                    </a:cubicBezTo>
                    <a:cubicBezTo>
                      <a:pt x="1103" y="510"/>
                      <a:pt x="1096" y="511"/>
                      <a:pt x="1089" y="512"/>
                    </a:cubicBezTo>
                    <a:cubicBezTo>
                      <a:pt x="1087" y="512"/>
                      <a:pt x="1084" y="512"/>
                      <a:pt x="1082" y="513"/>
                    </a:cubicBezTo>
                    <a:cubicBezTo>
                      <a:pt x="1075" y="513"/>
                      <a:pt x="1067" y="514"/>
                      <a:pt x="1060" y="515"/>
                    </a:cubicBezTo>
                    <a:cubicBezTo>
                      <a:pt x="1059" y="515"/>
                      <a:pt x="1057" y="515"/>
                      <a:pt x="1055" y="515"/>
                    </a:cubicBezTo>
                    <a:cubicBezTo>
                      <a:pt x="1048" y="516"/>
                      <a:pt x="1040" y="517"/>
                      <a:pt x="1032" y="518"/>
                    </a:cubicBezTo>
                    <a:cubicBezTo>
                      <a:pt x="1031" y="518"/>
                      <a:pt x="1030" y="518"/>
                      <a:pt x="1028" y="518"/>
                    </a:cubicBezTo>
                    <a:cubicBezTo>
                      <a:pt x="1022" y="518"/>
                      <a:pt x="1015" y="519"/>
                      <a:pt x="1009" y="519"/>
                    </a:cubicBezTo>
                    <a:cubicBezTo>
                      <a:pt x="1006" y="519"/>
                      <a:pt x="1003" y="520"/>
                      <a:pt x="1001" y="520"/>
                    </a:cubicBezTo>
                    <a:cubicBezTo>
                      <a:pt x="996" y="520"/>
                      <a:pt x="991" y="520"/>
                      <a:pt x="985" y="521"/>
                    </a:cubicBezTo>
                    <a:cubicBezTo>
                      <a:pt x="982" y="521"/>
                      <a:pt x="979" y="521"/>
                      <a:pt x="976" y="521"/>
                    </a:cubicBezTo>
                    <a:cubicBezTo>
                      <a:pt x="972" y="521"/>
                      <a:pt x="967" y="522"/>
                      <a:pt x="962" y="522"/>
                    </a:cubicBezTo>
                    <a:cubicBezTo>
                      <a:pt x="959" y="522"/>
                      <a:pt x="955" y="522"/>
                      <a:pt x="952" y="522"/>
                    </a:cubicBezTo>
                    <a:cubicBezTo>
                      <a:pt x="948" y="522"/>
                      <a:pt x="944" y="522"/>
                      <a:pt x="940" y="522"/>
                    </a:cubicBezTo>
                    <a:cubicBezTo>
                      <a:pt x="937" y="522"/>
                      <a:pt x="933" y="523"/>
                      <a:pt x="930" y="523"/>
                    </a:cubicBezTo>
                    <a:cubicBezTo>
                      <a:pt x="926" y="523"/>
                      <a:pt x="922" y="523"/>
                      <a:pt x="917" y="523"/>
                    </a:cubicBezTo>
                    <a:cubicBezTo>
                      <a:pt x="914" y="523"/>
                      <a:pt x="911" y="523"/>
                      <a:pt x="907" y="523"/>
                    </a:cubicBezTo>
                    <a:cubicBezTo>
                      <a:pt x="903" y="523"/>
                      <a:pt x="899" y="523"/>
                      <a:pt x="895" y="523"/>
                    </a:cubicBezTo>
                    <a:cubicBezTo>
                      <a:pt x="892" y="523"/>
                      <a:pt x="888" y="523"/>
                      <a:pt x="885" y="523"/>
                    </a:cubicBezTo>
                    <a:cubicBezTo>
                      <a:pt x="881" y="523"/>
                      <a:pt x="877" y="523"/>
                      <a:pt x="872" y="523"/>
                    </a:cubicBezTo>
                    <a:cubicBezTo>
                      <a:pt x="869" y="522"/>
                      <a:pt x="866" y="522"/>
                      <a:pt x="863" y="522"/>
                    </a:cubicBezTo>
                    <a:cubicBezTo>
                      <a:pt x="859" y="522"/>
                      <a:pt x="855" y="522"/>
                      <a:pt x="851" y="522"/>
                    </a:cubicBezTo>
                    <a:cubicBezTo>
                      <a:pt x="848" y="522"/>
                      <a:pt x="844" y="522"/>
                      <a:pt x="841" y="522"/>
                    </a:cubicBezTo>
                    <a:cubicBezTo>
                      <a:pt x="837" y="521"/>
                      <a:pt x="833" y="521"/>
                      <a:pt x="829" y="521"/>
                    </a:cubicBezTo>
                    <a:cubicBezTo>
                      <a:pt x="826" y="521"/>
                      <a:pt x="822" y="521"/>
                      <a:pt x="819" y="521"/>
                    </a:cubicBezTo>
                    <a:cubicBezTo>
                      <a:pt x="815" y="520"/>
                      <a:pt x="811" y="520"/>
                      <a:pt x="807" y="520"/>
                    </a:cubicBezTo>
                    <a:cubicBezTo>
                      <a:pt x="804" y="520"/>
                      <a:pt x="800" y="519"/>
                      <a:pt x="797" y="519"/>
                    </a:cubicBezTo>
                    <a:cubicBezTo>
                      <a:pt x="793" y="519"/>
                      <a:pt x="789" y="519"/>
                      <a:pt x="785" y="518"/>
                    </a:cubicBezTo>
                    <a:cubicBezTo>
                      <a:pt x="782" y="518"/>
                      <a:pt x="779" y="518"/>
                      <a:pt x="776" y="518"/>
                    </a:cubicBezTo>
                    <a:cubicBezTo>
                      <a:pt x="771" y="517"/>
                      <a:pt x="767" y="517"/>
                      <a:pt x="762" y="516"/>
                    </a:cubicBezTo>
                    <a:cubicBezTo>
                      <a:pt x="760" y="516"/>
                      <a:pt x="757" y="516"/>
                      <a:pt x="754" y="516"/>
                    </a:cubicBezTo>
                    <a:cubicBezTo>
                      <a:pt x="749" y="515"/>
                      <a:pt x="744" y="515"/>
                      <a:pt x="739" y="514"/>
                    </a:cubicBezTo>
                    <a:cubicBezTo>
                      <a:pt x="737" y="514"/>
                      <a:pt x="734" y="514"/>
                      <a:pt x="732" y="513"/>
                    </a:cubicBezTo>
                    <a:cubicBezTo>
                      <a:pt x="725" y="513"/>
                      <a:pt x="718" y="512"/>
                      <a:pt x="711" y="511"/>
                    </a:cubicBezTo>
                    <a:cubicBezTo>
                      <a:pt x="710" y="511"/>
                      <a:pt x="709" y="511"/>
                      <a:pt x="708" y="510"/>
                    </a:cubicBezTo>
                    <a:cubicBezTo>
                      <a:pt x="702" y="510"/>
                      <a:pt x="696" y="509"/>
                      <a:pt x="689" y="508"/>
                    </a:cubicBezTo>
                    <a:cubicBezTo>
                      <a:pt x="688" y="508"/>
                      <a:pt x="686" y="507"/>
                      <a:pt x="684" y="507"/>
                    </a:cubicBezTo>
                    <a:cubicBezTo>
                      <a:pt x="678" y="506"/>
                      <a:pt x="673" y="506"/>
                      <a:pt x="668" y="505"/>
                    </a:cubicBezTo>
                    <a:cubicBezTo>
                      <a:pt x="665" y="504"/>
                      <a:pt x="662" y="504"/>
                      <a:pt x="659" y="503"/>
                    </a:cubicBezTo>
                    <a:cubicBezTo>
                      <a:pt x="655" y="503"/>
                      <a:pt x="650" y="502"/>
                      <a:pt x="646" y="501"/>
                    </a:cubicBezTo>
                    <a:cubicBezTo>
                      <a:pt x="643" y="501"/>
                      <a:pt x="640" y="500"/>
                      <a:pt x="637" y="500"/>
                    </a:cubicBezTo>
                    <a:cubicBezTo>
                      <a:pt x="633" y="499"/>
                      <a:pt x="629" y="498"/>
                      <a:pt x="624" y="497"/>
                    </a:cubicBezTo>
                    <a:cubicBezTo>
                      <a:pt x="621" y="497"/>
                      <a:pt x="618" y="496"/>
                      <a:pt x="615" y="495"/>
                    </a:cubicBezTo>
                    <a:cubicBezTo>
                      <a:pt x="611" y="495"/>
                      <a:pt x="607" y="494"/>
                      <a:pt x="603" y="493"/>
                    </a:cubicBezTo>
                    <a:cubicBezTo>
                      <a:pt x="600" y="492"/>
                      <a:pt x="597" y="492"/>
                      <a:pt x="594" y="491"/>
                    </a:cubicBezTo>
                    <a:cubicBezTo>
                      <a:pt x="590" y="490"/>
                      <a:pt x="585" y="489"/>
                      <a:pt x="580" y="488"/>
                    </a:cubicBezTo>
                    <a:cubicBezTo>
                      <a:pt x="577" y="487"/>
                      <a:pt x="574" y="487"/>
                      <a:pt x="571" y="486"/>
                    </a:cubicBezTo>
                    <a:cubicBezTo>
                      <a:pt x="567" y="485"/>
                      <a:pt x="562" y="484"/>
                      <a:pt x="558" y="483"/>
                    </a:cubicBezTo>
                    <a:cubicBezTo>
                      <a:pt x="555" y="482"/>
                      <a:pt x="552" y="482"/>
                      <a:pt x="549" y="481"/>
                    </a:cubicBezTo>
                    <a:cubicBezTo>
                      <a:pt x="544" y="480"/>
                      <a:pt x="540" y="478"/>
                      <a:pt x="535" y="477"/>
                    </a:cubicBezTo>
                    <a:cubicBezTo>
                      <a:pt x="532" y="477"/>
                      <a:pt x="530" y="476"/>
                      <a:pt x="527" y="475"/>
                    </a:cubicBezTo>
                    <a:cubicBezTo>
                      <a:pt x="521" y="474"/>
                      <a:pt x="516" y="472"/>
                      <a:pt x="510" y="470"/>
                    </a:cubicBezTo>
                    <a:cubicBezTo>
                      <a:pt x="508" y="470"/>
                      <a:pt x="507" y="470"/>
                      <a:pt x="506" y="469"/>
                    </a:cubicBezTo>
                    <a:cubicBezTo>
                      <a:pt x="497" y="467"/>
                      <a:pt x="489" y="464"/>
                      <a:pt x="481" y="462"/>
                    </a:cubicBezTo>
                    <a:cubicBezTo>
                      <a:pt x="479" y="461"/>
                      <a:pt x="476" y="461"/>
                      <a:pt x="474" y="460"/>
                    </a:cubicBezTo>
                    <a:cubicBezTo>
                      <a:pt x="468" y="458"/>
                      <a:pt x="461" y="456"/>
                      <a:pt x="454" y="453"/>
                    </a:cubicBezTo>
                    <a:cubicBezTo>
                      <a:pt x="453" y="453"/>
                      <a:pt x="451" y="452"/>
                      <a:pt x="449" y="452"/>
                    </a:cubicBezTo>
                    <a:cubicBezTo>
                      <a:pt x="441" y="449"/>
                      <a:pt x="433" y="446"/>
                      <a:pt x="425" y="443"/>
                    </a:cubicBezTo>
                    <a:cubicBezTo>
                      <a:pt x="423" y="443"/>
                      <a:pt x="422" y="442"/>
                      <a:pt x="420" y="441"/>
                    </a:cubicBezTo>
                    <a:cubicBezTo>
                      <a:pt x="413" y="439"/>
                      <a:pt x="407" y="436"/>
                      <a:pt x="401" y="434"/>
                    </a:cubicBezTo>
                    <a:cubicBezTo>
                      <a:pt x="398" y="433"/>
                      <a:pt x="396" y="432"/>
                      <a:pt x="393" y="431"/>
                    </a:cubicBezTo>
                    <a:cubicBezTo>
                      <a:pt x="391" y="430"/>
                      <a:pt x="388" y="429"/>
                      <a:pt x="386" y="428"/>
                    </a:cubicBezTo>
                    <a:cubicBezTo>
                      <a:pt x="382" y="427"/>
                      <a:pt x="379" y="425"/>
                      <a:pt x="376" y="424"/>
                    </a:cubicBezTo>
                    <a:cubicBezTo>
                      <a:pt x="373" y="423"/>
                      <a:pt x="370" y="422"/>
                      <a:pt x="368" y="420"/>
                    </a:cubicBezTo>
                    <a:cubicBezTo>
                      <a:pt x="364" y="419"/>
                      <a:pt x="361" y="418"/>
                      <a:pt x="358" y="416"/>
                    </a:cubicBezTo>
                    <a:cubicBezTo>
                      <a:pt x="355" y="415"/>
                      <a:pt x="353" y="414"/>
                      <a:pt x="350" y="413"/>
                    </a:cubicBezTo>
                    <a:cubicBezTo>
                      <a:pt x="347" y="411"/>
                      <a:pt x="344" y="410"/>
                      <a:pt x="341" y="408"/>
                    </a:cubicBezTo>
                    <a:cubicBezTo>
                      <a:pt x="338" y="407"/>
                      <a:pt x="336" y="406"/>
                      <a:pt x="333" y="405"/>
                    </a:cubicBezTo>
                    <a:cubicBezTo>
                      <a:pt x="330" y="403"/>
                      <a:pt x="327" y="402"/>
                      <a:pt x="323" y="400"/>
                    </a:cubicBezTo>
                    <a:cubicBezTo>
                      <a:pt x="321" y="399"/>
                      <a:pt x="319" y="398"/>
                      <a:pt x="316" y="397"/>
                    </a:cubicBezTo>
                    <a:cubicBezTo>
                      <a:pt x="313" y="395"/>
                      <a:pt x="310" y="393"/>
                      <a:pt x="306" y="392"/>
                    </a:cubicBezTo>
                    <a:cubicBezTo>
                      <a:pt x="304" y="390"/>
                      <a:pt x="302" y="389"/>
                      <a:pt x="300" y="388"/>
                    </a:cubicBezTo>
                    <a:cubicBezTo>
                      <a:pt x="296" y="386"/>
                      <a:pt x="292" y="384"/>
                      <a:pt x="289" y="382"/>
                    </a:cubicBezTo>
                    <a:cubicBezTo>
                      <a:pt x="287" y="381"/>
                      <a:pt x="285" y="380"/>
                      <a:pt x="283" y="379"/>
                    </a:cubicBezTo>
                    <a:cubicBezTo>
                      <a:pt x="278" y="376"/>
                      <a:pt x="273" y="373"/>
                      <a:pt x="267" y="370"/>
                    </a:cubicBezTo>
                    <a:cubicBezTo>
                      <a:pt x="134" y="294"/>
                      <a:pt x="51" y="199"/>
                      <a:pt x="18" y="100"/>
                    </a:cubicBezTo>
                    <a:cubicBezTo>
                      <a:pt x="7" y="67"/>
                      <a:pt x="2" y="33"/>
                      <a:pt x="2" y="0"/>
                    </a:cubicBezTo>
                    <a:cubicBezTo>
                      <a:pt x="1" y="456"/>
                      <a:pt x="1" y="456"/>
                      <a:pt x="1" y="456"/>
                    </a:cubicBezTo>
                    <a:cubicBezTo>
                      <a:pt x="0" y="590"/>
                      <a:pt x="89" y="724"/>
                      <a:pt x="266" y="827"/>
                    </a:cubicBezTo>
                    <a:cubicBezTo>
                      <a:pt x="271" y="830"/>
                      <a:pt x="277" y="833"/>
                      <a:pt x="282" y="836"/>
                    </a:cubicBezTo>
                    <a:cubicBezTo>
                      <a:pt x="284" y="837"/>
                      <a:pt x="286" y="837"/>
                      <a:pt x="287" y="838"/>
                    </a:cubicBezTo>
                    <a:cubicBezTo>
                      <a:pt x="291" y="840"/>
                      <a:pt x="295" y="842"/>
                      <a:pt x="298" y="844"/>
                    </a:cubicBezTo>
                    <a:cubicBezTo>
                      <a:pt x="301" y="845"/>
                      <a:pt x="303" y="847"/>
                      <a:pt x="305" y="848"/>
                    </a:cubicBezTo>
                    <a:cubicBezTo>
                      <a:pt x="308" y="849"/>
                      <a:pt x="312" y="851"/>
                      <a:pt x="315" y="853"/>
                    </a:cubicBezTo>
                    <a:cubicBezTo>
                      <a:pt x="317" y="854"/>
                      <a:pt x="320" y="855"/>
                      <a:pt x="322" y="856"/>
                    </a:cubicBezTo>
                    <a:cubicBezTo>
                      <a:pt x="325" y="858"/>
                      <a:pt x="329" y="859"/>
                      <a:pt x="332" y="861"/>
                    </a:cubicBezTo>
                    <a:cubicBezTo>
                      <a:pt x="334" y="862"/>
                      <a:pt x="337" y="863"/>
                      <a:pt x="339" y="864"/>
                    </a:cubicBezTo>
                    <a:cubicBezTo>
                      <a:pt x="343" y="866"/>
                      <a:pt x="346" y="867"/>
                      <a:pt x="349" y="869"/>
                    </a:cubicBezTo>
                    <a:cubicBezTo>
                      <a:pt x="352" y="870"/>
                      <a:pt x="354" y="871"/>
                      <a:pt x="357" y="872"/>
                    </a:cubicBezTo>
                    <a:cubicBezTo>
                      <a:pt x="360" y="874"/>
                      <a:pt x="363" y="875"/>
                      <a:pt x="366" y="877"/>
                    </a:cubicBezTo>
                    <a:cubicBezTo>
                      <a:pt x="369" y="878"/>
                      <a:pt x="372" y="879"/>
                      <a:pt x="374" y="880"/>
                    </a:cubicBezTo>
                    <a:cubicBezTo>
                      <a:pt x="378" y="881"/>
                      <a:pt x="381" y="883"/>
                      <a:pt x="384" y="884"/>
                    </a:cubicBezTo>
                    <a:cubicBezTo>
                      <a:pt x="387" y="885"/>
                      <a:pt x="389" y="886"/>
                      <a:pt x="392" y="887"/>
                    </a:cubicBezTo>
                    <a:cubicBezTo>
                      <a:pt x="393" y="888"/>
                      <a:pt x="394" y="888"/>
                      <a:pt x="396" y="889"/>
                    </a:cubicBezTo>
                    <a:cubicBezTo>
                      <a:pt x="397" y="889"/>
                      <a:pt x="398" y="890"/>
                      <a:pt x="399" y="890"/>
                    </a:cubicBezTo>
                    <a:cubicBezTo>
                      <a:pt x="406" y="893"/>
                      <a:pt x="412" y="895"/>
                      <a:pt x="419" y="897"/>
                    </a:cubicBezTo>
                    <a:cubicBezTo>
                      <a:pt x="420" y="898"/>
                      <a:pt x="422" y="899"/>
                      <a:pt x="424" y="899"/>
                    </a:cubicBezTo>
                    <a:cubicBezTo>
                      <a:pt x="432" y="902"/>
                      <a:pt x="440" y="905"/>
                      <a:pt x="448" y="908"/>
                    </a:cubicBezTo>
                    <a:cubicBezTo>
                      <a:pt x="450" y="908"/>
                      <a:pt x="451" y="909"/>
                      <a:pt x="453" y="910"/>
                    </a:cubicBezTo>
                    <a:cubicBezTo>
                      <a:pt x="460" y="912"/>
                      <a:pt x="466" y="914"/>
                      <a:pt x="473" y="916"/>
                    </a:cubicBezTo>
                    <a:cubicBezTo>
                      <a:pt x="475" y="917"/>
                      <a:pt x="477" y="917"/>
                      <a:pt x="480" y="918"/>
                    </a:cubicBezTo>
                    <a:cubicBezTo>
                      <a:pt x="488" y="921"/>
                      <a:pt x="496" y="923"/>
                      <a:pt x="504" y="925"/>
                    </a:cubicBezTo>
                    <a:cubicBezTo>
                      <a:pt x="505" y="926"/>
                      <a:pt x="505" y="926"/>
                      <a:pt x="505" y="926"/>
                    </a:cubicBezTo>
                    <a:cubicBezTo>
                      <a:pt x="506" y="926"/>
                      <a:pt x="507" y="926"/>
                      <a:pt x="509" y="927"/>
                    </a:cubicBezTo>
                    <a:cubicBezTo>
                      <a:pt x="514" y="928"/>
                      <a:pt x="520" y="930"/>
                      <a:pt x="526" y="931"/>
                    </a:cubicBezTo>
                    <a:cubicBezTo>
                      <a:pt x="529" y="932"/>
                      <a:pt x="531" y="933"/>
                      <a:pt x="534" y="933"/>
                    </a:cubicBezTo>
                    <a:cubicBezTo>
                      <a:pt x="538" y="935"/>
                      <a:pt x="543" y="936"/>
                      <a:pt x="548" y="937"/>
                    </a:cubicBezTo>
                    <a:cubicBezTo>
                      <a:pt x="551" y="938"/>
                      <a:pt x="554" y="938"/>
                      <a:pt x="557" y="939"/>
                    </a:cubicBezTo>
                    <a:cubicBezTo>
                      <a:pt x="561" y="940"/>
                      <a:pt x="566" y="941"/>
                      <a:pt x="570" y="942"/>
                    </a:cubicBezTo>
                    <a:cubicBezTo>
                      <a:pt x="573" y="943"/>
                      <a:pt x="576" y="944"/>
                      <a:pt x="579" y="944"/>
                    </a:cubicBezTo>
                    <a:cubicBezTo>
                      <a:pt x="584" y="945"/>
                      <a:pt x="588" y="946"/>
                      <a:pt x="593" y="947"/>
                    </a:cubicBezTo>
                    <a:cubicBezTo>
                      <a:pt x="595" y="948"/>
                      <a:pt x="597" y="948"/>
                      <a:pt x="599" y="948"/>
                    </a:cubicBezTo>
                    <a:cubicBezTo>
                      <a:pt x="600" y="949"/>
                      <a:pt x="601" y="949"/>
                      <a:pt x="602" y="949"/>
                    </a:cubicBezTo>
                    <a:cubicBezTo>
                      <a:pt x="606" y="950"/>
                      <a:pt x="610" y="951"/>
                      <a:pt x="614" y="952"/>
                    </a:cubicBezTo>
                    <a:cubicBezTo>
                      <a:pt x="617" y="952"/>
                      <a:pt x="620" y="953"/>
                      <a:pt x="623" y="953"/>
                    </a:cubicBezTo>
                    <a:cubicBezTo>
                      <a:pt x="627" y="954"/>
                      <a:pt x="631" y="955"/>
                      <a:pt x="636" y="956"/>
                    </a:cubicBezTo>
                    <a:cubicBezTo>
                      <a:pt x="639" y="956"/>
                      <a:pt x="642" y="957"/>
                      <a:pt x="645" y="957"/>
                    </a:cubicBezTo>
                    <a:cubicBezTo>
                      <a:pt x="649" y="958"/>
                      <a:pt x="654" y="959"/>
                      <a:pt x="658" y="959"/>
                    </a:cubicBezTo>
                    <a:cubicBezTo>
                      <a:pt x="661" y="960"/>
                      <a:pt x="664" y="960"/>
                      <a:pt x="666" y="961"/>
                    </a:cubicBezTo>
                    <a:cubicBezTo>
                      <a:pt x="672" y="962"/>
                      <a:pt x="677" y="962"/>
                      <a:pt x="683" y="963"/>
                    </a:cubicBezTo>
                    <a:cubicBezTo>
                      <a:pt x="684" y="963"/>
                      <a:pt x="686" y="964"/>
                      <a:pt x="688" y="964"/>
                    </a:cubicBezTo>
                    <a:cubicBezTo>
                      <a:pt x="688" y="964"/>
                      <a:pt x="688" y="964"/>
                      <a:pt x="688" y="964"/>
                    </a:cubicBezTo>
                    <a:cubicBezTo>
                      <a:pt x="694" y="965"/>
                      <a:pt x="701" y="966"/>
                      <a:pt x="707" y="967"/>
                    </a:cubicBezTo>
                    <a:cubicBezTo>
                      <a:pt x="708" y="967"/>
                      <a:pt x="709" y="967"/>
                      <a:pt x="709" y="967"/>
                    </a:cubicBezTo>
                    <a:cubicBezTo>
                      <a:pt x="717" y="968"/>
                      <a:pt x="724" y="969"/>
                      <a:pt x="731" y="969"/>
                    </a:cubicBezTo>
                    <a:cubicBezTo>
                      <a:pt x="733" y="970"/>
                      <a:pt x="735" y="970"/>
                      <a:pt x="738" y="970"/>
                    </a:cubicBezTo>
                    <a:cubicBezTo>
                      <a:pt x="743" y="971"/>
                      <a:pt x="748" y="971"/>
                      <a:pt x="753" y="972"/>
                    </a:cubicBezTo>
                    <a:cubicBezTo>
                      <a:pt x="755" y="972"/>
                      <a:pt x="758" y="972"/>
                      <a:pt x="761" y="973"/>
                    </a:cubicBezTo>
                    <a:cubicBezTo>
                      <a:pt x="765" y="973"/>
                      <a:pt x="770" y="973"/>
                      <a:pt x="774" y="974"/>
                    </a:cubicBezTo>
                    <a:cubicBezTo>
                      <a:pt x="775" y="974"/>
                      <a:pt x="775" y="974"/>
                      <a:pt x="775" y="974"/>
                    </a:cubicBezTo>
                    <a:cubicBezTo>
                      <a:pt x="778" y="974"/>
                      <a:pt x="781" y="974"/>
                      <a:pt x="783" y="974"/>
                    </a:cubicBezTo>
                    <a:cubicBezTo>
                      <a:pt x="788" y="975"/>
                      <a:pt x="792" y="975"/>
                      <a:pt x="796" y="975"/>
                    </a:cubicBezTo>
                    <a:cubicBezTo>
                      <a:pt x="799" y="976"/>
                      <a:pt x="802" y="976"/>
                      <a:pt x="806" y="976"/>
                    </a:cubicBezTo>
                    <a:cubicBezTo>
                      <a:pt x="810" y="976"/>
                      <a:pt x="814" y="976"/>
                      <a:pt x="818" y="977"/>
                    </a:cubicBezTo>
                    <a:cubicBezTo>
                      <a:pt x="821" y="977"/>
                      <a:pt x="824" y="977"/>
                      <a:pt x="828" y="977"/>
                    </a:cubicBezTo>
                    <a:cubicBezTo>
                      <a:pt x="832" y="977"/>
                      <a:pt x="836" y="978"/>
                      <a:pt x="840" y="978"/>
                    </a:cubicBezTo>
                    <a:cubicBezTo>
                      <a:pt x="843" y="978"/>
                      <a:pt x="846" y="978"/>
                      <a:pt x="850" y="978"/>
                    </a:cubicBezTo>
                    <a:cubicBezTo>
                      <a:pt x="854" y="978"/>
                      <a:pt x="858" y="978"/>
                      <a:pt x="861" y="978"/>
                    </a:cubicBezTo>
                    <a:cubicBezTo>
                      <a:pt x="862" y="978"/>
                      <a:pt x="863" y="978"/>
                      <a:pt x="864" y="978"/>
                    </a:cubicBezTo>
                    <a:cubicBezTo>
                      <a:pt x="866" y="979"/>
                      <a:pt x="868" y="979"/>
                      <a:pt x="871" y="979"/>
                    </a:cubicBezTo>
                    <a:cubicBezTo>
                      <a:pt x="875" y="979"/>
                      <a:pt x="880" y="979"/>
                      <a:pt x="884" y="979"/>
                    </a:cubicBezTo>
                    <a:cubicBezTo>
                      <a:pt x="887" y="979"/>
                      <a:pt x="890" y="979"/>
                      <a:pt x="894" y="979"/>
                    </a:cubicBezTo>
                    <a:cubicBezTo>
                      <a:pt x="898" y="979"/>
                      <a:pt x="902" y="979"/>
                      <a:pt x="906" y="979"/>
                    </a:cubicBezTo>
                    <a:cubicBezTo>
                      <a:pt x="910" y="979"/>
                      <a:pt x="913" y="979"/>
                      <a:pt x="916" y="979"/>
                    </a:cubicBezTo>
                    <a:cubicBezTo>
                      <a:pt x="920" y="979"/>
                      <a:pt x="924" y="979"/>
                      <a:pt x="929" y="979"/>
                    </a:cubicBezTo>
                    <a:cubicBezTo>
                      <a:pt x="932" y="979"/>
                      <a:pt x="935" y="979"/>
                      <a:pt x="939" y="979"/>
                    </a:cubicBezTo>
                    <a:cubicBezTo>
                      <a:pt x="943" y="978"/>
                      <a:pt x="947" y="978"/>
                      <a:pt x="951" y="978"/>
                    </a:cubicBezTo>
                    <a:cubicBezTo>
                      <a:pt x="952" y="978"/>
                      <a:pt x="954" y="978"/>
                      <a:pt x="956" y="978"/>
                    </a:cubicBezTo>
                    <a:cubicBezTo>
                      <a:pt x="957" y="978"/>
                      <a:pt x="959" y="978"/>
                      <a:pt x="960" y="978"/>
                    </a:cubicBezTo>
                    <a:cubicBezTo>
                      <a:pt x="965" y="978"/>
                      <a:pt x="970" y="977"/>
                      <a:pt x="975" y="977"/>
                    </a:cubicBezTo>
                    <a:cubicBezTo>
                      <a:pt x="978" y="977"/>
                      <a:pt x="981" y="977"/>
                      <a:pt x="984" y="977"/>
                    </a:cubicBezTo>
                    <a:cubicBezTo>
                      <a:pt x="989" y="977"/>
                      <a:pt x="994" y="976"/>
                      <a:pt x="999" y="976"/>
                    </a:cubicBezTo>
                    <a:cubicBezTo>
                      <a:pt x="1002" y="976"/>
                      <a:pt x="1005" y="976"/>
                      <a:pt x="1008" y="975"/>
                    </a:cubicBezTo>
                    <a:cubicBezTo>
                      <a:pt x="1014" y="975"/>
                      <a:pt x="1021" y="974"/>
                      <a:pt x="1027" y="974"/>
                    </a:cubicBezTo>
                    <a:cubicBezTo>
                      <a:pt x="1028" y="974"/>
                      <a:pt x="1030" y="974"/>
                      <a:pt x="1031" y="974"/>
                    </a:cubicBezTo>
                    <a:cubicBezTo>
                      <a:pt x="1039" y="973"/>
                      <a:pt x="1046" y="972"/>
                      <a:pt x="1054" y="972"/>
                    </a:cubicBezTo>
                    <a:cubicBezTo>
                      <a:pt x="1055" y="971"/>
                      <a:pt x="1055" y="971"/>
                      <a:pt x="1055" y="971"/>
                    </a:cubicBezTo>
                    <a:cubicBezTo>
                      <a:pt x="1057" y="971"/>
                      <a:pt x="1058" y="971"/>
                      <a:pt x="1059" y="971"/>
                    </a:cubicBezTo>
                    <a:cubicBezTo>
                      <a:pt x="1066" y="970"/>
                      <a:pt x="1073" y="970"/>
                      <a:pt x="1080" y="969"/>
                    </a:cubicBezTo>
                    <a:cubicBezTo>
                      <a:pt x="1083" y="968"/>
                      <a:pt x="1086" y="968"/>
                      <a:pt x="1088" y="968"/>
                    </a:cubicBezTo>
                    <a:cubicBezTo>
                      <a:pt x="1095" y="967"/>
                      <a:pt x="1102" y="966"/>
                      <a:pt x="1109" y="965"/>
                    </a:cubicBezTo>
                    <a:cubicBezTo>
                      <a:pt x="1111" y="965"/>
                      <a:pt x="1113" y="965"/>
                      <a:pt x="1114" y="964"/>
                    </a:cubicBezTo>
                    <a:cubicBezTo>
                      <a:pt x="1123" y="963"/>
                      <a:pt x="1131" y="962"/>
                      <a:pt x="1140" y="961"/>
                    </a:cubicBezTo>
                    <a:cubicBezTo>
                      <a:pt x="1142" y="960"/>
                      <a:pt x="1144" y="960"/>
                      <a:pt x="1146" y="960"/>
                    </a:cubicBezTo>
                    <a:cubicBezTo>
                      <a:pt x="1153" y="958"/>
                      <a:pt x="1159" y="957"/>
                      <a:pt x="1166" y="956"/>
                    </a:cubicBezTo>
                    <a:cubicBezTo>
                      <a:pt x="1167" y="956"/>
                      <a:pt x="1169" y="956"/>
                      <a:pt x="1170" y="955"/>
                    </a:cubicBezTo>
                    <a:cubicBezTo>
                      <a:pt x="1171" y="955"/>
                      <a:pt x="1173" y="955"/>
                      <a:pt x="1174" y="955"/>
                    </a:cubicBezTo>
                    <a:cubicBezTo>
                      <a:pt x="1178" y="954"/>
                      <a:pt x="1182" y="953"/>
                      <a:pt x="1186" y="952"/>
                    </a:cubicBezTo>
                    <a:cubicBezTo>
                      <a:pt x="1189" y="952"/>
                      <a:pt x="1192" y="951"/>
                      <a:pt x="1196" y="951"/>
                    </a:cubicBezTo>
                    <a:cubicBezTo>
                      <a:pt x="1199" y="950"/>
                      <a:pt x="1203" y="949"/>
                      <a:pt x="1207" y="948"/>
                    </a:cubicBezTo>
                    <a:cubicBezTo>
                      <a:pt x="1210" y="948"/>
                      <a:pt x="1214" y="947"/>
                      <a:pt x="1217" y="946"/>
                    </a:cubicBezTo>
                    <a:cubicBezTo>
                      <a:pt x="1221" y="945"/>
                      <a:pt x="1224" y="944"/>
                      <a:pt x="1228" y="944"/>
                    </a:cubicBezTo>
                    <a:cubicBezTo>
                      <a:pt x="1231" y="943"/>
                      <a:pt x="1235" y="942"/>
                      <a:pt x="1238" y="941"/>
                    </a:cubicBezTo>
                    <a:cubicBezTo>
                      <a:pt x="1242" y="941"/>
                      <a:pt x="1246" y="940"/>
                      <a:pt x="1249" y="939"/>
                    </a:cubicBezTo>
                    <a:cubicBezTo>
                      <a:pt x="1252" y="938"/>
                      <a:pt x="1256" y="937"/>
                      <a:pt x="1259" y="936"/>
                    </a:cubicBezTo>
                    <a:cubicBezTo>
                      <a:pt x="1263" y="935"/>
                      <a:pt x="1267" y="934"/>
                      <a:pt x="1271" y="933"/>
                    </a:cubicBezTo>
                    <a:cubicBezTo>
                      <a:pt x="1273" y="933"/>
                      <a:pt x="1276" y="932"/>
                      <a:pt x="1279" y="931"/>
                    </a:cubicBezTo>
                    <a:cubicBezTo>
                      <a:pt x="1283" y="930"/>
                      <a:pt x="1288" y="929"/>
                      <a:pt x="1292" y="928"/>
                    </a:cubicBezTo>
                    <a:cubicBezTo>
                      <a:pt x="1295" y="927"/>
                      <a:pt x="1297" y="926"/>
                      <a:pt x="1300" y="925"/>
                    </a:cubicBezTo>
                    <a:cubicBezTo>
                      <a:pt x="1305" y="924"/>
                      <a:pt x="1310" y="922"/>
                      <a:pt x="1315" y="921"/>
                    </a:cubicBezTo>
                    <a:cubicBezTo>
                      <a:pt x="1317" y="920"/>
                      <a:pt x="1318" y="920"/>
                      <a:pt x="1320" y="919"/>
                    </a:cubicBezTo>
                    <a:cubicBezTo>
                      <a:pt x="1327" y="917"/>
                      <a:pt x="1333" y="915"/>
                      <a:pt x="1340" y="913"/>
                    </a:cubicBezTo>
                    <a:cubicBezTo>
                      <a:pt x="1340" y="913"/>
                      <a:pt x="1340" y="913"/>
                      <a:pt x="1340" y="913"/>
                    </a:cubicBezTo>
                    <a:cubicBezTo>
                      <a:pt x="1341" y="913"/>
                      <a:pt x="1341" y="913"/>
                      <a:pt x="1342" y="913"/>
                    </a:cubicBezTo>
                    <a:cubicBezTo>
                      <a:pt x="1349" y="910"/>
                      <a:pt x="1356" y="908"/>
                      <a:pt x="1363" y="905"/>
                    </a:cubicBezTo>
                    <a:cubicBezTo>
                      <a:pt x="1366" y="904"/>
                      <a:pt x="1368" y="904"/>
                      <a:pt x="1370" y="903"/>
                    </a:cubicBezTo>
                    <a:cubicBezTo>
                      <a:pt x="1376" y="901"/>
                      <a:pt x="1382" y="899"/>
                      <a:pt x="1388" y="896"/>
                    </a:cubicBezTo>
                    <a:cubicBezTo>
                      <a:pt x="1390" y="896"/>
                      <a:pt x="1392" y="895"/>
                      <a:pt x="1394" y="894"/>
                    </a:cubicBezTo>
                    <a:cubicBezTo>
                      <a:pt x="1402" y="891"/>
                      <a:pt x="1409" y="888"/>
                      <a:pt x="1417" y="885"/>
                    </a:cubicBezTo>
                    <a:cubicBezTo>
                      <a:pt x="1418" y="885"/>
                      <a:pt x="1420" y="884"/>
                      <a:pt x="1421" y="883"/>
                    </a:cubicBezTo>
                    <a:cubicBezTo>
                      <a:pt x="1427" y="881"/>
                      <a:pt x="1433" y="878"/>
                      <a:pt x="1439" y="876"/>
                    </a:cubicBezTo>
                    <a:cubicBezTo>
                      <a:pt x="1441" y="875"/>
                      <a:pt x="1444" y="874"/>
                      <a:pt x="1446" y="873"/>
                    </a:cubicBezTo>
                    <a:cubicBezTo>
                      <a:pt x="1452" y="870"/>
                      <a:pt x="1458" y="867"/>
                      <a:pt x="1464" y="865"/>
                    </a:cubicBezTo>
                    <a:cubicBezTo>
                      <a:pt x="1465" y="864"/>
                      <a:pt x="1467" y="863"/>
                      <a:pt x="1468" y="863"/>
                    </a:cubicBezTo>
                    <a:cubicBezTo>
                      <a:pt x="1475" y="859"/>
                      <a:pt x="1482" y="856"/>
                      <a:pt x="1489" y="852"/>
                    </a:cubicBezTo>
                    <a:cubicBezTo>
                      <a:pt x="1491" y="851"/>
                      <a:pt x="1493" y="851"/>
                      <a:pt x="1495" y="850"/>
                    </a:cubicBezTo>
                    <a:cubicBezTo>
                      <a:pt x="1500" y="847"/>
                      <a:pt x="1505" y="844"/>
                      <a:pt x="1511" y="841"/>
                    </a:cubicBezTo>
                    <a:cubicBezTo>
                      <a:pt x="1513" y="840"/>
                      <a:pt x="1515" y="839"/>
                      <a:pt x="1517" y="838"/>
                    </a:cubicBezTo>
                    <a:cubicBezTo>
                      <a:pt x="1524" y="834"/>
                      <a:pt x="1530" y="830"/>
                      <a:pt x="1537" y="826"/>
                    </a:cubicBezTo>
                    <a:cubicBezTo>
                      <a:pt x="1541" y="824"/>
                      <a:pt x="1544" y="822"/>
                      <a:pt x="1548" y="820"/>
                    </a:cubicBezTo>
                    <a:cubicBezTo>
                      <a:pt x="1549" y="819"/>
                      <a:pt x="1550" y="819"/>
                      <a:pt x="1551" y="818"/>
                    </a:cubicBezTo>
                    <a:cubicBezTo>
                      <a:pt x="1553" y="817"/>
                      <a:pt x="1556" y="815"/>
                      <a:pt x="1559" y="813"/>
                    </a:cubicBezTo>
                    <a:cubicBezTo>
                      <a:pt x="1561" y="812"/>
                      <a:pt x="1564" y="810"/>
                      <a:pt x="1566" y="809"/>
                    </a:cubicBezTo>
                    <a:cubicBezTo>
                      <a:pt x="1569" y="807"/>
                      <a:pt x="1572" y="805"/>
                      <a:pt x="1574" y="803"/>
                    </a:cubicBezTo>
                    <a:cubicBezTo>
                      <a:pt x="1577" y="802"/>
                      <a:pt x="1579" y="800"/>
                      <a:pt x="1582" y="799"/>
                    </a:cubicBezTo>
                    <a:cubicBezTo>
                      <a:pt x="1584" y="797"/>
                      <a:pt x="1587" y="795"/>
                      <a:pt x="1590" y="793"/>
                    </a:cubicBezTo>
                    <a:cubicBezTo>
                      <a:pt x="1592" y="792"/>
                      <a:pt x="1594" y="790"/>
                      <a:pt x="1596" y="788"/>
                    </a:cubicBezTo>
                    <a:cubicBezTo>
                      <a:pt x="1599" y="787"/>
                      <a:pt x="1602" y="785"/>
                      <a:pt x="1604" y="783"/>
                    </a:cubicBezTo>
                    <a:cubicBezTo>
                      <a:pt x="1606" y="781"/>
                      <a:pt x="1609" y="780"/>
                      <a:pt x="1611" y="778"/>
                    </a:cubicBezTo>
                    <a:cubicBezTo>
                      <a:pt x="1613" y="776"/>
                      <a:pt x="1616" y="774"/>
                      <a:pt x="1618" y="772"/>
                    </a:cubicBezTo>
                    <a:cubicBezTo>
                      <a:pt x="1620" y="771"/>
                      <a:pt x="1622" y="769"/>
                      <a:pt x="1624" y="768"/>
                    </a:cubicBezTo>
                    <a:cubicBezTo>
                      <a:pt x="1627" y="766"/>
                      <a:pt x="1629" y="764"/>
                      <a:pt x="1632" y="762"/>
                    </a:cubicBezTo>
                    <a:cubicBezTo>
                      <a:pt x="1634" y="760"/>
                      <a:pt x="1636" y="759"/>
                      <a:pt x="1638" y="757"/>
                    </a:cubicBezTo>
                    <a:cubicBezTo>
                      <a:pt x="1640" y="755"/>
                      <a:pt x="1642" y="753"/>
                      <a:pt x="1645" y="751"/>
                    </a:cubicBezTo>
                    <a:cubicBezTo>
                      <a:pt x="1647" y="749"/>
                      <a:pt x="1648" y="748"/>
                      <a:pt x="1650" y="746"/>
                    </a:cubicBezTo>
                    <a:cubicBezTo>
                      <a:pt x="1653" y="744"/>
                      <a:pt x="1655" y="742"/>
                      <a:pt x="1657" y="740"/>
                    </a:cubicBezTo>
                    <a:cubicBezTo>
                      <a:pt x="1659" y="739"/>
                      <a:pt x="1660" y="737"/>
                      <a:pt x="1662" y="736"/>
                    </a:cubicBezTo>
                    <a:cubicBezTo>
                      <a:pt x="1663" y="735"/>
                      <a:pt x="1663" y="735"/>
                      <a:pt x="1663" y="735"/>
                    </a:cubicBezTo>
                    <a:cubicBezTo>
                      <a:pt x="1663" y="734"/>
                      <a:pt x="1664" y="734"/>
                      <a:pt x="1664" y="733"/>
                    </a:cubicBezTo>
                    <a:cubicBezTo>
                      <a:pt x="1667" y="731"/>
                      <a:pt x="1670" y="728"/>
                      <a:pt x="1673" y="725"/>
                    </a:cubicBezTo>
                    <a:cubicBezTo>
                      <a:pt x="1674" y="724"/>
                      <a:pt x="1675" y="723"/>
                      <a:pt x="1676" y="723"/>
                    </a:cubicBezTo>
                    <a:cubicBezTo>
                      <a:pt x="1679" y="719"/>
                      <a:pt x="1682" y="716"/>
                      <a:pt x="1685" y="713"/>
                    </a:cubicBezTo>
                    <a:cubicBezTo>
                      <a:pt x="1686" y="712"/>
                      <a:pt x="1686" y="712"/>
                      <a:pt x="1687" y="711"/>
                    </a:cubicBezTo>
                    <a:cubicBezTo>
                      <a:pt x="1689" y="708"/>
                      <a:pt x="1692" y="706"/>
                      <a:pt x="1695" y="703"/>
                    </a:cubicBezTo>
                    <a:cubicBezTo>
                      <a:pt x="1695" y="702"/>
                      <a:pt x="1696" y="701"/>
                      <a:pt x="1697" y="700"/>
                    </a:cubicBezTo>
                    <a:cubicBezTo>
                      <a:pt x="1700" y="697"/>
                      <a:pt x="1703" y="694"/>
                      <a:pt x="1706" y="690"/>
                    </a:cubicBezTo>
                    <a:cubicBezTo>
                      <a:pt x="1706" y="690"/>
                      <a:pt x="1706" y="689"/>
                      <a:pt x="1707" y="689"/>
                    </a:cubicBezTo>
                    <a:cubicBezTo>
                      <a:pt x="1709" y="686"/>
                      <a:pt x="1712" y="683"/>
                      <a:pt x="1714" y="680"/>
                    </a:cubicBezTo>
                    <a:cubicBezTo>
                      <a:pt x="1715" y="679"/>
                      <a:pt x="1716" y="678"/>
                      <a:pt x="1716" y="678"/>
                    </a:cubicBezTo>
                    <a:cubicBezTo>
                      <a:pt x="1717" y="677"/>
                      <a:pt x="1717" y="676"/>
                      <a:pt x="1718" y="676"/>
                    </a:cubicBezTo>
                    <a:cubicBezTo>
                      <a:pt x="1720" y="673"/>
                      <a:pt x="1722" y="670"/>
                      <a:pt x="1724" y="668"/>
                    </a:cubicBezTo>
                    <a:cubicBezTo>
                      <a:pt x="1724" y="667"/>
                      <a:pt x="1725" y="667"/>
                      <a:pt x="1725" y="666"/>
                    </a:cubicBezTo>
                    <a:cubicBezTo>
                      <a:pt x="1728" y="663"/>
                      <a:pt x="1730" y="659"/>
                      <a:pt x="1733" y="656"/>
                    </a:cubicBezTo>
                    <a:cubicBezTo>
                      <a:pt x="1733" y="655"/>
                      <a:pt x="1733" y="655"/>
                      <a:pt x="1733" y="655"/>
                    </a:cubicBezTo>
                    <a:cubicBezTo>
                      <a:pt x="1735" y="652"/>
                      <a:pt x="1738" y="648"/>
                      <a:pt x="1740" y="645"/>
                    </a:cubicBezTo>
                    <a:cubicBezTo>
                      <a:pt x="1740" y="644"/>
                      <a:pt x="1741" y="644"/>
                      <a:pt x="1741" y="643"/>
                    </a:cubicBezTo>
                    <a:cubicBezTo>
                      <a:pt x="1743" y="640"/>
                      <a:pt x="1745" y="636"/>
                      <a:pt x="1747" y="633"/>
                    </a:cubicBezTo>
                    <a:cubicBezTo>
                      <a:pt x="1748" y="632"/>
                      <a:pt x="1748" y="632"/>
                      <a:pt x="1749" y="631"/>
                    </a:cubicBezTo>
                    <a:cubicBezTo>
                      <a:pt x="1750" y="628"/>
                      <a:pt x="1752" y="625"/>
                      <a:pt x="1754" y="622"/>
                    </a:cubicBezTo>
                    <a:cubicBezTo>
                      <a:pt x="1754" y="621"/>
                      <a:pt x="1754" y="621"/>
                      <a:pt x="1754" y="621"/>
                    </a:cubicBezTo>
                    <a:cubicBezTo>
                      <a:pt x="1756" y="619"/>
                      <a:pt x="1757" y="616"/>
                      <a:pt x="1758" y="614"/>
                    </a:cubicBezTo>
                    <a:cubicBezTo>
                      <a:pt x="1759" y="612"/>
                      <a:pt x="1760" y="610"/>
                      <a:pt x="1761" y="609"/>
                    </a:cubicBezTo>
                    <a:cubicBezTo>
                      <a:pt x="1762" y="606"/>
                      <a:pt x="1764" y="603"/>
                      <a:pt x="1765" y="600"/>
                    </a:cubicBezTo>
                    <a:cubicBezTo>
                      <a:pt x="1766" y="599"/>
                      <a:pt x="1766" y="598"/>
                      <a:pt x="1767" y="596"/>
                    </a:cubicBezTo>
                    <a:cubicBezTo>
                      <a:pt x="1769" y="592"/>
                      <a:pt x="1771" y="588"/>
                      <a:pt x="1773" y="584"/>
                    </a:cubicBezTo>
                    <a:cubicBezTo>
                      <a:pt x="1773" y="583"/>
                      <a:pt x="1773" y="583"/>
                      <a:pt x="1773" y="582"/>
                    </a:cubicBezTo>
                    <a:cubicBezTo>
                      <a:pt x="1775" y="579"/>
                      <a:pt x="1776" y="575"/>
                      <a:pt x="1778" y="571"/>
                    </a:cubicBezTo>
                    <a:cubicBezTo>
                      <a:pt x="1778" y="571"/>
                      <a:pt x="1778" y="571"/>
                      <a:pt x="1778" y="571"/>
                    </a:cubicBezTo>
                    <a:cubicBezTo>
                      <a:pt x="1778" y="569"/>
                      <a:pt x="1779" y="568"/>
                      <a:pt x="1779" y="566"/>
                    </a:cubicBezTo>
                    <a:cubicBezTo>
                      <a:pt x="1780" y="564"/>
                      <a:pt x="1781" y="561"/>
                      <a:pt x="1782" y="559"/>
                    </a:cubicBezTo>
                    <a:cubicBezTo>
                      <a:pt x="1783" y="557"/>
                      <a:pt x="1783" y="555"/>
                      <a:pt x="1784" y="554"/>
                    </a:cubicBezTo>
                    <a:cubicBezTo>
                      <a:pt x="1784" y="551"/>
                      <a:pt x="1785" y="549"/>
                      <a:pt x="1786" y="547"/>
                    </a:cubicBezTo>
                    <a:cubicBezTo>
                      <a:pt x="1786" y="545"/>
                      <a:pt x="1787" y="543"/>
                      <a:pt x="1787" y="541"/>
                    </a:cubicBezTo>
                    <a:cubicBezTo>
                      <a:pt x="1788" y="539"/>
                      <a:pt x="1789" y="536"/>
                      <a:pt x="1789" y="534"/>
                    </a:cubicBezTo>
                    <a:cubicBezTo>
                      <a:pt x="1790" y="532"/>
                      <a:pt x="1790" y="530"/>
                      <a:pt x="1790" y="528"/>
                    </a:cubicBezTo>
                    <a:cubicBezTo>
                      <a:pt x="1791" y="526"/>
                      <a:pt x="1792" y="524"/>
                      <a:pt x="1792" y="522"/>
                    </a:cubicBezTo>
                    <a:cubicBezTo>
                      <a:pt x="1792" y="521"/>
                      <a:pt x="1792" y="521"/>
                      <a:pt x="1792" y="520"/>
                    </a:cubicBezTo>
                    <a:cubicBezTo>
                      <a:pt x="1793" y="519"/>
                      <a:pt x="1793" y="517"/>
                      <a:pt x="1793" y="516"/>
                    </a:cubicBezTo>
                    <a:cubicBezTo>
                      <a:pt x="1793" y="514"/>
                      <a:pt x="1794" y="511"/>
                      <a:pt x="1794" y="509"/>
                    </a:cubicBezTo>
                    <a:cubicBezTo>
                      <a:pt x="1795" y="507"/>
                      <a:pt x="1795" y="505"/>
                      <a:pt x="1795" y="503"/>
                    </a:cubicBezTo>
                    <a:cubicBezTo>
                      <a:pt x="1795" y="501"/>
                      <a:pt x="1796" y="499"/>
                      <a:pt x="1796" y="496"/>
                    </a:cubicBezTo>
                    <a:cubicBezTo>
                      <a:pt x="1796" y="494"/>
                      <a:pt x="1796" y="492"/>
                      <a:pt x="1797" y="490"/>
                    </a:cubicBezTo>
                    <a:cubicBezTo>
                      <a:pt x="1797" y="488"/>
                      <a:pt x="1797" y="486"/>
                      <a:pt x="1797" y="484"/>
                    </a:cubicBezTo>
                    <a:cubicBezTo>
                      <a:pt x="1797" y="482"/>
                      <a:pt x="1798" y="480"/>
                      <a:pt x="1798" y="478"/>
                    </a:cubicBezTo>
                    <a:cubicBezTo>
                      <a:pt x="1798" y="476"/>
                      <a:pt x="1798" y="473"/>
                      <a:pt x="1798" y="471"/>
                    </a:cubicBezTo>
                    <a:cubicBezTo>
                      <a:pt x="1798" y="470"/>
                      <a:pt x="1798" y="470"/>
                      <a:pt x="1798" y="469"/>
                    </a:cubicBezTo>
                    <a:cubicBezTo>
                      <a:pt x="1798" y="466"/>
                      <a:pt x="1798" y="464"/>
                      <a:pt x="1798" y="461"/>
                    </a:cubicBezTo>
                    <a:cubicBezTo>
                      <a:pt x="1800" y="5"/>
                      <a:pt x="1800" y="5"/>
                      <a:pt x="1800" y="5"/>
                    </a:cubicBezTo>
                    <a:cubicBezTo>
                      <a:pt x="1800" y="8"/>
                      <a:pt x="1799" y="12"/>
                      <a:pt x="1799" y="15"/>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238"/>
              <p:cNvSpPr/>
              <p:nvPr>
                <p:custDataLst>
                  <p:tags r:id="rId10"/>
                </p:custDataLst>
              </p:nvPr>
            </p:nvSpPr>
            <p:spPr bwMode="auto">
              <a:xfrm>
                <a:off x="1335088" y="6138863"/>
                <a:ext cx="1263650" cy="565150"/>
              </a:xfrm>
              <a:custGeom>
                <a:gdLst>
                  <a:gd name="T0" fmla="*/ 1017 w 1208"/>
                  <a:gd name="T1" fmla="*/ 141 h 542"/>
                  <a:gd name="T2" fmla="*/ 138 w 1208"/>
                  <a:gd name="T3" fmla="*/ 141 h 542"/>
                  <a:gd name="T4" fmla="*/ 62 w 1208"/>
                  <a:gd name="T5" fmla="*/ 194 h 542"/>
                  <a:gd name="T6" fmla="*/ 132 w 1208"/>
                  <a:gd name="T7" fmla="*/ 327 h 542"/>
                  <a:gd name="T8" fmla="*/ 153 w 1208"/>
                  <a:gd name="T9" fmla="*/ 321 h 542"/>
                  <a:gd name="T10" fmla="*/ 391 w 1208"/>
                  <a:gd name="T11" fmla="*/ 364 h 542"/>
                  <a:gd name="T12" fmla="*/ 1075 w 1208"/>
                  <a:gd name="T13" fmla="*/ 474 h 542"/>
                  <a:gd name="T14" fmla="*/ 1148 w 1208"/>
                  <a:gd name="T15" fmla="*/ 252 h 542"/>
                  <a:gd name="T16" fmla="*/ 1017 w 1208"/>
                  <a:gd name="T17" fmla="*/ 141 h 54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08" h="542">
                    <a:moveTo>
                      <a:pt x="1017" y="141"/>
                    </a:moveTo>
                    <a:cubicBezTo>
                      <a:pt x="773" y="0"/>
                      <a:pt x="380" y="0"/>
                      <a:pt x="138" y="141"/>
                    </a:cubicBezTo>
                    <a:cubicBezTo>
                      <a:pt x="109" y="157"/>
                      <a:pt x="84" y="175"/>
                      <a:pt x="62" y="194"/>
                    </a:cubicBezTo>
                    <a:cubicBezTo>
                      <a:pt x="0" y="247"/>
                      <a:pt x="53" y="347"/>
                      <a:pt x="132" y="327"/>
                    </a:cubicBezTo>
                    <a:cubicBezTo>
                      <a:pt x="153" y="321"/>
                      <a:pt x="153" y="321"/>
                      <a:pt x="153" y="321"/>
                    </a:cubicBezTo>
                    <a:cubicBezTo>
                      <a:pt x="235" y="300"/>
                      <a:pt x="322" y="316"/>
                      <a:pt x="391" y="364"/>
                    </a:cubicBezTo>
                    <a:cubicBezTo>
                      <a:pt x="591" y="502"/>
                      <a:pt x="842" y="542"/>
                      <a:pt x="1075" y="474"/>
                    </a:cubicBezTo>
                    <a:cubicBezTo>
                      <a:pt x="1170" y="446"/>
                      <a:pt x="1208" y="331"/>
                      <a:pt x="1148" y="252"/>
                    </a:cubicBezTo>
                    <a:cubicBezTo>
                      <a:pt x="1118" y="211"/>
                      <a:pt x="1074" y="174"/>
                      <a:pt x="1017" y="141"/>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reeform 239"/>
              <p:cNvSpPr/>
              <p:nvPr>
                <p:custDataLst>
                  <p:tags r:id="rId11"/>
                </p:custDataLst>
              </p:nvPr>
            </p:nvSpPr>
            <p:spPr bwMode="auto">
              <a:xfrm>
                <a:off x="2354263" y="6343651"/>
                <a:ext cx="180975" cy="265113"/>
              </a:xfrm>
              <a:custGeom>
                <a:gdLst>
                  <a:gd name="T0" fmla="*/ 133 w 173"/>
                  <a:gd name="T1" fmla="*/ 87 h 255"/>
                  <a:gd name="T2" fmla="*/ 44 w 173"/>
                  <a:gd name="T3" fmla="*/ 12 h 255"/>
                  <a:gd name="T4" fmla="*/ 21 w 173"/>
                  <a:gd name="T5" fmla="*/ 0 h 255"/>
                  <a:gd name="T6" fmla="*/ 75 w 173"/>
                  <a:gd name="T7" fmla="*/ 63 h 255"/>
                  <a:gd name="T8" fmla="*/ 23 w 173"/>
                  <a:gd name="T9" fmla="*/ 248 h 255"/>
                  <a:gd name="T10" fmla="*/ 0 w 173"/>
                  <a:gd name="T11" fmla="*/ 255 h 255"/>
                  <a:gd name="T12" fmla="*/ 83 w 173"/>
                  <a:gd name="T13" fmla="*/ 238 h 255"/>
                  <a:gd name="T14" fmla="*/ 133 w 173"/>
                  <a:gd name="T15" fmla="*/ 87 h 255"/>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3" h="255">
                    <a:moveTo>
                      <a:pt x="133" y="87"/>
                    </a:moveTo>
                    <a:cubicBezTo>
                      <a:pt x="112" y="60"/>
                      <a:pt x="82" y="35"/>
                      <a:pt x="44" y="12"/>
                    </a:cubicBezTo>
                    <a:cubicBezTo>
                      <a:pt x="36" y="8"/>
                      <a:pt x="29" y="4"/>
                      <a:pt x="21" y="0"/>
                    </a:cubicBezTo>
                    <a:cubicBezTo>
                      <a:pt x="43" y="19"/>
                      <a:pt x="61" y="41"/>
                      <a:pt x="75" y="63"/>
                    </a:cubicBezTo>
                    <a:cubicBezTo>
                      <a:pt x="117" y="129"/>
                      <a:pt x="90" y="224"/>
                      <a:pt x="23" y="248"/>
                    </a:cubicBezTo>
                    <a:cubicBezTo>
                      <a:pt x="15" y="250"/>
                      <a:pt x="7" y="253"/>
                      <a:pt x="0" y="255"/>
                    </a:cubicBezTo>
                    <a:cubicBezTo>
                      <a:pt x="28" y="252"/>
                      <a:pt x="55" y="246"/>
                      <a:pt x="83" y="238"/>
                    </a:cubicBezTo>
                    <a:cubicBezTo>
                      <a:pt x="147" y="219"/>
                      <a:pt x="173" y="141"/>
                      <a:pt x="133" y="87"/>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sp>
        <p:nvSpPr>
          <p:cNvPr id="40" name="Freeform 351"/>
          <p:cNvSpPr/>
          <p:nvPr>
            <p:custDataLst>
              <p:tags r:id="rId12"/>
            </p:custDataLst>
          </p:nvPr>
        </p:nvSpPr>
        <p:spPr bwMode="auto">
          <a:xfrm>
            <a:off x="9864171" y="5845910"/>
            <a:ext cx="103760" cy="100918"/>
          </a:xfrm>
          <a:custGeom>
            <a:gdLst>
              <a:gd name="T0" fmla="*/ 71 w 71"/>
              <a:gd name="T1" fmla="*/ 52 h 69"/>
              <a:gd name="T2" fmla="*/ 34 w 71"/>
              <a:gd name="T3" fmla="*/ 69 h 69"/>
              <a:gd name="T4" fmla="*/ 4 w 71"/>
              <a:gd name="T5" fmla="*/ 18 h 69"/>
              <a:gd name="T6" fmla="*/ 20 w 71"/>
              <a:gd name="T7" fmla="*/ 0 h 69"/>
              <a:gd name="T8" fmla="*/ 71 w 71"/>
              <a:gd name="T9" fmla="*/ 52 h 69"/>
            </a:gdLst>
            <a:cxnLst>
              <a:cxn ang="0">
                <a:pos x="T0" y="T1"/>
              </a:cxn>
              <a:cxn ang="0">
                <a:pos x="T2" y="T3"/>
              </a:cxn>
              <a:cxn ang="0">
                <a:pos x="T4" y="T5"/>
              </a:cxn>
              <a:cxn ang="0">
                <a:pos x="T6" y="T7"/>
              </a:cxn>
              <a:cxn ang="0">
                <a:pos x="T8" y="T9"/>
              </a:cxn>
            </a:cxnLst>
            <a:rect l="0" t="0" r="r" b="b"/>
            <a:pathLst>
              <a:path w="71" h="69">
                <a:moveTo>
                  <a:pt x="71" y="52"/>
                </a:moveTo>
                <a:cubicBezTo>
                  <a:pt x="58" y="67"/>
                  <a:pt x="42" y="46"/>
                  <a:pt x="34" y="69"/>
                </a:cubicBezTo>
                <a:cubicBezTo>
                  <a:pt x="17" y="63"/>
                  <a:pt x="0" y="39"/>
                  <a:pt x="4" y="18"/>
                </a:cubicBezTo>
                <a:cubicBezTo>
                  <a:pt x="20" y="0"/>
                  <a:pt x="20" y="0"/>
                  <a:pt x="20" y="0"/>
                </a:cubicBezTo>
                <a:cubicBezTo>
                  <a:pt x="37" y="18"/>
                  <a:pt x="69" y="28"/>
                  <a:pt x="71" y="52"/>
                </a:cubicBezTo>
                <a:close/>
              </a:path>
            </a:pathLst>
          </a:custGeom>
          <a:solidFill>
            <a:schemeClr val="accent5">
              <a:alpha val="1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 name="Freeform 352"/>
          <p:cNvSpPr/>
          <p:nvPr>
            <p:custDataLst>
              <p:tags r:id="rId13"/>
            </p:custDataLst>
          </p:nvPr>
        </p:nvSpPr>
        <p:spPr bwMode="auto">
          <a:xfrm>
            <a:off x="10928201" y="5257012"/>
            <a:ext cx="201836" cy="154931"/>
          </a:xfrm>
          <a:custGeom>
            <a:gdLst>
              <a:gd name="T0" fmla="*/ 118 w 138"/>
              <a:gd name="T1" fmla="*/ 55 h 106"/>
              <a:gd name="T2" fmla="*/ 94 w 138"/>
              <a:gd name="T3" fmla="*/ 98 h 106"/>
              <a:gd name="T4" fmla="*/ 5 w 138"/>
              <a:gd name="T5" fmla="*/ 44 h 106"/>
              <a:gd name="T6" fmla="*/ 17 w 138"/>
              <a:gd name="T7" fmla="*/ 18 h 106"/>
              <a:gd name="T8" fmla="*/ 106 w 138"/>
              <a:gd name="T9" fmla="*/ 24 h 106"/>
              <a:gd name="T10" fmla="*/ 118 w 138"/>
              <a:gd name="T11" fmla="*/ 55 h 106"/>
            </a:gdLst>
            <a:cxnLst>
              <a:cxn ang="0">
                <a:pos x="T0" y="T1"/>
              </a:cxn>
              <a:cxn ang="0">
                <a:pos x="T2" y="T3"/>
              </a:cxn>
              <a:cxn ang="0">
                <a:pos x="T4" y="T5"/>
              </a:cxn>
              <a:cxn ang="0">
                <a:pos x="T6" y="T7"/>
              </a:cxn>
              <a:cxn ang="0">
                <a:pos x="T8" y="T9"/>
              </a:cxn>
              <a:cxn ang="0">
                <a:pos x="T10" y="T11"/>
              </a:cxn>
            </a:cxnLst>
            <a:rect l="0" t="0" r="r" b="b"/>
            <a:pathLst>
              <a:path w="138" h="105">
                <a:moveTo>
                  <a:pt x="118" y="55"/>
                </a:moveTo>
                <a:cubicBezTo>
                  <a:pt x="107" y="68"/>
                  <a:pt x="107" y="84"/>
                  <a:pt x="94" y="98"/>
                </a:cubicBezTo>
                <a:cubicBezTo>
                  <a:pt x="56" y="106"/>
                  <a:pt x="22" y="76"/>
                  <a:pt x="5" y="44"/>
                </a:cubicBezTo>
                <a:cubicBezTo>
                  <a:pt x="0" y="34"/>
                  <a:pt x="8" y="22"/>
                  <a:pt x="17" y="18"/>
                </a:cubicBezTo>
                <a:cubicBezTo>
                  <a:pt x="49" y="11"/>
                  <a:pt x="79" y="0"/>
                  <a:pt x="106" y="24"/>
                </a:cubicBezTo>
                <a:cubicBezTo>
                  <a:pt x="138" y="30"/>
                  <a:pt x="87" y="58"/>
                  <a:pt x="118" y="55"/>
                </a:cubicBezTo>
                <a:close/>
              </a:path>
            </a:pathLst>
          </a:custGeom>
          <a:solidFill>
            <a:schemeClr val="accent5">
              <a:alpha val="1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 name="Freeform 353"/>
          <p:cNvSpPr/>
          <p:nvPr>
            <p:custDataLst>
              <p:tags r:id="rId14"/>
            </p:custDataLst>
          </p:nvPr>
        </p:nvSpPr>
        <p:spPr bwMode="auto">
          <a:xfrm>
            <a:off x="1091421" y="1567498"/>
            <a:ext cx="673734" cy="564288"/>
          </a:xfrm>
          <a:custGeom>
            <a:gdLst>
              <a:gd name="T0" fmla="*/ 447 w 462"/>
              <a:gd name="T1" fmla="*/ 92 h 387"/>
              <a:gd name="T2" fmla="*/ 462 w 462"/>
              <a:gd name="T3" fmla="*/ 95 h 387"/>
              <a:gd name="T4" fmla="*/ 427 w 462"/>
              <a:gd name="T5" fmla="*/ 111 h 387"/>
              <a:gd name="T6" fmla="*/ 453 w 462"/>
              <a:gd name="T7" fmla="*/ 131 h 387"/>
              <a:gd name="T8" fmla="*/ 430 w 462"/>
              <a:gd name="T9" fmla="*/ 135 h 387"/>
              <a:gd name="T10" fmla="*/ 420 w 462"/>
              <a:gd name="T11" fmla="*/ 242 h 387"/>
              <a:gd name="T12" fmla="*/ 392 w 462"/>
              <a:gd name="T13" fmla="*/ 228 h 387"/>
              <a:gd name="T14" fmla="*/ 374 w 462"/>
              <a:gd name="T15" fmla="*/ 271 h 387"/>
              <a:gd name="T16" fmla="*/ 307 w 462"/>
              <a:gd name="T17" fmla="*/ 285 h 387"/>
              <a:gd name="T18" fmla="*/ 256 w 462"/>
              <a:gd name="T19" fmla="*/ 250 h 387"/>
              <a:gd name="T20" fmla="*/ 214 w 462"/>
              <a:gd name="T21" fmla="*/ 290 h 387"/>
              <a:gd name="T22" fmla="*/ 216 w 462"/>
              <a:gd name="T23" fmla="*/ 272 h 387"/>
              <a:gd name="T24" fmla="*/ 189 w 462"/>
              <a:gd name="T25" fmla="*/ 289 h 387"/>
              <a:gd name="T26" fmla="*/ 157 w 462"/>
              <a:gd name="T27" fmla="*/ 277 h 387"/>
              <a:gd name="T28" fmla="*/ 148 w 462"/>
              <a:gd name="T29" fmla="*/ 364 h 387"/>
              <a:gd name="T30" fmla="*/ 88 w 462"/>
              <a:gd name="T31" fmla="*/ 387 h 387"/>
              <a:gd name="T32" fmla="*/ 52 w 462"/>
              <a:gd name="T33" fmla="*/ 328 h 387"/>
              <a:gd name="T34" fmla="*/ 102 w 462"/>
              <a:gd name="T35" fmla="*/ 272 h 387"/>
              <a:gd name="T36" fmla="*/ 75 w 462"/>
              <a:gd name="T37" fmla="*/ 242 h 387"/>
              <a:gd name="T38" fmla="*/ 52 w 462"/>
              <a:gd name="T39" fmla="*/ 280 h 387"/>
              <a:gd name="T40" fmla="*/ 32 w 462"/>
              <a:gd name="T41" fmla="*/ 200 h 387"/>
              <a:gd name="T42" fmla="*/ 15 w 462"/>
              <a:gd name="T43" fmla="*/ 206 h 387"/>
              <a:gd name="T44" fmla="*/ 16 w 462"/>
              <a:gd name="T45" fmla="*/ 93 h 387"/>
              <a:gd name="T46" fmla="*/ 140 w 462"/>
              <a:gd name="T47" fmla="*/ 14 h 387"/>
              <a:gd name="T48" fmla="*/ 207 w 462"/>
              <a:gd name="T49" fmla="*/ 16 h 387"/>
              <a:gd name="T50" fmla="*/ 219 w 462"/>
              <a:gd name="T51" fmla="*/ 38 h 387"/>
              <a:gd name="T52" fmla="*/ 249 w 462"/>
              <a:gd name="T53" fmla="*/ 0 h 387"/>
              <a:gd name="T54" fmla="*/ 371 w 462"/>
              <a:gd name="T55" fmla="*/ 24 h 387"/>
              <a:gd name="T56" fmla="*/ 416 w 462"/>
              <a:gd name="T57" fmla="*/ 70 h 387"/>
              <a:gd name="T58" fmla="*/ 438 w 462"/>
              <a:gd name="T59" fmla="*/ 64 h 387"/>
              <a:gd name="T60" fmla="*/ 447 w 462"/>
              <a:gd name="T61" fmla="*/ 92 h 38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62" h="387">
                <a:moveTo>
                  <a:pt x="447" y="92"/>
                </a:moveTo>
                <a:cubicBezTo>
                  <a:pt x="462" y="95"/>
                  <a:pt x="462" y="95"/>
                  <a:pt x="462" y="95"/>
                </a:cubicBezTo>
                <a:cubicBezTo>
                  <a:pt x="458" y="103"/>
                  <a:pt x="433" y="99"/>
                  <a:pt x="427" y="111"/>
                </a:cubicBezTo>
                <a:cubicBezTo>
                  <a:pt x="453" y="131"/>
                  <a:pt x="453" y="131"/>
                  <a:pt x="453" y="131"/>
                </a:cubicBezTo>
                <a:cubicBezTo>
                  <a:pt x="448" y="143"/>
                  <a:pt x="438" y="135"/>
                  <a:pt x="430" y="135"/>
                </a:cubicBezTo>
                <a:cubicBezTo>
                  <a:pt x="438" y="179"/>
                  <a:pt x="414" y="194"/>
                  <a:pt x="420" y="242"/>
                </a:cubicBezTo>
                <a:cubicBezTo>
                  <a:pt x="392" y="228"/>
                  <a:pt x="392" y="228"/>
                  <a:pt x="392" y="228"/>
                </a:cubicBezTo>
                <a:cubicBezTo>
                  <a:pt x="381" y="241"/>
                  <a:pt x="386" y="261"/>
                  <a:pt x="374" y="271"/>
                </a:cubicBezTo>
                <a:cubicBezTo>
                  <a:pt x="351" y="239"/>
                  <a:pt x="333" y="284"/>
                  <a:pt x="307" y="285"/>
                </a:cubicBezTo>
                <a:cubicBezTo>
                  <a:pt x="296" y="279"/>
                  <a:pt x="267" y="270"/>
                  <a:pt x="256" y="250"/>
                </a:cubicBezTo>
                <a:cubicBezTo>
                  <a:pt x="249" y="264"/>
                  <a:pt x="230" y="278"/>
                  <a:pt x="214" y="290"/>
                </a:cubicBezTo>
                <a:cubicBezTo>
                  <a:pt x="216" y="272"/>
                  <a:pt x="216" y="272"/>
                  <a:pt x="216" y="272"/>
                </a:cubicBezTo>
                <a:cubicBezTo>
                  <a:pt x="200" y="268"/>
                  <a:pt x="190" y="276"/>
                  <a:pt x="189" y="289"/>
                </a:cubicBezTo>
                <a:cubicBezTo>
                  <a:pt x="189" y="273"/>
                  <a:pt x="164" y="283"/>
                  <a:pt x="157" y="277"/>
                </a:cubicBezTo>
                <a:cubicBezTo>
                  <a:pt x="149" y="306"/>
                  <a:pt x="173" y="333"/>
                  <a:pt x="148" y="364"/>
                </a:cubicBezTo>
                <a:cubicBezTo>
                  <a:pt x="133" y="379"/>
                  <a:pt x="112" y="379"/>
                  <a:pt x="88" y="387"/>
                </a:cubicBezTo>
                <a:cubicBezTo>
                  <a:pt x="86" y="361"/>
                  <a:pt x="52" y="345"/>
                  <a:pt x="52" y="328"/>
                </a:cubicBezTo>
                <a:cubicBezTo>
                  <a:pt x="74" y="314"/>
                  <a:pt x="67" y="273"/>
                  <a:pt x="102" y="272"/>
                </a:cubicBezTo>
                <a:cubicBezTo>
                  <a:pt x="100" y="262"/>
                  <a:pt x="88" y="249"/>
                  <a:pt x="75" y="242"/>
                </a:cubicBezTo>
                <a:cubicBezTo>
                  <a:pt x="57" y="249"/>
                  <a:pt x="70" y="273"/>
                  <a:pt x="52" y="280"/>
                </a:cubicBezTo>
                <a:cubicBezTo>
                  <a:pt x="38" y="248"/>
                  <a:pt x="40" y="233"/>
                  <a:pt x="32" y="200"/>
                </a:cubicBezTo>
                <a:cubicBezTo>
                  <a:pt x="15" y="206"/>
                  <a:pt x="15" y="206"/>
                  <a:pt x="15" y="206"/>
                </a:cubicBezTo>
                <a:cubicBezTo>
                  <a:pt x="40" y="171"/>
                  <a:pt x="0" y="113"/>
                  <a:pt x="16" y="93"/>
                </a:cubicBezTo>
                <a:cubicBezTo>
                  <a:pt x="48" y="57"/>
                  <a:pt x="96" y="22"/>
                  <a:pt x="140" y="14"/>
                </a:cubicBezTo>
                <a:cubicBezTo>
                  <a:pt x="156" y="45"/>
                  <a:pt x="190" y="13"/>
                  <a:pt x="207" y="16"/>
                </a:cubicBezTo>
                <a:cubicBezTo>
                  <a:pt x="213" y="25"/>
                  <a:pt x="199" y="41"/>
                  <a:pt x="219" y="38"/>
                </a:cubicBezTo>
                <a:cubicBezTo>
                  <a:pt x="245" y="21"/>
                  <a:pt x="206" y="7"/>
                  <a:pt x="249" y="0"/>
                </a:cubicBezTo>
                <a:cubicBezTo>
                  <a:pt x="279" y="32"/>
                  <a:pt x="337" y="14"/>
                  <a:pt x="371" y="24"/>
                </a:cubicBezTo>
                <a:cubicBezTo>
                  <a:pt x="409" y="32"/>
                  <a:pt x="371" y="75"/>
                  <a:pt x="416" y="70"/>
                </a:cubicBezTo>
                <a:cubicBezTo>
                  <a:pt x="414" y="47"/>
                  <a:pt x="428" y="69"/>
                  <a:pt x="438" y="64"/>
                </a:cubicBezTo>
                <a:cubicBezTo>
                  <a:pt x="452" y="71"/>
                  <a:pt x="451" y="79"/>
                  <a:pt x="447" y="92"/>
                </a:cubicBezTo>
                <a:close/>
              </a:path>
            </a:pathLst>
          </a:custGeom>
          <a:solidFill>
            <a:schemeClr val="accent5">
              <a:alpha val="1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 name="Freeform 355"/>
          <p:cNvSpPr/>
          <p:nvPr>
            <p:custDataLst>
              <p:tags r:id="rId15"/>
            </p:custDataLst>
          </p:nvPr>
        </p:nvSpPr>
        <p:spPr bwMode="auto">
          <a:xfrm>
            <a:off x="2002118" y="1270186"/>
            <a:ext cx="207521" cy="243056"/>
          </a:xfrm>
          <a:custGeom>
            <a:gdLst>
              <a:gd name="T0" fmla="*/ 142 w 142"/>
              <a:gd name="T1" fmla="*/ 98 h 166"/>
              <a:gd name="T2" fmla="*/ 129 w 142"/>
              <a:gd name="T3" fmla="*/ 151 h 166"/>
              <a:gd name="T4" fmla="*/ 38 w 142"/>
              <a:gd name="T5" fmla="*/ 154 h 166"/>
              <a:gd name="T6" fmla="*/ 12 w 142"/>
              <a:gd name="T7" fmla="*/ 90 h 166"/>
              <a:gd name="T8" fmla="*/ 25 w 142"/>
              <a:gd name="T9" fmla="*/ 20 h 166"/>
              <a:gd name="T10" fmla="*/ 138 w 142"/>
              <a:gd name="T11" fmla="*/ 58 h 166"/>
              <a:gd name="T12" fmla="*/ 142 w 142"/>
              <a:gd name="T13" fmla="*/ 98 h 166"/>
            </a:gdLst>
            <a:cxnLst>
              <a:cxn ang="0">
                <a:pos x="T0" y="T1"/>
              </a:cxn>
              <a:cxn ang="0">
                <a:pos x="T2" y="T3"/>
              </a:cxn>
              <a:cxn ang="0">
                <a:pos x="T4" y="T5"/>
              </a:cxn>
              <a:cxn ang="0">
                <a:pos x="T6" y="T7"/>
              </a:cxn>
              <a:cxn ang="0">
                <a:pos x="T8" y="T9"/>
              </a:cxn>
              <a:cxn ang="0">
                <a:pos x="T10" y="T11"/>
              </a:cxn>
              <a:cxn ang="0">
                <a:pos x="T12" y="T13"/>
              </a:cxn>
            </a:cxnLst>
            <a:rect l="0" t="0" r="r" b="b"/>
            <a:pathLst>
              <a:path w="142" h="166">
                <a:moveTo>
                  <a:pt x="142" y="98"/>
                </a:moveTo>
                <a:cubicBezTo>
                  <a:pt x="129" y="151"/>
                  <a:pt x="129" y="151"/>
                  <a:pt x="129" y="151"/>
                </a:cubicBezTo>
                <a:cubicBezTo>
                  <a:pt x="98" y="166"/>
                  <a:pt x="54" y="145"/>
                  <a:pt x="38" y="154"/>
                </a:cubicBezTo>
                <a:cubicBezTo>
                  <a:pt x="30" y="134"/>
                  <a:pt x="49" y="90"/>
                  <a:pt x="12" y="90"/>
                </a:cubicBezTo>
                <a:cubicBezTo>
                  <a:pt x="0" y="68"/>
                  <a:pt x="5" y="39"/>
                  <a:pt x="25" y="20"/>
                </a:cubicBezTo>
                <a:cubicBezTo>
                  <a:pt x="78" y="0"/>
                  <a:pt x="91" y="91"/>
                  <a:pt x="138" y="58"/>
                </a:cubicBezTo>
                <a:cubicBezTo>
                  <a:pt x="125" y="69"/>
                  <a:pt x="126" y="83"/>
                  <a:pt x="142" y="98"/>
                </a:cubicBezTo>
                <a:close/>
              </a:path>
            </a:pathLst>
          </a:custGeom>
          <a:solidFill>
            <a:schemeClr val="accent5">
              <a:alpha val="1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 name="Freeform 370"/>
          <p:cNvSpPr/>
          <p:nvPr>
            <p:custDataLst>
              <p:tags r:id="rId16"/>
            </p:custDataLst>
          </p:nvPr>
        </p:nvSpPr>
        <p:spPr bwMode="auto">
          <a:xfrm>
            <a:off x="10484035" y="5615011"/>
            <a:ext cx="520225" cy="527332"/>
          </a:xfrm>
          <a:custGeom>
            <a:gdLst>
              <a:gd name="T0" fmla="*/ 276 w 356"/>
              <a:gd name="T1" fmla="*/ 75 h 362"/>
              <a:gd name="T2" fmla="*/ 319 w 356"/>
              <a:gd name="T3" fmla="*/ 103 h 362"/>
              <a:gd name="T4" fmla="*/ 300 w 356"/>
              <a:gd name="T5" fmla="*/ 121 h 362"/>
              <a:gd name="T6" fmla="*/ 356 w 356"/>
              <a:gd name="T7" fmla="*/ 213 h 362"/>
              <a:gd name="T8" fmla="*/ 309 w 356"/>
              <a:gd name="T9" fmla="*/ 198 h 362"/>
              <a:gd name="T10" fmla="*/ 303 w 356"/>
              <a:gd name="T11" fmla="*/ 250 h 362"/>
              <a:gd name="T12" fmla="*/ 278 w 356"/>
              <a:gd name="T13" fmla="*/ 259 h 362"/>
              <a:gd name="T14" fmla="*/ 283 w 356"/>
              <a:gd name="T15" fmla="*/ 362 h 362"/>
              <a:gd name="T16" fmla="*/ 251 w 356"/>
              <a:gd name="T17" fmla="*/ 289 h 362"/>
              <a:gd name="T18" fmla="*/ 203 w 356"/>
              <a:gd name="T19" fmla="*/ 343 h 362"/>
              <a:gd name="T20" fmla="*/ 205 w 356"/>
              <a:gd name="T21" fmla="*/ 325 h 362"/>
              <a:gd name="T22" fmla="*/ 137 w 356"/>
              <a:gd name="T23" fmla="*/ 344 h 362"/>
              <a:gd name="T24" fmla="*/ 1 w 356"/>
              <a:gd name="T25" fmla="*/ 229 h 362"/>
              <a:gd name="T26" fmla="*/ 17 w 356"/>
              <a:gd name="T27" fmla="*/ 118 h 362"/>
              <a:gd name="T28" fmla="*/ 0 w 356"/>
              <a:gd name="T29" fmla="*/ 115 h 362"/>
              <a:gd name="T30" fmla="*/ 67 w 356"/>
              <a:gd name="T31" fmla="*/ 18 h 362"/>
              <a:gd name="T32" fmla="*/ 100 w 356"/>
              <a:gd name="T33" fmla="*/ 25 h 362"/>
              <a:gd name="T34" fmla="*/ 140 w 356"/>
              <a:gd name="T35" fmla="*/ 0 h 362"/>
              <a:gd name="T36" fmla="*/ 257 w 356"/>
              <a:gd name="T37" fmla="*/ 19 h 362"/>
              <a:gd name="T38" fmla="*/ 276 w 356"/>
              <a:gd name="T39" fmla="*/ 75 h 36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56" h="362">
                <a:moveTo>
                  <a:pt x="276" y="75"/>
                </a:moveTo>
                <a:cubicBezTo>
                  <a:pt x="289" y="85"/>
                  <a:pt x="297" y="99"/>
                  <a:pt x="319" y="103"/>
                </a:cubicBezTo>
                <a:cubicBezTo>
                  <a:pt x="312" y="111"/>
                  <a:pt x="295" y="108"/>
                  <a:pt x="300" y="121"/>
                </a:cubicBezTo>
                <a:cubicBezTo>
                  <a:pt x="314" y="154"/>
                  <a:pt x="314" y="196"/>
                  <a:pt x="356" y="213"/>
                </a:cubicBezTo>
                <a:cubicBezTo>
                  <a:pt x="341" y="210"/>
                  <a:pt x="329" y="192"/>
                  <a:pt x="309" y="198"/>
                </a:cubicBezTo>
                <a:cubicBezTo>
                  <a:pt x="301" y="213"/>
                  <a:pt x="298" y="230"/>
                  <a:pt x="303" y="250"/>
                </a:cubicBezTo>
                <a:cubicBezTo>
                  <a:pt x="295" y="233"/>
                  <a:pt x="284" y="258"/>
                  <a:pt x="278" y="259"/>
                </a:cubicBezTo>
                <a:cubicBezTo>
                  <a:pt x="259" y="293"/>
                  <a:pt x="294" y="334"/>
                  <a:pt x="283" y="362"/>
                </a:cubicBezTo>
                <a:cubicBezTo>
                  <a:pt x="273" y="341"/>
                  <a:pt x="281" y="297"/>
                  <a:pt x="251" y="289"/>
                </a:cubicBezTo>
                <a:cubicBezTo>
                  <a:pt x="220" y="294"/>
                  <a:pt x="218" y="330"/>
                  <a:pt x="203" y="343"/>
                </a:cubicBezTo>
                <a:cubicBezTo>
                  <a:pt x="200" y="343"/>
                  <a:pt x="205" y="331"/>
                  <a:pt x="205" y="325"/>
                </a:cubicBezTo>
                <a:cubicBezTo>
                  <a:pt x="180" y="330"/>
                  <a:pt x="146" y="311"/>
                  <a:pt x="137" y="344"/>
                </a:cubicBezTo>
                <a:cubicBezTo>
                  <a:pt x="91" y="335"/>
                  <a:pt x="41" y="271"/>
                  <a:pt x="1" y="229"/>
                </a:cubicBezTo>
                <a:cubicBezTo>
                  <a:pt x="3" y="193"/>
                  <a:pt x="13" y="155"/>
                  <a:pt x="17" y="118"/>
                </a:cubicBezTo>
                <a:cubicBezTo>
                  <a:pt x="13" y="117"/>
                  <a:pt x="6" y="115"/>
                  <a:pt x="0" y="115"/>
                </a:cubicBezTo>
                <a:cubicBezTo>
                  <a:pt x="37" y="96"/>
                  <a:pt x="67" y="47"/>
                  <a:pt x="67" y="18"/>
                </a:cubicBezTo>
                <a:cubicBezTo>
                  <a:pt x="86" y="3"/>
                  <a:pt x="78" y="37"/>
                  <a:pt x="100" y="25"/>
                </a:cubicBezTo>
                <a:cubicBezTo>
                  <a:pt x="119" y="26"/>
                  <a:pt x="127" y="8"/>
                  <a:pt x="140" y="0"/>
                </a:cubicBezTo>
                <a:cubicBezTo>
                  <a:pt x="186" y="12"/>
                  <a:pt x="211" y="16"/>
                  <a:pt x="257" y="19"/>
                </a:cubicBezTo>
                <a:cubicBezTo>
                  <a:pt x="218" y="40"/>
                  <a:pt x="293" y="56"/>
                  <a:pt x="276" y="75"/>
                </a:cubicBezTo>
                <a:close/>
              </a:path>
            </a:pathLst>
          </a:custGeom>
          <a:solidFill>
            <a:schemeClr val="accent5">
              <a:alpha val="1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 name="Freeform 352"/>
          <p:cNvSpPr/>
          <p:nvPr>
            <p:custDataLst>
              <p:tags r:id="rId17"/>
            </p:custDataLst>
          </p:nvPr>
        </p:nvSpPr>
        <p:spPr bwMode="auto">
          <a:xfrm>
            <a:off x="10031923" y="6172743"/>
            <a:ext cx="201836" cy="154931"/>
          </a:xfrm>
          <a:custGeom>
            <a:gdLst>
              <a:gd name="T0" fmla="*/ 118 w 138"/>
              <a:gd name="T1" fmla="*/ 55 h 106"/>
              <a:gd name="T2" fmla="*/ 94 w 138"/>
              <a:gd name="T3" fmla="*/ 98 h 106"/>
              <a:gd name="T4" fmla="*/ 5 w 138"/>
              <a:gd name="T5" fmla="*/ 44 h 106"/>
              <a:gd name="T6" fmla="*/ 17 w 138"/>
              <a:gd name="T7" fmla="*/ 18 h 106"/>
              <a:gd name="T8" fmla="*/ 106 w 138"/>
              <a:gd name="T9" fmla="*/ 24 h 106"/>
              <a:gd name="T10" fmla="*/ 118 w 138"/>
              <a:gd name="T11" fmla="*/ 55 h 106"/>
            </a:gdLst>
            <a:cxnLst>
              <a:cxn ang="0">
                <a:pos x="T0" y="T1"/>
              </a:cxn>
              <a:cxn ang="0">
                <a:pos x="T2" y="T3"/>
              </a:cxn>
              <a:cxn ang="0">
                <a:pos x="T4" y="T5"/>
              </a:cxn>
              <a:cxn ang="0">
                <a:pos x="T6" y="T7"/>
              </a:cxn>
              <a:cxn ang="0">
                <a:pos x="T8" y="T9"/>
              </a:cxn>
              <a:cxn ang="0">
                <a:pos x="T10" y="T11"/>
              </a:cxn>
            </a:cxnLst>
            <a:rect l="0" t="0" r="r" b="b"/>
            <a:pathLst>
              <a:path w="138" h="105">
                <a:moveTo>
                  <a:pt x="118" y="55"/>
                </a:moveTo>
                <a:cubicBezTo>
                  <a:pt x="107" y="68"/>
                  <a:pt x="107" y="84"/>
                  <a:pt x="94" y="98"/>
                </a:cubicBezTo>
                <a:cubicBezTo>
                  <a:pt x="56" y="106"/>
                  <a:pt x="22" y="76"/>
                  <a:pt x="5" y="44"/>
                </a:cubicBezTo>
                <a:cubicBezTo>
                  <a:pt x="0" y="34"/>
                  <a:pt x="8" y="22"/>
                  <a:pt x="17" y="18"/>
                </a:cubicBezTo>
                <a:cubicBezTo>
                  <a:pt x="49" y="11"/>
                  <a:pt x="79" y="0"/>
                  <a:pt x="106" y="24"/>
                </a:cubicBezTo>
                <a:cubicBezTo>
                  <a:pt x="138" y="30"/>
                  <a:pt x="87" y="58"/>
                  <a:pt x="118" y="55"/>
                </a:cubicBezTo>
                <a:close/>
              </a:path>
            </a:pathLst>
          </a:custGeom>
          <a:solidFill>
            <a:schemeClr val="accent5">
              <a:alpha val="1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 name="Freeform 355"/>
          <p:cNvSpPr/>
          <p:nvPr>
            <p:custDataLst>
              <p:tags r:id="rId18"/>
            </p:custDataLst>
          </p:nvPr>
        </p:nvSpPr>
        <p:spPr bwMode="auto">
          <a:xfrm>
            <a:off x="970574" y="2376219"/>
            <a:ext cx="207521" cy="243056"/>
          </a:xfrm>
          <a:custGeom>
            <a:gdLst>
              <a:gd name="T0" fmla="*/ 142 w 142"/>
              <a:gd name="T1" fmla="*/ 98 h 166"/>
              <a:gd name="T2" fmla="*/ 129 w 142"/>
              <a:gd name="T3" fmla="*/ 151 h 166"/>
              <a:gd name="T4" fmla="*/ 38 w 142"/>
              <a:gd name="T5" fmla="*/ 154 h 166"/>
              <a:gd name="T6" fmla="*/ 12 w 142"/>
              <a:gd name="T7" fmla="*/ 90 h 166"/>
              <a:gd name="T8" fmla="*/ 25 w 142"/>
              <a:gd name="T9" fmla="*/ 20 h 166"/>
              <a:gd name="T10" fmla="*/ 138 w 142"/>
              <a:gd name="T11" fmla="*/ 58 h 166"/>
              <a:gd name="T12" fmla="*/ 142 w 142"/>
              <a:gd name="T13" fmla="*/ 98 h 166"/>
            </a:gdLst>
            <a:cxnLst>
              <a:cxn ang="0">
                <a:pos x="T0" y="T1"/>
              </a:cxn>
              <a:cxn ang="0">
                <a:pos x="T2" y="T3"/>
              </a:cxn>
              <a:cxn ang="0">
                <a:pos x="T4" y="T5"/>
              </a:cxn>
              <a:cxn ang="0">
                <a:pos x="T6" y="T7"/>
              </a:cxn>
              <a:cxn ang="0">
                <a:pos x="T8" y="T9"/>
              </a:cxn>
              <a:cxn ang="0">
                <a:pos x="T10" y="T11"/>
              </a:cxn>
              <a:cxn ang="0">
                <a:pos x="T12" y="T13"/>
              </a:cxn>
            </a:cxnLst>
            <a:rect l="0" t="0" r="r" b="b"/>
            <a:pathLst>
              <a:path w="142" h="166">
                <a:moveTo>
                  <a:pt x="142" y="98"/>
                </a:moveTo>
                <a:cubicBezTo>
                  <a:pt x="129" y="151"/>
                  <a:pt x="129" y="151"/>
                  <a:pt x="129" y="151"/>
                </a:cubicBezTo>
                <a:cubicBezTo>
                  <a:pt x="98" y="166"/>
                  <a:pt x="54" y="145"/>
                  <a:pt x="38" y="154"/>
                </a:cubicBezTo>
                <a:cubicBezTo>
                  <a:pt x="30" y="134"/>
                  <a:pt x="49" y="90"/>
                  <a:pt x="12" y="90"/>
                </a:cubicBezTo>
                <a:cubicBezTo>
                  <a:pt x="0" y="68"/>
                  <a:pt x="5" y="39"/>
                  <a:pt x="25" y="20"/>
                </a:cubicBezTo>
                <a:cubicBezTo>
                  <a:pt x="78" y="0"/>
                  <a:pt x="91" y="91"/>
                  <a:pt x="138" y="58"/>
                </a:cubicBezTo>
                <a:cubicBezTo>
                  <a:pt x="125" y="69"/>
                  <a:pt x="126" y="83"/>
                  <a:pt x="142" y="98"/>
                </a:cubicBezTo>
                <a:close/>
              </a:path>
            </a:pathLst>
          </a:custGeom>
          <a:solidFill>
            <a:schemeClr val="accent5">
              <a:alpha val="1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pic>
        <p:nvPicPr>
          <p:cNvPr id="49" name="图片 48"/>
          <p:cNvPicPr>
            <a:picLocks noChangeAspect="1"/>
          </p:cNvPicPr>
          <p:nvPr>
            <p:custDataLst>
              <p:tags r:id="rId20"/>
            </p:custDataLst>
          </p:nvPr>
        </p:nvPicPr>
        <p:blipFill>
          <a:blip r:embed="rId19">
            <a:extLst>
              <a:ext uri="{28A0092B-C50C-407E-A947-70E740481C1C}">
                <a14:useLocalDpi xmlns:a14="http://schemas.microsoft.com/office/drawing/2010/main" val="0"/>
              </a:ext>
            </a:extLst>
          </a:blip>
          <a:stretch>
            <a:fillRect/>
          </a:stretch>
        </p:blipFill>
        <p:spPr>
          <a:xfrm>
            <a:off x="1177710" y="637933"/>
            <a:ext cx="2402032" cy="2176461"/>
          </a:xfrm>
          <a:prstGeom prst="rect">
            <a:avLst/>
          </a:prstGeom>
        </p:spPr>
      </p:pic>
      <p:sp>
        <p:nvSpPr>
          <p:cNvPr id="2" name="标题 1"/>
          <p:cNvSpPr>
            <a:spLocks noGrp="1"/>
          </p:cNvSpPr>
          <p:nvPr>
            <p:ph type="title" hasCustomPrompt="1"/>
            <p:custDataLst>
              <p:tags r:id="rId21"/>
            </p:custDataLst>
          </p:nvPr>
        </p:nvSpPr>
        <p:spPr>
          <a:xfrm>
            <a:off x="2908301" y="3514370"/>
            <a:ext cx="6385314" cy="999639"/>
          </a:xfrm>
        </p:spPr>
        <p:txBody>
          <a:bodyPr lIns="90000" tIns="0" rIns="90000" bIns="46800" anchor="t" anchorCtr="0">
            <a:normAutofit/>
          </a:bodyPr>
          <a:lstStyle>
            <a:lvl1pPr algn="ctr">
              <a:defRPr sz="2400" b="0" u="none" strike="noStrike" kern="1200" cap="none" spc="300" normalizeH="0" baseline="0">
                <a:solidFill>
                  <a:schemeClr val="tx1">
                    <a:lumMod val="75000"/>
                    <a:lumOff val="25000"/>
                  </a:schemeClr>
                </a:solidFill>
                <a:uFillTx/>
                <a:latin typeface="Arial" panose="020b0604020202020204" pitchFamily="34" charset="0"/>
                <a:ea typeface="汉仪乐喵体W" panose="00020600040101010101" pitchFamily="18" charset="-122"/>
              </a:defRPr>
            </a:lvl1pPr>
          </a:lstStyle>
          <a:p>
            <a:r>
              <a:rPr lang="zh-CN" altLang="en-US"/>
              <a:t>单击此处编辑标题</a:t>
            </a:r>
            <a:endParaRPr lang="zh-CN" altLang="en-US"/>
          </a:p>
        </p:txBody>
      </p:sp>
      <p:sp>
        <p:nvSpPr>
          <p:cNvPr id="4" name="日期占位符 3"/>
          <p:cNvSpPr>
            <a:spLocks noGrp="1"/>
          </p:cNvSpPr>
          <p:nvPr>
            <p:ph type="dt" sz="half" idx="10"/>
            <p:custDataLst>
              <p:tags r:id="rId22"/>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23"/>
            </p:custDataLst>
          </p:nvPr>
        </p:nvSpPr>
        <p:spPr/>
        <p:txBody>
          <a:bodyPr/>
          <a:lstStyle/>
          <a:p>
            <a:endParaRPr lang="zh-CN" altLang="en-US"/>
          </a:p>
        </p:txBody>
      </p:sp>
      <p:sp>
        <p:nvSpPr>
          <p:cNvPr id="6" name="灯片编号占位符 5"/>
          <p:cNvSpPr>
            <a:spLocks noGrp="1"/>
          </p:cNvSpPr>
          <p:nvPr>
            <p:ph type="sldNum" sz="quarter" idx="12"/>
            <p:custDataLst>
              <p:tags r:id="rId24"/>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通用">
    <p:bg>
      <p:bgPr>
        <a:solidFill>
          <a:schemeClr val="bg2"/>
        </a:solidFill>
        <a:effectLst/>
      </p:bgPr>
    </p:bg>
    <p:spTree>
      <p:nvGrpSpPr>
        <p:cNvPr id="1" name=""/>
        <p:cNvGrpSpPr/>
        <p:nvPr/>
      </p:nvGrpSpPr>
      <p:grpSpPr>
        <a:xfrm>
          <a:off x="0" y="0"/>
          <a:ext cx="0" cy="0"/>
        </a:xfrm>
      </p:grpSpPr>
      <p:pic>
        <p:nvPicPr>
          <p:cNvPr id="8" name="图片 7"/>
          <p:cNvPicPr>
            <a:picLocks noChangeAspect="1"/>
          </p:cNvPicPr>
          <p:nvPr>
            <p:custDataLst>
              <p:tags r:id="rId2"/>
            </p:custDataLst>
          </p:nvPr>
        </p:nvPicPr>
        <p:blipFill>
          <a:blip r:embed="rId1"/>
          <a:stretch>
            <a:fillRect/>
          </a:stretch>
        </p:blipFill>
        <p:spPr>
          <a:xfrm flipH="1">
            <a:off x="9947572" y="5072743"/>
            <a:ext cx="2244428" cy="1785257"/>
          </a:xfrm>
          <a:prstGeom prst="rect">
            <a:avLst/>
          </a:prstGeom>
        </p:spPr>
      </p:pic>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
        <p:nvSpPr>
          <p:cNvPr id="2" name="标题 1"/>
          <p:cNvSpPr>
            <a:spLocks noGrp="1"/>
          </p:cNvSpPr>
          <p:nvPr>
            <p:ph type="title"/>
            <p:custDataLst>
              <p:tags r:id="rId6"/>
            </p:custDataLst>
          </p:nvPr>
        </p:nvSpPr>
        <p:spPr/>
        <p:txBody>
          <a:bodyPr>
            <a:normAutofit/>
          </a:bodyPr>
          <a:lstStyle>
            <a:lvl1pPr>
              <a:defRPr baseline="0">
                <a:ea typeface="隶书" panose="02010509060101010101" pitchFamily="49" charset="-122"/>
              </a:defRPr>
            </a:lvl1pPr>
          </a:lstStyle>
          <a:p>
            <a:r>
              <a:rPr lang="zh-CN" altLang="en-US"/>
              <a:t>单击此处编辑母版标题样式</a:t>
            </a:r>
            <a:endParaRPr lang="zh-CN" altLang="en-US"/>
          </a:p>
        </p:txBody>
      </p:sp>
    </p:spTree>
  </p:cSld>
  <p:clrMapOvr>
    <a:masterClrMapping/>
  </p:clrMapOvr>
  <p:transition/>
  <p:timing/>
</p:sldLayout>
</file>

<file path=ppt/slideLayouts/slideLayout3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相框">
    <p:bg>
      <p:bgPr>
        <a:solidFill>
          <a:schemeClr val="tx2"/>
        </a:solidFill>
        <a:effectLst/>
      </p:bgPr>
    </p:bg>
    <p:spTree>
      <p:nvGrpSpPr>
        <p:cNvPr id="1" name=""/>
        <p:cNvGrpSpPr/>
        <p:nvPr/>
      </p:nvGrpSpPr>
      <p:grpSpPr>
        <a:xfrm>
          <a:off x="0" y="0"/>
          <a:ext cx="0" cy="0"/>
        </a:xfrm>
      </p:grpSpPr>
      <p:sp>
        <p:nvSpPr>
          <p:cNvPr id="6" name="矩形 5"/>
          <p:cNvSpPr/>
          <p:nvPr>
            <p:custDataLst>
              <p:tags r:id="rId1"/>
            </p:custDataLst>
          </p:nvPr>
        </p:nvSpPr>
        <p:spPr>
          <a:xfrm>
            <a:off x="288290" y="273050"/>
            <a:ext cx="11616055" cy="6311900"/>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pic>
        <p:nvPicPr>
          <p:cNvPr id="9" name="图片 8"/>
          <p:cNvPicPr>
            <a:picLocks noChangeAspect="1"/>
          </p:cNvPicPr>
          <p:nvPr>
            <p:custDataLst>
              <p:tags r:id="rId3"/>
            </p:custDataLst>
          </p:nvPr>
        </p:nvPicPr>
        <p:blipFill>
          <a:blip r:embed="rId2"/>
          <a:stretch>
            <a:fillRect/>
          </a:stretch>
        </p:blipFill>
        <p:spPr>
          <a:xfrm flipH="1">
            <a:off x="10395585" y="5384800"/>
            <a:ext cx="1508760" cy="1200150"/>
          </a:xfrm>
          <a:prstGeom prst="rect">
            <a:avLst/>
          </a:prstGeom>
        </p:spPr>
      </p:pic>
      <p:sp>
        <p:nvSpPr>
          <p:cNvPr id="2" name="标题 1"/>
          <p:cNvSpPr>
            <a:spLocks noGrp="1"/>
          </p:cNvSpPr>
          <p:nvPr>
            <p:ph type="title" hasCustomPrompt="1"/>
            <p:custDataLst>
              <p:tags r:id="rId4"/>
            </p:custDataLst>
          </p:nvPr>
        </p:nvSpPr>
        <p:spPr>
          <a:xfrm>
            <a:off x="1281600" y="1249200"/>
            <a:ext cx="9626400" cy="723600"/>
          </a:xfrm>
        </p:spPr>
        <p:txBody>
          <a:bodyPr anchor="ctr">
            <a:normAutofit/>
          </a:bodyPr>
          <a:lstStyle>
            <a:lvl1pPr>
              <a:defRPr sz="3200" baseline="0">
                <a:latin typeface="Arial" panose="020b0604020202020204" pitchFamily="34" charset="0"/>
                <a:ea typeface="隶书" panose="02010509060101010101" pitchFamily="49" charset="-122"/>
              </a:defRPr>
            </a:lvl1pPr>
          </a:lstStyle>
          <a:p>
            <a:r>
              <a:rPr lang="zh-CN" altLang="en-US"/>
              <a:t>单击此处编辑标题</a:t>
            </a:r>
            <a:endParaRPr lang="zh-CN" altLang="en-US"/>
          </a:p>
        </p:txBody>
      </p:sp>
      <p:sp>
        <p:nvSpPr>
          <p:cNvPr id="7" name="内容占位符 6"/>
          <p:cNvSpPr>
            <a:spLocks noGrp="1"/>
          </p:cNvSpPr>
          <p:nvPr>
            <p:ph sz="quarter" idx="13"/>
            <p:custDataLst>
              <p:tags r:id="rId5"/>
            </p:custDataLst>
          </p:nvPr>
        </p:nvSpPr>
        <p:spPr>
          <a:xfrm>
            <a:off x="1281113" y="2163600"/>
            <a:ext cx="9626600" cy="3445200"/>
          </a:xfrm>
        </p:spPr>
        <p:txBody>
          <a:bodyPr>
            <a:normAutofit/>
          </a:bodyPr>
          <a:lstStyle>
            <a:lvl1pPr>
              <a:defRPr baseline="0">
                <a:latin typeface="Arial" panose="020b0604020202020204" pitchFamily="34" charset="0"/>
                <a:ea typeface="隶书" panose="02010509060101010101" pitchFamily="49" charset="-122"/>
              </a:defRPr>
            </a:lvl1pPr>
            <a:lvl2pPr>
              <a:defRPr baseline="0">
                <a:latin typeface="Arial" panose="020b0604020202020204" pitchFamily="34" charset="0"/>
                <a:ea typeface="隶书" panose="02010509060101010101" pitchFamily="49" charset="-122"/>
              </a:defRPr>
            </a:lvl2pPr>
            <a:lvl3pPr>
              <a:defRPr baseline="0">
                <a:latin typeface="Arial" panose="020b0604020202020204" pitchFamily="34" charset="0"/>
                <a:ea typeface="隶书" panose="02010509060101010101" pitchFamily="49" charset="-122"/>
              </a:defRPr>
            </a:lvl3pPr>
            <a:lvl4pPr>
              <a:defRPr baseline="0">
                <a:latin typeface="Arial" panose="020b0604020202020204" pitchFamily="34" charset="0"/>
                <a:ea typeface="隶书" panose="02010509060101010101" pitchFamily="49" charset="-122"/>
              </a:defRPr>
            </a:lvl4pPr>
            <a:lvl5pPr>
              <a:defRPr baseline="0">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 name="日期占位符 2"/>
          <p:cNvSpPr>
            <a:spLocks noGrp="1"/>
          </p:cNvSpPr>
          <p:nvPr>
            <p:ph type="dt" sz="half" idx="10"/>
            <p:custDataLst>
              <p:tags r:id="rId6"/>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7"/>
            </p:custDataLst>
          </p:nvPr>
        </p:nvSpPr>
        <p:spPr/>
        <p:txBody>
          <a:bodyPr/>
          <a:lstStyle/>
          <a:p>
            <a:endParaRPr lang="zh-CN" altLang="en-US"/>
          </a:p>
        </p:txBody>
      </p:sp>
      <p:sp>
        <p:nvSpPr>
          <p:cNvPr id="5" name="灯片编号占位符 4"/>
          <p:cNvSpPr>
            <a:spLocks noGrp="1"/>
          </p:cNvSpPr>
          <p:nvPr>
            <p:ph type="sldNum" sz="quarter" idx="12"/>
            <p:custDataLst>
              <p:tags r:id="rId8"/>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左右">
    <p:bg>
      <p:bgPr>
        <a:solidFill>
          <a:schemeClr val="bg2"/>
        </a:solidFill>
        <a:effectLst/>
      </p:bgPr>
    </p:bg>
    <p:spTree>
      <p:nvGrpSpPr>
        <p:cNvPr id="1" name=""/>
        <p:cNvGrpSpPr/>
        <p:nvPr/>
      </p:nvGrpSpPr>
      <p:grpSpPr>
        <a:xfrm>
          <a:off x="0" y="0"/>
          <a:ext cx="0" cy="0"/>
        </a:xfrm>
      </p:grpSpPr>
      <p:pic>
        <p:nvPicPr>
          <p:cNvPr id="10" name="图片 9"/>
          <p:cNvPicPr>
            <a:picLocks noChangeAspect="1"/>
          </p:cNvPicPr>
          <p:nvPr>
            <p:custDataLst>
              <p:tags r:id="rId2"/>
            </p:custDataLst>
          </p:nvPr>
        </p:nvPicPr>
        <p:blipFill>
          <a:blip r:embed="rId1"/>
          <a:stretch>
            <a:fillRect/>
          </a:stretch>
        </p:blipFill>
        <p:spPr>
          <a:xfrm flipH="1">
            <a:off x="10613600" y="5602514"/>
            <a:ext cx="1578399" cy="1255486"/>
          </a:xfrm>
          <a:prstGeom prst="rect">
            <a:avLst/>
          </a:prstGeom>
        </p:spPr>
      </p:pic>
      <p:sp>
        <p:nvSpPr>
          <p:cNvPr id="8" name="矩形 7"/>
          <p:cNvSpPr/>
          <p:nvPr>
            <p:custDataLst>
              <p:tags r:id="rId3"/>
            </p:custDataLst>
          </p:nvPr>
        </p:nvSpPr>
        <p:spPr>
          <a:xfrm>
            <a:off x="0" y="-4445"/>
            <a:ext cx="4833257" cy="686625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hasCustomPrompt="1"/>
            <p:custDataLst>
              <p:tags r:id="rId4"/>
            </p:custDataLst>
          </p:nvPr>
        </p:nvSpPr>
        <p:spPr>
          <a:xfrm>
            <a:off x="583200" y="770400"/>
            <a:ext cx="3960000" cy="882000"/>
          </a:xfrm>
        </p:spPr>
        <p:txBody>
          <a:bodyPr anchor="ctr">
            <a:normAutofit/>
          </a:bodyPr>
          <a:lstStyle>
            <a:lvl1pPr>
              <a:defRPr sz="3600" baseline="0">
                <a:solidFill>
                  <a:schemeClr val="bg1"/>
                </a:solidFill>
                <a:latin typeface="Arial" panose="020b0604020202020204" pitchFamily="34" charset="0"/>
                <a:ea typeface="隶书" panose="02010509060101010101" pitchFamily="49" charset="-122"/>
              </a:defRPr>
            </a:lvl1pPr>
          </a:lstStyle>
          <a:p>
            <a:r>
              <a:rPr lang="zh-CN" altLang="en-US"/>
              <a:t>单击编辑标题</a:t>
            </a:r>
            <a:endParaRPr lang="zh-CN" altLang="en-US"/>
          </a:p>
        </p:txBody>
      </p:sp>
      <p:sp>
        <p:nvSpPr>
          <p:cNvPr id="3" name="日期占位符 2"/>
          <p:cNvSpPr>
            <a:spLocks noGrp="1"/>
          </p:cNvSpPr>
          <p:nvPr>
            <p:ph type="dt" sz="half" idx="10"/>
            <p:custDataLst>
              <p:tags r:id="rId5"/>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6"/>
            </p:custDataLst>
          </p:nvPr>
        </p:nvSpPr>
        <p:spPr/>
        <p:txBody>
          <a:bodyPr/>
          <a:lstStyle/>
          <a:p>
            <a:endParaRPr lang="zh-CN" altLang="en-US"/>
          </a:p>
        </p:txBody>
      </p:sp>
      <p:sp>
        <p:nvSpPr>
          <p:cNvPr id="5" name="灯片编号占位符 4"/>
          <p:cNvSpPr>
            <a:spLocks noGrp="1"/>
          </p:cNvSpPr>
          <p:nvPr>
            <p:ph type="sldNum" sz="quarter" idx="12"/>
            <p:custDataLst>
              <p:tags r:id="rId7"/>
            </p:custDataLst>
          </p:nvPr>
        </p:nvSpPr>
        <p:spPr/>
        <p:txBody>
          <a:bodyPr/>
          <a:lstStyle/>
          <a:p>
            <a:fld id="{49AE70B2-8BF9-45C0-BB95-33D1B9D3A854}" type="slidenum">
              <a:rPr lang="zh-CN" altLang="en-US" smtClean="0"/>
              <a:t/>
            </a:fld>
            <a:endParaRPr lang="zh-CN" altLang="en-US"/>
          </a:p>
        </p:txBody>
      </p:sp>
      <p:sp>
        <p:nvSpPr>
          <p:cNvPr id="7" name="文本占位符 6"/>
          <p:cNvSpPr>
            <a:spLocks noGrp="1"/>
          </p:cNvSpPr>
          <p:nvPr>
            <p:ph type="body" sz="quarter" idx="13"/>
            <p:custDataLst>
              <p:tags r:id="rId8"/>
            </p:custDataLst>
          </p:nvPr>
        </p:nvSpPr>
        <p:spPr>
          <a:xfrm>
            <a:off x="586800" y="1764000"/>
            <a:ext cx="3956400" cy="4093200"/>
          </a:xfrm>
        </p:spPr>
        <p:txBody>
          <a:bodyPr/>
          <a:lstStyle>
            <a:lvl1pPr>
              <a:defRPr baseline="0">
                <a:solidFill>
                  <a:schemeClr val="bg1"/>
                </a:solidFill>
                <a:latin typeface="Arial" panose="020b0604020202020204" pitchFamily="34" charset="0"/>
                <a:ea typeface="隶书" panose="02010509060101010101" pitchFamily="49" charset="-122"/>
              </a:defRPr>
            </a:lvl1pPr>
            <a:lvl2pPr>
              <a:defRPr baseline="0">
                <a:solidFill>
                  <a:schemeClr val="bg1"/>
                </a:solidFill>
                <a:latin typeface="Arial" panose="020b0604020202020204" pitchFamily="34" charset="0"/>
                <a:ea typeface="隶书" panose="02010509060101010101" pitchFamily="49" charset="-122"/>
              </a:defRPr>
            </a:lvl2pPr>
            <a:lvl3pPr>
              <a:defRPr baseline="0">
                <a:solidFill>
                  <a:schemeClr val="bg1"/>
                </a:solidFill>
                <a:latin typeface="Arial" panose="020b0604020202020204" pitchFamily="34" charset="0"/>
                <a:ea typeface="隶书" panose="02010509060101010101" pitchFamily="49" charset="-122"/>
              </a:defRPr>
            </a:lvl3pPr>
            <a:lvl4pPr>
              <a:defRPr baseline="0">
                <a:solidFill>
                  <a:schemeClr val="bg1"/>
                </a:solidFill>
                <a:latin typeface="Arial" panose="020b0604020202020204" pitchFamily="34" charset="0"/>
                <a:ea typeface="隶书" panose="02010509060101010101" pitchFamily="49" charset="-122"/>
              </a:defRPr>
            </a:lvl4pPr>
            <a:lvl5pPr>
              <a:defRPr baseline="0">
                <a:solidFill>
                  <a:schemeClr val="bg1"/>
                </a:solidFill>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9" name="内容占位符 8"/>
          <p:cNvSpPr>
            <a:spLocks noGrp="1"/>
          </p:cNvSpPr>
          <p:nvPr>
            <p:ph sz="quarter" idx="14"/>
            <p:custDataLst>
              <p:tags r:id="rId9"/>
            </p:custDataLst>
          </p:nvPr>
        </p:nvSpPr>
        <p:spPr>
          <a:xfrm>
            <a:off x="5101200" y="769938"/>
            <a:ext cx="6480000" cy="5087937"/>
          </a:xfrm>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vl2pPr>
              <a:defRPr baseline="0">
                <a:solidFill>
                  <a:schemeClr val="tx1">
                    <a:lumMod val="85000"/>
                    <a:lumOff val="15000"/>
                  </a:schemeClr>
                </a:solidFill>
                <a:latin typeface="Arial" panose="020b0604020202020204" pitchFamily="34" charset="0"/>
                <a:ea typeface="隶书" panose="02010509060101010101" pitchFamily="49" charset="-122"/>
              </a:defRPr>
            </a:lvl2pPr>
            <a:lvl3pPr>
              <a:defRPr baseline="0">
                <a:solidFill>
                  <a:schemeClr val="tx1">
                    <a:lumMod val="85000"/>
                    <a:lumOff val="15000"/>
                  </a:schemeClr>
                </a:solidFill>
                <a:latin typeface="Arial" panose="020b0604020202020204" pitchFamily="34" charset="0"/>
                <a:ea typeface="隶书" panose="02010509060101010101" pitchFamily="49" charset="-122"/>
              </a:defRPr>
            </a:lvl3pPr>
            <a:lvl4pPr>
              <a:defRPr baseline="0">
                <a:solidFill>
                  <a:schemeClr val="tx1">
                    <a:lumMod val="85000"/>
                    <a:lumOff val="15000"/>
                  </a:schemeClr>
                </a:solidFill>
                <a:latin typeface="Arial" panose="020b0604020202020204" pitchFamily="34" charset="0"/>
                <a:ea typeface="隶书" panose="02010509060101010101" pitchFamily="49" charset="-122"/>
              </a:defRPr>
            </a:lvl4pPr>
            <a:lvl5pPr>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3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上下">
    <p:bg>
      <p:bgPr>
        <a:solidFill>
          <a:schemeClr val="bg2"/>
        </a:solidFill>
        <a:effectLst/>
      </p:bgPr>
    </p:bg>
    <p:spTree>
      <p:nvGrpSpPr>
        <p:cNvPr id="1" name=""/>
        <p:cNvGrpSpPr/>
        <p:nvPr/>
      </p:nvGrpSpPr>
      <p:grpSpPr>
        <a:xfrm>
          <a:off x="0" y="0"/>
          <a:ext cx="0" cy="0"/>
        </a:xfrm>
      </p:grpSpPr>
      <p:pic>
        <p:nvPicPr>
          <p:cNvPr id="12" name="图片 11"/>
          <p:cNvPicPr>
            <a:picLocks noChangeAspect="1"/>
          </p:cNvPicPr>
          <p:nvPr>
            <p:custDataLst>
              <p:tags r:id="rId2"/>
            </p:custDataLst>
          </p:nvPr>
        </p:nvPicPr>
        <p:blipFill>
          <a:blip r:embed="rId1"/>
          <a:stretch>
            <a:fillRect/>
          </a:stretch>
        </p:blipFill>
        <p:spPr>
          <a:xfrm flipH="1">
            <a:off x="10613600" y="5602514"/>
            <a:ext cx="1578399" cy="1255486"/>
          </a:xfrm>
          <a:prstGeom prst="rect">
            <a:avLst/>
          </a:prstGeom>
        </p:spPr>
      </p:pic>
      <p:sp>
        <p:nvSpPr>
          <p:cNvPr id="10" name="矩形 9"/>
          <p:cNvSpPr/>
          <p:nvPr>
            <p:custDataLst>
              <p:tags r:id="rId3"/>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4"/>
            </p:custDataLst>
          </p:nvPr>
        </p:nvSpPr>
        <p:spPr>
          <a:xfrm>
            <a:off x="612000" y="781200"/>
            <a:ext cx="10976400" cy="626400"/>
          </a:xfrm>
        </p:spPr>
        <p:txBody>
          <a:bodyPr anchor="ctr">
            <a:normAutofit/>
          </a:bodyPr>
          <a:lstStyle>
            <a:lvl1pPr algn="ctr">
              <a:defRPr sz="3600" baseline="0">
                <a:solidFill>
                  <a:schemeClr val="bg1"/>
                </a:solidFill>
                <a:latin typeface="Arial" panose="020b0604020202020204" pitchFamily="34" charset="0"/>
                <a:ea typeface="隶书" panose="02010509060101010101" pitchFamily="49"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5"/>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6"/>
            </p:custDataLst>
          </p:nvPr>
        </p:nvSpPr>
        <p:spPr/>
        <p:txBody>
          <a:bodyPr/>
          <a:lstStyle/>
          <a:p>
            <a:endParaRPr lang="zh-CN" altLang="en-US"/>
          </a:p>
        </p:txBody>
      </p:sp>
      <p:sp>
        <p:nvSpPr>
          <p:cNvPr id="5" name="灯片编号占位符 4"/>
          <p:cNvSpPr>
            <a:spLocks noGrp="1"/>
          </p:cNvSpPr>
          <p:nvPr>
            <p:ph type="sldNum" sz="quarter" idx="12"/>
            <p:custDataLst>
              <p:tags r:id="rId7"/>
            </p:custDataLst>
          </p:nvPr>
        </p:nvSpPr>
        <p:spPr/>
        <p:txBody>
          <a:bodyPr/>
          <a:lstStyle/>
          <a:p>
            <a:fld id="{49AE70B2-8BF9-45C0-BB95-33D1B9D3A854}" type="slidenum">
              <a:rPr lang="zh-CN" altLang="en-US" smtClean="0"/>
              <a:t/>
            </a:fld>
            <a:endParaRPr lang="zh-CN" altLang="en-US"/>
          </a:p>
        </p:txBody>
      </p:sp>
      <p:sp>
        <p:nvSpPr>
          <p:cNvPr id="7" name="文本占位符 6"/>
          <p:cNvSpPr>
            <a:spLocks noGrp="1"/>
          </p:cNvSpPr>
          <p:nvPr>
            <p:ph type="body" sz="quarter" idx="13"/>
            <p:custDataLst>
              <p:tags r:id="rId8"/>
            </p:custDataLst>
          </p:nvPr>
        </p:nvSpPr>
        <p:spPr>
          <a:xfrm>
            <a:off x="612000" y="1659600"/>
            <a:ext cx="10975975" cy="828000"/>
          </a:xfrm>
        </p:spPr>
        <p:txBody>
          <a:bodyPr/>
          <a:lstStyle>
            <a:lvl1pPr algn="ctr">
              <a:defRPr baseline="0">
                <a:solidFill>
                  <a:schemeClr val="bg1"/>
                </a:solidFill>
                <a:latin typeface="Arial" panose="020b0604020202020204" pitchFamily="34" charset="0"/>
                <a:ea typeface="隶书" panose="02010509060101010101" pitchFamily="49" charset="-122"/>
              </a:defRPr>
            </a:lvl1pPr>
          </a:lstStyle>
          <a:p>
            <a:pPr lvl="0"/>
            <a:r>
              <a:rPr lang="zh-CN" altLang="en-US"/>
              <a:t>单击此处编辑母版文本样式</a:t>
            </a:r>
            <a:endParaRPr lang="zh-CN" altLang="en-US"/>
          </a:p>
        </p:txBody>
      </p:sp>
      <p:sp>
        <p:nvSpPr>
          <p:cNvPr id="9" name="内容占位符 8"/>
          <p:cNvSpPr>
            <a:spLocks noGrp="1"/>
          </p:cNvSpPr>
          <p:nvPr>
            <p:ph sz="quarter" idx="14"/>
            <p:custDataLst>
              <p:tags r:id="rId9"/>
            </p:custDataLst>
          </p:nvPr>
        </p:nvSpPr>
        <p:spPr>
          <a:xfrm>
            <a:off x="612775" y="2808000"/>
            <a:ext cx="10965600" cy="3430800"/>
          </a:xfrm>
        </p:spPr>
        <p:txBody>
          <a:bodyPr/>
          <a:lstStyle>
            <a:lvl1pPr>
              <a:defRPr baseline="0">
                <a:latin typeface="Arial" panose="020b0604020202020204" pitchFamily="34" charset="0"/>
                <a:ea typeface="隶书" panose="02010509060101010101" pitchFamily="49" charset="-122"/>
              </a:defRPr>
            </a:lvl1pPr>
            <a:lvl2pPr>
              <a:defRPr baseline="0">
                <a:latin typeface="Arial" panose="020b0604020202020204" pitchFamily="34" charset="0"/>
                <a:ea typeface="隶书" panose="02010509060101010101" pitchFamily="49" charset="-122"/>
              </a:defRPr>
            </a:lvl2pPr>
            <a:lvl3pPr>
              <a:defRPr baseline="0">
                <a:latin typeface="Arial" panose="020b0604020202020204" pitchFamily="34" charset="0"/>
                <a:ea typeface="隶书" panose="02010509060101010101" pitchFamily="49" charset="-122"/>
              </a:defRPr>
            </a:lvl3pPr>
            <a:lvl4pPr>
              <a:defRPr baseline="0">
                <a:latin typeface="Arial" panose="020b0604020202020204" pitchFamily="34" charset="0"/>
                <a:ea typeface="隶书" panose="02010509060101010101" pitchFamily="49" charset="-122"/>
              </a:defRPr>
            </a:lvl4pPr>
            <a:lvl5pPr>
              <a:defRPr baseline="0">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3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下上">
    <p:bg>
      <p:bgPr>
        <a:solidFill>
          <a:schemeClr val="bg2"/>
        </a:solidFill>
        <a:effectLst/>
      </p:bgPr>
    </p:bg>
    <p:spTree>
      <p:nvGrpSpPr>
        <p:cNvPr id="1" name=""/>
        <p:cNvGrpSpPr/>
        <p:nvPr/>
      </p:nvGrpSpPr>
      <p:grpSpPr>
        <a:xfrm>
          <a:off x="0" y="0"/>
          <a:ext cx="0" cy="0"/>
        </a:xfrm>
      </p:grpSpPr>
      <p:pic>
        <p:nvPicPr>
          <p:cNvPr id="11" name="图片 10"/>
          <p:cNvPicPr>
            <a:picLocks noChangeAspect="1"/>
          </p:cNvPicPr>
          <p:nvPr>
            <p:custDataLst>
              <p:tags r:id="rId2"/>
            </p:custDataLst>
          </p:nvPr>
        </p:nvPicPr>
        <p:blipFill>
          <a:blip r:embed="rId1"/>
          <a:stretch>
            <a:fillRect/>
          </a:stretch>
        </p:blipFill>
        <p:spPr>
          <a:xfrm rot="10800000" flipH="1">
            <a:off x="1" y="0"/>
            <a:ext cx="2244428" cy="1785257"/>
          </a:xfrm>
          <a:prstGeom prst="rect">
            <a:avLst/>
          </a:prstGeom>
        </p:spPr>
      </p:pic>
      <p:sp>
        <p:nvSpPr>
          <p:cNvPr id="8" name="矩形 7"/>
          <p:cNvSpPr/>
          <p:nvPr>
            <p:custDataLst>
              <p:tags r:id="rId3"/>
            </p:custDataLst>
          </p:nvPr>
        </p:nvSpPr>
        <p:spPr>
          <a:xfrm>
            <a:off x="3810" y="5029201"/>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4"/>
            </p:custDataLst>
          </p:nvPr>
        </p:nvSpPr>
        <p:spPr>
          <a:xfrm>
            <a:off x="604800" y="669600"/>
            <a:ext cx="10976400" cy="565200"/>
          </a:xfrm>
        </p:spPr>
        <p:txBody>
          <a:bodyPr anchor="ctr">
            <a:normAutofit/>
          </a:bodyPr>
          <a:lstStyle>
            <a:lvl1pPr algn="ctr">
              <a:defRPr sz="3200" baseline="0">
                <a:latin typeface="Arial" panose="020b0604020202020204" pitchFamily="34" charset="0"/>
                <a:ea typeface="隶书" panose="02010509060101010101" pitchFamily="49"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5"/>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6"/>
            </p:custDataLst>
          </p:nvPr>
        </p:nvSpPr>
        <p:spPr/>
        <p:txBody>
          <a:bodyPr/>
          <a:lstStyle/>
          <a:p>
            <a:endParaRPr lang="zh-CN" altLang="en-US"/>
          </a:p>
        </p:txBody>
      </p:sp>
      <p:sp>
        <p:nvSpPr>
          <p:cNvPr id="5" name="灯片编号占位符 4"/>
          <p:cNvSpPr>
            <a:spLocks noGrp="1"/>
          </p:cNvSpPr>
          <p:nvPr>
            <p:ph type="sldNum" sz="quarter" idx="12"/>
            <p:custDataLst>
              <p:tags r:id="rId7"/>
            </p:custDataLst>
          </p:nvPr>
        </p:nvSpPr>
        <p:spPr/>
        <p:txBody>
          <a:body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8"/>
            </p:custDataLst>
          </p:nvPr>
        </p:nvSpPr>
        <p:spPr>
          <a:xfrm>
            <a:off x="604837" y="1681200"/>
            <a:ext cx="10990800" cy="3211200"/>
          </a:xfrm>
        </p:spPr>
        <p:txBody>
          <a:bodyPr/>
          <a:lstStyle>
            <a:lvl1pPr>
              <a:defRPr baseline="0">
                <a:latin typeface="Arial" panose="020b0604020202020204" pitchFamily="34" charset="0"/>
                <a:ea typeface="隶书" panose="02010509060101010101" pitchFamily="49" charset="-122"/>
              </a:defRPr>
            </a:lvl1pPr>
            <a:lvl2pPr>
              <a:defRPr baseline="0">
                <a:latin typeface="Arial" panose="020b0604020202020204" pitchFamily="34" charset="0"/>
                <a:ea typeface="隶书" panose="02010509060101010101" pitchFamily="49" charset="-122"/>
              </a:defRPr>
            </a:lvl2pPr>
            <a:lvl3pPr>
              <a:defRPr baseline="0">
                <a:latin typeface="Arial" panose="020b0604020202020204" pitchFamily="34" charset="0"/>
                <a:ea typeface="隶书" panose="02010509060101010101" pitchFamily="49" charset="-122"/>
              </a:defRPr>
            </a:lvl3pPr>
            <a:lvl4pPr>
              <a:defRPr baseline="0">
                <a:latin typeface="Arial" panose="020b0604020202020204" pitchFamily="34" charset="0"/>
                <a:ea typeface="隶书" panose="02010509060101010101" pitchFamily="49" charset="-122"/>
              </a:defRPr>
            </a:lvl4pPr>
            <a:lvl5pPr>
              <a:defRPr baseline="0">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9" name="文本占位符 8"/>
          <p:cNvSpPr>
            <a:spLocks noGrp="1"/>
          </p:cNvSpPr>
          <p:nvPr>
            <p:ph type="body" sz="quarter" idx="14"/>
            <p:custDataLst>
              <p:tags r:id="rId9"/>
            </p:custDataLst>
          </p:nvPr>
        </p:nvSpPr>
        <p:spPr>
          <a:xfrm>
            <a:off x="580030" y="5180400"/>
            <a:ext cx="11001600" cy="1011600"/>
          </a:xfrm>
        </p:spPr>
        <p:txBody>
          <a:bodyPr/>
          <a:lstStyle>
            <a:lvl1pPr marL="0" indent="0">
              <a:buNone/>
              <a:defRPr baseline="0">
                <a:solidFill>
                  <a:schemeClr val="bg1"/>
                </a:solidFill>
                <a:latin typeface="Arial" panose="020b0604020202020204" pitchFamily="34" charset="0"/>
                <a:ea typeface="隶书" panose="02010509060101010101" pitchFamily="49" charset="-122"/>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3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导航">
    <p:bg>
      <p:bgPr>
        <a:solidFill>
          <a:schemeClr val="bg2"/>
        </a:solidFill>
        <a:effectLst/>
      </p:bgPr>
    </p:bg>
    <p:spTree>
      <p:nvGrpSpPr>
        <p:cNvPr id="1" name=""/>
        <p:cNvGrpSpPr/>
        <p:nvPr/>
      </p:nvGrpSpPr>
      <p:grpSpPr>
        <a:xfrm>
          <a:off x="0" y="0"/>
          <a:ext cx="0" cy="0"/>
        </a:xfrm>
      </p:grpSpPr>
      <p:pic>
        <p:nvPicPr>
          <p:cNvPr id="14" name="图片 13"/>
          <p:cNvPicPr>
            <a:picLocks noChangeAspect="1"/>
          </p:cNvPicPr>
          <p:nvPr>
            <p:custDataLst>
              <p:tags r:id="rId2"/>
            </p:custDataLst>
          </p:nvPr>
        </p:nvPicPr>
        <p:blipFill>
          <a:blip r:embed="rId1"/>
          <a:stretch>
            <a:fillRect/>
          </a:stretch>
        </p:blipFill>
        <p:spPr>
          <a:xfrm flipH="1">
            <a:off x="10613600" y="5602514"/>
            <a:ext cx="1578399" cy="1255486"/>
          </a:xfrm>
          <a:prstGeom prst="rect">
            <a:avLst/>
          </a:prstGeom>
        </p:spPr>
      </p:pic>
      <p:sp>
        <p:nvSpPr>
          <p:cNvPr id="10" name="矩形 9"/>
          <p:cNvSpPr/>
          <p:nvPr>
            <p:custDataLst>
              <p:tags r:id="rId3"/>
            </p:custDataLst>
          </p:nvPr>
        </p:nvSpPr>
        <p:spPr>
          <a:xfrm>
            <a:off x="0" y="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4"/>
            </p:custDataLst>
          </p:nvPr>
        </p:nvSpPr>
        <p:spPr>
          <a:xfrm>
            <a:off x="579600" y="237600"/>
            <a:ext cx="11037600" cy="441964"/>
          </a:xfrm>
        </p:spPr>
        <p:txBody>
          <a:bodyPr>
            <a:normAutofit/>
          </a:bodyPr>
          <a:lstStyle>
            <a:lvl1pPr>
              <a:defRPr baseline="0">
                <a:solidFill>
                  <a:schemeClr val="bg1"/>
                </a:solidFill>
                <a:latin typeface="Arial" panose="020b0604020202020204" pitchFamily="34" charset="0"/>
                <a:ea typeface="隶书" panose="02010509060101010101" pitchFamily="49"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5"/>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6"/>
            </p:custDataLst>
          </p:nvPr>
        </p:nvSpPr>
        <p:spPr/>
        <p:txBody>
          <a:bodyPr/>
          <a:lstStyle/>
          <a:p>
            <a:endParaRPr lang="zh-CN" altLang="en-US"/>
          </a:p>
        </p:txBody>
      </p:sp>
      <p:sp>
        <p:nvSpPr>
          <p:cNvPr id="5" name="灯片编号占位符 4"/>
          <p:cNvSpPr>
            <a:spLocks noGrp="1"/>
          </p:cNvSpPr>
          <p:nvPr>
            <p:ph type="sldNum" sz="quarter" idx="12"/>
            <p:custDataLst>
              <p:tags r:id="rId7"/>
            </p:custDataLst>
          </p:nvPr>
        </p:nvSpPr>
        <p:spPr/>
        <p:txBody>
          <a:body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8"/>
            </p:custDataLst>
          </p:nvPr>
        </p:nvSpPr>
        <p:spPr>
          <a:xfrm>
            <a:off x="579600" y="1663200"/>
            <a:ext cx="5342400" cy="2894400"/>
          </a:xfrm>
        </p:spPr>
        <p:txBody>
          <a:bodyPr/>
          <a:lstStyle>
            <a:lvl1pPr>
              <a:defRPr baseline="0">
                <a:latin typeface="Arial" panose="020b0604020202020204" pitchFamily="34" charset="0"/>
                <a:ea typeface="隶书" panose="02010509060101010101" pitchFamily="49" charset="-122"/>
              </a:defRPr>
            </a:lvl1pPr>
            <a:lvl2pPr>
              <a:defRPr baseline="0">
                <a:latin typeface="Arial" panose="020b0604020202020204" pitchFamily="34" charset="0"/>
                <a:ea typeface="隶书" panose="02010509060101010101" pitchFamily="49" charset="-122"/>
              </a:defRPr>
            </a:lvl2pPr>
            <a:lvl3pPr>
              <a:defRPr baseline="0">
                <a:latin typeface="Arial" panose="020b0604020202020204" pitchFamily="34" charset="0"/>
                <a:ea typeface="隶书" panose="02010509060101010101" pitchFamily="49" charset="-122"/>
              </a:defRPr>
            </a:lvl3pPr>
            <a:lvl4pPr>
              <a:defRPr baseline="0">
                <a:latin typeface="Arial" panose="020b0604020202020204" pitchFamily="34" charset="0"/>
                <a:ea typeface="隶书" panose="02010509060101010101" pitchFamily="49" charset="-122"/>
              </a:defRPr>
            </a:lvl4pPr>
            <a:lvl5pPr>
              <a:defRPr baseline="0">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9" name="内容占位符 8"/>
          <p:cNvSpPr>
            <a:spLocks noGrp="1"/>
          </p:cNvSpPr>
          <p:nvPr>
            <p:ph sz="quarter" idx="14"/>
            <p:custDataLst>
              <p:tags r:id="rId9"/>
            </p:custDataLst>
          </p:nvPr>
        </p:nvSpPr>
        <p:spPr>
          <a:xfrm>
            <a:off x="6242400" y="1663200"/>
            <a:ext cx="5367600" cy="2894400"/>
          </a:xfrm>
        </p:spPr>
        <p:txBody>
          <a:bodyPr/>
          <a:lstStyle>
            <a:lvl1pPr>
              <a:defRPr baseline="0">
                <a:latin typeface="Arial" panose="020b0604020202020204" pitchFamily="34" charset="0"/>
                <a:ea typeface="隶书" panose="02010509060101010101" pitchFamily="49" charset="-122"/>
              </a:defRPr>
            </a:lvl1pPr>
            <a:lvl2pPr>
              <a:defRPr baseline="0">
                <a:latin typeface="Arial" panose="020b0604020202020204" pitchFamily="34" charset="0"/>
                <a:ea typeface="隶书" panose="02010509060101010101" pitchFamily="49" charset="-122"/>
              </a:defRPr>
            </a:lvl2pPr>
            <a:lvl3pPr>
              <a:defRPr baseline="0">
                <a:latin typeface="Arial" panose="020b0604020202020204" pitchFamily="34" charset="0"/>
                <a:ea typeface="隶书" panose="02010509060101010101" pitchFamily="49" charset="-122"/>
              </a:defRPr>
            </a:lvl3pPr>
            <a:lvl4pPr>
              <a:defRPr baseline="0">
                <a:latin typeface="Arial" panose="020b0604020202020204" pitchFamily="34" charset="0"/>
                <a:ea typeface="隶书" panose="02010509060101010101" pitchFamily="49" charset="-122"/>
              </a:defRPr>
            </a:lvl4pPr>
            <a:lvl5pPr>
              <a:defRPr baseline="0">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1" name="文本占位符 10"/>
          <p:cNvSpPr>
            <a:spLocks noGrp="1"/>
          </p:cNvSpPr>
          <p:nvPr>
            <p:ph type="body" sz="quarter" idx="15"/>
            <p:custDataLst>
              <p:tags r:id="rId10"/>
            </p:custDataLst>
          </p:nvPr>
        </p:nvSpPr>
        <p:spPr>
          <a:xfrm>
            <a:off x="572400" y="4816800"/>
            <a:ext cx="5342400" cy="781200"/>
          </a:xfrm>
        </p:spPr>
        <p:txBody>
          <a:bodyPr/>
          <a:lstStyle>
            <a:lvl1pPr>
              <a:defRPr baseline="0">
                <a:latin typeface="Arial" panose="020b0604020202020204" pitchFamily="34" charset="0"/>
                <a:ea typeface="隶书" panose="02010509060101010101" pitchFamily="49" charset="-122"/>
              </a:defRPr>
            </a:lvl1pPr>
          </a:lstStyle>
          <a:p>
            <a:pPr lvl="0"/>
            <a:r>
              <a:rPr lang="zh-CN" altLang="en-US"/>
              <a:t>单击此处编辑母版文本样式</a:t>
            </a:r>
            <a:endParaRPr lang="zh-CN" altLang="en-US"/>
          </a:p>
        </p:txBody>
      </p:sp>
      <p:sp>
        <p:nvSpPr>
          <p:cNvPr id="13" name="文本占位符 12"/>
          <p:cNvSpPr>
            <a:spLocks noGrp="1"/>
          </p:cNvSpPr>
          <p:nvPr>
            <p:ph type="body" sz="quarter" idx="16"/>
            <p:custDataLst>
              <p:tags r:id="rId11"/>
            </p:custDataLst>
          </p:nvPr>
        </p:nvSpPr>
        <p:spPr>
          <a:xfrm>
            <a:off x="6253200" y="4813200"/>
            <a:ext cx="5367600" cy="781200"/>
          </a:xfrm>
        </p:spPr>
        <p:txBody>
          <a:bodyPr/>
          <a:lstStyle>
            <a:lvl1pPr>
              <a:defRPr baseline="0">
                <a:latin typeface="Arial" panose="020b0604020202020204" pitchFamily="34" charset="0"/>
                <a:ea typeface="隶书" panose="02010509060101010101" pitchFamily="49" charset="-122"/>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3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腰带">
    <p:bg>
      <p:bgPr>
        <a:solidFill>
          <a:schemeClr val="bg2"/>
        </a:solidFill>
        <a:effectLst/>
      </p:bgPr>
    </p:bg>
    <p:spTree>
      <p:nvGrpSpPr>
        <p:cNvPr id="1" name=""/>
        <p:cNvGrpSpPr/>
        <p:nvPr/>
      </p:nvGrpSpPr>
      <p:grpSpPr>
        <a:xfrm>
          <a:off x="0" y="0"/>
          <a:ext cx="0" cy="0"/>
        </a:xfrm>
      </p:grpSpPr>
      <p:sp>
        <p:nvSpPr>
          <p:cNvPr id="10" name="矩形 9"/>
          <p:cNvSpPr/>
          <p:nvPr>
            <p:custDataLst>
              <p:tags r:id="rId1"/>
            </p:custDataLst>
          </p:nvPr>
        </p:nvSpPr>
        <p:spPr>
          <a:xfrm>
            <a:off x="0" y="959224"/>
            <a:ext cx="12192000" cy="4939553"/>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hasCustomPrompt="1"/>
            <p:custDataLst>
              <p:tags r:id="rId2"/>
            </p:custDataLst>
          </p:nvPr>
        </p:nvSpPr>
        <p:spPr>
          <a:xfrm>
            <a:off x="1522800" y="1339200"/>
            <a:ext cx="9144000" cy="2386800"/>
          </a:xfrm>
        </p:spPr>
        <p:txBody>
          <a:bodyPr anchor="b">
            <a:normAutofit/>
          </a:bodyPr>
          <a:lstStyle>
            <a:lvl1pPr algn="ctr">
              <a:defRPr sz="6000" baseline="0">
                <a:solidFill>
                  <a:schemeClr val="bg1"/>
                </a:solidFill>
                <a:latin typeface="Arial" panose="020b0604020202020204" pitchFamily="34" charset="0"/>
                <a:ea typeface="隶书" panose="02010509060101010101" pitchFamily="49" charset="-122"/>
              </a:defRPr>
            </a:lvl1pPr>
          </a:lstStyle>
          <a:p>
            <a:r>
              <a:rPr lang="zh-CN" altLang="en-US"/>
              <a:t>单击此处编辑标题</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a:xfrm>
            <a:off x="8610600" y="6349833"/>
            <a:ext cx="2700000" cy="316800"/>
          </a:xfrm>
        </p:spPr>
        <p:txBody>
          <a:bodyPr/>
          <a:lstStyle/>
          <a:p>
            <a:fld id="{49AE70B2-8BF9-45C0-BB95-33D1B9D3A854}" type="slidenum">
              <a:rPr lang="zh-CN" altLang="en-US" smtClean="0"/>
              <a:t/>
            </a:fld>
            <a:endParaRPr lang="zh-CN" altLang="en-US"/>
          </a:p>
        </p:txBody>
      </p:sp>
      <p:sp>
        <p:nvSpPr>
          <p:cNvPr id="7" name="文本占位符 6"/>
          <p:cNvSpPr>
            <a:spLocks noGrp="1"/>
          </p:cNvSpPr>
          <p:nvPr>
            <p:ph type="body" sz="quarter" idx="13"/>
            <p:custDataLst>
              <p:tags r:id="rId6"/>
            </p:custDataLst>
          </p:nvPr>
        </p:nvSpPr>
        <p:spPr>
          <a:xfrm>
            <a:off x="1522413" y="3862800"/>
            <a:ext cx="9144000" cy="1656000"/>
          </a:xfrm>
        </p:spPr>
        <p:txBody>
          <a:bodyPr/>
          <a:lstStyle>
            <a:lvl1pPr algn="ctr">
              <a:defRPr baseline="0">
                <a:solidFill>
                  <a:schemeClr val="bg1"/>
                </a:solidFill>
                <a:latin typeface="Arial" panose="020b0604020202020204" pitchFamily="34" charset="0"/>
                <a:ea typeface="隶书" panose="02010509060101010101" pitchFamily="49" charset="-122"/>
              </a:defRPr>
            </a:lvl1pPr>
          </a:lstStyle>
          <a:p>
            <a:pPr lvl="0"/>
            <a:r>
              <a:rPr lang="zh-CN" altLang="en-US"/>
              <a:t>单击此处编辑母版文本样式</a:t>
            </a:r>
            <a:endParaRPr lang="zh-CN" altLang="en-US"/>
          </a:p>
        </p:txBody>
      </p:sp>
      <p:pic>
        <p:nvPicPr>
          <p:cNvPr id="6" name="图片 5"/>
          <p:cNvPicPr>
            <a:picLocks noChangeAspect="1"/>
          </p:cNvPicPr>
          <p:nvPr>
            <p:custDataLst>
              <p:tags r:id="rId8"/>
            </p:custDataLst>
          </p:nvPr>
        </p:nvPicPr>
        <p:blipFill>
          <a:blip r:embed="rId7"/>
          <a:stretch>
            <a:fillRect/>
          </a:stretch>
        </p:blipFill>
        <p:spPr>
          <a:xfrm flipH="1">
            <a:off x="8940800" y="4471035"/>
            <a:ext cx="3251200" cy="2386965"/>
          </a:xfrm>
          <a:prstGeom prst="rect">
            <a:avLst/>
          </a:prstGeom>
        </p:spPr>
      </p:pic>
      <p:pic>
        <p:nvPicPr>
          <p:cNvPr id="12" name="图片 11"/>
          <p:cNvPicPr>
            <a:picLocks noChangeAspect="1"/>
          </p:cNvPicPr>
          <p:nvPr>
            <p:custDataLst>
              <p:tags r:id="rId10"/>
            </p:custDataLst>
          </p:nvPr>
        </p:nvPicPr>
        <p:blipFill>
          <a:blip r:embed="rId9"/>
          <a:stretch>
            <a:fillRect/>
          </a:stretch>
        </p:blipFill>
        <p:spPr>
          <a:xfrm rot="10800000" flipH="1">
            <a:off x="0" y="0"/>
            <a:ext cx="2244725" cy="1784985"/>
          </a:xfrm>
          <a:prstGeom prst="rect">
            <a:avLst/>
          </a:prstGeom>
        </p:spPr>
      </p:pic>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grpSp>
        <p:nvGrpSpPr>
          <p:cNvPr id="8" name="组合 7"/>
          <p:cNvGrpSpPr/>
          <p:nvPr>
            <p:custDataLst>
              <p:tags r:id="rId1"/>
            </p:custDataLst>
          </p:nvPr>
        </p:nvGrpSpPr>
        <p:grpSpPr>
          <a:xfrm>
            <a:off x="10383289" y="5526523"/>
            <a:ext cx="1583448" cy="905587"/>
            <a:chOff x="4142899" y="4440771"/>
            <a:chExt cx="2836863" cy="1622425"/>
          </a:xfrm>
        </p:grpSpPr>
        <p:grpSp>
          <p:nvGrpSpPr>
            <p:cNvPr id="9" name="组合 8"/>
            <p:cNvGrpSpPr/>
            <p:nvPr/>
          </p:nvGrpSpPr>
          <p:grpSpPr>
            <a:xfrm>
              <a:off x="5009674" y="4440771"/>
              <a:ext cx="1970088" cy="1077913"/>
              <a:chOff x="1774825" y="5948363"/>
              <a:chExt cx="1970088" cy="1077913"/>
            </a:xfrm>
          </p:grpSpPr>
          <p:sp>
            <p:nvSpPr>
              <p:cNvPr id="17" name="Freeform 231"/>
              <p:cNvSpPr/>
              <p:nvPr>
                <p:custDataLst>
                  <p:tags r:id="rId2"/>
                </p:custDataLst>
              </p:nvPr>
            </p:nvSpPr>
            <p:spPr bwMode="auto">
              <a:xfrm>
                <a:off x="3176588" y="6230938"/>
                <a:ext cx="568325" cy="795338"/>
              </a:xfrm>
              <a:custGeom>
                <a:gdLst>
                  <a:gd name="T0" fmla="*/ 204 w 544"/>
                  <a:gd name="T1" fmla="*/ 692 h 763"/>
                  <a:gd name="T2" fmla="*/ 36 w 544"/>
                  <a:gd name="T3" fmla="*/ 658 h 763"/>
                  <a:gd name="T4" fmla="*/ 29 w 544"/>
                  <a:gd name="T5" fmla="*/ 637 h 763"/>
                  <a:gd name="T6" fmla="*/ 91 w 544"/>
                  <a:gd name="T7" fmla="*/ 346 h 763"/>
                  <a:gd name="T8" fmla="*/ 339 w 544"/>
                  <a:gd name="T9" fmla="*/ 70 h 763"/>
                  <a:gd name="T10" fmla="*/ 508 w 544"/>
                  <a:gd name="T11" fmla="*/ 105 h 763"/>
                  <a:gd name="T12" fmla="*/ 514 w 544"/>
                  <a:gd name="T13" fmla="*/ 125 h 763"/>
                  <a:gd name="T14" fmla="*/ 453 w 544"/>
                  <a:gd name="T15" fmla="*/ 416 h 763"/>
                  <a:gd name="T16" fmla="*/ 204 w 544"/>
                  <a:gd name="T17" fmla="*/ 692 h 76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4" h="763">
                    <a:moveTo>
                      <a:pt x="204" y="692"/>
                    </a:moveTo>
                    <a:cubicBezTo>
                      <a:pt x="141" y="763"/>
                      <a:pt x="65" y="747"/>
                      <a:pt x="36" y="658"/>
                    </a:cubicBezTo>
                    <a:cubicBezTo>
                      <a:pt x="29" y="637"/>
                      <a:pt x="29" y="637"/>
                      <a:pt x="29" y="637"/>
                    </a:cubicBezTo>
                    <a:cubicBezTo>
                      <a:pt x="0" y="548"/>
                      <a:pt x="27" y="417"/>
                      <a:pt x="91" y="346"/>
                    </a:cubicBezTo>
                    <a:cubicBezTo>
                      <a:pt x="339" y="70"/>
                      <a:pt x="339" y="70"/>
                      <a:pt x="339" y="70"/>
                    </a:cubicBezTo>
                    <a:cubicBezTo>
                      <a:pt x="402" y="0"/>
                      <a:pt x="478" y="16"/>
                      <a:pt x="508" y="105"/>
                    </a:cubicBezTo>
                    <a:cubicBezTo>
                      <a:pt x="514" y="125"/>
                      <a:pt x="514" y="125"/>
                      <a:pt x="514" y="125"/>
                    </a:cubicBezTo>
                    <a:cubicBezTo>
                      <a:pt x="544" y="215"/>
                      <a:pt x="516" y="346"/>
                      <a:pt x="453" y="416"/>
                    </a:cubicBezTo>
                    <a:lnTo>
                      <a:pt x="204" y="692"/>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232"/>
              <p:cNvSpPr/>
              <p:nvPr>
                <p:custDataLst>
                  <p:tags r:id="rId3"/>
                </p:custDataLst>
              </p:nvPr>
            </p:nvSpPr>
            <p:spPr bwMode="auto">
              <a:xfrm>
                <a:off x="1774825" y="5948363"/>
                <a:ext cx="1857375" cy="1049338"/>
              </a:xfrm>
              <a:custGeom>
                <a:gdLst>
                  <a:gd name="T0" fmla="*/ 1438 w 1778"/>
                  <a:gd name="T1" fmla="*/ 1003 h 1006"/>
                  <a:gd name="T2" fmla="*/ 1427 w 1778"/>
                  <a:gd name="T3" fmla="*/ 998 h 1006"/>
                  <a:gd name="T4" fmla="*/ 1417 w 1778"/>
                  <a:gd name="T5" fmla="*/ 991 h 1006"/>
                  <a:gd name="T6" fmla="*/ 1407 w 1778"/>
                  <a:gd name="T7" fmla="*/ 982 h 1006"/>
                  <a:gd name="T8" fmla="*/ 1396 w 1778"/>
                  <a:gd name="T9" fmla="*/ 968 h 1006"/>
                  <a:gd name="T10" fmla="*/ 1387 w 1778"/>
                  <a:gd name="T11" fmla="*/ 953 h 1006"/>
                  <a:gd name="T12" fmla="*/ 1380 w 1778"/>
                  <a:gd name="T13" fmla="*/ 938 h 1006"/>
                  <a:gd name="T14" fmla="*/ 1367 w 1778"/>
                  <a:gd name="T15" fmla="*/ 898 h 1006"/>
                  <a:gd name="T16" fmla="*/ 1361 w 1778"/>
                  <a:gd name="T17" fmla="*/ 873 h 1006"/>
                  <a:gd name="T18" fmla="*/ 1359 w 1778"/>
                  <a:gd name="T19" fmla="*/ 852 h 1006"/>
                  <a:gd name="T20" fmla="*/ 1358 w 1778"/>
                  <a:gd name="T21" fmla="*/ 832 h 1006"/>
                  <a:gd name="T22" fmla="*/ 1359 w 1778"/>
                  <a:gd name="T23" fmla="*/ 805 h 1006"/>
                  <a:gd name="T24" fmla="*/ 1361 w 1778"/>
                  <a:gd name="T25" fmla="*/ 782 h 1006"/>
                  <a:gd name="T26" fmla="*/ 1365 w 1778"/>
                  <a:gd name="T27" fmla="*/ 761 h 1006"/>
                  <a:gd name="T28" fmla="*/ 1370 w 1778"/>
                  <a:gd name="T29" fmla="*/ 740 h 1006"/>
                  <a:gd name="T30" fmla="*/ 1377 w 1778"/>
                  <a:gd name="T31" fmla="*/ 717 h 1006"/>
                  <a:gd name="T32" fmla="*/ 1384 w 1778"/>
                  <a:gd name="T33" fmla="*/ 698 h 1006"/>
                  <a:gd name="T34" fmla="*/ 1392 w 1778"/>
                  <a:gd name="T35" fmla="*/ 678 h 1006"/>
                  <a:gd name="T36" fmla="*/ 1404 w 1778"/>
                  <a:gd name="T37" fmla="*/ 656 h 1006"/>
                  <a:gd name="T38" fmla="*/ 1415 w 1778"/>
                  <a:gd name="T39" fmla="*/ 638 h 1006"/>
                  <a:gd name="T40" fmla="*/ 1426 w 1778"/>
                  <a:gd name="T41" fmla="*/ 624 h 1006"/>
                  <a:gd name="T42" fmla="*/ 420 w 1778"/>
                  <a:gd name="T43" fmla="*/ 7 h 1006"/>
                  <a:gd name="T44" fmla="*/ 66 w 1778"/>
                  <a:gd name="T45" fmla="*/ 334 h 1006"/>
                  <a:gd name="T46" fmla="*/ 55 w 1778"/>
                  <a:gd name="T47" fmla="*/ 349 h 1006"/>
                  <a:gd name="T48" fmla="*/ 46 w 1778"/>
                  <a:gd name="T49" fmla="*/ 364 h 1006"/>
                  <a:gd name="T50" fmla="*/ 36 w 1778"/>
                  <a:gd name="T51" fmla="*/ 383 h 1006"/>
                  <a:gd name="T52" fmla="*/ 29 w 1778"/>
                  <a:gd name="T53" fmla="*/ 396 h 1006"/>
                  <a:gd name="T54" fmla="*/ 22 w 1778"/>
                  <a:gd name="T55" fmla="*/ 415 h 1006"/>
                  <a:gd name="T56" fmla="*/ 15 w 1778"/>
                  <a:gd name="T57" fmla="*/ 435 h 1006"/>
                  <a:gd name="T58" fmla="*/ 12 w 1778"/>
                  <a:gd name="T59" fmla="*/ 448 h 1006"/>
                  <a:gd name="T60" fmla="*/ 8 w 1778"/>
                  <a:gd name="T61" fmla="*/ 465 h 1006"/>
                  <a:gd name="T62" fmla="*/ 5 w 1778"/>
                  <a:gd name="T63" fmla="*/ 479 h 1006"/>
                  <a:gd name="T64" fmla="*/ 2 w 1778"/>
                  <a:gd name="T65" fmla="*/ 499 h 1006"/>
                  <a:gd name="T66" fmla="*/ 0 w 1778"/>
                  <a:gd name="T67" fmla="*/ 525 h 1006"/>
                  <a:gd name="T68" fmla="*/ 0 w 1778"/>
                  <a:gd name="T69" fmla="*/ 540 h 1006"/>
                  <a:gd name="T70" fmla="*/ 1 w 1778"/>
                  <a:gd name="T71" fmla="*/ 560 h 1006"/>
                  <a:gd name="T72" fmla="*/ 3 w 1778"/>
                  <a:gd name="T73" fmla="*/ 579 h 1006"/>
                  <a:gd name="T74" fmla="*/ 8 w 1778"/>
                  <a:gd name="T75" fmla="*/ 603 h 1006"/>
                  <a:gd name="T76" fmla="*/ 20 w 1778"/>
                  <a:gd name="T77" fmla="*/ 640 h 1006"/>
                  <a:gd name="T78" fmla="*/ 25 w 1778"/>
                  <a:gd name="T79" fmla="*/ 654 h 1006"/>
                  <a:gd name="T80" fmla="*/ 32 w 1778"/>
                  <a:gd name="T81" fmla="*/ 668 h 1006"/>
                  <a:gd name="T82" fmla="*/ 39 w 1778"/>
                  <a:gd name="T83" fmla="*/ 678 h 1006"/>
                  <a:gd name="T84" fmla="*/ 49 w 1778"/>
                  <a:gd name="T85" fmla="*/ 690 h 1006"/>
                  <a:gd name="T86" fmla="*/ 56 w 1778"/>
                  <a:gd name="T87" fmla="*/ 697 h 1006"/>
                  <a:gd name="T88" fmla="*/ 65 w 1778"/>
                  <a:gd name="T89" fmla="*/ 704 h 1006"/>
                  <a:gd name="T90" fmla="*/ 75 w 1778"/>
                  <a:gd name="T91" fmla="*/ 709 h 1006"/>
                  <a:gd name="T92" fmla="*/ 83 w 1778"/>
                  <a:gd name="T93" fmla="*/ 712 h 1006"/>
                  <a:gd name="T94" fmla="*/ 1448 w 1778"/>
                  <a:gd name="T95" fmla="*/ 1006 h 100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778" h="1005">
                    <a:moveTo>
                      <a:pt x="1448" y="1006"/>
                    </a:moveTo>
                    <a:cubicBezTo>
                      <a:pt x="1446" y="1006"/>
                      <a:pt x="1445" y="1005"/>
                      <a:pt x="1444" y="1005"/>
                    </a:cubicBezTo>
                    <a:cubicBezTo>
                      <a:pt x="1443" y="1005"/>
                      <a:pt x="1442" y="1004"/>
                      <a:pt x="1441" y="1004"/>
                    </a:cubicBezTo>
                    <a:cubicBezTo>
                      <a:pt x="1440" y="1004"/>
                      <a:pt x="1439" y="1004"/>
                      <a:pt x="1438" y="1003"/>
                    </a:cubicBezTo>
                    <a:cubicBezTo>
                      <a:pt x="1437" y="1003"/>
                      <a:pt x="1436" y="1002"/>
                      <a:pt x="1435" y="1002"/>
                    </a:cubicBezTo>
                    <a:cubicBezTo>
                      <a:pt x="1434" y="1002"/>
                      <a:pt x="1434" y="1001"/>
                      <a:pt x="1433" y="1001"/>
                    </a:cubicBezTo>
                    <a:cubicBezTo>
                      <a:pt x="1432" y="1000"/>
                      <a:pt x="1431" y="1000"/>
                      <a:pt x="1430" y="1000"/>
                    </a:cubicBezTo>
                    <a:cubicBezTo>
                      <a:pt x="1429" y="999"/>
                      <a:pt x="1428" y="999"/>
                      <a:pt x="1427" y="998"/>
                    </a:cubicBezTo>
                    <a:cubicBezTo>
                      <a:pt x="1426" y="998"/>
                      <a:pt x="1425" y="997"/>
                      <a:pt x="1425" y="997"/>
                    </a:cubicBezTo>
                    <a:cubicBezTo>
                      <a:pt x="1424" y="996"/>
                      <a:pt x="1423" y="996"/>
                      <a:pt x="1422" y="995"/>
                    </a:cubicBezTo>
                    <a:cubicBezTo>
                      <a:pt x="1421" y="994"/>
                      <a:pt x="1420" y="994"/>
                      <a:pt x="1419" y="993"/>
                    </a:cubicBezTo>
                    <a:cubicBezTo>
                      <a:pt x="1418" y="992"/>
                      <a:pt x="1418" y="992"/>
                      <a:pt x="1417" y="991"/>
                    </a:cubicBezTo>
                    <a:cubicBezTo>
                      <a:pt x="1416" y="991"/>
                      <a:pt x="1415" y="990"/>
                      <a:pt x="1414" y="989"/>
                    </a:cubicBezTo>
                    <a:cubicBezTo>
                      <a:pt x="1413" y="988"/>
                      <a:pt x="1413" y="988"/>
                      <a:pt x="1412" y="987"/>
                    </a:cubicBezTo>
                    <a:cubicBezTo>
                      <a:pt x="1411" y="986"/>
                      <a:pt x="1410" y="985"/>
                      <a:pt x="1409" y="984"/>
                    </a:cubicBezTo>
                    <a:cubicBezTo>
                      <a:pt x="1408" y="983"/>
                      <a:pt x="1407" y="983"/>
                      <a:pt x="1407" y="982"/>
                    </a:cubicBezTo>
                    <a:cubicBezTo>
                      <a:pt x="1406" y="981"/>
                      <a:pt x="1404" y="980"/>
                      <a:pt x="1403" y="978"/>
                    </a:cubicBezTo>
                    <a:cubicBezTo>
                      <a:pt x="1403" y="978"/>
                      <a:pt x="1402" y="977"/>
                      <a:pt x="1402" y="977"/>
                    </a:cubicBezTo>
                    <a:cubicBezTo>
                      <a:pt x="1400" y="975"/>
                      <a:pt x="1399" y="972"/>
                      <a:pt x="1397" y="970"/>
                    </a:cubicBezTo>
                    <a:cubicBezTo>
                      <a:pt x="1396" y="969"/>
                      <a:pt x="1396" y="969"/>
                      <a:pt x="1396" y="968"/>
                    </a:cubicBezTo>
                    <a:cubicBezTo>
                      <a:pt x="1394" y="966"/>
                      <a:pt x="1393" y="964"/>
                      <a:pt x="1392" y="963"/>
                    </a:cubicBezTo>
                    <a:cubicBezTo>
                      <a:pt x="1391" y="962"/>
                      <a:pt x="1391" y="961"/>
                      <a:pt x="1390" y="960"/>
                    </a:cubicBezTo>
                    <a:cubicBezTo>
                      <a:pt x="1390" y="959"/>
                      <a:pt x="1389" y="958"/>
                      <a:pt x="1389" y="956"/>
                    </a:cubicBezTo>
                    <a:cubicBezTo>
                      <a:pt x="1388" y="955"/>
                      <a:pt x="1387" y="954"/>
                      <a:pt x="1387" y="953"/>
                    </a:cubicBezTo>
                    <a:cubicBezTo>
                      <a:pt x="1386" y="952"/>
                      <a:pt x="1386" y="951"/>
                      <a:pt x="1385" y="949"/>
                    </a:cubicBezTo>
                    <a:cubicBezTo>
                      <a:pt x="1384" y="948"/>
                      <a:pt x="1384" y="947"/>
                      <a:pt x="1383" y="946"/>
                    </a:cubicBezTo>
                    <a:cubicBezTo>
                      <a:pt x="1383" y="945"/>
                      <a:pt x="1382" y="943"/>
                      <a:pt x="1382" y="942"/>
                    </a:cubicBezTo>
                    <a:cubicBezTo>
                      <a:pt x="1381" y="941"/>
                      <a:pt x="1381" y="939"/>
                      <a:pt x="1380" y="938"/>
                    </a:cubicBezTo>
                    <a:cubicBezTo>
                      <a:pt x="1380" y="937"/>
                      <a:pt x="1379" y="935"/>
                      <a:pt x="1379" y="934"/>
                    </a:cubicBezTo>
                    <a:cubicBezTo>
                      <a:pt x="1378" y="932"/>
                      <a:pt x="1377" y="930"/>
                      <a:pt x="1377" y="929"/>
                    </a:cubicBezTo>
                    <a:cubicBezTo>
                      <a:pt x="1370" y="908"/>
                      <a:pt x="1370" y="908"/>
                      <a:pt x="1370" y="908"/>
                    </a:cubicBezTo>
                    <a:cubicBezTo>
                      <a:pt x="1369" y="905"/>
                      <a:pt x="1368" y="901"/>
                      <a:pt x="1367" y="898"/>
                    </a:cubicBezTo>
                    <a:cubicBezTo>
                      <a:pt x="1367" y="897"/>
                      <a:pt x="1366" y="896"/>
                      <a:pt x="1366" y="895"/>
                    </a:cubicBezTo>
                    <a:cubicBezTo>
                      <a:pt x="1365" y="892"/>
                      <a:pt x="1365" y="889"/>
                      <a:pt x="1364" y="887"/>
                    </a:cubicBezTo>
                    <a:cubicBezTo>
                      <a:pt x="1364" y="886"/>
                      <a:pt x="1364" y="885"/>
                      <a:pt x="1363" y="884"/>
                    </a:cubicBezTo>
                    <a:cubicBezTo>
                      <a:pt x="1363" y="880"/>
                      <a:pt x="1362" y="876"/>
                      <a:pt x="1361" y="873"/>
                    </a:cubicBezTo>
                    <a:cubicBezTo>
                      <a:pt x="1361" y="872"/>
                      <a:pt x="1361" y="871"/>
                      <a:pt x="1361" y="871"/>
                    </a:cubicBezTo>
                    <a:cubicBezTo>
                      <a:pt x="1361" y="868"/>
                      <a:pt x="1360" y="864"/>
                      <a:pt x="1360" y="861"/>
                    </a:cubicBezTo>
                    <a:cubicBezTo>
                      <a:pt x="1360" y="860"/>
                      <a:pt x="1360" y="858"/>
                      <a:pt x="1360" y="857"/>
                    </a:cubicBezTo>
                    <a:cubicBezTo>
                      <a:pt x="1359" y="855"/>
                      <a:pt x="1359" y="854"/>
                      <a:pt x="1359" y="852"/>
                    </a:cubicBezTo>
                    <a:cubicBezTo>
                      <a:pt x="1359" y="850"/>
                      <a:pt x="1359" y="849"/>
                      <a:pt x="1359" y="847"/>
                    </a:cubicBezTo>
                    <a:cubicBezTo>
                      <a:pt x="1359" y="845"/>
                      <a:pt x="1359" y="844"/>
                      <a:pt x="1359" y="842"/>
                    </a:cubicBezTo>
                    <a:cubicBezTo>
                      <a:pt x="1358" y="840"/>
                      <a:pt x="1358" y="839"/>
                      <a:pt x="1358" y="837"/>
                    </a:cubicBezTo>
                    <a:cubicBezTo>
                      <a:pt x="1358" y="835"/>
                      <a:pt x="1358" y="834"/>
                      <a:pt x="1358" y="832"/>
                    </a:cubicBezTo>
                    <a:cubicBezTo>
                      <a:pt x="1358" y="830"/>
                      <a:pt x="1358" y="829"/>
                      <a:pt x="1358" y="827"/>
                    </a:cubicBezTo>
                    <a:cubicBezTo>
                      <a:pt x="1358" y="825"/>
                      <a:pt x="1358" y="823"/>
                      <a:pt x="1358" y="822"/>
                    </a:cubicBezTo>
                    <a:cubicBezTo>
                      <a:pt x="1358" y="820"/>
                      <a:pt x="1358" y="819"/>
                      <a:pt x="1358" y="817"/>
                    </a:cubicBezTo>
                    <a:cubicBezTo>
                      <a:pt x="1359" y="813"/>
                      <a:pt x="1359" y="809"/>
                      <a:pt x="1359" y="805"/>
                    </a:cubicBezTo>
                    <a:cubicBezTo>
                      <a:pt x="1359" y="805"/>
                      <a:pt x="1359" y="804"/>
                      <a:pt x="1359" y="804"/>
                    </a:cubicBezTo>
                    <a:cubicBezTo>
                      <a:pt x="1359" y="800"/>
                      <a:pt x="1360" y="797"/>
                      <a:pt x="1360" y="793"/>
                    </a:cubicBezTo>
                    <a:cubicBezTo>
                      <a:pt x="1360" y="792"/>
                      <a:pt x="1360" y="790"/>
                      <a:pt x="1361" y="789"/>
                    </a:cubicBezTo>
                    <a:cubicBezTo>
                      <a:pt x="1361" y="787"/>
                      <a:pt x="1361" y="784"/>
                      <a:pt x="1361" y="782"/>
                    </a:cubicBezTo>
                    <a:cubicBezTo>
                      <a:pt x="1362" y="781"/>
                      <a:pt x="1362" y="779"/>
                      <a:pt x="1362" y="778"/>
                    </a:cubicBezTo>
                    <a:cubicBezTo>
                      <a:pt x="1362" y="776"/>
                      <a:pt x="1363" y="773"/>
                      <a:pt x="1363" y="771"/>
                    </a:cubicBezTo>
                    <a:cubicBezTo>
                      <a:pt x="1363" y="770"/>
                      <a:pt x="1364" y="768"/>
                      <a:pt x="1364" y="767"/>
                    </a:cubicBezTo>
                    <a:cubicBezTo>
                      <a:pt x="1364" y="765"/>
                      <a:pt x="1365" y="763"/>
                      <a:pt x="1365" y="761"/>
                    </a:cubicBezTo>
                    <a:cubicBezTo>
                      <a:pt x="1365" y="759"/>
                      <a:pt x="1366" y="758"/>
                      <a:pt x="1366" y="757"/>
                    </a:cubicBezTo>
                    <a:cubicBezTo>
                      <a:pt x="1366" y="754"/>
                      <a:pt x="1367" y="752"/>
                      <a:pt x="1367" y="750"/>
                    </a:cubicBezTo>
                    <a:cubicBezTo>
                      <a:pt x="1368" y="749"/>
                      <a:pt x="1368" y="748"/>
                      <a:pt x="1368" y="746"/>
                    </a:cubicBezTo>
                    <a:cubicBezTo>
                      <a:pt x="1369" y="744"/>
                      <a:pt x="1369" y="742"/>
                      <a:pt x="1370" y="740"/>
                    </a:cubicBezTo>
                    <a:cubicBezTo>
                      <a:pt x="1370" y="739"/>
                      <a:pt x="1370" y="738"/>
                      <a:pt x="1371" y="736"/>
                    </a:cubicBezTo>
                    <a:cubicBezTo>
                      <a:pt x="1371" y="734"/>
                      <a:pt x="1372" y="732"/>
                      <a:pt x="1373" y="729"/>
                    </a:cubicBezTo>
                    <a:cubicBezTo>
                      <a:pt x="1373" y="728"/>
                      <a:pt x="1373" y="727"/>
                      <a:pt x="1373" y="727"/>
                    </a:cubicBezTo>
                    <a:cubicBezTo>
                      <a:pt x="1374" y="723"/>
                      <a:pt x="1375" y="720"/>
                      <a:pt x="1377" y="717"/>
                    </a:cubicBezTo>
                    <a:cubicBezTo>
                      <a:pt x="1377" y="716"/>
                      <a:pt x="1377" y="716"/>
                      <a:pt x="1377" y="715"/>
                    </a:cubicBezTo>
                    <a:cubicBezTo>
                      <a:pt x="1378" y="712"/>
                      <a:pt x="1379" y="710"/>
                      <a:pt x="1380" y="707"/>
                    </a:cubicBezTo>
                    <a:cubicBezTo>
                      <a:pt x="1380" y="706"/>
                      <a:pt x="1381" y="706"/>
                      <a:pt x="1381" y="705"/>
                    </a:cubicBezTo>
                    <a:cubicBezTo>
                      <a:pt x="1382" y="702"/>
                      <a:pt x="1383" y="700"/>
                      <a:pt x="1384" y="698"/>
                    </a:cubicBezTo>
                    <a:cubicBezTo>
                      <a:pt x="1384" y="696"/>
                      <a:pt x="1385" y="695"/>
                      <a:pt x="1385" y="694"/>
                    </a:cubicBezTo>
                    <a:cubicBezTo>
                      <a:pt x="1386" y="692"/>
                      <a:pt x="1387" y="690"/>
                      <a:pt x="1387" y="688"/>
                    </a:cubicBezTo>
                    <a:cubicBezTo>
                      <a:pt x="1388" y="687"/>
                      <a:pt x="1388" y="686"/>
                      <a:pt x="1389" y="685"/>
                    </a:cubicBezTo>
                    <a:cubicBezTo>
                      <a:pt x="1390" y="683"/>
                      <a:pt x="1391" y="680"/>
                      <a:pt x="1392" y="678"/>
                    </a:cubicBezTo>
                    <a:cubicBezTo>
                      <a:pt x="1393" y="677"/>
                      <a:pt x="1393" y="676"/>
                      <a:pt x="1394" y="675"/>
                    </a:cubicBezTo>
                    <a:cubicBezTo>
                      <a:pt x="1395" y="673"/>
                      <a:pt x="1396" y="671"/>
                      <a:pt x="1397" y="669"/>
                    </a:cubicBezTo>
                    <a:cubicBezTo>
                      <a:pt x="1397" y="668"/>
                      <a:pt x="1398" y="667"/>
                      <a:pt x="1398" y="666"/>
                    </a:cubicBezTo>
                    <a:cubicBezTo>
                      <a:pt x="1400" y="662"/>
                      <a:pt x="1402" y="659"/>
                      <a:pt x="1404" y="656"/>
                    </a:cubicBezTo>
                    <a:cubicBezTo>
                      <a:pt x="1404" y="656"/>
                      <a:pt x="1404" y="655"/>
                      <a:pt x="1404" y="655"/>
                    </a:cubicBezTo>
                    <a:cubicBezTo>
                      <a:pt x="1406" y="651"/>
                      <a:pt x="1409" y="648"/>
                      <a:pt x="1411" y="645"/>
                    </a:cubicBezTo>
                    <a:cubicBezTo>
                      <a:pt x="1412" y="644"/>
                      <a:pt x="1412" y="642"/>
                      <a:pt x="1413" y="641"/>
                    </a:cubicBezTo>
                    <a:cubicBezTo>
                      <a:pt x="1414" y="640"/>
                      <a:pt x="1415" y="639"/>
                      <a:pt x="1415" y="638"/>
                    </a:cubicBezTo>
                    <a:cubicBezTo>
                      <a:pt x="1416" y="636"/>
                      <a:pt x="1417" y="635"/>
                      <a:pt x="1419" y="634"/>
                    </a:cubicBezTo>
                    <a:cubicBezTo>
                      <a:pt x="1419" y="633"/>
                      <a:pt x="1420" y="632"/>
                      <a:pt x="1421" y="631"/>
                    </a:cubicBezTo>
                    <a:cubicBezTo>
                      <a:pt x="1422" y="629"/>
                      <a:pt x="1423" y="628"/>
                      <a:pt x="1424" y="626"/>
                    </a:cubicBezTo>
                    <a:cubicBezTo>
                      <a:pt x="1425" y="625"/>
                      <a:pt x="1425" y="625"/>
                      <a:pt x="1426" y="624"/>
                    </a:cubicBezTo>
                    <a:cubicBezTo>
                      <a:pt x="1428" y="622"/>
                      <a:pt x="1430" y="620"/>
                      <a:pt x="1432" y="617"/>
                    </a:cubicBezTo>
                    <a:cubicBezTo>
                      <a:pt x="1680" y="341"/>
                      <a:pt x="1680" y="341"/>
                      <a:pt x="1680" y="341"/>
                    </a:cubicBezTo>
                    <a:cubicBezTo>
                      <a:pt x="1712" y="306"/>
                      <a:pt x="1747" y="292"/>
                      <a:pt x="1778" y="299"/>
                    </a:cubicBezTo>
                    <a:cubicBezTo>
                      <a:pt x="420" y="7"/>
                      <a:pt x="420" y="7"/>
                      <a:pt x="420" y="7"/>
                    </a:cubicBezTo>
                    <a:cubicBezTo>
                      <a:pt x="389" y="0"/>
                      <a:pt x="354" y="14"/>
                      <a:pt x="322" y="49"/>
                    </a:cubicBezTo>
                    <a:cubicBezTo>
                      <a:pt x="74" y="326"/>
                      <a:pt x="74" y="326"/>
                      <a:pt x="74" y="326"/>
                    </a:cubicBezTo>
                    <a:cubicBezTo>
                      <a:pt x="72" y="328"/>
                      <a:pt x="70" y="330"/>
                      <a:pt x="68" y="332"/>
                    </a:cubicBezTo>
                    <a:cubicBezTo>
                      <a:pt x="67" y="333"/>
                      <a:pt x="67" y="334"/>
                      <a:pt x="66" y="334"/>
                    </a:cubicBezTo>
                    <a:cubicBezTo>
                      <a:pt x="65" y="336"/>
                      <a:pt x="64" y="337"/>
                      <a:pt x="63" y="339"/>
                    </a:cubicBezTo>
                    <a:cubicBezTo>
                      <a:pt x="62" y="340"/>
                      <a:pt x="61" y="341"/>
                      <a:pt x="61" y="342"/>
                    </a:cubicBezTo>
                    <a:cubicBezTo>
                      <a:pt x="59" y="343"/>
                      <a:pt x="58" y="345"/>
                      <a:pt x="57" y="346"/>
                    </a:cubicBezTo>
                    <a:cubicBezTo>
                      <a:pt x="57" y="347"/>
                      <a:pt x="56" y="348"/>
                      <a:pt x="55" y="349"/>
                    </a:cubicBezTo>
                    <a:cubicBezTo>
                      <a:pt x="55" y="350"/>
                      <a:pt x="54" y="351"/>
                      <a:pt x="53" y="352"/>
                    </a:cubicBezTo>
                    <a:cubicBezTo>
                      <a:pt x="53" y="353"/>
                      <a:pt x="53" y="353"/>
                      <a:pt x="53" y="353"/>
                    </a:cubicBezTo>
                    <a:cubicBezTo>
                      <a:pt x="51" y="356"/>
                      <a:pt x="48" y="360"/>
                      <a:pt x="46" y="363"/>
                    </a:cubicBezTo>
                    <a:cubicBezTo>
                      <a:pt x="46" y="363"/>
                      <a:pt x="46" y="364"/>
                      <a:pt x="46" y="364"/>
                    </a:cubicBezTo>
                    <a:cubicBezTo>
                      <a:pt x="44" y="367"/>
                      <a:pt x="42" y="370"/>
                      <a:pt x="40" y="374"/>
                    </a:cubicBezTo>
                    <a:cubicBezTo>
                      <a:pt x="40" y="374"/>
                      <a:pt x="40" y="375"/>
                      <a:pt x="40" y="375"/>
                    </a:cubicBezTo>
                    <a:cubicBezTo>
                      <a:pt x="39" y="376"/>
                      <a:pt x="39" y="376"/>
                      <a:pt x="39" y="377"/>
                    </a:cubicBezTo>
                    <a:cubicBezTo>
                      <a:pt x="38" y="379"/>
                      <a:pt x="37" y="381"/>
                      <a:pt x="36" y="383"/>
                    </a:cubicBezTo>
                    <a:cubicBezTo>
                      <a:pt x="35" y="384"/>
                      <a:pt x="35" y="385"/>
                      <a:pt x="34" y="386"/>
                    </a:cubicBezTo>
                    <a:cubicBezTo>
                      <a:pt x="33" y="389"/>
                      <a:pt x="32" y="391"/>
                      <a:pt x="31" y="393"/>
                    </a:cubicBezTo>
                    <a:cubicBezTo>
                      <a:pt x="31" y="394"/>
                      <a:pt x="30" y="395"/>
                      <a:pt x="30" y="395"/>
                    </a:cubicBezTo>
                    <a:cubicBezTo>
                      <a:pt x="29" y="396"/>
                      <a:pt x="29" y="396"/>
                      <a:pt x="29" y="396"/>
                    </a:cubicBezTo>
                    <a:cubicBezTo>
                      <a:pt x="29" y="398"/>
                      <a:pt x="28" y="400"/>
                      <a:pt x="27" y="402"/>
                    </a:cubicBezTo>
                    <a:cubicBezTo>
                      <a:pt x="27" y="403"/>
                      <a:pt x="26" y="404"/>
                      <a:pt x="26" y="406"/>
                    </a:cubicBezTo>
                    <a:cubicBezTo>
                      <a:pt x="25" y="408"/>
                      <a:pt x="24" y="410"/>
                      <a:pt x="23" y="413"/>
                    </a:cubicBezTo>
                    <a:cubicBezTo>
                      <a:pt x="23" y="414"/>
                      <a:pt x="22" y="414"/>
                      <a:pt x="22" y="415"/>
                    </a:cubicBezTo>
                    <a:cubicBezTo>
                      <a:pt x="22" y="415"/>
                      <a:pt x="22" y="415"/>
                      <a:pt x="22" y="415"/>
                    </a:cubicBezTo>
                    <a:cubicBezTo>
                      <a:pt x="21" y="418"/>
                      <a:pt x="20" y="421"/>
                      <a:pt x="19" y="423"/>
                    </a:cubicBezTo>
                    <a:cubicBezTo>
                      <a:pt x="19" y="424"/>
                      <a:pt x="19" y="424"/>
                      <a:pt x="19" y="425"/>
                    </a:cubicBezTo>
                    <a:cubicBezTo>
                      <a:pt x="17" y="428"/>
                      <a:pt x="16" y="431"/>
                      <a:pt x="15" y="435"/>
                    </a:cubicBezTo>
                    <a:cubicBezTo>
                      <a:pt x="15" y="435"/>
                      <a:pt x="15" y="435"/>
                      <a:pt x="15" y="435"/>
                    </a:cubicBezTo>
                    <a:cubicBezTo>
                      <a:pt x="15" y="436"/>
                      <a:pt x="15" y="437"/>
                      <a:pt x="15" y="438"/>
                    </a:cubicBezTo>
                    <a:cubicBezTo>
                      <a:pt x="14" y="440"/>
                      <a:pt x="13" y="442"/>
                      <a:pt x="13" y="444"/>
                    </a:cubicBezTo>
                    <a:cubicBezTo>
                      <a:pt x="12" y="446"/>
                      <a:pt x="12" y="447"/>
                      <a:pt x="12" y="448"/>
                    </a:cubicBezTo>
                    <a:cubicBezTo>
                      <a:pt x="11" y="450"/>
                      <a:pt x="11" y="452"/>
                      <a:pt x="10" y="454"/>
                    </a:cubicBezTo>
                    <a:cubicBezTo>
                      <a:pt x="10" y="455"/>
                      <a:pt x="10" y="455"/>
                      <a:pt x="10" y="455"/>
                    </a:cubicBezTo>
                    <a:cubicBezTo>
                      <a:pt x="10" y="456"/>
                      <a:pt x="10" y="457"/>
                      <a:pt x="9" y="458"/>
                    </a:cubicBezTo>
                    <a:cubicBezTo>
                      <a:pt x="9" y="460"/>
                      <a:pt x="8" y="463"/>
                      <a:pt x="8" y="465"/>
                    </a:cubicBezTo>
                    <a:cubicBezTo>
                      <a:pt x="8" y="466"/>
                      <a:pt x="7" y="467"/>
                      <a:pt x="7" y="469"/>
                    </a:cubicBezTo>
                    <a:cubicBezTo>
                      <a:pt x="7" y="471"/>
                      <a:pt x="6" y="473"/>
                      <a:pt x="6" y="475"/>
                    </a:cubicBezTo>
                    <a:cubicBezTo>
                      <a:pt x="6" y="475"/>
                      <a:pt x="6" y="476"/>
                      <a:pt x="6" y="476"/>
                    </a:cubicBezTo>
                    <a:cubicBezTo>
                      <a:pt x="5" y="477"/>
                      <a:pt x="5" y="478"/>
                      <a:pt x="5" y="479"/>
                    </a:cubicBezTo>
                    <a:cubicBezTo>
                      <a:pt x="5" y="481"/>
                      <a:pt x="4" y="484"/>
                      <a:pt x="4" y="486"/>
                    </a:cubicBezTo>
                    <a:cubicBezTo>
                      <a:pt x="4" y="487"/>
                      <a:pt x="4" y="489"/>
                      <a:pt x="3" y="490"/>
                    </a:cubicBezTo>
                    <a:cubicBezTo>
                      <a:pt x="3" y="493"/>
                      <a:pt x="3" y="495"/>
                      <a:pt x="3" y="497"/>
                    </a:cubicBezTo>
                    <a:cubicBezTo>
                      <a:pt x="2" y="498"/>
                      <a:pt x="2" y="499"/>
                      <a:pt x="2" y="499"/>
                    </a:cubicBezTo>
                    <a:cubicBezTo>
                      <a:pt x="2" y="500"/>
                      <a:pt x="2" y="501"/>
                      <a:pt x="2" y="501"/>
                    </a:cubicBezTo>
                    <a:cubicBezTo>
                      <a:pt x="2" y="505"/>
                      <a:pt x="1" y="508"/>
                      <a:pt x="1" y="512"/>
                    </a:cubicBezTo>
                    <a:cubicBezTo>
                      <a:pt x="1" y="512"/>
                      <a:pt x="1" y="513"/>
                      <a:pt x="1" y="513"/>
                    </a:cubicBezTo>
                    <a:cubicBezTo>
                      <a:pt x="1" y="517"/>
                      <a:pt x="1" y="521"/>
                      <a:pt x="0" y="525"/>
                    </a:cubicBezTo>
                    <a:cubicBezTo>
                      <a:pt x="0" y="526"/>
                      <a:pt x="0" y="526"/>
                      <a:pt x="0" y="527"/>
                    </a:cubicBezTo>
                    <a:cubicBezTo>
                      <a:pt x="0" y="528"/>
                      <a:pt x="0" y="529"/>
                      <a:pt x="0" y="530"/>
                    </a:cubicBezTo>
                    <a:cubicBezTo>
                      <a:pt x="0" y="532"/>
                      <a:pt x="0" y="533"/>
                      <a:pt x="0" y="535"/>
                    </a:cubicBezTo>
                    <a:cubicBezTo>
                      <a:pt x="0" y="537"/>
                      <a:pt x="0" y="538"/>
                      <a:pt x="0" y="540"/>
                    </a:cubicBezTo>
                    <a:cubicBezTo>
                      <a:pt x="0" y="542"/>
                      <a:pt x="0" y="543"/>
                      <a:pt x="0" y="545"/>
                    </a:cubicBezTo>
                    <a:cubicBezTo>
                      <a:pt x="0" y="547"/>
                      <a:pt x="0" y="548"/>
                      <a:pt x="0" y="550"/>
                    </a:cubicBezTo>
                    <a:cubicBezTo>
                      <a:pt x="1" y="552"/>
                      <a:pt x="1" y="553"/>
                      <a:pt x="1" y="555"/>
                    </a:cubicBezTo>
                    <a:cubicBezTo>
                      <a:pt x="1" y="557"/>
                      <a:pt x="1" y="558"/>
                      <a:pt x="1" y="560"/>
                    </a:cubicBezTo>
                    <a:cubicBezTo>
                      <a:pt x="1" y="562"/>
                      <a:pt x="1" y="563"/>
                      <a:pt x="2" y="565"/>
                    </a:cubicBezTo>
                    <a:cubicBezTo>
                      <a:pt x="2" y="566"/>
                      <a:pt x="2" y="567"/>
                      <a:pt x="2" y="568"/>
                    </a:cubicBezTo>
                    <a:cubicBezTo>
                      <a:pt x="2" y="568"/>
                      <a:pt x="2" y="569"/>
                      <a:pt x="2" y="569"/>
                    </a:cubicBezTo>
                    <a:cubicBezTo>
                      <a:pt x="2" y="572"/>
                      <a:pt x="3" y="576"/>
                      <a:pt x="3" y="579"/>
                    </a:cubicBezTo>
                    <a:cubicBezTo>
                      <a:pt x="3" y="579"/>
                      <a:pt x="3" y="580"/>
                      <a:pt x="3" y="581"/>
                    </a:cubicBezTo>
                    <a:cubicBezTo>
                      <a:pt x="4" y="584"/>
                      <a:pt x="5" y="588"/>
                      <a:pt x="5" y="592"/>
                    </a:cubicBezTo>
                    <a:cubicBezTo>
                      <a:pt x="6" y="593"/>
                      <a:pt x="6" y="594"/>
                      <a:pt x="6" y="595"/>
                    </a:cubicBezTo>
                    <a:cubicBezTo>
                      <a:pt x="7" y="597"/>
                      <a:pt x="7" y="600"/>
                      <a:pt x="8" y="603"/>
                    </a:cubicBezTo>
                    <a:cubicBezTo>
                      <a:pt x="8" y="604"/>
                      <a:pt x="9" y="605"/>
                      <a:pt x="9" y="606"/>
                    </a:cubicBezTo>
                    <a:cubicBezTo>
                      <a:pt x="10" y="610"/>
                      <a:pt x="11" y="613"/>
                      <a:pt x="12" y="616"/>
                    </a:cubicBezTo>
                    <a:cubicBezTo>
                      <a:pt x="19" y="637"/>
                      <a:pt x="19" y="637"/>
                      <a:pt x="19" y="637"/>
                    </a:cubicBezTo>
                    <a:cubicBezTo>
                      <a:pt x="19" y="638"/>
                      <a:pt x="19" y="639"/>
                      <a:pt x="20" y="640"/>
                    </a:cubicBezTo>
                    <a:cubicBezTo>
                      <a:pt x="20" y="640"/>
                      <a:pt x="20" y="641"/>
                      <a:pt x="20" y="642"/>
                    </a:cubicBezTo>
                    <a:cubicBezTo>
                      <a:pt x="21" y="643"/>
                      <a:pt x="22" y="645"/>
                      <a:pt x="22" y="646"/>
                    </a:cubicBezTo>
                    <a:cubicBezTo>
                      <a:pt x="23" y="648"/>
                      <a:pt x="23" y="649"/>
                      <a:pt x="24" y="650"/>
                    </a:cubicBezTo>
                    <a:cubicBezTo>
                      <a:pt x="24" y="651"/>
                      <a:pt x="25" y="653"/>
                      <a:pt x="25" y="654"/>
                    </a:cubicBezTo>
                    <a:cubicBezTo>
                      <a:pt x="26" y="655"/>
                      <a:pt x="26" y="656"/>
                      <a:pt x="27" y="658"/>
                    </a:cubicBezTo>
                    <a:cubicBezTo>
                      <a:pt x="27" y="659"/>
                      <a:pt x="28" y="660"/>
                      <a:pt x="29" y="661"/>
                    </a:cubicBezTo>
                    <a:cubicBezTo>
                      <a:pt x="29" y="662"/>
                      <a:pt x="30" y="663"/>
                      <a:pt x="30" y="665"/>
                    </a:cubicBezTo>
                    <a:cubicBezTo>
                      <a:pt x="31" y="666"/>
                      <a:pt x="32" y="667"/>
                      <a:pt x="32" y="668"/>
                    </a:cubicBezTo>
                    <a:cubicBezTo>
                      <a:pt x="33" y="668"/>
                      <a:pt x="33" y="669"/>
                      <a:pt x="33" y="669"/>
                    </a:cubicBezTo>
                    <a:cubicBezTo>
                      <a:pt x="33" y="670"/>
                      <a:pt x="34" y="670"/>
                      <a:pt x="34" y="671"/>
                    </a:cubicBezTo>
                    <a:cubicBezTo>
                      <a:pt x="35" y="673"/>
                      <a:pt x="36" y="674"/>
                      <a:pt x="38" y="676"/>
                    </a:cubicBezTo>
                    <a:cubicBezTo>
                      <a:pt x="38" y="677"/>
                      <a:pt x="38" y="678"/>
                      <a:pt x="39" y="678"/>
                    </a:cubicBezTo>
                    <a:cubicBezTo>
                      <a:pt x="41" y="680"/>
                      <a:pt x="42" y="683"/>
                      <a:pt x="44" y="685"/>
                    </a:cubicBezTo>
                    <a:cubicBezTo>
                      <a:pt x="44" y="685"/>
                      <a:pt x="44" y="685"/>
                      <a:pt x="44" y="685"/>
                    </a:cubicBezTo>
                    <a:cubicBezTo>
                      <a:pt x="45" y="685"/>
                      <a:pt x="45" y="686"/>
                      <a:pt x="45" y="686"/>
                    </a:cubicBezTo>
                    <a:cubicBezTo>
                      <a:pt x="46" y="688"/>
                      <a:pt x="48" y="689"/>
                      <a:pt x="49" y="690"/>
                    </a:cubicBezTo>
                    <a:cubicBezTo>
                      <a:pt x="49" y="691"/>
                      <a:pt x="50" y="691"/>
                      <a:pt x="51" y="692"/>
                    </a:cubicBezTo>
                    <a:cubicBezTo>
                      <a:pt x="52" y="693"/>
                      <a:pt x="53" y="694"/>
                      <a:pt x="54" y="695"/>
                    </a:cubicBezTo>
                    <a:cubicBezTo>
                      <a:pt x="55" y="696"/>
                      <a:pt x="55" y="696"/>
                      <a:pt x="55" y="696"/>
                    </a:cubicBezTo>
                    <a:cubicBezTo>
                      <a:pt x="55" y="696"/>
                      <a:pt x="56" y="697"/>
                      <a:pt x="56" y="697"/>
                    </a:cubicBezTo>
                    <a:cubicBezTo>
                      <a:pt x="57" y="698"/>
                      <a:pt x="58" y="699"/>
                      <a:pt x="59" y="699"/>
                    </a:cubicBezTo>
                    <a:cubicBezTo>
                      <a:pt x="60" y="700"/>
                      <a:pt x="60" y="700"/>
                      <a:pt x="61" y="701"/>
                    </a:cubicBezTo>
                    <a:cubicBezTo>
                      <a:pt x="62" y="702"/>
                      <a:pt x="63" y="702"/>
                      <a:pt x="64" y="703"/>
                    </a:cubicBezTo>
                    <a:cubicBezTo>
                      <a:pt x="64" y="703"/>
                      <a:pt x="65" y="704"/>
                      <a:pt x="65" y="704"/>
                    </a:cubicBezTo>
                    <a:cubicBezTo>
                      <a:pt x="66" y="704"/>
                      <a:pt x="66" y="704"/>
                      <a:pt x="67" y="705"/>
                    </a:cubicBezTo>
                    <a:cubicBezTo>
                      <a:pt x="67" y="705"/>
                      <a:pt x="68" y="706"/>
                      <a:pt x="69" y="706"/>
                    </a:cubicBezTo>
                    <a:cubicBezTo>
                      <a:pt x="70" y="707"/>
                      <a:pt x="71" y="707"/>
                      <a:pt x="72" y="708"/>
                    </a:cubicBezTo>
                    <a:cubicBezTo>
                      <a:pt x="73" y="708"/>
                      <a:pt x="74" y="709"/>
                      <a:pt x="75" y="709"/>
                    </a:cubicBezTo>
                    <a:cubicBezTo>
                      <a:pt x="75" y="709"/>
                      <a:pt x="76" y="709"/>
                      <a:pt x="76" y="710"/>
                    </a:cubicBezTo>
                    <a:cubicBezTo>
                      <a:pt x="77" y="710"/>
                      <a:pt x="77" y="710"/>
                      <a:pt x="77" y="710"/>
                    </a:cubicBezTo>
                    <a:cubicBezTo>
                      <a:pt x="78" y="711"/>
                      <a:pt x="79" y="711"/>
                      <a:pt x="80" y="711"/>
                    </a:cubicBezTo>
                    <a:cubicBezTo>
                      <a:pt x="81" y="712"/>
                      <a:pt x="82" y="712"/>
                      <a:pt x="83" y="712"/>
                    </a:cubicBezTo>
                    <a:cubicBezTo>
                      <a:pt x="84" y="713"/>
                      <a:pt x="85" y="713"/>
                      <a:pt x="86" y="713"/>
                    </a:cubicBezTo>
                    <a:cubicBezTo>
                      <a:pt x="87" y="713"/>
                      <a:pt x="87" y="713"/>
                      <a:pt x="88" y="714"/>
                    </a:cubicBezTo>
                    <a:cubicBezTo>
                      <a:pt x="88" y="714"/>
                      <a:pt x="89" y="714"/>
                      <a:pt x="90" y="714"/>
                    </a:cubicBezTo>
                    <a:lnTo>
                      <a:pt x="1448" y="1006"/>
                    </a:lnTo>
                    <a:close/>
                  </a:path>
                </a:pathLst>
              </a:custGeom>
              <a:solidFill>
                <a:schemeClr val="tx1">
                  <a:lumMod val="65000"/>
                  <a:lumOff val="3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233"/>
              <p:cNvSpPr/>
              <p:nvPr>
                <p:custDataLst>
                  <p:tags r:id="rId4"/>
                </p:custDataLst>
              </p:nvPr>
            </p:nvSpPr>
            <p:spPr bwMode="auto">
              <a:xfrm>
                <a:off x="1984375" y="5992813"/>
                <a:ext cx="639763" cy="788988"/>
              </a:xfrm>
              <a:custGeom>
                <a:gdLst>
                  <a:gd name="T0" fmla="*/ 284 w 612"/>
                  <a:gd name="T1" fmla="*/ 754 h 756"/>
                  <a:gd name="T2" fmla="*/ 275 w 612"/>
                  <a:gd name="T3" fmla="*/ 751 h 756"/>
                  <a:gd name="T4" fmla="*/ 266 w 612"/>
                  <a:gd name="T5" fmla="*/ 746 h 756"/>
                  <a:gd name="T6" fmla="*/ 257 w 612"/>
                  <a:gd name="T7" fmla="*/ 739 h 756"/>
                  <a:gd name="T8" fmla="*/ 250 w 612"/>
                  <a:gd name="T9" fmla="*/ 732 h 756"/>
                  <a:gd name="T10" fmla="*/ 240 w 612"/>
                  <a:gd name="T11" fmla="*/ 720 h 756"/>
                  <a:gd name="T12" fmla="*/ 233 w 612"/>
                  <a:gd name="T13" fmla="*/ 710 h 756"/>
                  <a:gd name="T14" fmla="*/ 226 w 612"/>
                  <a:gd name="T15" fmla="*/ 696 h 756"/>
                  <a:gd name="T16" fmla="*/ 220 w 612"/>
                  <a:gd name="T17" fmla="*/ 682 h 756"/>
                  <a:gd name="T18" fmla="*/ 209 w 612"/>
                  <a:gd name="T19" fmla="*/ 645 h 756"/>
                  <a:gd name="T20" fmla="*/ 204 w 612"/>
                  <a:gd name="T21" fmla="*/ 621 h 756"/>
                  <a:gd name="T22" fmla="*/ 202 w 612"/>
                  <a:gd name="T23" fmla="*/ 602 h 756"/>
                  <a:gd name="T24" fmla="*/ 201 w 612"/>
                  <a:gd name="T25" fmla="*/ 582 h 756"/>
                  <a:gd name="T26" fmla="*/ 201 w 612"/>
                  <a:gd name="T27" fmla="*/ 568 h 756"/>
                  <a:gd name="T28" fmla="*/ 203 w 612"/>
                  <a:gd name="T29" fmla="*/ 542 h 756"/>
                  <a:gd name="T30" fmla="*/ 206 w 612"/>
                  <a:gd name="T31" fmla="*/ 521 h 756"/>
                  <a:gd name="T32" fmla="*/ 209 w 612"/>
                  <a:gd name="T33" fmla="*/ 507 h 756"/>
                  <a:gd name="T34" fmla="*/ 212 w 612"/>
                  <a:gd name="T35" fmla="*/ 490 h 756"/>
                  <a:gd name="T36" fmla="*/ 216 w 612"/>
                  <a:gd name="T37" fmla="*/ 477 h 756"/>
                  <a:gd name="T38" fmla="*/ 223 w 612"/>
                  <a:gd name="T39" fmla="*/ 457 h 756"/>
                  <a:gd name="T40" fmla="*/ 230 w 612"/>
                  <a:gd name="T41" fmla="*/ 438 h 756"/>
                  <a:gd name="T42" fmla="*/ 236 w 612"/>
                  <a:gd name="T43" fmla="*/ 425 h 756"/>
                  <a:gd name="T44" fmla="*/ 246 w 612"/>
                  <a:gd name="T45" fmla="*/ 406 h 756"/>
                  <a:gd name="T46" fmla="*/ 256 w 612"/>
                  <a:gd name="T47" fmla="*/ 391 h 756"/>
                  <a:gd name="T48" fmla="*/ 267 w 612"/>
                  <a:gd name="T49" fmla="*/ 376 h 756"/>
                  <a:gd name="T50" fmla="*/ 612 w 612"/>
                  <a:gd name="T51" fmla="*/ 48 h 756"/>
                  <a:gd name="T52" fmla="*/ 68 w 612"/>
                  <a:gd name="T53" fmla="*/ 332 h 756"/>
                  <a:gd name="T54" fmla="*/ 58 w 612"/>
                  <a:gd name="T55" fmla="*/ 346 h 756"/>
                  <a:gd name="T56" fmla="*/ 46 w 612"/>
                  <a:gd name="T57" fmla="*/ 363 h 756"/>
                  <a:gd name="T58" fmla="*/ 39 w 612"/>
                  <a:gd name="T59" fmla="*/ 377 h 756"/>
                  <a:gd name="T60" fmla="*/ 30 w 612"/>
                  <a:gd name="T61" fmla="*/ 395 h 756"/>
                  <a:gd name="T62" fmla="*/ 23 w 612"/>
                  <a:gd name="T63" fmla="*/ 412 h 756"/>
                  <a:gd name="T64" fmla="*/ 19 w 612"/>
                  <a:gd name="T65" fmla="*/ 425 h 756"/>
                  <a:gd name="T66" fmla="*/ 13 w 612"/>
                  <a:gd name="T67" fmla="*/ 444 h 756"/>
                  <a:gd name="T68" fmla="*/ 9 w 612"/>
                  <a:gd name="T69" fmla="*/ 458 h 756"/>
                  <a:gd name="T70" fmla="*/ 6 w 612"/>
                  <a:gd name="T71" fmla="*/ 476 h 756"/>
                  <a:gd name="T72" fmla="*/ 3 w 612"/>
                  <a:gd name="T73" fmla="*/ 497 h 756"/>
                  <a:gd name="T74" fmla="*/ 1 w 612"/>
                  <a:gd name="T75" fmla="*/ 513 h 756"/>
                  <a:gd name="T76" fmla="*/ 0 w 612"/>
                  <a:gd name="T77" fmla="*/ 535 h 756"/>
                  <a:gd name="T78" fmla="*/ 1 w 612"/>
                  <a:gd name="T79" fmla="*/ 555 h 756"/>
                  <a:gd name="T80" fmla="*/ 2 w 612"/>
                  <a:gd name="T81" fmla="*/ 569 h 756"/>
                  <a:gd name="T82" fmla="*/ 6 w 612"/>
                  <a:gd name="T83" fmla="*/ 594 h 756"/>
                  <a:gd name="T84" fmla="*/ 19 w 612"/>
                  <a:gd name="T85" fmla="*/ 636 h 756"/>
                  <a:gd name="T86" fmla="*/ 24 w 612"/>
                  <a:gd name="T87" fmla="*/ 650 h 756"/>
                  <a:gd name="T88" fmla="*/ 31 w 612"/>
                  <a:gd name="T89" fmla="*/ 664 h 756"/>
                  <a:gd name="T90" fmla="*/ 38 w 612"/>
                  <a:gd name="T91" fmla="*/ 676 h 756"/>
                  <a:gd name="T92" fmla="*/ 45 w 612"/>
                  <a:gd name="T93" fmla="*/ 686 h 756"/>
                  <a:gd name="T94" fmla="*/ 55 w 612"/>
                  <a:gd name="T95" fmla="*/ 696 h 756"/>
                  <a:gd name="T96" fmla="*/ 64 w 612"/>
                  <a:gd name="T97" fmla="*/ 703 h 756"/>
                  <a:gd name="T98" fmla="*/ 72 w 612"/>
                  <a:gd name="T99" fmla="*/ 707 h 756"/>
                  <a:gd name="T100" fmla="*/ 80 w 612"/>
                  <a:gd name="T101" fmla="*/ 711 h 756"/>
                  <a:gd name="T102" fmla="*/ 90 w 612"/>
                  <a:gd name="T103" fmla="*/ 714 h 75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12" h="756">
                    <a:moveTo>
                      <a:pt x="290" y="756"/>
                    </a:moveTo>
                    <a:cubicBezTo>
                      <a:pt x="290" y="756"/>
                      <a:pt x="289" y="756"/>
                      <a:pt x="289" y="756"/>
                    </a:cubicBezTo>
                    <a:cubicBezTo>
                      <a:pt x="288" y="756"/>
                      <a:pt x="287" y="755"/>
                      <a:pt x="287" y="755"/>
                    </a:cubicBezTo>
                    <a:cubicBezTo>
                      <a:pt x="286" y="755"/>
                      <a:pt x="285" y="755"/>
                      <a:pt x="284" y="754"/>
                    </a:cubicBezTo>
                    <a:cubicBezTo>
                      <a:pt x="283" y="754"/>
                      <a:pt x="282" y="754"/>
                      <a:pt x="281" y="753"/>
                    </a:cubicBezTo>
                    <a:cubicBezTo>
                      <a:pt x="280" y="753"/>
                      <a:pt x="279" y="753"/>
                      <a:pt x="278" y="752"/>
                    </a:cubicBezTo>
                    <a:cubicBezTo>
                      <a:pt x="278" y="752"/>
                      <a:pt x="277" y="752"/>
                      <a:pt x="277" y="752"/>
                    </a:cubicBezTo>
                    <a:cubicBezTo>
                      <a:pt x="276" y="752"/>
                      <a:pt x="276" y="751"/>
                      <a:pt x="275" y="751"/>
                    </a:cubicBezTo>
                    <a:cubicBezTo>
                      <a:pt x="275" y="751"/>
                      <a:pt x="274" y="750"/>
                      <a:pt x="273" y="750"/>
                    </a:cubicBezTo>
                    <a:cubicBezTo>
                      <a:pt x="272" y="749"/>
                      <a:pt x="271" y="749"/>
                      <a:pt x="270" y="748"/>
                    </a:cubicBezTo>
                    <a:cubicBezTo>
                      <a:pt x="269" y="748"/>
                      <a:pt x="268" y="747"/>
                      <a:pt x="267" y="747"/>
                    </a:cubicBezTo>
                    <a:cubicBezTo>
                      <a:pt x="267" y="747"/>
                      <a:pt x="266" y="746"/>
                      <a:pt x="266" y="746"/>
                    </a:cubicBezTo>
                    <a:cubicBezTo>
                      <a:pt x="266" y="746"/>
                      <a:pt x="265" y="745"/>
                      <a:pt x="265" y="745"/>
                    </a:cubicBezTo>
                    <a:cubicBezTo>
                      <a:pt x="264" y="745"/>
                      <a:pt x="263" y="744"/>
                      <a:pt x="262" y="743"/>
                    </a:cubicBezTo>
                    <a:cubicBezTo>
                      <a:pt x="261" y="743"/>
                      <a:pt x="260" y="742"/>
                      <a:pt x="260" y="741"/>
                    </a:cubicBezTo>
                    <a:cubicBezTo>
                      <a:pt x="259" y="741"/>
                      <a:pt x="258" y="740"/>
                      <a:pt x="257" y="739"/>
                    </a:cubicBezTo>
                    <a:cubicBezTo>
                      <a:pt x="256" y="739"/>
                      <a:pt x="256" y="738"/>
                      <a:pt x="255" y="738"/>
                    </a:cubicBezTo>
                    <a:cubicBezTo>
                      <a:pt x="255" y="737"/>
                      <a:pt x="255" y="737"/>
                      <a:pt x="255" y="737"/>
                    </a:cubicBezTo>
                    <a:cubicBezTo>
                      <a:pt x="254" y="736"/>
                      <a:pt x="253" y="735"/>
                      <a:pt x="251" y="734"/>
                    </a:cubicBezTo>
                    <a:cubicBezTo>
                      <a:pt x="251" y="734"/>
                      <a:pt x="250" y="733"/>
                      <a:pt x="250" y="732"/>
                    </a:cubicBezTo>
                    <a:cubicBezTo>
                      <a:pt x="248" y="731"/>
                      <a:pt x="247" y="730"/>
                      <a:pt x="246" y="728"/>
                    </a:cubicBezTo>
                    <a:cubicBezTo>
                      <a:pt x="246" y="728"/>
                      <a:pt x="245" y="728"/>
                      <a:pt x="245" y="727"/>
                    </a:cubicBezTo>
                    <a:cubicBezTo>
                      <a:pt x="245" y="727"/>
                      <a:pt x="245" y="727"/>
                      <a:pt x="245" y="727"/>
                    </a:cubicBezTo>
                    <a:cubicBezTo>
                      <a:pt x="243" y="725"/>
                      <a:pt x="241" y="723"/>
                      <a:pt x="240" y="720"/>
                    </a:cubicBezTo>
                    <a:cubicBezTo>
                      <a:pt x="239" y="720"/>
                      <a:pt x="239" y="719"/>
                      <a:pt x="238" y="718"/>
                    </a:cubicBezTo>
                    <a:cubicBezTo>
                      <a:pt x="237" y="717"/>
                      <a:pt x="236" y="715"/>
                      <a:pt x="235" y="713"/>
                    </a:cubicBezTo>
                    <a:cubicBezTo>
                      <a:pt x="234" y="712"/>
                      <a:pt x="234" y="712"/>
                      <a:pt x="234" y="712"/>
                    </a:cubicBezTo>
                    <a:cubicBezTo>
                      <a:pt x="234" y="711"/>
                      <a:pt x="233" y="711"/>
                      <a:pt x="233" y="710"/>
                    </a:cubicBezTo>
                    <a:cubicBezTo>
                      <a:pt x="233" y="709"/>
                      <a:pt x="232" y="708"/>
                      <a:pt x="231" y="707"/>
                    </a:cubicBezTo>
                    <a:cubicBezTo>
                      <a:pt x="231" y="706"/>
                      <a:pt x="230" y="705"/>
                      <a:pt x="229" y="703"/>
                    </a:cubicBezTo>
                    <a:cubicBezTo>
                      <a:pt x="229" y="702"/>
                      <a:pt x="228" y="701"/>
                      <a:pt x="228" y="700"/>
                    </a:cubicBezTo>
                    <a:cubicBezTo>
                      <a:pt x="227" y="699"/>
                      <a:pt x="227" y="697"/>
                      <a:pt x="226" y="696"/>
                    </a:cubicBezTo>
                    <a:cubicBezTo>
                      <a:pt x="225" y="695"/>
                      <a:pt x="225" y="694"/>
                      <a:pt x="224" y="692"/>
                    </a:cubicBezTo>
                    <a:cubicBezTo>
                      <a:pt x="224" y="691"/>
                      <a:pt x="223" y="690"/>
                      <a:pt x="223" y="688"/>
                    </a:cubicBezTo>
                    <a:cubicBezTo>
                      <a:pt x="222" y="687"/>
                      <a:pt x="222" y="686"/>
                      <a:pt x="221" y="684"/>
                    </a:cubicBezTo>
                    <a:cubicBezTo>
                      <a:pt x="221" y="683"/>
                      <a:pt x="221" y="683"/>
                      <a:pt x="220" y="682"/>
                    </a:cubicBezTo>
                    <a:cubicBezTo>
                      <a:pt x="220" y="681"/>
                      <a:pt x="220" y="680"/>
                      <a:pt x="219" y="679"/>
                    </a:cubicBezTo>
                    <a:cubicBezTo>
                      <a:pt x="213" y="659"/>
                      <a:pt x="213" y="659"/>
                      <a:pt x="213" y="659"/>
                    </a:cubicBezTo>
                    <a:cubicBezTo>
                      <a:pt x="212" y="655"/>
                      <a:pt x="211" y="652"/>
                      <a:pt x="210" y="648"/>
                    </a:cubicBezTo>
                    <a:cubicBezTo>
                      <a:pt x="209" y="647"/>
                      <a:pt x="209" y="646"/>
                      <a:pt x="209" y="645"/>
                    </a:cubicBezTo>
                    <a:cubicBezTo>
                      <a:pt x="208" y="642"/>
                      <a:pt x="207" y="640"/>
                      <a:pt x="207" y="637"/>
                    </a:cubicBezTo>
                    <a:cubicBezTo>
                      <a:pt x="207" y="636"/>
                      <a:pt x="206" y="635"/>
                      <a:pt x="206" y="634"/>
                    </a:cubicBezTo>
                    <a:cubicBezTo>
                      <a:pt x="205" y="630"/>
                      <a:pt x="205" y="627"/>
                      <a:pt x="204" y="623"/>
                    </a:cubicBezTo>
                    <a:cubicBezTo>
                      <a:pt x="204" y="622"/>
                      <a:pt x="204" y="622"/>
                      <a:pt x="204" y="621"/>
                    </a:cubicBezTo>
                    <a:cubicBezTo>
                      <a:pt x="204" y="618"/>
                      <a:pt x="203" y="615"/>
                      <a:pt x="203" y="611"/>
                    </a:cubicBezTo>
                    <a:cubicBezTo>
                      <a:pt x="203" y="611"/>
                      <a:pt x="203" y="610"/>
                      <a:pt x="203" y="610"/>
                    </a:cubicBezTo>
                    <a:cubicBezTo>
                      <a:pt x="202" y="609"/>
                      <a:pt x="202" y="608"/>
                      <a:pt x="202" y="607"/>
                    </a:cubicBezTo>
                    <a:cubicBezTo>
                      <a:pt x="202" y="606"/>
                      <a:pt x="202" y="604"/>
                      <a:pt x="202" y="602"/>
                    </a:cubicBezTo>
                    <a:cubicBezTo>
                      <a:pt x="202" y="600"/>
                      <a:pt x="202" y="599"/>
                      <a:pt x="202" y="597"/>
                    </a:cubicBezTo>
                    <a:cubicBezTo>
                      <a:pt x="201" y="596"/>
                      <a:pt x="201" y="594"/>
                      <a:pt x="201" y="592"/>
                    </a:cubicBezTo>
                    <a:cubicBezTo>
                      <a:pt x="201" y="591"/>
                      <a:pt x="201" y="589"/>
                      <a:pt x="201" y="587"/>
                    </a:cubicBezTo>
                    <a:cubicBezTo>
                      <a:pt x="201" y="586"/>
                      <a:pt x="201" y="584"/>
                      <a:pt x="201" y="582"/>
                    </a:cubicBezTo>
                    <a:cubicBezTo>
                      <a:pt x="201" y="580"/>
                      <a:pt x="201" y="579"/>
                      <a:pt x="201" y="577"/>
                    </a:cubicBezTo>
                    <a:cubicBezTo>
                      <a:pt x="201" y="576"/>
                      <a:pt x="201" y="574"/>
                      <a:pt x="201" y="572"/>
                    </a:cubicBezTo>
                    <a:cubicBezTo>
                      <a:pt x="201" y="571"/>
                      <a:pt x="201" y="570"/>
                      <a:pt x="201" y="569"/>
                    </a:cubicBezTo>
                    <a:cubicBezTo>
                      <a:pt x="201" y="568"/>
                      <a:pt x="201" y="568"/>
                      <a:pt x="201" y="568"/>
                    </a:cubicBezTo>
                    <a:cubicBezTo>
                      <a:pt x="201" y="564"/>
                      <a:pt x="201" y="559"/>
                      <a:pt x="202" y="555"/>
                    </a:cubicBezTo>
                    <a:cubicBezTo>
                      <a:pt x="202" y="555"/>
                      <a:pt x="202" y="555"/>
                      <a:pt x="202" y="554"/>
                    </a:cubicBezTo>
                    <a:cubicBezTo>
                      <a:pt x="202" y="550"/>
                      <a:pt x="202" y="547"/>
                      <a:pt x="203" y="543"/>
                    </a:cubicBezTo>
                    <a:cubicBezTo>
                      <a:pt x="203" y="543"/>
                      <a:pt x="203" y="542"/>
                      <a:pt x="203" y="542"/>
                    </a:cubicBezTo>
                    <a:cubicBezTo>
                      <a:pt x="203" y="541"/>
                      <a:pt x="203" y="540"/>
                      <a:pt x="203" y="539"/>
                    </a:cubicBezTo>
                    <a:cubicBezTo>
                      <a:pt x="204" y="537"/>
                      <a:pt x="204" y="535"/>
                      <a:pt x="204" y="532"/>
                    </a:cubicBezTo>
                    <a:cubicBezTo>
                      <a:pt x="204" y="531"/>
                      <a:pt x="205" y="530"/>
                      <a:pt x="205" y="528"/>
                    </a:cubicBezTo>
                    <a:cubicBezTo>
                      <a:pt x="205" y="526"/>
                      <a:pt x="205" y="523"/>
                      <a:pt x="206" y="521"/>
                    </a:cubicBezTo>
                    <a:cubicBezTo>
                      <a:pt x="206" y="520"/>
                      <a:pt x="206" y="519"/>
                      <a:pt x="206" y="518"/>
                    </a:cubicBezTo>
                    <a:cubicBezTo>
                      <a:pt x="206" y="518"/>
                      <a:pt x="206" y="518"/>
                      <a:pt x="207" y="517"/>
                    </a:cubicBezTo>
                    <a:cubicBezTo>
                      <a:pt x="207" y="515"/>
                      <a:pt x="207" y="513"/>
                      <a:pt x="208" y="511"/>
                    </a:cubicBezTo>
                    <a:cubicBezTo>
                      <a:pt x="208" y="510"/>
                      <a:pt x="208" y="508"/>
                      <a:pt x="209" y="507"/>
                    </a:cubicBezTo>
                    <a:cubicBezTo>
                      <a:pt x="209" y="505"/>
                      <a:pt x="210" y="503"/>
                      <a:pt x="210" y="500"/>
                    </a:cubicBezTo>
                    <a:cubicBezTo>
                      <a:pt x="210" y="499"/>
                      <a:pt x="210" y="498"/>
                      <a:pt x="211" y="497"/>
                    </a:cubicBezTo>
                    <a:cubicBezTo>
                      <a:pt x="211" y="497"/>
                      <a:pt x="211" y="497"/>
                      <a:pt x="211" y="497"/>
                    </a:cubicBezTo>
                    <a:cubicBezTo>
                      <a:pt x="211" y="495"/>
                      <a:pt x="212" y="493"/>
                      <a:pt x="212" y="490"/>
                    </a:cubicBezTo>
                    <a:cubicBezTo>
                      <a:pt x="213" y="489"/>
                      <a:pt x="213" y="488"/>
                      <a:pt x="213" y="487"/>
                    </a:cubicBezTo>
                    <a:cubicBezTo>
                      <a:pt x="214" y="484"/>
                      <a:pt x="215" y="482"/>
                      <a:pt x="215" y="480"/>
                    </a:cubicBezTo>
                    <a:cubicBezTo>
                      <a:pt x="216" y="479"/>
                      <a:pt x="216" y="478"/>
                      <a:pt x="216" y="477"/>
                    </a:cubicBezTo>
                    <a:cubicBezTo>
                      <a:pt x="216" y="477"/>
                      <a:pt x="216" y="477"/>
                      <a:pt x="216" y="477"/>
                    </a:cubicBezTo>
                    <a:cubicBezTo>
                      <a:pt x="217" y="474"/>
                      <a:pt x="218" y="470"/>
                      <a:pt x="219" y="467"/>
                    </a:cubicBezTo>
                    <a:cubicBezTo>
                      <a:pt x="219" y="467"/>
                      <a:pt x="220" y="466"/>
                      <a:pt x="220" y="465"/>
                    </a:cubicBezTo>
                    <a:cubicBezTo>
                      <a:pt x="221" y="463"/>
                      <a:pt x="222" y="460"/>
                      <a:pt x="223" y="457"/>
                    </a:cubicBezTo>
                    <a:cubicBezTo>
                      <a:pt x="223" y="457"/>
                      <a:pt x="223" y="457"/>
                      <a:pt x="223" y="457"/>
                    </a:cubicBezTo>
                    <a:cubicBezTo>
                      <a:pt x="223" y="456"/>
                      <a:pt x="223" y="456"/>
                      <a:pt x="224" y="455"/>
                    </a:cubicBezTo>
                    <a:cubicBezTo>
                      <a:pt x="224" y="453"/>
                      <a:pt x="225" y="450"/>
                      <a:pt x="226" y="448"/>
                    </a:cubicBezTo>
                    <a:cubicBezTo>
                      <a:pt x="227" y="447"/>
                      <a:pt x="227" y="445"/>
                      <a:pt x="228" y="444"/>
                    </a:cubicBezTo>
                    <a:cubicBezTo>
                      <a:pt x="229" y="442"/>
                      <a:pt x="229" y="440"/>
                      <a:pt x="230" y="438"/>
                    </a:cubicBezTo>
                    <a:cubicBezTo>
                      <a:pt x="231" y="438"/>
                      <a:pt x="231" y="438"/>
                      <a:pt x="231" y="438"/>
                    </a:cubicBezTo>
                    <a:cubicBezTo>
                      <a:pt x="231" y="437"/>
                      <a:pt x="231" y="436"/>
                      <a:pt x="232" y="435"/>
                    </a:cubicBezTo>
                    <a:cubicBezTo>
                      <a:pt x="233" y="433"/>
                      <a:pt x="234" y="431"/>
                      <a:pt x="235" y="429"/>
                    </a:cubicBezTo>
                    <a:cubicBezTo>
                      <a:pt x="235" y="427"/>
                      <a:pt x="236" y="426"/>
                      <a:pt x="236" y="425"/>
                    </a:cubicBezTo>
                    <a:cubicBezTo>
                      <a:pt x="237" y="423"/>
                      <a:pt x="238" y="421"/>
                      <a:pt x="239" y="419"/>
                    </a:cubicBezTo>
                    <a:cubicBezTo>
                      <a:pt x="240" y="418"/>
                      <a:pt x="240" y="418"/>
                      <a:pt x="240" y="417"/>
                    </a:cubicBezTo>
                    <a:cubicBezTo>
                      <a:pt x="241" y="417"/>
                      <a:pt x="241" y="416"/>
                      <a:pt x="241" y="416"/>
                    </a:cubicBezTo>
                    <a:cubicBezTo>
                      <a:pt x="243" y="413"/>
                      <a:pt x="245" y="410"/>
                      <a:pt x="246" y="406"/>
                    </a:cubicBezTo>
                    <a:cubicBezTo>
                      <a:pt x="247" y="406"/>
                      <a:pt x="247" y="406"/>
                      <a:pt x="247" y="405"/>
                    </a:cubicBezTo>
                    <a:cubicBezTo>
                      <a:pt x="249" y="402"/>
                      <a:pt x="251" y="398"/>
                      <a:pt x="253" y="395"/>
                    </a:cubicBezTo>
                    <a:cubicBezTo>
                      <a:pt x="254" y="394"/>
                      <a:pt x="254" y="394"/>
                      <a:pt x="254" y="394"/>
                    </a:cubicBezTo>
                    <a:cubicBezTo>
                      <a:pt x="255" y="393"/>
                      <a:pt x="255" y="392"/>
                      <a:pt x="256" y="391"/>
                    </a:cubicBezTo>
                    <a:cubicBezTo>
                      <a:pt x="257" y="390"/>
                      <a:pt x="257" y="389"/>
                      <a:pt x="258" y="388"/>
                    </a:cubicBezTo>
                    <a:cubicBezTo>
                      <a:pt x="259" y="387"/>
                      <a:pt x="260" y="385"/>
                      <a:pt x="261" y="384"/>
                    </a:cubicBezTo>
                    <a:cubicBezTo>
                      <a:pt x="262" y="383"/>
                      <a:pt x="263" y="382"/>
                      <a:pt x="263" y="381"/>
                    </a:cubicBezTo>
                    <a:cubicBezTo>
                      <a:pt x="265" y="379"/>
                      <a:pt x="266" y="378"/>
                      <a:pt x="267" y="376"/>
                    </a:cubicBezTo>
                    <a:cubicBezTo>
                      <a:pt x="268" y="376"/>
                      <a:pt x="268" y="375"/>
                      <a:pt x="269" y="374"/>
                    </a:cubicBezTo>
                    <a:cubicBezTo>
                      <a:pt x="271" y="372"/>
                      <a:pt x="272" y="370"/>
                      <a:pt x="274" y="368"/>
                    </a:cubicBezTo>
                    <a:cubicBezTo>
                      <a:pt x="523" y="92"/>
                      <a:pt x="523" y="92"/>
                      <a:pt x="523" y="92"/>
                    </a:cubicBezTo>
                    <a:cubicBezTo>
                      <a:pt x="552" y="59"/>
                      <a:pt x="583" y="45"/>
                      <a:pt x="612" y="48"/>
                    </a:cubicBezTo>
                    <a:cubicBezTo>
                      <a:pt x="420" y="7"/>
                      <a:pt x="420" y="7"/>
                      <a:pt x="420" y="7"/>
                    </a:cubicBezTo>
                    <a:cubicBezTo>
                      <a:pt x="389" y="0"/>
                      <a:pt x="354" y="14"/>
                      <a:pt x="322" y="49"/>
                    </a:cubicBezTo>
                    <a:cubicBezTo>
                      <a:pt x="74" y="325"/>
                      <a:pt x="74" y="325"/>
                      <a:pt x="74" y="325"/>
                    </a:cubicBezTo>
                    <a:cubicBezTo>
                      <a:pt x="72" y="327"/>
                      <a:pt x="70" y="329"/>
                      <a:pt x="68" y="332"/>
                    </a:cubicBezTo>
                    <a:cubicBezTo>
                      <a:pt x="68" y="332"/>
                      <a:pt x="67" y="333"/>
                      <a:pt x="66" y="334"/>
                    </a:cubicBezTo>
                    <a:cubicBezTo>
                      <a:pt x="65" y="335"/>
                      <a:pt x="64" y="337"/>
                      <a:pt x="63" y="338"/>
                    </a:cubicBezTo>
                    <a:cubicBezTo>
                      <a:pt x="62" y="339"/>
                      <a:pt x="61" y="340"/>
                      <a:pt x="61" y="341"/>
                    </a:cubicBezTo>
                    <a:cubicBezTo>
                      <a:pt x="60" y="343"/>
                      <a:pt x="59" y="344"/>
                      <a:pt x="58" y="346"/>
                    </a:cubicBezTo>
                    <a:cubicBezTo>
                      <a:pt x="57" y="347"/>
                      <a:pt x="56" y="348"/>
                      <a:pt x="55" y="349"/>
                    </a:cubicBezTo>
                    <a:cubicBezTo>
                      <a:pt x="55" y="350"/>
                      <a:pt x="54" y="351"/>
                      <a:pt x="53" y="352"/>
                    </a:cubicBezTo>
                    <a:cubicBezTo>
                      <a:pt x="53" y="353"/>
                      <a:pt x="53" y="353"/>
                      <a:pt x="53" y="353"/>
                    </a:cubicBezTo>
                    <a:cubicBezTo>
                      <a:pt x="51" y="356"/>
                      <a:pt x="49" y="359"/>
                      <a:pt x="46" y="363"/>
                    </a:cubicBezTo>
                    <a:cubicBezTo>
                      <a:pt x="46" y="363"/>
                      <a:pt x="46" y="363"/>
                      <a:pt x="46" y="364"/>
                    </a:cubicBezTo>
                    <a:cubicBezTo>
                      <a:pt x="44" y="367"/>
                      <a:pt x="42" y="370"/>
                      <a:pt x="41" y="373"/>
                    </a:cubicBezTo>
                    <a:cubicBezTo>
                      <a:pt x="40" y="374"/>
                      <a:pt x="40" y="374"/>
                      <a:pt x="40" y="375"/>
                    </a:cubicBezTo>
                    <a:cubicBezTo>
                      <a:pt x="39" y="375"/>
                      <a:pt x="39" y="376"/>
                      <a:pt x="39" y="377"/>
                    </a:cubicBezTo>
                    <a:cubicBezTo>
                      <a:pt x="38" y="379"/>
                      <a:pt x="37" y="380"/>
                      <a:pt x="36" y="382"/>
                    </a:cubicBezTo>
                    <a:cubicBezTo>
                      <a:pt x="35" y="384"/>
                      <a:pt x="35" y="385"/>
                      <a:pt x="34" y="386"/>
                    </a:cubicBezTo>
                    <a:cubicBezTo>
                      <a:pt x="33" y="388"/>
                      <a:pt x="32" y="390"/>
                      <a:pt x="31" y="393"/>
                    </a:cubicBezTo>
                    <a:cubicBezTo>
                      <a:pt x="31" y="393"/>
                      <a:pt x="30" y="394"/>
                      <a:pt x="30" y="395"/>
                    </a:cubicBezTo>
                    <a:cubicBezTo>
                      <a:pt x="30" y="396"/>
                      <a:pt x="30" y="396"/>
                      <a:pt x="30" y="396"/>
                    </a:cubicBezTo>
                    <a:cubicBezTo>
                      <a:pt x="29" y="398"/>
                      <a:pt x="28" y="400"/>
                      <a:pt x="27" y="402"/>
                    </a:cubicBezTo>
                    <a:cubicBezTo>
                      <a:pt x="27" y="403"/>
                      <a:pt x="26" y="404"/>
                      <a:pt x="26" y="405"/>
                    </a:cubicBezTo>
                    <a:cubicBezTo>
                      <a:pt x="25" y="408"/>
                      <a:pt x="24" y="410"/>
                      <a:pt x="23" y="412"/>
                    </a:cubicBezTo>
                    <a:cubicBezTo>
                      <a:pt x="23" y="413"/>
                      <a:pt x="22" y="414"/>
                      <a:pt x="22" y="415"/>
                    </a:cubicBezTo>
                    <a:cubicBezTo>
                      <a:pt x="22" y="415"/>
                      <a:pt x="22" y="415"/>
                      <a:pt x="22" y="415"/>
                    </a:cubicBezTo>
                    <a:cubicBezTo>
                      <a:pt x="21" y="418"/>
                      <a:pt x="20" y="420"/>
                      <a:pt x="19" y="423"/>
                    </a:cubicBezTo>
                    <a:cubicBezTo>
                      <a:pt x="19" y="423"/>
                      <a:pt x="19" y="424"/>
                      <a:pt x="19" y="425"/>
                    </a:cubicBezTo>
                    <a:cubicBezTo>
                      <a:pt x="18" y="428"/>
                      <a:pt x="17" y="431"/>
                      <a:pt x="16" y="434"/>
                    </a:cubicBezTo>
                    <a:cubicBezTo>
                      <a:pt x="16" y="434"/>
                      <a:pt x="16" y="434"/>
                      <a:pt x="16" y="434"/>
                    </a:cubicBezTo>
                    <a:cubicBezTo>
                      <a:pt x="15" y="435"/>
                      <a:pt x="15" y="436"/>
                      <a:pt x="15" y="437"/>
                    </a:cubicBezTo>
                    <a:cubicBezTo>
                      <a:pt x="14" y="439"/>
                      <a:pt x="13" y="442"/>
                      <a:pt x="13" y="444"/>
                    </a:cubicBezTo>
                    <a:cubicBezTo>
                      <a:pt x="12" y="445"/>
                      <a:pt x="12" y="447"/>
                      <a:pt x="12" y="448"/>
                    </a:cubicBezTo>
                    <a:cubicBezTo>
                      <a:pt x="11" y="450"/>
                      <a:pt x="11" y="452"/>
                      <a:pt x="10" y="454"/>
                    </a:cubicBezTo>
                    <a:cubicBezTo>
                      <a:pt x="10" y="455"/>
                      <a:pt x="10" y="455"/>
                      <a:pt x="10" y="455"/>
                    </a:cubicBezTo>
                    <a:cubicBezTo>
                      <a:pt x="10" y="456"/>
                      <a:pt x="10" y="457"/>
                      <a:pt x="9" y="458"/>
                    </a:cubicBezTo>
                    <a:cubicBezTo>
                      <a:pt x="9" y="460"/>
                      <a:pt x="8" y="462"/>
                      <a:pt x="8" y="464"/>
                    </a:cubicBezTo>
                    <a:cubicBezTo>
                      <a:pt x="8" y="466"/>
                      <a:pt x="7" y="467"/>
                      <a:pt x="7" y="469"/>
                    </a:cubicBezTo>
                    <a:cubicBezTo>
                      <a:pt x="7" y="471"/>
                      <a:pt x="6" y="473"/>
                      <a:pt x="6" y="475"/>
                    </a:cubicBezTo>
                    <a:cubicBezTo>
                      <a:pt x="6" y="475"/>
                      <a:pt x="6" y="475"/>
                      <a:pt x="6" y="476"/>
                    </a:cubicBezTo>
                    <a:cubicBezTo>
                      <a:pt x="6" y="477"/>
                      <a:pt x="5" y="478"/>
                      <a:pt x="5" y="479"/>
                    </a:cubicBezTo>
                    <a:cubicBezTo>
                      <a:pt x="5" y="481"/>
                      <a:pt x="4" y="483"/>
                      <a:pt x="4" y="486"/>
                    </a:cubicBezTo>
                    <a:cubicBezTo>
                      <a:pt x="4" y="487"/>
                      <a:pt x="4" y="488"/>
                      <a:pt x="4" y="490"/>
                    </a:cubicBezTo>
                    <a:cubicBezTo>
                      <a:pt x="3" y="492"/>
                      <a:pt x="3" y="494"/>
                      <a:pt x="3" y="497"/>
                    </a:cubicBezTo>
                    <a:cubicBezTo>
                      <a:pt x="3" y="497"/>
                      <a:pt x="2" y="498"/>
                      <a:pt x="2" y="499"/>
                    </a:cubicBezTo>
                    <a:cubicBezTo>
                      <a:pt x="2" y="500"/>
                      <a:pt x="2" y="500"/>
                      <a:pt x="2" y="501"/>
                    </a:cubicBezTo>
                    <a:cubicBezTo>
                      <a:pt x="2" y="504"/>
                      <a:pt x="1" y="508"/>
                      <a:pt x="1" y="512"/>
                    </a:cubicBezTo>
                    <a:cubicBezTo>
                      <a:pt x="1" y="512"/>
                      <a:pt x="1" y="512"/>
                      <a:pt x="1" y="513"/>
                    </a:cubicBezTo>
                    <a:cubicBezTo>
                      <a:pt x="1" y="517"/>
                      <a:pt x="1" y="521"/>
                      <a:pt x="1" y="525"/>
                    </a:cubicBezTo>
                    <a:cubicBezTo>
                      <a:pt x="0" y="525"/>
                      <a:pt x="0" y="526"/>
                      <a:pt x="0" y="526"/>
                    </a:cubicBezTo>
                    <a:cubicBezTo>
                      <a:pt x="0" y="527"/>
                      <a:pt x="0" y="528"/>
                      <a:pt x="0" y="529"/>
                    </a:cubicBezTo>
                    <a:cubicBezTo>
                      <a:pt x="0" y="531"/>
                      <a:pt x="0" y="533"/>
                      <a:pt x="0" y="535"/>
                    </a:cubicBezTo>
                    <a:cubicBezTo>
                      <a:pt x="0" y="536"/>
                      <a:pt x="0" y="538"/>
                      <a:pt x="0" y="539"/>
                    </a:cubicBezTo>
                    <a:cubicBezTo>
                      <a:pt x="0" y="541"/>
                      <a:pt x="0" y="543"/>
                      <a:pt x="0" y="545"/>
                    </a:cubicBezTo>
                    <a:cubicBezTo>
                      <a:pt x="0" y="546"/>
                      <a:pt x="1" y="548"/>
                      <a:pt x="1" y="550"/>
                    </a:cubicBezTo>
                    <a:cubicBezTo>
                      <a:pt x="1" y="551"/>
                      <a:pt x="1" y="553"/>
                      <a:pt x="1" y="555"/>
                    </a:cubicBezTo>
                    <a:cubicBezTo>
                      <a:pt x="1" y="556"/>
                      <a:pt x="1" y="558"/>
                      <a:pt x="1" y="559"/>
                    </a:cubicBezTo>
                    <a:cubicBezTo>
                      <a:pt x="1" y="561"/>
                      <a:pt x="1" y="563"/>
                      <a:pt x="2" y="565"/>
                    </a:cubicBezTo>
                    <a:cubicBezTo>
                      <a:pt x="2" y="566"/>
                      <a:pt x="2" y="566"/>
                      <a:pt x="2" y="567"/>
                    </a:cubicBezTo>
                    <a:cubicBezTo>
                      <a:pt x="2" y="568"/>
                      <a:pt x="2" y="568"/>
                      <a:pt x="2" y="569"/>
                    </a:cubicBezTo>
                    <a:cubicBezTo>
                      <a:pt x="2" y="572"/>
                      <a:pt x="3" y="575"/>
                      <a:pt x="3" y="579"/>
                    </a:cubicBezTo>
                    <a:cubicBezTo>
                      <a:pt x="3" y="579"/>
                      <a:pt x="3" y="580"/>
                      <a:pt x="4" y="580"/>
                    </a:cubicBezTo>
                    <a:cubicBezTo>
                      <a:pt x="4" y="584"/>
                      <a:pt x="5" y="588"/>
                      <a:pt x="6" y="591"/>
                    </a:cubicBezTo>
                    <a:cubicBezTo>
                      <a:pt x="6" y="592"/>
                      <a:pt x="6" y="593"/>
                      <a:pt x="6" y="594"/>
                    </a:cubicBezTo>
                    <a:cubicBezTo>
                      <a:pt x="7" y="597"/>
                      <a:pt x="7" y="600"/>
                      <a:pt x="8" y="603"/>
                    </a:cubicBezTo>
                    <a:cubicBezTo>
                      <a:pt x="8" y="604"/>
                      <a:pt x="9" y="605"/>
                      <a:pt x="9" y="606"/>
                    </a:cubicBezTo>
                    <a:cubicBezTo>
                      <a:pt x="10" y="609"/>
                      <a:pt x="11" y="613"/>
                      <a:pt x="12" y="616"/>
                    </a:cubicBezTo>
                    <a:cubicBezTo>
                      <a:pt x="19" y="636"/>
                      <a:pt x="19" y="636"/>
                      <a:pt x="19" y="636"/>
                    </a:cubicBezTo>
                    <a:cubicBezTo>
                      <a:pt x="19" y="637"/>
                      <a:pt x="19" y="638"/>
                      <a:pt x="20" y="639"/>
                    </a:cubicBezTo>
                    <a:cubicBezTo>
                      <a:pt x="20" y="640"/>
                      <a:pt x="20" y="641"/>
                      <a:pt x="21" y="642"/>
                    </a:cubicBezTo>
                    <a:cubicBezTo>
                      <a:pt x="21" y="643"/>
                      <a:pt x="22" y="645"/>
                      <a:pt x="22" y="646"/>
                    </a:cubicBezTo>
                    <a:cubicBezTo>
                      <a:pt x="23" y="647"/>
                      <a:pt x="23" y="648"/>
                      <a:pt x="24" y="650"/>
                    </a:cubicBezTo>
                    <a:cubicBezTo>
                      <a:pt x="24" y="651"/>
                      <a:pt x="25" y="652"/>
                      <a:pt x="25" y="654"/>
                    </a:cubicBezTo>
                    <a:cubicBezTo>
                      <a:pt x="26" y="655"/>
                      <a:pt x="26" y="656"/>
                      <a:pt x="27" y="657"/>
                    </a:cubicBezTo>
                    <a:cubicBezTo>
                      <a:pt x="28" y="658"/>
                      <a:pt x="28" y="660"/>
                      <a:pt x="29" y="661"/>
                    </a:cubicBezTo>
                    <a:cubicBezTo>
                      <a:pt x="29" y="662"/>
                      <a:pt x="30" y="663"/>
                      <a:pt x="31" y="664"/>
                    </a:cubicBezTo>
                    <a:cubicBezTo>
                      <a:pt x="31" y="665"/>
                      <a:pt x="32" y="667"/>
                      <a:pt x="33" y="668"/>
                    </a:cubicBezTo>
                    <a:cubicBezTo>
                      <a:pt x="33" y="668"/>
                      <a:pt x="33" y="669"/>
                      <a:pt x="33" y="669"/>
                    </a:cubicBezTo>
                    <a:cubicBezTo>
                      <a:pt x="34" y="669"/>
                      <a:pt x="34" y="670"/>
                      <a:pt x="34" y="670"/>
                    </a:cubicBezTo>
                    <a:cubicBezTo>
                      <a:pt x="35" y="672"/>
                      <a:pt x="36" y="674"/>
                      <a:pt x="38" y="676"/>
                    </a:cubicBezTo>
                    <a:cubicBezTo>
                      <a:pt x="38" y="676"/>
                      <a:pt x="39" y="677"/>
                      <a:pt x="39" y="678"/>
                    </a:cubicBezTo>
                    <a:cubicBezTo>
                      <a:pt x="41" y="680"/>
                      <a:pt x="42" y="682"/>
                      <a:pt x="44" y="684"/>
                    </a:cubicBezTo>
                    <a:cubicBezTo>
                      <a:pt x="44" y="685"/>
                      <a:pt x="44" y="685"/>
                      <a:pt x="44" y="685"/>
                    </a:cubicBezTo>
                    <a:cubicBezTo>
                      <a:pt x="45" y="685"/>
                      <a:pt x="45" y="685"/>
                      <a:pt x="45" y="686"/>
                    </a:cubicBezTo>
                    <a:cubicBezTo>
                      <a:pt x="47" y="687"/>
                      <a:pt x="48" y="689"/>
                      <a:pt x="49" y="690"/>
                    </a:cubicBezTo>
                    <a:cubicBezTo>
                      <a:pt x="50" y="690"/>
                      <a:pt x="50" y="691"/>
                      <a:pt x="51" y="692"/>
                    </a:cubicBezTo>
                    <a:cubicBezTo>
                      <a:pt x="52" y="693"/>
                      <a:pt x="53" y="694"/>
                      <a:pt x="54" y="695"/>
                    </a:cubicBezTo>
                    <a:cubicBezTo>
                      <a:pt x="55" y="696"/>
                      <a:pt x="55" y="696"/>
                      <a:pt x="55" y="696"/>
                    </a:cubicBezTo>
                    <a:cubicBezTo>
                      <a:pt x="55" y="696"/>
                      <a:pt x="56" y="696"/>
                      <a:pt x="56" y="697"/>
                    </a:cubicBezTo>
                    <a:cubicBezTo>
                      <a:pt x="57" y="697"/>
                      <a:pt x="58" y="698"/>
                      <a:pt x="59" y="699"/>
                    </a:cubicBezTo>
                    <a:cubicBezTo>
                      <a:pt x="60" y="700"/>
                      <a:pt x="61" y="700"/>
                      <a:pt x="61" y="701"/>
                    </a:cubicBezTo>
                    <a:cubicBezTo>
                      <a:pt x="62" y="701"/>
                      <a:pt x="63" y="702"/>
                      <a:pt x="64" y="703"/>
                    </a:cubicBezTo>
                    <a:cubicBezTo>
                      <a:pt x="65" y="703"/>
                      <a:pt x="65" y="703"/>
                      <a:pt x="65" y="704"/>
                    </a:cubicBezTo>
                    <a:cubicBezTo>
                      <a:pt x="66" y="704"/>
                      <a:pt x="66" y="704"/>
                      <a:pt x="67" y="704"/>
                    </a:cubicBezTo>
                    <a:cubicBezTo>
                      <a:pt x="68" y="705"/>
                      <a:pt x="68" y="705"/>
                      <a:pt x="69" y="706"/>
                    </a:cubicBezTo>
                    <a:cubicBezTo>
                      <a:pt x="70" y="706"/>
                      <a:pt x="71" y="707"/>
                      <a:pt x="72" y="707"/>
                    </a:cubicBezTo>
                    <a:cubicBezTo>
                      <a:pt x="73" y="708"/>
                      <a:pt x="74" y="708"/>
                      <a:pt x="75" y="709"/>
                    </a:cubicBezTo>
                    <a:cubicBezTo>
                      <a:pt x="75" y="709"/>
                      <a:pt x="76" y="709"/>
                      <a:pt x="76" y="709"/>
                    </a:cubicBezTo>
                    <a:cubicBezTo>
                      <a:pt x="77" y="710"/>
                      <a:pt x="77" y="710"/>
                      <a:pt x="77" y="710"/>
                    </a:cubicBezTo>
                    <a:cubicBezTo>
                      <a:pt x="78" y="710"/>
                      <a:pt x="79" y="711"/>
                      <a:pt x="80" y="711"/>
                    </a:cubicBezTo>
                    <a:cubicBezTo>
                      <a:pt x="81" y="711"/>
                      <a:pt x="82" y="712"/>
                      <a:pt x="83" y="712"/>
                    </a:cubicBezTo>
                    <a:cubicBezTo>
                      <a:pt x="84" y="712"/>
                      <a:pt x="85" y="712"/>
                      <a:pt x="86" y="713"/>
                    </a:cubicBezTo>
                    <a:cubicBezTo>
                      <a:pt x="87" y="713"/>
                      <a:pt x="87" y="713"/>
                      <a:pt x="88" y="713"/>
                    </a:cubicBezTo>
                    <a:cubicBezTo>
                      <a:pt x="89" y="713"/>
                      <a:pt x="89" y="714"/>
                      <a:pt x="90" y="714"/>
                    </a:cubicBezTo>
                    <a:lnTo>
                      <a:pt x="290" y="756"/>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0" name="组合 9"/>
            <p:cNvGrpSpPr/>
            <p:nvPr/>
          </p:nvGrpSpPr>
          <p:grpSpPr>
            <a:xfrm>
              <a:off x="4142899" y="4447121"/>
              <a:ext cx="2063750" cy="1616075"/>
              <a:chOff x="908050" y="5954713"/>
              <a:chExt cx="2063750" cy="1616075"/>
            </a:xfrm>
          </p:grpSpPr>
          <p:sp>
            <p:nvSpPr>
              <p:cNvPr id="11" name="Freeform 234"/>
              <p:cNvSpPr/>
              <p:nvPr>
                <p:custDataLst>
                  <p:tags r:id="rId5"/>
                </p:custDataLst>
              </p:nvPr>
            </p:nvSpPr>
            <p:spPr bwMode="auto">
              <a:xfrm>
                <a:off x="908050" y="5954713"/>
                <a:ext cx="2063750" cy="1193800"/>
              </a:xfrm>
              <a:custGeom>
                <a:gdLst>
                  <a:gd name="T0" fmla="*/ 1621 w 1975"/>
                  <a:gd name="T1" fmla="*/ 203 h 1143"/>
                  <a:gd name="T2" fmla="*/ 1625 w 1975"/>
                  <a:gd name="T3" fmla="*/ 939 h 1143"/>
                  <a:gd name="T4" fmla="*/ 354 w 1975"/>
                  <a:gd name="T5" fmla="*/ 939 h 1143"/>
                  <a:gd name="T6" fmla="*/ 350 w 1975"/>
                  <a:gd name="T7" fmla="*/ 203 h 1143"/>
                  <a:gd name="T8" fmla="*/ 1621 w 1975"/>
                  <a:gd name="T9" fmla="*/ 203 h 1143"/>
                </a:gdLst>
                <a:cxnLst>
                  <a:cxn ang="0">
                    <a:pos x="T0" y="T1"/>
                  </a:cxn>
                  <a:cxn ang="0">
                    <a:pos x="T2" y="T3"/>
                  </a:cxn>
                  <a:cxn ang="0">
                    <a:pos x="T4" y="T5"/>
                  </a:cxn>
                  <a:cxn ang="0">
                    <a:pos x="T6" y="T7"/>
                  </a:cxn>
                  <a:cxn ang="0">
                    <a:pos x="T8" y="T9"/>
                  </a:cxn>
                </a:cxnLst>
                <a:rect l="0" t="0" r="r" b="b"/>
                <a:pathLst>
                  <a:path w="1975" h="1143">
                    <a:moveTo>
                      <a:pt x="1621" y="203"/>
                    </a:moveTo>
                    <a:cubicBezTo>
                      <a:pt x="1973" y="406"/>
                      <a:pt x="1975" y="736"/>
                      <a:pt x="1625" y="939"/>
                    </a:cubicBezTo>
                    <a:cubicBezTo>
                      <a:pt x="1276" y="1143"/>
                      <a:pt x="706" y="1143"/>
                      <a:pt x="354" y="939"/>
                    </a:cubicBezTo>
                    <a:cubicBezTo>
                      <a:pt x="2" y="736"/>
                      <a:pt x="0" y="406"/>
                      <a:pt x="350" y="203"/>
                    </a:cubicBezTo>
                    <a:cubicBezTo>
                      <a:pt x="700" y="0"/>
                      <a:pt x="1269" y="0"/>
                      <a:pt x="1621" y="203"/>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reeform 235"/>
              <p:cNvSpPr/>
              <p:nvPr>
                <p:custDataLst>
                  <p:tags r:id="rId6"/>
                </p:custDataLst>
              </p:nvPr>
            </p:nvSpPr>
            <p:spPr bwMode="auto">
              <a:xfrm>
                <a:off x="1050925" y="6037263"/>
                <a:ext cx="1779588" cy="1028700"/>
              </a:xfrm>
              <a:custGeom>
                <a:gdLst>
                  <a:gd name="T0" fmla="*/ 1398 w 1703"/>
                  <a:gd name="T1" fmla="*/ 175 h 985"/>
                  <a:gd name="T2" fmla="*/ 1401 w 1703"/>
                  <a:gd name="T3" fmla="*/ 810 h 985"/>
                  <a:gd name="T4" fmla="*/ 306 w 1703"/>
                  <a:gd name="T5" fmla="*/ 810 h 985"/>
                  <a:gd name="T6" fmla="*/ 302 w 1703"/>
                  <a:gd name="T7" fmla="*/ 175 h 985"/>
                  <a:gd name="T8" fmla="*/ 1398 w 1703"/>
                  <a:gd name="T9" fmla="*/ 175 h 985"/>
                </a:gdLst>
                <a:cxnLst>
                  <a:cxn ang="0">
                    <a:pos x="T0" y="T1"/>
                  </a:cxn>
                  <a:cxn ang="0">
                    <a:pos x="T2" y="T3"/>
                  </a:cxn>
                  <a:cxn ang="0">
                    <a:pos x="T4" y="T5"/>
                  </a:cxn>
                  <a:cxn ang="0">
                    <a:pos x="T6" y="T7"/>
                  </a:cxn>
                  <a:cxn ang="0">
                    <a:pos x="T8" y="T9"/>
                  </a:cxn>
                </a:cxnLst>
                <a:rect l="0" t="0" r="r" b="b"/>
                <a:pathLst>
                  <a:path w="1703" h="984">
                    <a:moveTo>
                      <a:pt x="1398" y="175"/>
                    </a:moveTo>
                    <a:cubicBezTo>
                      <a:pt x="1702" y="350"/>
                      <a:pt x="1703" y="634"/>
                      <a:pt x="1401" y="810"/>
                    </a:cubicBezTo>
                    <a:cubicBezTo>
                      <a:pt x="1100" y="985"/>
                      <a:pt x="609" y="985"/>
                      <a:pt x="306" y="810"/>
                    </a:cubicBezTo>
                    <a:cubicBezTo>
                      <a:pt x="2" y="634"/>
                      <a:pt x="0" y="350"/>
                      <a:pt x="302" y="175"/>
                    </a:cubicBezTo>
                    <a:cubicBezTo>
                      <a:pt x="604" y="0"/>
                      <a:pt x="1094" y="0"/>
                      <a:pt x="1398" y="175"/>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 name="Freeform 236"/>
              <p:cNvSpPr/>
              <p:nvPr>
                <p:custDataLst>
                  <p:tags r:id="rId7"/>
                </p:custDataLst>
              </p:nvPr>
            </p:nvSpPr>
            <p:spPr bwMode="auto">
              <a:xfrm>
                <a:off x="1146175" y="6091238"/>
                <a:ext cx="1590675" cy="920750"/>
              </a:xfrm>
              <a:custGeom>
                <a:gdLst>
                  <a:gd name="T0" fmla="*/ 1249 w 1522"/>
                  <a:gd name="T1" fmla="*/ 157 h 881"/>
                  <a:gd name="T2" fmla="*/ 1252 w 1522"/>
                  <a:gd name="T3" fmla="*/ 724 h 881"/>
                  <a:gd name="T4" fmla="*/ 273 w 1522"/>
                  <a:gd name="T5" fmla="*/ 724 h 881"/>
                  <a:gd name="T6" fmla="*/ 269 w 1522"/>
                  <a:gd name="T7" fmla="*/ 157 h 881"/>
                  <a:gd name="T8" fmla="*/ 1249 w 1522"/>
                  <a:gd name="T9" fmla="*/ 157 h 881"/>
                </a:gdLst>
                <a:cxnLst>
                  <a:cxn ang="0">
                    <a:pos x="T0" y="T1"/>
                  </a:cxn>
                  <a:cxn ang="0">
                    <a:pos x="T2" y="T3"/>
                  </a:cxn>
                  <a:cxn ang="0">
                    <a:pos x="T4" y="T5"/>
                  </a:cxn>
                  <a:cxn ang="0">
                    <a:pos x="T6" y="T7"/>
                  </a:cxn>
                  <a:cxn ang="0">
                    <a:pos x="T8" y="T9"/>
                  </a:cxn>
                </a:cxnLst>
                <a:rect l="0" t="0" r="r" b="b"/>
                <a:pathLst>
                  <a:path w="1522" h="881">
                    <a:moveTo>
                      <a:pt x="1249" y="157"/>
                    </a:moveTo>
                    <a:cubicBezTo>
                      <a:pt x="1520" y="313"/>
                      <a:pt x="1522" y="567"/>
                      <a:pt x="1252" y="724"/>
                    </a:cubicBezTo>
                    <a:cubicBezTo>
                      <a:pt x="983" y="881"/>
                      <a:pt x="544" y="881"/>
                      <a:pt x="273" y="724"/>
                    </a:cubicBezTo>
                    <a:cubicBezTo>
                      <a:pt x="1" y="567"/>
                      <a:pt x="0" y="313"/>
                      <a:pt x="269" y="157"/>
                    </a:cubicBezTo>
                    <a:cubicBezTo>
                      <a:pt x="539" y="0"/>
                      <a:pt x="978" y="0"/>
                      <a:pt x="1249" y="157"/>
                    </a:cubicBezTo>
                    <a:close/>
                  </a:path>
                </a:pathLst>
              </a:custGeom>
              <a:solidFill>
                <a:schemeClr val="tx1">
                  <a:lumMod val="65000"/>
                  <a:lumOff val="3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reeform 237"/>
              <p:cNvSpPr/>
              <p:nvPr>
                <p:custDataLst>
                  <p:tags r:id="rId8"/>
                </p:custDataLst>
              </p:nvPr>
            </p:nvSpPr>
            <p:spPr bwMode="auto">
              <a:xfrm>
                <a:off x="998538" y="6548438"/>
                <a:ext cx="1881188" cy="1022350"/>
              </a:xfrm>
              <a:custGeom>
                <a:gdLst>
                  <a:gd name="T0" fmla="*/ 1796 w 1800"/>
                  <a:gd name="T1" fmla="*/ 47 h 979"/>
                  <a:gd name="T2" fmla="*/ 1789 w 1800"/>
                  <a:gd name="T3" fmla="*/ 85 h 979"/>
                  <a:gd name="T4" fmla="*/ 1775 w 1800"/>
                  <a:gd name="T5" fmla="*/ 126 h 979"/>
                  <a:gd name="T6" fmla="*/ 1756 w 1800"/>
                  <a:gd name="T7" fmla="*/ 165 h 979"/>
                  <a:gd name="T8" fmla="*/ 1734 w 1800"/>
                  <a:gd name="T9" fmla="*/ 199 h 979"/>
                  <a:gd name="T10" fmla="*/ 1707 w 1800"/>
                  <a:gd name="T11" fmla="*/ 234 h 979"/>
                  <a:gd name="T12" fmla="*/ 1674 w 1800"/>
                  <a:gd name="T13" fmla="*/ 269 h 979"/>
                  <a:gd name="T14" fmla="*/ 1639 w 1800"/>
                  <a:gd name="T15" fmla="*/ 301 h 979"/>
                  <a:gd name="T16" fmla="*/ 1598 w 1800"/>
                  <a:gd name="T17" fmla="*/ 332 h 979"/>
                  <a:gd name="T18" fmla="*/ 1552 w 1800"/>
                  <a:gd name="T19" fmla="*/ 362 h 979"/>
                  <a:gd name="T20" fmla="*/ 1469 w 1800"/>
                  <a:gd name="T21" fmla="*/ 407 h 979"/>
                  <a:gd name="T22" fmla="*/ 1395 w 1800"/>
                  <a:gd name="T23" fmla="*/ 438 h 979"/>
                  <a:gd name="T24" fmla="*/ 1321 w 1800"/>
                  <a:gd name="T25" fmla="*/ 463 h 979"/>
                  <a:gd name="T26" fmla="*/ 1260 w 1800"/>
                  <a:gd name="T27" fmla="*/ 480 h 979"/>
                  <a:gd name="T28" fmla="*/ 1197 w 1800"/>
                  <a:gd name="T29" fmla="*/ 494 h 979"/>
                  <a:gd name="T30" fmla="*/ 1116 w 1800"/>
                  <a:gd name="T31" fmla="*/ 508 h 979"/>
                  <a:gd name="T32" fmla="*/ 1032 w 1800"/>
                  <a:gd name="T33" fmla="*/ 518 h 979"/>
                  <a:gd name="T34" fmla="*/ 962 w 1800"/>
                  <a:gd name="T35" fmla="*/ 522 h 979"/>
                  <a:gd name="T36" fmla="*/ 895 w 1800"/>
                  <a:gd name="T37" fmla="*/ 523 h 979"/>
                  <a:gd name="T38" fmla="*/ 829 w 1800"/>
                  <a:gd name="T39" fmla="*/ 521 h 979"/>
                  <a:gd name="T40" fmla="*/ 762 w 1800"/>
                  <a:gd name="T41" fmla="*/ 516 h 979"/>
                  <a:gd name="T42" fmla="*/ 689 w 1800"/>
                  <a:gd name="T43" fmla="*/ 508 h 979"/>
                  <a:gd name="T44" fmla="*/ 624 w 1800"/>
                  <a:gd name="T45" fmla="*/ 497 h 979"/>
                  <a:gd name="T46" fmla="*/ 558 w 1800"/>
                  <a:gd name="T47" fmla="*/ 483 h 979"/>
                  <a:gd name="T48" fmla="*/ 481 w 1800"/>
                  <a:gd name="T49" fmla="*/ 462 h 979"/>
                  <a:gd name="T50" fmla="*/ 401 w 1800"/>
                  <a:gd name="T51" fmla="*/ 434 h 979"/>
                  <a:gd name="T52" fmla="*/ 350 w 1800"/>
                  <a:gd name="T53" fmla="*/ 413 h 979"/>
                  <a:gd name="T54" fmla="*/ 300 w 1800"/>
                  <a:gd name="T55" fmla="*/ 388 h 979"/>
                  <a:gd name="T56" fmla="*/ 1 w 1800"/>
                  <a:gd name="T57" fmla="*/ 456 h 979"/>
                  <a:gd name="T58" fmla="*/ 315 w 1800"/>
                  <a:gd name="T59" fmla="*/ 853 h 979"/>
                  <a:gd name="T60" fmla="*/ 366 w 1800"/>
                  <a:gd name="T61" fmla="*/ 877 h 979"/>
                  <a:gd name="T62" fmla="*/ 419 w 1800"/>
                  <a:gd name="T63" fmla="*/ 897 h 979"/>
                  <a:gd name="T64" fmla="*/ 504 w 1800"/>
                  <a:gd name="T65" fmla="*/ 925 h 979"/>
                  <a:gd name="T66" fmla="*/ 557 w 1800"/>
                  <a:gd name="T67" fmla="*/ 939 h 979"/>
                  <a:gd name="T68" fmla="*/ 614 w 1800"/>
                  <a:gd name="T69" fmla="*/ 952 h 979"/>
                  <a:gd name="T70" fmla="*/ 683 w 1800"/>
                  <a:gd name="T71" fmla="*/ 963 h 979"/>
                  <a:gd name="T72" fmla="*/ 738 w 1800"/>
                  <a:gd name="T73" fmla="*/ 970 h 979"/>
                  <a:gd name="T74" fmla="*/ 796 w 1800"/>
                  <a:gd name="T75" fmla="*/ 975 h 979"/>
                  <a:gd name="T76" fmla="*/ 861 w 1800"/>
                  <a:gd name="T77" fmla="*/ 978 h 979"/>
                  <a:gd name="T78" fmla="*/ 916 w 1800"/>
                  <a:gd name="T79" fmla="*/ 979 h 979"/>
                  <a:gd name="T80" fmla="*/ 975 w 1800"/>
                  <a:gd name="T81" fmla="*/ 977 h 979"/>
                  <a:gd name="T82" fmla="*/ 1054 w 1800"/>
                  <a:gd name="T83" fmla="*/ 972 h 979"/>
                  <a:gd name="T84" fmla="*/ 1114 w 1800"/>
                  <a:gd name="T85" fmla="*/ 964 h 979"/>
                  <a:gd name="T86" fmla="*/ 1186 w 1800"/>
                  <a:gd name="T87" fmla="*/ 952 h 979"/>
                  <a:gd name="T88" fmla="*/ 1249 w 1800"/>
                  <a:gd name="T89" fmla="*/ 939 h 979"/>
                  <a:gd name="T90" fmla="*/ 1315 w 1800"/>
                  <a:gd name="T91" fmla="*/ 921 h 979"/>
                  <a:gd name="T92" fmla="*/ 1370 w 1800"/>
                  <a:gd name="T93" fmla="*/ 903 h 979"/>
                  <a:gd name="T94" fmla="*/ 1446 w 1800"/>
                  <a:gd name="T95" fmla="*/ 873 h 979"/>
                  <a:gd name="T96" fmla="*/ 1517 w 1800"/>
                  <a:gd name="T97" fmla="*/ 838 h 979"/>
                  <a:gd name="T98" fmla="*/ 1574 w 1800"/>
                  <a:gd name="T99" fmla="*/ 803 h 979"/>
                  <a:gd name="T100" fmla="*/ 1618 w 1800"/>
                  <a:gd name="T101" fmla="*/ 772 h 979"/>
                  <a:gd name="T102" fmla="*/ 1657 w 1800"/>
                  <a:gd name="T103" fmla="*/ 740 h 979"/>
                  <a:gd name="T104" fmla="*/ 1685 w 1800"/>
                  <a:gd name="T105" fmla="*/ 713 h 979"/>
                  <a:gd name="T106" fmla="*/ 1714 w 1800"/>
                  <a:gd name="T107" fmla="*/ 680 h 979"/>
                  <a:gd name="T108" fmla="*/ 1733 w 1800"/>
                  <a:gd name="T109" fmla="*/ 655 h 979"/>
                  <a:gd name="T110" fmla="*/ 1754 w 1800"/>
                  <a:gd name="T111" fmla="*/ 621 h 979"/>
                  <a:gd name="T112" fmla="*/ 1773 w 1800"/>
                  <a:gd name="T113" fmla="*/ 582 h 979"/>
                  <a:gd name="T114" fmla="*/ 1786 w 1800"/>
                  <a:gd name="T115" fmla="*/ 547 h 979"/>
                  <a:gd name="T116" fmla="*/ 1793 w 1800"/>
                  <a:gd name="T117" fmla="*/ 516 h 979"/>
                  <a:gd name="T118" fmla="*/ 1798 w 1800"/>
                  <a:gd name="T119" fmla="*/ 478 h 97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800" h="979">
                    <a:moveTo>
                      <a:pt x="1799" y="15"/>
                    </a:moveTo>
                    <a:cubicBezTo>
                      <a:pt x="1799" y="17"/>
                      <a:pt x="1799" y="19"/>
                      <a:pt x="1799" y="22"/>
                    </a:cubicBezTo>
                    <a:cubicBezTo>
                      <a:pt x="1799" y="24"/>
                      <a:pt x="1799" y="26"/>
                      <a:pt x="1799" y="28"/>
                    </a:cubicBezTo>
                    <a:cubicBezTo>
                      <a:pt x="1798" y="30"/>
                      <a:pt x="1798" y="32"/>
                      <a:pt x="1798" y="34"/>
                    </a:cubicBezTo>
                    <a:cubicBezTo>
                      <a:pt x="1798" y="36"/>
                      <a:pt x="1798" y="38"/>
                      <a:pt x="1797" y="40"/>
                    </a:cubicBezTo>
                    <a:cubicBezTo>
                      <a:pt x="1797" y="43"/>
                      <a:pt x="1797" y="45"/>
                      <a:pt x="1796" y="47"/>
                    </a:cubicBezTo>
                    <a:cubicBezTo>
                      <a:pt x="1796" y="49"/>
                      <a:pt x="1796" y="51"/>
                      <a:pt x="1796" y="53"/>
                    </a:cubicBezTo>
                    <a:cubicBezTo>
                      <a:pt x="1795" y="55"/>
                      <a:pt x="1795" y="57"/>
                      <a:pt x="1794" y="60"/>
                    </a:cubicBezTo>
                    <a:cubicBezTo>
                      <a:pt x="1794" y="62"/>
                      <a:pt x="1794" y="64"/>
                      <a:pt x="1793" y="65"/>
                    </a:cubicBezTo>
                    <a:cubicBezTo>
                      <a:pt x="1793" y="68"/>
                      <a:pt x="1792" y="70"/>
                      <a:pt x="1792" y="72"/>
                    </a:cubicBezTo>
                    <a:cubicBezTo>
                      <a:pt x="1791" y="74"/>
                      <a:pt x="1791" y="76"/>
                      <a:pt x="1790" y="78"/>
                    </a:cubicBezTo>
                    <a:cubicBezTo>
                      <a:pt x="1790" y="80"/>
                      <a:pt x="1789" y="83"/>
                      <a:pt x="1789" y="85"/>
                    </a:cubicBezTo>
                    <a:cubicBezTo>
                      <a:pt x="1788" y="87"/>
                      <a:pt x="1788" y="89"/>
                      <a:pt x="1787" y="90"/>
                    </a:cubicBezTo>
                    <a:cubicBezTo>
                      <a:pt x="1786" y="93"/>
                      <a:pt x="1786" y="95"/>
                      <a:pt x="1785" y="98"/>
                    </a:cubicBezTo>
                    <a:cubicBezTo>
                      <a:pt x="1784" y="99"/>
                      <a:pt x="1784" y="101"/>
                      <a:pt x="1783" y="103"/>
                    </a:cubicBezTo>
                    <a:cubicBezTo>
                      <a:pt x="1782" y="105"/>
                      <a:pt x="1782" y="108"/>
                      <a:pt x="1781" y="110"/>
                    </a:cubicBezTo>
                    <a:cubicBezTo>
                      <a:pt x="1780" y="112"/>
                      <a:pt x="1779" y="114"/>
                      <a:pt x="1779" y="115"/>
                    </a:cubicBezTo>
                    <a:cubicBezTo>
                      <a:pt x="1778" y="119"/>
                      <a:pt x="1776" y="122"/>
                      <a:pt x="1775" y="126"/>
                    </a:cubicBezTo>
                    <a:cubicBezTo>
                      <a:pt x="1774" y="127"/>
                      <a:pt x="1774" y="127"/>
                      <a:pt x="1774" y="128"/>
                    </a:cubicBezTo>
                    <a:cubicBezTo>
                      <a:pt x="1772" y="132"/>
                      <a:pt x="1770" y="136"/>
                      <a:pt x="1768" y="140"/>
                    </a:cubicBezTo>
                    <a:cubicBezTo>
                      <a:pt x="1768" y="142"/>
                      <a:pt x="1767" y="143"/>
                      <a:pt x="1766" y="144"/>
                    </a:cubicBezTo>
                    <a:cubicBezTo>
                      <a:pt x="1765" y="147"/>
                      <a:pt x="1764" y="150"/>
                      <a:pt x="1762" y="153"/>
                    </a:cubicBezTo>
                    <a:cubicBezTo>
                      <a:pt x="1761" y="154"/>
                      <a:pt x="1761" y="156"/>
                      <a:pt x="1760" y="157"/>
                    </a:cubicBezTo>
                    <a:cubicBezTo>
                      <a:pt x="1758" y="160"/>
                      <a:pt x="1757" y="162"/>
                      <a:pt x="1756" y="165"/>
                    </a:cubicBezTo>
                    <a:cubicBezTo>
                      <a:pt x="1754" y="168"/>
                      <a:pt x="1752" y="172"/>
                      <a:pt x="1750" y="175"/>
                    </a:cubicBezTo>
                    <a:cubicBezTo>
                      <a:pt x="1749" y="176"/>
                      <a:pt x="1749" y="176"/>
                      <a:pt x="1749" y="177"/>
                    </a:cubicBezTo>
                    <a:cubicBezTo>
                      <a:pt x="1747" y="180"/>
                      <a:pt x="1744" y="184"/>
                      <a:pt x="1742" y="187"/>
                    </a:cubicBezTo>
                    <a:cubicBezTo>
                      <a:pt x="1742" y="188"/>
                      <a:pt x="1742" y="188"/>
                      <a:pt x="1741" y="189"/>
                    </a:cubicBezTo>
                    <a:cubicBezTo>
                      <a:pt x="1739" y="192"/>
                      <a:pt x="1737" y="195"/>
                      <a:pt x="1734" y="199"/>
                    </a:cubicBezTo>
                    <a:cubicBezTo>
                      <a:pt x="1734" y="199"/>
                      <a:pt x="1734" y="199"/>
                      <a:pt x="1734" y="199"/>
                    </a:cubicBezTo>
                    <a:cubicBezTo>
                      <a:pt x="1731" y="203"/>
                      <a:pt x="1729" y="206"/>
                      <a:pt x="1726" y="210"/>
                    </a:cubicBezTo>
                    <a:cubicBezTo>
                      <a:pt x="1726" y="210"/>
                      <a:pt x="1726" y="211"/>
                      <a:pt x="1725" y="212"/>
                    </a:cubicBezTo>
                    <a:cubicBezTo>
                      <a:pt x="1723" y="215"/>
                      <a:pt x="1720" y="218"/>
                      <a:pt x="1717" y="221"/>
                    </a:cubicBezTo>
                    <a:cubicBezTo>
                      <a:pt x="1717" y="222"/>
                      <a:pt x="1716" y="223"/>
                      <a:pt x="1715" y="224"/>
                    </a:cubicBezTo>
                    <a:cubicBezTo>
                      <a:pt x="1713" y="227"/>
                      <a:pt x="1711" y="230"/>
                      <a:pt x="1708" y="233"/>
                    </a:cubicBezTo>
                    <a:cubicBezTo>
                      <a:pt x="1708" y="233"/>
                      <a:pt x="1707" y="234"/>
                      <a:pt x="1707" y="234"/>
                    </a:cubicBezTo>
                    <a:cubicBezTo>
                      <a:pt x="1704" y="238"/>
                      <a:pt x="1701" y="241"/>
                      <a:pt x="1698" y="244"/>
                    </a:cubicBezTo>
                    <a:cubicBezTo>
                      <a:pt x="1697" y="245"/>
                      <a:pt x="1697" y="246"/>
                      <a:pt x="1696" y="247"/>
                    </a:cubicBezTo>
                    <a:cubicBezTo>
                      <a:pt x="1693" y="250"/>
                      <a:pt x="1691" y="252"/>
                      <a:pt x="1688" y="255"/>
                    </a:cubicBezTo>
                    <a:cubicBezTo>
                      <a:pt x="1687" y="256"/>
                      <a:pt x="1687" y="256"/>
                      <a:pt x="1686" y="257"/>
                    </a:cubicBezTo>
                    <a:cubicBezTo>
                      <a:pt x="1683" y="260"/>
                      <a:pt x="1680" y="263"/>
                      <a:pt x="1677" y="267"/>
                    </a:cubicBezTo>
                    <a:cubicBezTo>
                      <a:pt x="1676" y="267"/>
                      <a:pt x="1675" y="268"/>
                      <a:pt x="1674" y="269"/>
                    </a:cubicBezTo>
                    <a:cubicBezTo>
                      <a:pt x="1672" y="272"/>
                      <a:pt x="1669" y="274"/>
                      <a:pt x="1666" y="277"/>
                    </a:cubicBezTo>
                    <a:cubicBezTo>
                      <a:pt x="1665" y="278"/>
                      <a:pt x="1665" y="278"/>
                      <a:pt x="1664" y="279"/>
                    </a:cubicBezTo>
                    <a:cubicBezTo>
                      <a:pt x="1662" y="281"/>
                      <a:pt x="1660" y="282"/>
                      <a:pt x="1658" y="284"/>
                    </a:cubicBezTo>
                    <a:cubicBezTo>
                      <a:pt x="1656" y="286"/>
                      <a:pt x="1654" y="288"/>
                      <a:pt x="1652" y="290"/>
                    </a:cubicBezTo>
                    <a:cubicBezTo>
                      <a:pt x="1650" y="292"/>
                      <a:pt x="1648" y="293"/>
                      <a:pt x="1646" y="295"/>
                    </a:cubicBezTo>
                    <a:cubicBezTo>
                      <a:pt x="1644" y="297"/>
                      <a:pt x="1641" y="299"/>
                      <a:pt x="1639" y="301"/>
                    </a:cubicBezTo>
                    <a:cubicBezTo>
                      <a:pt x="1637" y="302"/>
                      <a:pt x="1635" y="304"/>
                      <a:pt x="1633" y="306"/>
                    </a:cubicBezTo>
                    <a:cubicBezTo>
                      <a:pt x="1631" y="308"/>
                      <a:pt x="1628" y="310"/>
                      <a:pt x="1626" y="311"/>
                    </a:cubicBezTo>
                    <a:cubicBezTo>
                      <a:pt x="1624" y="313"/>
                      <a:pt x="1621" y="315"/>
                      <a:pt x="1619" y="316"/>
                    </a:cubicBezTo>
                    <a:cubicBezTo>
                      <a:pt x="1617" y="318"/>
                      <a:pt x="1614" y="320"/>
                      <a:pt x="1612" y="322"/>
                    </a:cubicBezTo>
                    <a:cubicBezTo>
                      <a:pt x="1610" y="324"/>
                      <a:pt x="1608" y="325"/>
                      <a:pt x="1605" y="327"/>
                    </a:cubicBezTo>
                    <a:cubicBezTo>
                      <a:pt x="1603" y="329"/>
                      <a:pt x="1600" y="330"/>
                      <a:pt x="1598" y="332"/>
                    </a:cubicBezTo>
                    <a:cubicBezTo>
                      <a:pt x="1595" y="334"/>
                      <a:pt x="1593" y="336"/>
                      <a:pt x="1591" y="337"/>
                    </a:cubicBezTo>
                    <a:cubicBezTo>
                      <a:pt x="1588" y="339"/>
                      <a:pt x="1586" y="341"/>
                      <a:pt x="1583" y="343"/>
                    </a:cubicBezTo>
                    <a:cubicBezTo>
                      <a:pt x="1581" y="344"/>
                      <a:pt x="1578" y="346"/>
                      <a:pt x="1576" y="347"/>
                    </a:cubicBezTo>
                    <a:cubicBezTo>
                      <a:pt x="1573" y="349"/>
                      <a:pt x="1570" y="351"/>
                      <a:pt x="1568" y="353"/>
                    </a:cubicBezTo>
                    <a:cubicBezTo>
                      <a:pt x="1565" y="354"/>
                      <a:pt x="1563" y="356"/>
                      <a:pt x="1560" y="357"/>
                    </a:cubicBezTo>
                    <a:cubicBezTo>
                      <a:pt x="1557" y="359"/>
                      <a:pt x="1555" y="361"/>
                      <a:pt x="1552" y="362"/>
                    </a:cubicBezTo>
                    <a:cubicBezTo>
                      <a:pt x="1547" y="365"/>
                      <a:pt x="1543" y="368"/>
                      <a:pt x="1538" y="370"/>
                    </a:cubicBezTo>
                    <a:cubicBezTo>
                      <a:pt x="1532" y="374"/>
                      <a:pt x="1525" y="378"/>
                      <a:pt x="1518" y="382"/>
                    </a:cubicBezTo>
                    <a:cubicBezTo>
                      <a:pt x="1516" y="383"/>
                      <a:pt x="1514" y="384"/>
                      <a:pt x="1512" y="385"/>
                    </a:cubicBezTo>
                    <a:cubicBezTo>
                      <a:pt x="1507" y="388"/>
                      <a:pt x="1501" y="391"/>
                      <a:pt x="1496" y="393"/>
                    </a:cubicBezTo>
                    <a:cubicBezTo>
                      <a:pt x="1494" y="394"/>
                      <a:pt x="1492" y="395"/>
                      <a:pt x="1490" y="396"/>
                    </a:cubicBezTo>
                    <a:cubicBezTo>
                      <a:pt x="1483" y="400"/>
                      <a:pt x="1476" y="403"/>
                      <a:pt x="1469" y="407"/>
                    </a:cubicBezTo>
                    <a:cubicBezTo>
                      <a:pt x="1468" y="407"/>
                      <a:pt x="1467" y="408"/>
                      <a:pt x="1465" y="408"/>
                    </a:cubicBezTo>
                    <a:cubicBezTo>
                      <a:pt x="1459" y="411"/>
                      <a:pt x="1453" y="414"/>
                      <a:pt x="1447" y="417"/>
                    </a:cubicBezTo>
                    <a:cubicBezTo>
                      <a:pt x="1445" y="418"/>
                      <a:pt x="1443" y="419"/>
                      <a:pt x="1440" y="420"/>
                    </a:cubicBezTo>
                    <a:cubicBezTo>
                      <a:pt x="1435" y="422"/>
                      <a:pt x="1428" y="425"/>
                      <a:pt x="1422" y="427"/>
                    </a:cubicBezTo>
                    <a:cubicBezTo>
                      <a:pt x="1421" y="428"/>
                      <a:pt x="1419" y="429"/>
                      <a:pt x="1418" y="429"/>
                    </a:cubicBezTo>
                    <a:cubicBezTo>
                      <a:pt x="1410" y="432"/>
                      <a:pt x="1403" y="435"/>
                      <a:pt x="1395" y="438"/>
                    </a:cubicBezTo>
                    <a:cubicBezTo>
                      <a:pt x="1393" y="439"/>
                      <a:pt x="1391" y="439"/>
                      <a:pt x="1390" y="440"/>
                    </a:cubicBezTo>
                    <a:cubicBezTo>
                      <a:pt x="1384" y="442"/>
                      <a:pt x="1378" y="445"/>
                      <a:pt x="1372" y="447"/>
                    </a:cubicBezTo>
                    <a:cubicBezTo>
                      <a:pt x="1369" y="448"/>
                      <a:pt x="1367" y="448"/>
                      <a:pt x="1365" y="449"/>
                    </a:cubicBezTo>
                    <a:cubicBezTo>
                      <a:pt x="1357" y="452"/>
                      <a:pt x="1350" y="454"/>
                      <a:pt x="1343" y="457"/>
                    </a:cubicBezTo>
                    <a:cubicBezTo>
                      <a:pt x="1342" y="457"/>
                      <a:pt x="1342" y="457"/>
                      <a:pt x="1341" y="457"/>
                    </a:cubicBezTo>
                    <a:cubicBezTo>
                      <a:pt x="1334" y="459"/>
                      <a:pt x="1328" y="461"/>
                      <a:pt x="1321" y="463"/>
                    </a:cubicBezTo>
                    <a:cubicBezTo>
                      <a:pt x="1320" y="464"/>
                      <a:pt x="1318" y="464"/>
                      <a:pt x="1317" y="465"/>
                    </a:cubicBezTo>
                    <a:cubicBezTo>
                      <a:pt x="1311" y="466"/>
                      <a:pt x="1306" y="468"/>
                      <a:pt x="1301" y="469"/>
                    </a:cubicBezTo>
                    <a:cubicBezTo>
                      <a:pt x="1298" y="470"/>
                      <a:pt x="1296" y="471"/>
                      <a:pt x="1293" y="471"/>
                    </a:cubicBezTo>
                    <a:cubicBezTo>
                      <a:pt x="1289" y="473"/>
                      <a:pt x="1285" y="474"/>
                      <a:pt x="1280" y="475"/>
                    </a:cubicBezTo>
                    <a:cubicBezTo>
                      <a:pt x="1278" y="476"/>
                      <a:pt x="1275" y="476"/>
                      <a:pt x="1272" y="477"/>
                    </a:cubicBezTo>
                    <a:cubicBezTo>
                      <a:pt x="1268" y="478"/>
                      <a:pt x="1264" y="479"/>
                      <a:pt x="1260" y="480"/>
                    </a:cubicBezTo>
                    <a:cubicBezTo>
                      <a:pt x="1257" y="481"/>
                      <a:pt x="1254" y="482"/>
                      <a:pt x="1251" y="483"/>
                    </a:cubicBezTo>
                    <a:cubicBezTo>
                      <a:pt x="1247" y="483"/>
                      <a:pt x="1243" y="484"/>
                      <a:pt x="1239" y="485"/>
                    </a:cubicBezTo>
                    <a:cubicBezTo>
                      <a:pt x="1236" y="486"/>
                      <a:pt x="1233" y="487"/>
                      <a:pt x="1230" y="487"/>
                    </a:cubicBezTo>
                    <a:cubicBezTo>
                      <a:pt x="1226" y="488"/>
                      <a:pt x="1222" y="489"/>
                      <a:pt x="1218" y="490"/>
                    </a:cubicBezTo>
                    <a:cubicBezTo>
                      <a:pt x="1215" y="491"/>
                      <a:pt x="1212" y="491"/>
                      <a:pt x="1208" y="492"/>
                    </a:cubicBezTo>
                    <a:cubicBezTo>
                      <a:pt x="1205" y="493"/>
                      <a:pt x="1201" y="494"/>
                      <a:pt x="1197" y="494"/>
                    </a:cubicBezTo>
                    <a:cubicBezTo>
                      <a:pt x="1194" y="495"/>
                      <a:pt x="1190" y="496"/>
                      <a:pt x="1187" y="496"/>
                    </a:cubicBezTo>
                    <a:cubicBezTo>
                      <a:pt x="1183" y="497"/>
                      <a:pt x="1179" y="498"/>
                      <a:pt x="1176" y="499"/>
                    </a:cubicBezTo>
                    <a:cubicBezTo>
                      <a:pt x="1173" y="499"/>
                      <a:pt x="1170" y="500"/>
                      <a:pt x="1167" y="500"/>
                    </a:cubicBezTo>
                    <a:cubicBezTo>
                      <a:pt x="1161" y="501"/>
                      <a:pt x="1154" y="502"/>
                      <a:pt x="1147" y="503"/>
                    </a:cubicBezTo>
                    <a:cubicBezTo>
                      <a:pt x="1145" y="504"/>
                      <a:pt x="1143" y="504"/>
                      <a:pt x="1141" y="504"/>
                    </a:cubicBezTo>
                    <a:cubicBezTo>
                      <a:pt x="1133" y="506"/>
                      <a:pt x="1124" y="507"/>
                      <a:pt x="1116" y="508"/>
                    </a:cubicBezTo>
                    <a:cubicBezTo>
                      <a:pt x="1114" y="508"/>
                      <a:pt x="1112" y="509"/>
                      <a:pt x="1110" y="509"/>
                    </a:cubicBezTo>
                    <a:cubicBezTo>
                      <a:pt x="1103" y="510"/>
                      <a:pt x="1096" y="511"/>
                      <a:pt x="1089" y="512"/>
                    </a:cubicBezTo>
                    <a:cubicBezTo>
                      <a:pt x="1087" y="512"/>
                      <a:pt x="1084" y="512"/>
                      <a:pt x="1082" y="513"/>
                    </a:cubicBezTo>
                    <a:cubicBezTo>
                      <a:pt x="1075" y="513"/>
                      <a:pt x="1067" y="514"/>
                      <a:pt x="1060" y="515"/>
                    </a:cubicBezTo>
                    <a:cubicBezTo>
                      <a:pt x="1059" y="515"/>
                      <a:pt x="1057" y="515"/>
                      <a:pt x="1055" y="515"/>
                    </a:cubicBezTo>
                    <a:cubicBezTo>
                      <a:pt x="1048" y="516"/>
                      <a:pt x="1040" y="517"/>
                      <a:pt x="1032" y="518"/>
                    </a:cubicBezTo>
                    <a:cubicBezTo>
                      <a:pt x="1031" y="518"/>
                      <a:pt x="1030" y="518"/>
                      <a:pt x="1028" y="518"/>
                    </a:cubicBezTo>
                    <a:cubicBezTo>
                      <a:pt x="1022" y="518"/>
                      <a:pt x="1015" y="519"/>
                      <a:pt x="1009" y="519"/>
                    </a:cubicBezTo>
                    <a:cubicBezTo>
                      <a:pt x="1006" y="519"/>
                      <a:pt x="1003" y="520"/>
                      <a:pt x="1001" y="520"/>
                    </a:cubicBezTo>
                    <a:cubicBezTo>
                      <a:pt x="996" y="520"/>
                      <a:pt x="991" y="520"/>
                      <a:pt x="985" y="521"/>
                    </a:cubicBezTo>
                    <a:cubicBezTo>
                      <a:pt x="982" y="521"/>
                      <a:pt x="979" y="521"/>
                      <a:pt x="976" y="521"/>
                    </a:cubicBezTo>
                    <a:cubicBezTo>
                      <a:pt x="972" y="521"/>
                      <a:pt x="967" y="522"/>
                      <a:pt x="962" y="522"/>
                    </a:cubicBezTo>
                    <a:cubicBezTo>
                      <a:pt x="959" y="522"/>
                      <a:pt x="955" y="522"/>
                      <a:pt x="952" y="522"/>
                    </a:cubicBezTo>
                    <a:cubicBezTo>
                      <a:pt x="948" y="522"/>
                      <a:pt x="944" y="522"/>
                      <a:pt x="940" y="522"/>
                    </a:cubicBezTo>
                    <a:cubicBezTo>
                      <a:pt x="937" y="522"/>
                      <a:pt x="933" y="523"/>
                      <a:pt x="930" y="523"/>
                    </a:cubicBezTo>
                    <a:cubicBezTo>
                      <a:pt x="926" y="523"/>
                      <a:pt x="922" y="523"/>
                      <a:pt x="917" y="523"/>
                    </a:cubicBezTo>
                    <a:cubicBezTo>
                      <a:pt x="914" y="523"/>
                      <a:pt x="911" y="523"/>
                      <a:pt x="907" y="523"/>
                    </a:cubicBezTo>
                    <a:cubicBezTo>
                      <a:pt x="903" y="523"/>
                      <a:pt x="899" y="523"/>
                      <a:pt x="895" y="523"/>
                    </a:cubicBezTo>
                    <a:cubicBezTo>
                      <a:pt x="892" y="523"/>
                      <a:pt x="888" y="523"/>
                      <a:pt x="885" y="523"/>
                    </a:cubicBezTo>
                    <a:cubicBezTo>
                      <a:pt x="881" y="523"/>
                      <a:pt x="877" y="523"/>
                      <a:pt x="872" y="523"/>
                    </a:cubicBezTo>
                    <a:cubicBezTo>
                      <a:pt x="869" y="522"/>
                      <a:pt x="866" y="522"/>
                      <a:pt x="863" y="522"/>
                    </a:cubicBezTo>
                    <a:cubicBezTo>
                      <a:pt x="859" y="522"/>
                      <a:pt x="855" y="522"/>
                      <a:pt x="851" y="522"/>
                    </a:cubicBezTo>
                    <a:cubicBezTo>
                      <a:pt x="848" y="522"/>
                      <a:pt x="844" y="522"/>
                      <a:pt x="841" y="522"/>
                    </a:cubicBezTo>
                    <a:cubicBezTo>
                      <a:pt x="837" y="521"/>
                      <a:pt x="833" y="521"/>
                      <a:pt x="829" y="521"/>
                    </a:cubicBezTo>
                    <a:cubicBezTo>
                      <a:pt x="826" y="521"/>
                      <a:pt x="822" y="521"/>
                      <a:pt x="819" y="521"/>
                    </a:cubicBezTo>
                    <a:cubicBezTo>
                      <a:pt x="815" y="520"/>
                      <a:pt x="811" y="520"/>
                      <a:pt x="807" y="520"/>
                    </a:cubicBezTo>
                    <a:cubicBezTo>
                      <a:pt x="804" y="520"/>
                      <a:pt x="800" y="519"/>
                      <a:pt x="797" y="519"/>
                    </a:cubicBezTo>
                    <a:cubicBezTo>
                      <a:pt x="793" y="519"/>
                      <a:pt x="789" y="519"/>
                      <a:pt x="785" y="518"/>
                    </a:cubicBezTo>
                    <a:cubicBezTo>
                      <a:pt x="782" y="518"/>
                      <a:pt x="779" y="518"/>
                      <a:pt x="776" y="518"/>
                    </a:cubicBezTo>
                    <a:cubicBezTo>
                      <a:pt x="771" y="517"/>
                      <a:pt x="767" y="517"/>
                      <a:pt x="762" y="516"/>
                    </a:cubicBezTo>
                    <a:cubicBezTo>
                      <a:pt x="760" y="516"/>
                      <a:pt x="757" y="516"/>
                      <a:pt x="754" y="516"/>
                    </a:cubicBezTo>
                    <a:cubicBezTo>
                      <a:pt x="749" y="515"/>
                      <a:pt x="744" y="515"/>
                      <a:pt x="739" y="514"/>
                    </a:cubicBezTo>
                    <a:cubicBezTo>
                      <a:pt x="737" y="514"/>
                      <a:pt x="734" y="514"/>
                      <a:pt x="732" y="513"/>
                    </a:cubicBezTo>
                    <a:cubicBezTo>
                      <a:pt x="725" y="513"/>
                      <a:pt x="718" y="512"/>
                      <a:pt x="711" y="511"/>
                    </a:cubicBezTo>
                    <a:cubicBezTo>
                      <a:pt x="710" y="511"/>
                      <a:pt x="709" y="511"/>
                      <a:pt x="708" y="510"/>
                    </a:cubicBezTo>
                    <a:cubicBezTo>
                      <a:pt x="702" y="510"/>
                      <a:pt x="696" y="509"/>
                      <a:pt x="689" y="508"/>
                    </a:cubicBezTo>
                    <a:cubicBezTo>
                      <a:pt x="688" y="508"/>
                      <a:pt x="686" y="507"/>
                      <a:pt x="684" y="507"/>
                    </a:cubicBezTo>
                    <a:cubicBezTo>
                      <a:pt x="678" y="506"/>
                      <a:pt x="673" y="506"/>
                      <a:pt x="668" y="505"/>
                    </a:cubicBezTo>
                    <a:cubicBezTo>
                      <a:pt x="665" y="504"/>
                      <a:pt x="662" y="504"/>
                      <a:pt x="659" y="503"/>
                    </a:cubicBezTo>
                    <a:cubicBezTo>
                      <a:pt x="655" y="503"/>
                      <a:pt x="650" y="502"/>
                      <a:pt x="646" y="501"/>
                    </a:cubicBezTo>
                    <a:cubicBezTo>
                      <a:pt x="643" y="501"/>
                      <a:pt x="640" y="500"/>
                      <a:pt x="637" y="500"/>
                    </a:cubicBezTo>
                    <a:cubicBezTo>
                      <a:pt x="633" y="499"/>
                      <a:pt x="629" y="498"/>
                      <a:pt x="624" y="497"/>
                    </a:cubicBezTo>
                    <a:cubicBezTo>
                      <a:pt x="621" y="497"/>
                      <a:pt x="618" y="496"/>
                      <a:pt x="615" y="495"/>
                    </a:cubicBezTo>
                    <a:cubicBezTo>
                      <a:pt x="611" y="495"/>
                      <a:pt x="607" y="494"/>
                      <a:pt x="603" y="493"/>
                    </a:cubicBezTo>
                    <a:cubicBezTo>
                      <a:pt x="600" y="492"/>
                      <a:pt x="597" y="492"/>
                      <a:pt x="594" y="491"/>
                    </a:cubicBezTo>
                    <a:cubicBezTo>
                      <a:pt x="590" y="490"/>
                      <a:pt x="585" y="489"/>
                      <a:pt x="580" y="488"/>
                    </a:cubicBezTo>
                    <a:cubicBezTo>
                      <a:pt x="577" y="487"/>
                      <a:pt x="574" y="487"/>
                      <a:pt x="571" y="486"/>
                    </a:cubicBezTo>
                    <a:cubicBezTo>
                      <a:pt x="567" y="485"/>
                      <a:pt x="562" y="484"/>
                      <a:pt x="558" y="483"/>
                    </a:cubicBezTo>
                    <a:cubicBezTo>
                      <a:pt x="555" y="482"/>
                      <a:pt x="552" y="482"/>
                      <a:pt x="549" y="481"/>
                    </a:cubicBezTo>
                    <a:cubicBezTo>
                      <a:pt x="544" y="480"/>
                      <a:pt x="540" y="478"/>
                      <a:pt x="535" y="477"/>
                    </a:cubicBezTo>
                    <a:cubicBezTo>
                      <a:pt x="532" y="477"/>
                      <a:pt x="530" y="476"/>
                      <a:pt x="527" y="475"/>
                    </a:cubicBezTo>
                    <a:cubicBezTo>
                      <a:pt x="521" y="474"/>
                      <a:pt x="516" y="472"/>
                      <a:pt x="510" y="470"/>
                    </a:cubicBezTo>
                    <a:cubicBezTo>
                      <a:pt x="508" y="470"/>
                      <a:pt x="507" y="470"/>
                      <a:pt x="506" y="469"/>
                    </a:cubicBezTo>
                    <a:cubicBezTo>
                      <a:pt x="497" y="467"/>
                      <a:pt x="489" y="464"/>
                      <a:pt x="481" y="462"/>
                    </a:cubicBezTo>
                    <a:cubicBezTo>
                      <a:pt x="479" y="461"/>
                      <a:pt x="476" y="461"/>
                      <a:pt x="474" y="460"/>
                    </a:cubicBezTo>
                    <a:cubicBezTo>
                      <a:pt x="468" y="458"/>
                      <a:pt x="461" y="456"/>
                      <a:pt x="454" y="453"/>
                    </a:cubicBezTo>
                    <a:cubicBezTo>
                      <a:pt x="453" y="453"/>
                      <a:pt x="451" y="452"/>
                      <a:pt x="449" y="452"/>
                    </a:cubicBezTo>
                    <a:cubicBezTo>
                      <a:pt x="441" y="449"/>
                      <a:pt x="433" y="446"/>
                      <a:pt x="425" y="443"/>
                    </a:cubicBezTo>
                    <a:cubicBezTo>
                      <a:pt x="423" y="443"/>
                      <a:pt x="422" y="442"/>
                      <a:pt x="420" y="441"/>
                    </a:cubicBezTo>
                    <a:cubicBezTo>
                      <a:pt x="413" y="439"/>
                      <a:pt x="407" y="436"/>
                      <a:pt x="401" y="434"/>
                    </a:cubicBezTo>
                    <a:cubicBezTo>
                      <a:pt x="398" y="433"/>
                      <a:pt x="396" y="432"/>
                      <a:pt x="393" y="431"/>
                    </a:cubicBezTo>
                    <a:cubicBezTo>
                      <a:pt x="391" y="430"/>
                      <a:pt x="388" y="429"/>
                      <a:pt x="386" y="428"/>
                    </a:cubicBezTo>
                    <a:cubicBezTo>
                      <a:pt x="382" y="427"/>
                      <a:pt x="379" y="425"/>
                      <a:pt x="376" y="424"/>
                    </a:cubicBezTo>
                    <a:cubicBezTo>
                      <a:pt x="373" y="423"/>
                      <a:pt x="370" y="422"/>
                      <a:pt x="368" y="420"/>
                    </a:cubicBezTo>
                    <a:cubicBezTo>
                      <a:pt x="364" y="419"/>
                      <a:pt x="361" y="418"/>
                      <a:pt x="358" y="416"/>
                    </a:cubicBezTo>
                    <a:cubicBezTo>
                      <a:pt x="355" y="415"/>
                      <a:pt x="353" y="414"/>
                      <a:pt x="350" y="413"/>
                    </a:cubicBezTo>
                    <a:cubicBezTo>
                      <a:pt x="347" y="411"/>
                      <a:pt x="344" y="410"/>
                      <a:pt x="341" y="408"/>
                    </a:cubicBezTo>
                    <a:cubicBezTo>
                      <a:pt x="338" y="407"/>
                      <a:pt x="336" y="406"/>
                      <a:pt x="333" y="405"/>
                    </a:cubicBezTo>
                    <a:cubicBezTo>
                      <a:pt x="330" y="403"/>
                      <a:pt x="327" y="402"/>
                      <a:pt x="323" y="400"/>
                    </a:cubicBezTo>
                    <a:cubicBezTo>
                      <a:pt x="321" y="399"/>
                      <a:pt x="319" y="398"/>
                      <a:pt x="316" y="397"/>
                    </a:cubicBezTo>
                    <a:cubicBezTo>
                      <a:pt x="313" y="395"/>
                      <a:pt x="310" y="393"/>
                      <a:pt x="306" y="392"/>
                    </a:cubicBezTo>
                    <a:cubicBezTo>
                      <a:pt x="304" y="390"/>
                      <a:pt x="302" y="389"/>
                      <a:pt x="300" y="388"/>
                    </a:cubicBezTo>
                    <a:cubicBezTo>
                      <a:pt x="296" y="386"/>
                      <a:pt x="292" y="384"/>
                      <a:pt x="289" y="382"/>
                    </a:cubicBezTo>
                    <a:cubicBezTo>
                      <a:pt x="287" y="381"/>
                      <a:pt x="285" y="380"/>
                      <a:pt x="283" y="379"/>
                    </a:cubicBezTo>
                    <a:cubicBezTo>
                      <a:pt x="278" y="376"/>
                      <a:pt x="273" y="373"/>
                      <a:pt x="267" y="370"/>
                    </a:cubicBezTo>
                    <a:cubicBezTo>
                      <a:pt x="134" y="294"/>
                      <a:pt x="51" y="199"/>
                      <a:pt x="18" y="100"/>
                    </a:cubicBezTo>
                    <a:cubicBezTo>
                      <a:pt x="7" y="67"/>
                      <a:pt x="2" y="33"/>
                      <a:pt x="2" y="0"/>
                    </a:cubicBezTo>
                    <a:cubicBezTo>
                      <a:pt x="1" y="456"/>
                      <a:pt x="1" y="456"/>
                      <a:pt x="1" y="456"/>
                    </a:cubicBezTo>
                    <a:cubicBezTo>
                      <a:pt x="0" y="590"/>
                      <a:pt x="89" y="724"/>
                      <a:pt x="266" y="827"/>
                    </a:cubicBezTo>
                    <a:cubicBezTo>
                      <a:pt x="271" y="830"/>
                      <a:pt x="277" y="833"/>
                      <a:pt x="282" y="836"/>
                    </a:cubicBezTo>
                    <a:cubicBezTo>
                      <a:pt x="284" y="837"/>
                      <a:pt x="286" y="837"/>
                      <a:pt x="287" y="838"/>
                    </a:cubicBezTo>
                    <a:cubicBezTo>
                      <a:pt x="291" y="840"/>
                      <a:pt x="295" y="842"/>
                      <a:pt x="298" y="844"/>
                    </a:cubicBezTo>
                    <a:cubicBezTo>
                      <a:pt x="301" y="845"/>
                      <a:pt x="303" y="847"/>
                      <a:pt x="305" y="848"/>
                    </a:cubicBezTo>
                    <a:cubicBezTo>
                      <a:pt x="308" y="849"/>
                      <a:pt x="312" y="851"/>
                      <a:pt x="315" y="853"/>
                    </a:cubicBezTo>
                    <a:cubicBezTo>
                      <a:pt x="317" y="854"/>
                      <a:pt x="320" y="855"/>
                      <a:pt x="322" y="856"/>
                    </a:cubicBezTo>
                    <a:cubicBezTo>
                      <a:pt x="325" y="858"/>
                      <a:pt x="329" y="859"/>
                      <a:pt x="332" y="861"/>
                    </a:cubicBezTo>
                    <a:cubicBezTo>
                      <a:pt x="334" y="862"/>
                      <a:pt x="337" y="863"/>
                      <a:pt x="339" y="864"/>
                    </a:cubicBezTo>
                    <a:cubicBezTo>
                      <a:pt x="343" y="866"/>
                      <a:pt x="346" y="867"/>
                      <a:pt x="349" y="869"/>
                    </a:cubicBezTo>
                    <a:cubicBezTo>
                      <a:pt x="352" y="870"/>
                      <a:pt x="354" y="871"/>
                      <a:pt x="357" y="872"/>
                    </a:cubicBezTo>
                    <a:cubicBezTo>
                      <a:pt x="360" y="874"/>
                      <a:pt x="363" y="875"/>
                      <a:pt x="366" y="877"/>
                    </a:cubicBezTo>
                    <a:cubicBezTo>
                      <a:pt x="369" y="878"/>
                      <a:pt x="372" y="879"/>
                      <a:pt x="374" y="880"/>
                    </a:cubicBezTo>
                    <a:cubicBezTo>
                      <a:pt x="378" y="881"/>
                      <a:pt x="381" y="883"/>
                      <a:pt x="384" y="884"/>
                    </a:cubicBezTo>
                    <a:cubicBezTo>
                      <a:pt x="387" y="885"/>
                      <a:pt x="389" y="886"/>
                      <a:pt x="392" y="887"/>
                    </a:cubicBezTo>
                    <a:cubicBezTo>
                      <a:pt x="393" y="888"/>
                      <a:pt x="394" y="888"/>
                      <a:pt x="396" y="889"/>
                    </a:cubicBezTo>
                    <a:cubicBezTo>
                      <a:pt x="397" y="889"/>
                      <a:pt x="398" y="890"/>
                      <a:pt x="399" y="890"/>
                    </a:cubicBezTo>
                    <a:cubicBezTo>
                      <a:pt x="406" y="893"/>
                      <a:pt x="412" y="895"/>
                      <a:pt x="419" y="897"/>
                    </a:cubicBezTo>
                    <a:cubicBezTo>
                      <a:pt x="420" y="898"/>
                      <a:pt x="422" y="899"/>
                      <a:pt x="424" y="899"/>
                    </a:cubicBezTo>
                    <a:cubicBezTo>
                      <a:pt x="432" y="902"/>
                      <a:pt x="440" y="905"/>
                      <a:pt x="448" y="908"/>
                    </a:cubicBezTo>
                    <a:cubicBezTo>
                      <a:pt x="450" y="908"/>
                      <a:pt x="451" y="909"/>
                      <a:pt x="453" y="910"/>
                    </a:cubicBezTo>
                    <a:cubicBezTo>
                      <a:pt x="460" y="912"/>
                      <a:pt x="466" y="914"/>
                      <a:pt x="473" y="916"/>
                    </a:cubicBezTo>
                    <a:cubicBezTo>
                      <a:pt x="475" y="917"/>
                      <a:pt x="477" y="917"/>
                      <a:pt x="480" y="918"/>
                    </a:cubicBezTo>
                    <a:cubicBezTo>
                      <a:pt x="488" y="921"/>
                      <a:pt x="496" y="923"/>
                      <a:pt x="504" y="925"/>
                    </a:cubicBezTo>
                    <a:cubicBezTo>
                      <a:pt x="505" y="926"/>
                      <a:pt x="505" y="926"/>
                      <a:pt x="505" y="926"/>
                    </a:cubicBezTo>
                    <a:cubicBezTo>
                      <a:pt x="506" y="926"/>
                      <a:pt x="507" y="926"/>
                      <a:pt x="509" y="927"/>
                    </a:cubicBezTo>
                    <a:cubicBezTo>
                      <a:pt x="514" y="928"/>
                      <a:pt x="520" y="930"/>
                      <a:pt x="526" y="931"/>
                    </a:cubicBezTo>
                    <a:cubicBezTo>
                      <a:pt x="529" y="932"/>
                      <a:pt x="531" y="933"/>
                      <a:pt x="534" y="933"/>
                    </a:cubicBezTo>
                    <a:cubicBezTo>
                      <a:pt x="538" y="935"/>
                      <a:pt x="543" y="936"/>
                      <a:pt x="548" y="937"/>
                    </a:cubicBezTo>
                    <a:cubicBezTo>
                      <a:pt x="551" y="938"/>
                      <a:pt x="554" y="938"/>
                      <a:pt x="557" y="939"/>
                    </a:cubicBezTo>
                    <a:cubicBezTo>
                      <a:pt x="561" y="940"/>
                      <a:pt x="566" y="941"/>
                      <a:pt x="570" y="942"/>
                    </a:cubicBezTo>
                    <a:cubicBezTo>
                      <a:pt x="573" y="943"/>
                      <a:pt x="576" y="944"/>
                      <a:pt x="579" y="944"/>
                    </a:cubicBezTo>
                    <a:cubicBezTo>
                      <a:pt x="584" y="945"/>
                      <a:pt x="588" y="946"/>
                      <a:pt x="593" y="947"/>
                    </a:cubicBezTo>
                    <a:cubicBezTo>
                      <a:pt x="595" y="948"/>
                      <a:pt x="597" y="948"/>
                      <a:pt x="599" y="948"/>
                    </a:cubicBezTo>
                    <a:cubicBezTo>
                      <a:pt x="600" y="949"/>
                      <a:pt x="601" y="949"/>
                      <a:pt x="602" y="949"/>
                    </a:cubicBezTo>
                    <a:cubicBezTo>
                      <a:pt x="606" y="950"/>
                      <a:pt x="610" y="951"/>
                      <a:pt x="614" y="952"/>
                    </a:cubicBezTo>
                    <a:cubicBezTo>
                      <a:pt x="617" y="952"/>
                      <a:pt x="620" y="953"/>
                      <a:pt x="623" y="953"/>
                    </a:cubicBezTo>
                    <a:cubicBezTo>
                      <a:pt x="627" y="954"/>
                      <a:pt x="631" y="955"/>
                      <a:pt x="636" y="956"/>
                    </a:cubicBezTo>
                    <a:cubicBezTo>
                      <a:pt x="639" y="956"/>
                      <a:pt x="642" y="957"/>
                      <a:pt x="645" y="957"/>
                    </a:cubicBezTo>
                    <a:cubicBezTo>
                      <a:pt x="649" y="958"/>
                      <a:pt x="654" y="959"/>
                      <a:pt x="658" y="959"/>
                    </a:cubicBezTo>
                    <a:cubicBezTo>
                      <a:pt x="661" y="960"/>
                      <a:pt x="664" y="960"/>
                      <a:pt x="666" y="961"/>
                    </a:cubicBezTo>
                    <a:cubicBezTo>
                      <a:pt x="672" y="962"/>
                      <a:pt x="677" y="962"/>
                      <a:pt x="683" y="963"/>
                    </a:cubicBezTo>
                    <a:cubicBezTo>
                      <a:pt x="684" y="963"/>
                      <a:pt x="686" y="964"/>
                      <a:pt x="688" y="964"/>
                    </a:cubicBezTo>
                    <a:cubicBezTo>
                      <a:pt x="688" y="964"/>
                      <a:pt x="688" y="964"/>
                      <a:pt x="688" y="964"/>
                    </a:cubicBezTo>
                    <a:cubicBezTo>
                      <a:pt x="694" y="965"/>
                      <a:pt x="701" y="966"/>
                      <a:pt x="707" y="967"/>
                    </a:cubicBezTo>
                    <a:cubicBezTo>
                      <a:pt x="708" y="967"/>
                      <a:pt x="709" y="967"/>
                      <a:pt x="709" y="967"/>
                    </a:cubicBezTo>
                    <a:cubicBezTo>
                      <a:pt x="717" y="968"/>
                      <a:pt x="724" y="969"/>
                      <a:pt x="731" y="969"/>
                    </a:cubicBezTo>
                    <a:cubicBezTo>
                      <a:pt x="733" y="970"/>
                      <a:pt x="735" y="970"/>
                      <a:pt x="738" y="970"/>
                    </a:cubicBezTo>
                    <a:cubicBezTo>
                      <a:pt x="743" y="971"/>
                      <a:pt x="748" y="971"/>
                      <a:pt x="753" y="972"/>
                    </a:cubicBezTo>
                    <a:cubicBezTo>
                      <a:pt x="755" y="972"/>
                      <a:pt x="758" y="972"/>
                      <a:pt x="761" y="973"/>
                    </a:cubicBezTo>
                    <a:cubicBezTo>
                      <a:pt x="765" y="973"/>
                      <a:pt x="770" y="973"/>
                      <a:pt x="774" y="974"/>
                    </a:cubicBezTo>
                    <a:cubicBezTo>
                      <a:pt x="775" y="974"/>
                      <a:pt x="775" y="974"/>
                      <a:pt x="775" y="974"/>
                    </a:cubicBezTo>
                    <a:cubicBezTo>
                      <a:pt x="778" y="974"/>
                      <a:pt x="781" y="974"/>
                      <a:pt x="783" y="974"/>
                    </a:cubicBezTo>
                    <a:cubicBezTo>
                      <a:pt x="788" y="975"/>
                      <a:pt x="792" y="975"/>
                      <a:pt x="796" y="975"/>
                    </a:cubicBezTo>
                    <a:cubicBezTo>
                      <a:pt x="799" y="976"/>
                      <a:pt x="802" y="976"/>
                      <a:pt x="806" y="976"/>
                    </a:cubicBezTo>
                    <a:cubicBezTo>
                      <a:pt x="810" y="976"/>
                      <a:pt x="814" y="976"/>
                      <a:pt x="818" y="977"/>
                    </a:cubicBezTo>
                    <a:cubicBezTo>
                      <a:pt x="821" y="977"/>
                      <a:pt x="824" y="977"/>
                      <a:pt x="828" y="977"/>
                    </a:cubicBezTo>
                    <a:cubicBezTo>
                      <a:pt x="832" y="977"/>
                      <a:pt x="836" y="978"/>
                      <a:pt x="840" y="978"/>
                    </a:cubicBezTo>
                    <a:cubicBezTo>
                      <a:pt x="843" y="978"/>
                      <a:pt x="846" y="978"/>
                      <a:pt x="850" y="978"/>
                    </a:cubicBezTo>
                    <a:cubicBezTo>
                      <a:pt x="854" y="978"/>
                      <a:pt x="858" y="978"/>
                      <a:pt x="861" y="978"/>
                    </a:cubicBezTo>
                    <a:cubicBezTo>
                      <a:pt x="862" y="978"/>
                      <a:pt x="863" y="978"/>
                      <a:pt x="864" y="978"/>
                    </a:cubicBezTo>
                    <a:cubicBezTo>
                      <a:pt x="866" y="979"/>
                      <a:pt x="868" y="979"/>
                      <a:pt x="871" y="979"/>
                    </a:cubicBezTo>
                    <a:cubicBezTo>
                      <a:pt x="875" y="979"/>
                      <a:pt x="880" y="979"/>
                      <a:pt x="884" y="979"/>
                    </a:cubicBezTo>
                    <a:cubicBezTo>
                      <a:pt x="887" y="979"/>
                      <a:pt x="890" y="979"/>
                      <a:pt x="894" y="979"/>
                    </a:cubicBezTo>
                    <a:cubicBezTo>
                      <a:pt x="898" y="979"/>
                      <a:pt x="902" y="979"/>
                      <a:pt x="906" y="979"/>
                    </a:cubicBezTo>
                    <a:cubicBezTo>
                      <a:pt x="910" y="979"/>
                      <a:pt x="913" y="979"/>
                      <a:pt x="916" y="979"/>
                    </a:cubicBezTo>
                    <a:cubicBezTo>
                      <a:pt x="920" y="979"/>
                      <a:pt x="924" y="979"/>
                      <a:pt x="929" y="979"/>
                    </a:cubicBezTo>
                    <a:cubicBezTo>
                      <a:pt x="932" y="979"/>
                      <a:pt x="935" y="979"/>
                      <a:pt x="939" y="979"/>
                    </a:cubicBezTo>
                    <a:cubicBezTo>
                      <a:pt x="943" y="978"/>
                      <a:pt x="947" y="978"/>
                      <a:pt x="951" y="978"/>
                    </a:cubicBezTo>
                    <a:cubicBezTo>
                      <a:pt x="952" y="978"/>
                      <a:pt x="954" y="978"/>
                      <a:pt x="956" y="978"/>
                    </a:cubicBezTo>
                    <a:cubicBezTo>
                      <a:pt x="957" y="978"/>
                      <a:pt x="959" y="978"/>
                      <a:pt x="960" y="978"/>
                    </a:cubicBezTo>
                    <a:cubicBezTo>
                      <a:pt x="965" y="978"/>
                      <a:pt x="970" y="977"/>
                      <a:pt x="975" y="977"/>
                    </a:cubicBezTo>
                    <a:cubicBezTo>
                      <a:pt x="978" y="977"/>
                      <a:pt x="981" y="977"/>
                      <a:pt x="984" y="977"/>
                    </a:cubicBezTo>
                    <a:cubicBezTo>
                      <a:pt x="989" y="977"/>
                      <a:pt x="994" y="976"/>
                      <a:pt x="999" y="976"/>
                    </a:cubicBezTo>
                    <a:cubicBezTo>
                      <a:pt x="1002" y="976"/>
                      <a:pt x="1005" y="976"/>
                      <a:pt x="1008" y="975"/>
                    </a:cubicBezTo>
                    <a:cubicBezTo>
                      <a:pt x="1014" y="975"/>
                      <a:pt x="1021" y="974"/>
                      <a:pt x="1027" y="974"/>
                    </a:cubicBezTo>
                    <a:cubicBezTo>
                      <a:pt x="1028" y="974"/>
                      <a:pt x="1030" y="974"/>
                      <a:pt x="1031" y="974"/>
                    </a:cubicBezTo>
                    <a:cubicBezTo>
                      <a:pt x="1039" y="973"/>
                      <a:pt x="1046" y="972"/>
                      <a:pt x="1054" y="972"/>
                    </a:cubicBezTo>
                    <a:cubicBezTo>
                      <a:pt x="1055" y="971"/>
                      <a:pt x="1055" y="971"/>
                      <a:pt x="1055" y="971"/>
                    </a:cubicBezTo>
                    <a:cubicBezTo>
                      <a:pt x="1057" y="971"/>
                      <a:pt x="1058" y="971"/>
                      <a:pt x="1059" y="971"/>
                    </a:cubicBezTo>
                    <a:cubicBezTo>
                      <a:pt x="1066" y="970"/>
                      <a:pt x="1073" y="970"/>
                      <a:pt x="1080" y="969"/>
                    </a:cubicBezTo>
                    <a:cubicBezTo>
                      <a:pt x="1083" y="968"/>
                      <a:pt x="1086" y="968"/>
                      <a:pt x="1088" y="968"/>
                    </a:cubicBezTo>
                    <a:cubicBezTo>
                      <a:pt x="1095" y="967"/>
                      <a:pt x="1102" y="966"/>
                      <a:pt x="1109" y="965"/>
                    </a:cubicBezTo>
                    <a:cubicBezTo>
                      <a:pt x="1111" y="965"/>
                      <a:pt x="1113" y="965"/>
                      <a:pt x="1114" y="964"/>
                    </a:cubicBezTo>
                    <a:cubicBezTo>
                      <a:pt x="1123" y="963"/>
                      <a:pt x="1131" y="962"/>
                      <a:pt x="1140" y="961"/>
                    </a:cubicBezTo>
                    <a:cubicBezTo>
                      <a:pt x="1142" y="960"/>
                      <a:pt x="1144" y="960"/>
                      <a:pt x="1146" y="960"/>
                    </a:cubicBezTo>
                    <a:cubicBezTo>
                      <a:pt x="1153" y="958"/>
                      <a:pt x="1159" y="957"/>
                      <a:pt x="1166" y="956"/>
                    </a:cubicBezTo>
                    <a:cubicBezTo>
                      <a:pt x="1167" y="956"/>
                      <a:pt x="1169" y="956"/>
                      <a:pt x="1170" y="955"/>
                    </a:cubicBezTo>
                    <a:cubicBezTo>
                      <a:pt x="1171" y="955"/>
                      <a:pt x="1173" y="955"/>
                      <a:pt x="1174" y="955"/>
                    </a:cubicBezTo>
                    <a:cubicBezTo>
                      <a:pt x="1178" y="954"/>
                      <a:pt x="1182" y="953"/>
                      <a:pt x="1186" y="952"/>
                    </a:cubicBezTo>
                    <a:cubicBezTo>
                      <a:pt x="1189" y="952"/>
                      <a:pt x="1192" y="951"/>
                      <a:pt x="1196" y="951"/>
                    </a:cubicBezTo>
                    <a:cubicBezTo>
                      <a:pt x="1199" y="950"/>
                      <a:pt x="1203" y="949"/>
                      <a:pt x="1207" y="948"/>
                    </a:cubicBezTo>
                    <a:cubicBezTo>
                      <a:pt x="1210" y="948"/>
                      <a:pt x="1214" y="947"/>
                      <a:pt x="1217" y="946"/>
                    </a:cubicBezTo>
                    <a:cubicBezTo>
                      <a:pt x="1221" y="945"/>
                      <a:pt x="1224" y="944"/>
                      <a:pt x="1228" y="944"/>
                    </a:cubicBezTo>
                    <a:cubicBezTo>
                      <a:pt x="1231" y="943"/>
                      <a:pt x="1235" y="942"/>
                      <a:pt x="1238" y="941"/>
                    </a:cubicBezTo>
                    <a:cubicBezTo>
                      <a:pt x="1242" y="941"/>
                      <a:pt x="1246" y="940"/>
                      <a:pt x="1249" y="939"/>
                    </a:cubicBezTo>
                    <a:cubicBezTo>
                      <a:pt x="1252" y="938"/>
                      <a:pt x="1256" y="937"/>
                      <a:pt x="1259" y="936"/>
                    </a:cubicBezTo>
                    <a:cubicBezTo>
                      <a:pt x="1263" y="935"/>
                      <a:pt x="1267" y="934"/>
                      <a:pt x="1271" y="933"/>
                    </a:cubicBezTo>
                    <a:cubicBezTo>
                      <a:pt x="1273" y="933"/>
                      <a:pt x="1276" y="932"/>
                      <a:pt x="1279" y="931"/>
                    </a:cubicBezTo>
                    <a:cubicBezTo>
                      <a:pt x="1283" y="930"/>
                      <a:pt x="1288" y="929"/>
                      <a:pt x="1292" y="928"/>
                    </a:cubicBezTo>
                    <a:cubicBezTo>
                      <a:pt x="1295" y="927"/>
                      <a:pt x="1297" y="926"/>
                      <a:pt x="1300" y="925"/>
                    </a:cubicBezTo>
                    <a:cubicBezTo>
                      <a:pt x="1305" y="924"/>
                      <a:pt x="1310" y="922"/>
                      <a:pt x="1315" y="921"/>
                    </a:cubicBezTo>
                    <a:cubicBezTo>
                      <a:pt x="1317" y="920"/>
                      <a:pt x="1318" y="920"/>
                      <a:pt x="1320" y="919"/>
                    </a:cubicBezTo>
                    <a:cubicBezTo>
                      <a:pt x="1327" y="917"/>
                      <a:pt x="1333" y="915"/>
                      <a:pt x="1340" y="913"/>
                    </a:cubicBezTo>
                    <a:cubicBezTo>
                      <a:pt x="1340" y="913"/>
                      <a:pt x="1340" y="913"/>
                      <a:pt x="1340" y="913"/>
                    </a:cubicBezTo>
                    <a:cubicBezTo>
                      <a:pt x="1341" y="913"/>
                      <a:pt x="1341" y="913"/>
                      <a:pt x="1342" y="913"/>
                    </a:cubicBezTo>
                    <a:cubicBezTo>
                      <a:pt x="1349" y="910"/>
                      <a:pt x="1356" y="908"/>
                      <a:pt x="1363" y="905"/>
                    </a:cubicBezTo>
                    <a:cubicBezTo>
                      <a:pt x="1366" y="904"/>
                      <a:pt x="1368" y="904"/>
                      <a:pt x="1370" y="903"/>
                    </a:cubicBezTo>
                    <a:cubicBezTo>
                      <a:pt x="1376" y="901"/>
                      <a:pt x="1382" y="899"/>
                      <a:pt x="1388" y="896"/>
                    </a:cubicBezTo>
                    <a:cubicBezTo>
                      <a:pt x="1390" y="896"/>
                      <a:pt x="1392" y="895"/>
                      <a:pt x="1394" y="894"/>
                    </a:cubicBezTo>
                    <a:cubicBezTo>
                      <a:pt x="1402" y="891"/>
                      <a:pt x="1409" y="888"/>
                      <a:pt x="1417" y="885"/>
                    </a:cubicBezTo>
                    <a:cubicBezTo>
                      <a:pt x="1418" y="885"/>
                      <a:pt x="1420" y="884"/>
                      <a:pt x="1421" y="883"/>
                    </a:cubicBezTo>
                    <a:cubicBezTo>
                      <a:pt x="1427" y="881"/>
                      <a:pt x="1433" y="878"/>
                      <a:pt x="1439" y="876"/>
                    </a:cubicBezTo>
                    <a:cubicBezTo>
                      <a:pt x="1441" y="875"/>
                      <a:pt x="1444" y="874"/>
                      <a:pt x="1446" y="873"/>
                    </a:cubicBezTo>
                    <a:cubicBezTo>
                      <a:pt x="1452" y="870"/>
                      <a:pt x="1458" y="867"/>
                      <a:pt x="1464" y="865"/>
                    </a:cubicBezTo>
                    <a:cubicBezTo>
                      <a:pt x="1465" y="864"/>
                      <a:pt x="1467" y="863"/>
                      <a:pt x="1468" y="863"/>
                    </a:cubicBezTo>
                    <a:cubicBezTo>
                      <a:pt x="1475" y="859"/>
                      <a:pt x="1482" y="856"/>
                      <a:pt x="1489" y="852"/>
                    </a:cubicBezTo>
                    <a:cubicBezTo>
                      <a:pt x="1491" y="851"/>
                      <a:pt x="1493" y="851"/>
                      <a:pt x="1495" y="850"/>
                    </a:cubicBezTo>
                    <a:cubicBezTo>
                      <a:pt x="1500" y="847"/>
                      <a:pt x="1505" y="844"/>
                      <a:pt x="1511" y="841"/>
                    </a:cubicBezTo>
                    <a:cubicBezTo>
                      <a:pt x="1513" y="840"/>
                      <a:pt x="1515" y="839"/>
                      <a:pt x="1517" y="838"/>
                    </a:cubicBezTo>
                    <a:cubicBezTo>
                      <a:pt x="1524" y="834"/>
                      <a:pt x="1530" y="830"/>
                      <a:pt x="1537" y="826"/>
                    </a:cubicBezTo>
                    <a:cubicBezTo>
                      <a:pt x="1541" y="824"/>
                      <a:pt x="1544" y="822"/>
                      <a:pt x="1548" y="820"/>
                    </a:cubicBezTo>
                    <a:cubicBezTo>
                      <a:pt x="1549" y="819"/>
                      <a:pt x="1550" y="819"/>
                      <a:pt x="1551" y="818"/>
                    </a:cubicBezTo>
                    <a:cubicBezTo>
                      <a:pt x="1553" y="817"/>
                      <a:pt x="1556" y="815"/>
                      <a:pt x="1559" y="813"/>
                    </a:cubicBezTo>
                    <a:cubicBezTo>
                      <a:pt x="1561" y="812"/>
                      <a:pt x="1564" y="810"/>
                      <a:pt x="1566" y="809"/>
                    </a:cubicBezTo>
                    <a:cubicBezTo>
                      <a:pt x="1569" y="807"/>
                      <a:pt x="1572" y="805"/>
                      <a:pt x="1574" y="803"/>
                    </a:cubicBezTo>
                    <a:cubicBezTo>
                      <a:pt x="1577" y="802"/>
                      <a:pt x="1579" y="800"/>
                      <a:pt x="1582" y="799"/>
                    </a:cubicBezTo>
                    <a:cubicBezTo>
                      <a:pt x="1584" y="797"/>
                      <a:pt x="1587" y="795"/>
                      <a:pt x="1590" y="793"/>
                    </a:cubicBezTo>
                    <a:cubicBezTo>
                      <a:pt x="1592" y="792"/>
                      <a:pt x="1594" y="790"/>
                      <a:pt x="1596" y="788"/>
                    </a:cubicBezTo>
                    <a:cubicBezTo>
                      <a:pt x="1599" y="787"/>
                      <a:pt x="1602" y="785"/>
                      <a:pt x="1604" y="783"/>
                    </a:cubicBezTo>
                    <a:cubicBezTo>
                      <a:pt x="1606" y="781"/>
                      <a:pt x="1609" y="780"/>
                      <a:pt x="1611" y="778"/>
                    </a:cubicBezTo>
                    <a:cubicBezTo>
                      <a:pt x="1613" y="776"/>
                      <a:pt x="1616" y="774"/>
                      <a:pt x="1618" y="772"/>
                    </a:cubicBezTo>
                    <a:cubicBezTo>
                      <a:pt x="1620" y="771"/>
                      <a:pt x="1622" y="769"/>
                      <a:pt x="1624" y="768"/>
                    </a:cubicBezTo>
                    <a:cubicBezTo>
                      <a:pt x="1627" y="766"/>
                      <a:pt x="1629" y="764"/>
                      <a:pt x="1632" y="762"/>
                    </a:cubicBezTo>
                    <a:cubicBezTo>
                      <a:pt x="1634" y="760"/>
                      <a:pt x="1636" y="759"/>
                      <a:pt x="1638" y="757"/>
                    </a:cubicBezTo>
                    <a:cubicBezTo>
                      <a:pt x="1640" y="755"/>
                      <a:pt x="1642" y="753"/>
                      <a:pt x="1645" y="751"/>
                    </a:cubicBezTo>
                    <a:cubicBezTo>
                      <a:pt x="1647" y="749"/>
                      <a:pt x="1648" y="748"/>
                      <a:pt x="1650" y="746"/>
                    </a:cubicBezTo>
                    <a:cubicBezTo>
                      <a:pt x="1653" y="744"/>
                      <a:pt x="1655" y="742"/>
                      <a:pt x="1657" y="740"/>
                    </a:cubicBezTo>
                    <a:cubicBezTo>
                      <a:pt x="1659" y="739"/>
                      <a:pt x="1660" y="737"/>
                      <a:pt x="1662" y="736"/>
                    </a:cubicBezTo>
                    <a:cubicBezTo>
                      <a:pt x="1663" y="735"/>
                      <a:pt x="1663" y="735"/>
                      <a:pt x="1663" y="735"/>
                    </a:cubicBezTo>
                    <a:cubicBezTo>
                      <a:pt x="1663" y="734"/>
                      <a:pt x="1664" y="734"/>
                      <a:pt x="1664" y="733"/>
                    </a:cubicBezTo>
                    <a:cubicBezTo>
                      <a:pt x="1667" y="731"/>
                      <a:pt x="1670" y="728"/>
                      <a:pt x="1673" y="725"/>
                    </a:cubicBezTo>
                    <a:cubicBezTo>
                      <a:pt x="1674" y="724"/>
                      <a:pt x="1675" y="723"/>
                      <a:pt x="1676" y="723"/>
                    </a:cubicBezTo>
                    <a:cubicBezTo>
                      <a:pt x="1679" y="719"/>
                      <a:pt x="1682" y="716"/>
                      <a:pt x="1685" y="713"/>
                    </a:cubicBezTo>
                    <a:cubicBezTo>
                      <a:pt x="1686" y="712"/>
                      <a:pt x="1686" y="712"/>
                      <a:pt x="1687" y="711"/>
                    </a:cubicBezTo>
                    <a:cubicBezTo>
                      <a:pt x="1689" y="708"/>
                      <a:pt x="1692" y="706"/>
                      <a:pt x="1695" y="703"/>
                    </a:cubicBezTo>
                    <a:cubicBezTo>
                      <a:pt x="1695" y="702"/>
                      <a:pt x="1696" y="701"/>
                      <a:pt x="1697" y="700"/>
                    </a:cubicBezTo>
                    <a:cubicBezTo>
                      <a:pt x="1700" y="697"/>
                      <a:pt x="1703" y="694"/>
                      <a:pt x="1706" y="690"/>
                    </a:cubicBezTo>
                    <a:cubicBezTo>
                      <a:pt x="1706" y="690"/>
                      <a:pt x="1706" y="689"/>
                      <a:pt x="1707" y="689"/>
                    </a:cubicBezTo>
                    <a:cubicBezTo>
                      <a:pt x="1709" y="686"/>
                      <a:pt x="1712" y="683"/>
                      <a:pt x="1714" y="680"/>
                    </a:cubicBezTo>
                    <a:cubicBezTo>
                      <a:pt x="1715" y="679"/>
                      <a:pt x="1716" y="678"/>
                      <a:pt x="1716" y="678"/>
                    </a:cubicBezTo>
                    <a:cubicBezTo>
                      <a:pt x="1717" y="677"/>
                      <a:pt x="1717" y="676"/>
                      <a:pt x="1718" y="676"/>
                    </a:cubicBezTo>
                    <a:cubicBezTo>
                      <a:pt x="1720" y="673"/>
                      <a:pt x="1722" y="670"/>
                      <a:pt x="1724" y="668"/>
                    </a:cubicBezTo>
                    <a:cubicBezTo>
                      <a:pt x="1724" y="667"/>
                      <a:pt x="1725" y="667"/>
                      <a:pt x="1725" y="666"/>
                    </a:cubicBezTo>
                    <a:cubicBezTo>
                      <a:pt x="1728" y="663"/>
                      <a:pt x="1730" y="659"/>
                      <a:pt x="1733" y="656"/>
                    </a:cubicBezTo>
                    <a:cubicBezTo>
                      <a:pt x="1733" y="655"/>
                      <a:pt x="1733" y="655"/>
                      <a:pt x="1733" y="655"/>
                    </a:cubicBezTo>
                    <a:cubicBezTo>
                      <a:pt x="1735" y="652"/>
                      <a:pt x="1738" y="648"/>
                      <a:pt x="1740" y="645"/>
                    </a:cubicBezTo>
                    <a:cubicBezTo>
                      <a:pt x="1740" y="644"/>
                      <a:pt x="1741" y="644"/>
                      <a:pt x="1741" y="643"/>
                    </a:cubicBezTo>
                    <a:cubicBezTo>
                      <a:pt x="1743" y="640"/>
                      <a:pt x="1745" y="636"/>
                      <a:pt x="1747" y="633"/>
                    </a:cubicBezTo>
                    <a:cubicBezTo>
                      <a:pt x="1748" y="632"/>
                      <a:pt x="1748" y="632"/>
                      <a:pt x="1749" y="631"/>
                    </a:cubicBezTo>
                    <a:cubicBezTo>
                      <a:pt x="1750" y="628"/>
                      <a:pt x="1752" y="625"/>
                      <a:pt x="1754" y="622"/>
                    </a:cubicBezTo>
                    <a:cubicBezTo>
                      <a:pt x="1754" y="621"/>
                      <a:pt x="1754" y="621"/>
                      <a:pt x="1754" y="621"/>
                    </a:cubicBezTo>
                    <a:cubicBezTo>
                      <a:pt x="1756" y="619"/>
                      <a:pt x="1757" y="616"/>
                      <a:pt x="1758" y="614"/>
                    </a:cubicBezTo>
                    <a:cubicBezTo>
                      <a:pt x="1759" y="612"/>
                      <a:pt x="1760" y="610"/>
                      <a:pt x="1761" y="609"/>
                    </a:cubicBezTo>
                    <a:cubicBezTo>
                      <a:pt x="1762" y="606"/>
                      <a:pt x="1764" y="603"/>
                      <a:pt x="1765" y="600"/>
                    </a:cubicBezTo>
                    <a:cubicBezTo>
                      <a:pt x="1766" y="599"/>
                      <a:pt x="1766" y="598"/>
                      <a:pt x="1767" y="596"/>
                    </a:cubicBezTo>
                    <a:cubicBezTo>
                      <a:pt x="1769" y="592"/>
                      <a:pt x="1771" y="588"/>
                      <a:pt x="1773" y="584"/>
                    </a:cubicBezTo>
                    <a:cubicBezTo>
                      <a:pt x="1773" y="583"/>
                      <a:pt x="1773" y="583"/>
                      <a:pt x="1773" y="582"/>
                    </a:cubicBezTo>
                    <a:cubicBezTo>
                      <a:pt x="1775" y="579"/>
                      <a:pt x="1776" y="575"/>
                      <a:pt x="1778" y="571"/>
                    </a:cubicBezTo>
                    <a:cubicBezTo>
                      <a:pt x="1778" y="571"/>
                      <a:pt x="1778" y="571"/>
                      <a:pt x="1778" y="571"/>
                    </a:cubicBezTo>
                    <a:cubicBezTo>
                      <a:pt x="1778" y="569"/>
                      <a:pt x="1779" y="568"/>
                      <a:pt x="1779" y="566"/>
                    </a:cubicBezTo>
                    <a:cubicBezTo>
                      <a:pt x="1780" y="564"/>
                      <a:pt x="1781" y="561"/>
                      <a:pt x="1782" y="559"/>
                    </a:cubicBezTo>
                    <a:cubicBezTo>
                      <a:pt x="1783" y="557"/>
                      <a:pt x="1783" y="555"/>
                      <a:pt x="1784" y="554"/>
                    </a:cubicBezTo>
                    <a:cubicBezTo>
                      <a:pt x="1784" y="551"/>
                      <a:pt x="1785" y="549"/>
                      <a:pt x="1786" y="547"/>
                    </a:cubicBezTo>
                    <a:cubicBezTo>
                      <a:pt x="1786" y="545"/>
                      <a:pt x="1787" y="543"/>
                      <a:pt x="1787" y="541"/>
                    </a:cubicBezTo>
                    <a:cubicBezTo>
                      <a:pt x="1788" y="539"/>
                      <a:pt x="1789" y="536"/>
                      <a:pt x="1789" y="534"/>
                    </a:cubicBezTo>
                    <a:cubicBezTo>
                      <a:pt x="1790" y="532"/>
                      <a:pt x="1790" y="530"/>
                      <a:pt x="1790" y="528"/>
                    </a:cubicBezTo>
                    <a:cubicBezTo>
                      <a:pt x="1791" y="526"/>
                      <a:pt x="1792" y="524"/>
                      <a:pt x="1792" y="522"/>
                    </a:cubicBezTo>
                    <a:cubicBezTo>
                      <a:pt x="1792" y="521"/>
                      <a:pt x="1792" y="521"/>
                      <a:pt x="1792" y="520"/>
                    </a:cubicBezTo>
                    <a:cubicBezTo>
                      <a:pt x="1793" y="519"/>
                      <a:pt x="1793" y="517"/>
                      <a:pt x="1793" y="516"/>
                    </a:cubicBezTo>
                    <a:cubicBezTo>
                      <a:pt x="1793" y="514"/>
                      <a:pt x="1794" y="511"/>
                      <a:pt x="1794" y="509"/>
                    </a:cubicBezTo>
                    <a:cubicBezTo>
                      <a:pt x="1795" y="507"/>
                      <a:pt x="1795" y="505"/>
                      <a:pt x="1795" y="503"/>
                    </a:cubicBezTo>
                    <a:cubicBezTo>
                      <a:pt x="1795" y="501"/>
                      <a:pt x="1796" y="499"/>
                      <a:pt x="1796" y="496"/>
                    </a:cubicBezTo>
                    <a:cubicBezTo>
                      <a:pt x="1796" y="494"/>
                      <a:pt x="1796" y="492"/>
                      <a:pt x="1797" y="490"/>
                    </a:cubicBezTo>
                    <a:cubicBezTo>
                      <a:pt x="1797" y="488"/>
                      <a:pt x="1797" y="486"/>
                      <a:pt x="1797" y="484"/>
                    </a:cubicBezTo>
                    <a:cubicBezTo>
                      <a:pt x="1797" y="482"/>
                      <a:pt x="1798" y="480"/>
                      <a:pt x="1798" y="478"/>
                    </a:cubicBezTo>
                    <a:cubicBezTo>
                      <a:pt x="1798" y="476"/>
                      <a:pt x="1798" y="473"/>
                      <a:pt x="1798" y="471"/>
                    </a:cubicBezTo>
                    <a:cubicBezTo>
                      <a:pt x="1798" y="470"/>
                      <a:pt x="1798" y="470"/>
                      <a:pt x="1798" y="469"/>
                    </a:cubicBezTo>
                    <a:cubicBezTo>
                      <a:pt x="1798" y="466"/>
                      <a:pt x="1798" y="464"/>
                      <a:pt x="1798" y="461"/>
                    </a:cubicBezTo>
                    <a:cubicBezTo>
                      <a:pt x="1800" y="5"/>
                      <a:pt x="1800" y="5"/>
                      <a:pt x="1800" y="5"/>
                    </a:cubicBezTo>
                    <a:cubicBezTo>
                      <a:pt x="1800" y="8"/>
                      <a:pt x="1799" y="12"/>
                      <a:pt x="1799" y="15"/>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238"/>
              <p:cNvSpPr/>
              <p:nvPr>
                <p:custDataLst>
                  <p:tags r:id="rId9"/>
                </p:custDataLst>
              </p:nvPr>
            </p:nvSpPr>
            <p:spPr bwMode="auto">
              <a:xfrm>
                <a:off x="1335088" y="6138863"/>
                <a:ext cx="1263650" cy="565150"/>
              </a:xfrm>
              <a:custGeom>
                <a:gdLst>
                  <a:gd name="T0" fmla="*/ 1017 w 1208"/>
                  <a:gd name="T1" fmla="*/ 141 h 542"/>
                  <a:gd name="T2" fmla="*/ 138 w 1208"/>
                  <a:gd name="T3" fmla="*/ 141 h 542"/>
                  <a:gd name="T4" fmla="*/ 62 w 1208"/>
                  <a:gd name="T5" fmla="*/ 194 h 542"/>
                  <a:gd name="T6" fmla="*/ 132 w 1208"/>
                  <a:gd name="T7" fmla="*/ 327 h 542"/>
                  <a:gd name="T8" fmla="*/ 153 w 1208"/>
                  <a:gd name="T9" fmla="*/ 321 h 542"/>
                  <a:gd name="T10" fmla="*/ 391 w 1208"/>
                  <a:gd name="T11" fmla="*/ 364 h 542"/>
                  <a:gd name="T12" fmla="*/ 1075 w 1208"/>
                  <a:gd name="T13" fmla="*/ 474 h 542"/>
                  <a:gd name="T14" fmla="*/ 1148 w 1208"/>
                  <a:gd name="T15" fmla="*/ 252 h 542"/>
                  <a:gd name="T16" fmla="*/ 1017 w 1208"/>
                  <a:gd name="T17" fmla="*/ 141 h 54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08" h="542">
                    <a:moveTo>
                      <a:pt x="1017" y="141"/>
                    </a:moveTo>
                    <a:cubicBezTo>
                      <a:pt x="773" y="0"/>
                      <a:pt x="380" y="0"/>
                      <a:pt x="138" y="141"/>
                    </a:cubicBezTo>
                    <a:cubicBezTo>
                      <a:pt x="109" y="157"/>
                      <a:pt x="84" y="175"/>
                      <a:pt x="62" y="194"/>
                    </a:cubicBezTo>
                    <a:cubicBezTo>
                      <a:pt x="0" y="247"/>
                      <a:pt x="53" y="347"/>
                      <a:pt x="132" y="327"/>
                    </a:cubicBezTo>
                    <a:cubicBezTo>
                      <a:pt x="153" y="321"/>
                      <a:pt x="153" y="321"/>
                      <a:pt x="153" y="321"/>
                    </a:cubicBezTo>
                    <a:cubicBezTo>
                      <a:pt x="235" y="300"/>
                      <a:pt x="322" y="316"/>
                      <a:pt x="391" y="364"/>
                    </a:cubicBezTo>
                    <a:cubicBezTo>
                      <a:pt x="591" y="502"/>
                      <a:pt x="842" y="542"/>
                      <a:pt x="1075" y="474"/>
                    </a:cubicBezTo>
                    <a:cubicBezTo>
                      <a:pt x="1170" y="446"/>
                      <a:pt x="1208" y="331"/>
                      <a:pt x="1148" y="252"/>
                    </a:cubicBezTo>
                    <a:cubicBezTo>
                      <a:pt x="1118" y="211"/>
                      <a:pt x="1074" y="174"/>
                      <a:pt x="1017" y="141"/>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reeform 239"/>
              <p:cNvSpPr/>
              <p:nvPr>
                <p:custDataLst>
                  <p:tags r:id="rId10"/>
                </p:custDataLst>
              </p:nvPr>
            </p:nvSpPr>
            <p:spPr bwMode="auto">
              <a:xfrm>
                <a:off x="2354263" y="6343651"/>
                <a:ext cx="180975" cy="265113"/>
              </a:xfrm>
              <a:custGeom>
                <a:gdLst>
                  <a:gd name="T0" fmla="*/ 133 w 173"/>
                  <a:gd name="T1" fmla="*/ 87 h 255"/>
                  <a:gd name="T2" fmla="*/ 44 w 173"/>
                  <a:gd name="T3" fmla="*/ 12 h 255"/>
                  <a:gd name="T4" fmla="*/ 21 w 173"/>
                  <a:gd name="T5" fmla="*/ 0 h 255"/>
                  <a:gd name="T6" fmla="*/ 75 w 173"/>
                  <a:gd name="T7" fmla="*/ 63 h 255"/>
                  <a:gd name="T8" fmla="*/ 23 w 173"/>
                  <a:gd name="T9" fmla="*/ 248 h 255"/>
                  <a:gd name="T10" fmla="*/ 0 w 173"/>
                  <a:gd name="T11" fmla="*/ 255 h 255"/>
                  <a:gd name="T12" fmla="*/ 83 w 173"/>
                  <a:gd name="T13" fmla="*/ 238 h 255"/>
                  <a:gd name="T14" fmla="*/ 133 w 173"/>
                  <a:gd name="T15" fmla="*/ 87 h 255"/>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3" h="255">
                    <a:moveTo>
                      <a:pt x="133" y="87"/>
                    </a:moveTo>
                    <a:cubicBezTo>
                      <a:pt x="112" y="60"/>
                      <a:pt x="82" y="35"/>
                      <a:pt x="44" y="12"/>
                    </a:cubicBezTo>
                    <a:cubicBezTo>
                      <a:pt x="36" y="8"/>
                      <a:pt x="29" y="4"/>
                      <a:pt x="21" y="0"/>
                    </a:cubicBezTo>
                    <a:cubicBezTo>
                      <a:pt x="43" y="19"/>
                      <a:pt x="61" y="41"/>
                      <a:pt x="75" y="63"/>
                    </a:cubicBezTo>
                    <a:cubicBezTo>
                      <a:pt x="117" y="129"/>
                      <a:pt x="90" y="224"/>
                      <a:pt x="23" y="248"/>
                    </a:cubicBezTo>
                    <a:cubicBezTo>
                      <a:pt x="15" y="250"/>
                      <a:pt x="7" y="253"/>
                      <a:pt x="0" y="255"/>
                    </a:cubicBezTo>
                    <a:cubicBezTo>
                      <a:pt x="28" y="252"/>
                      <a:pt x="55" y="246"/>
                      <a:pt x="83" y="238"/>
                    </a:cubicBezTo>
                    <a:cubicBezTo>
                      <a:pt x="147" y="219"/>
                      <a:pt x="173" y="141"/>
                      <a:pt x="133" y="87"/>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sp>
        <p:nvSpPr>
          <p:cNvPr id="2" name="标题 1"/>
          <p:cNvSpPr>
            <a:spLocks noGrp="1"/>
          </p:cNvSpPr>
          <p:nvPr>
            <p:ph type="title"/>
            <p:custDataLst>
              <p:tags r:id="rId11"/>
            </p:custDataLst>
          </p:nvPr>
        </p:nvSpPr>
        <p:spPr>
          <a:xfrm>
            <a:off x="669882" y="443234"/>
            <a:ext cx="10852237" cy="441964"/>
          </a:xfrm>
        </p:spPr>
        <p:txBody>
          <a:bodyPr vert="horz" lIns="90000" tIns="46800" rIns="90000" bIns="4680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75000"/>
                    <a:lumOff val="25000"/>
                  </a:schemeClr>
                </a:solidFill>
                <a:uFillTx/>
                <a:latin typeface="微软雅黑" panose="020b0503020204020204" pitchFamily="34" charset="-122"/>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12"/>
            </p:custDataLst>
          </p:nvPr>
        </p:nvSpPr>
        <p:spPr>
          <a:xfrm>
            <a:off x="669930" y="952508"/>
            <a:ext cx="5283242" cy="5388907"/>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微软雅黑" panose="020b0503020204020204" pitchFamily="34" charset="-122"/>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75000"/>
                    <a:lumOff val="25000"/>
                  </a:schemeClr>
                </a:solidFill>
                <a:uFillTx/>
                <a:latin typeface="微软雅黑" panose="020b0503020204020204" pitchFamily="34" charset="-122"/>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微软雅黑" panose="020b0503020204020204" pitchFamily="34" charset="-122"/>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微软雅黑" panose="020b0503020204020204" pitchFamily="34" charset="-122"/>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微软雅黑" panose="020b0503020204020204" pitchFamily="34" charset="-122"/>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13"/>
            </p:custDataLst>
          </p:nvPr>
        </p:nvSpPr>
        <p:spPr>
          <a:xfrm>
            <a:off x="6238877" y="952508"/>
            <a:ext cx="5283242" cy="5388907"/>
          </a:xfrm>
        </p:spPr>
        <p:txBody>
          <a:bodyPr lIns="90000" tIns="46800" rIns="90000" bIns="46800">
            <a:normAutofit/>
          </a:bodyPr>
          <a:lstStyle>
            <a:lvl1pPr>
              <a:defRPr sz="1600">
                <a:solidFill>
                  <a:schemeClr val="tx1">
                    <a:lumMod val="75000"/>
                    <a:lumOff val="25000"/>
                  </a:schemeClr>
                </a:solidFill>
                <a:latin typeface="微软雅黑" panose="020b0503020204020204" pitchFamily="34" charset="-122"/>
                <a:ea typeface="微软雅黑" panose="020b0503020204020204" pitchFamily="34" charset="-122"/>
              </a:defRPr>
            </a:lvl1pPr>
            <a:lvl2pPr>
              <a:defRPr sz="1600">
                <a:solidFill>
                  <a:schemeClr val="tx1">
                    <a:lumMod val="75000"/>
                    <a:lumOff val="25000"/>
                  </a:schemeClr>
                </a:solidFill>
                <a:latin typeface="微软雅黑" panose="020b0503020204020204" pitchFamily="34" charset="-122"/>
                <a:ea typeface="微软雅黑" panose="020b0503020204020204" pitchFamily="34" charset="-122"/>
              </a:defRPr>
            </a:lvl2pPr>
            <a:lvl3pPr>
              <a:defRPr sz="1600">
                <a:solidFill>
                  <a:schemeClr val="tx1">
                    <a:lumMod val="75000"/>
                    <a:lumOff val="25000"/>
                  </a:schemeClr>
                </a:solidFill>
                <a:latin typeface="微软雅黑" panose="020b0503020204020204" pitchFamily="34" charset="-122"/>
                <a:ea typeface="微软雅黑" panose="020b0503020204020204" pitchFamily="34" charset="-122"/>
              </a:defRPr>
            </a:lvl3pPr>
            <a:lvl4pPr>
              <a:defRPr sz="1600">
                <a:solidFill>
                  <a:schemeClr val="tx1">
                    <a:lumMod val="75000"/>
                    <a:lumOff val="25000"/>
                  </a:schemeClr>
                </a:solidFill>
                <a:latin typeface="微软雅黑" panose="020b0503020204020204" pitchFamily="34" charset="-122"/>
                <a:ea typeface="微软雅黑" panose="020b0503020204020204" pitchFamily="34" charset="-122"/>
              </a:defRPr>
            </a:lvl4pPr>
            <a:lvl5pPr>
              <a:defRPr sz="1600">
                <a:solidFill>
                  <a:schemeClr val="tx1">
                    <a:lumMod val="75000"/>
                    <a:lumOff val="25000"/>
                  </a:schemeClr>
                </a:solidFill>
                <a:latin typeface="微软雅黑" panose="020b0503020204020204" pitchFamily="34" charset="-122"/>
                <a:ea typeface="微软雅黑" panose="020b0503020204020204" pitchFamily="3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custDataLst>
              <p:tags r:id="rId14"/>
            </p:custDataLst>
          </p:nvPr>
        </p:nvSpPr>
        <p:spPr/>
        <p:txBody>
          <a:bodyPr/>
          <a:lstStyle/>
          <a:p>
            <a:fld id="{760FBDFE-C587-4B4C-A407-44438C67B59E}" type="datetimeFigureOut">
              <a:rPr lang="zh-CN" altLang="en-US" smtClean="0"/>
              <a:t/>
            </a:fld>
            <a:endParaRPr lang="zh-CN" altLang="en-US"/>
          </a:p>
        </p:txBody>
      </p:sp>
      <p:sp>
        <p:nvSpPr>
          <p:cNvPr id="6" name="页脚占位符 5"/>
          <p:cNvSpPr>
            <a:spLocks noGrp="1"/>
          </p:cNvSpPr>
          <p:nvPr>
            <p:ph type="ftr" sz="quarter" idx="11"/>
            <p:custDataLst>
              <p:tags r:id="rId15"/>
            </p:custDataLst>
          </p:nvPr>
        </p:nvSpPr>
        <p:spPr/>
        <p:txBody>
          <a:bodyPr/>
          <a:lstStyle/>
          <a:p>
            <a:endParaRPr lang="zh-CN" altLang="en-US"/>
          </a:p>
        </p:txBody>
      </p:sp>
      <p:sp>
        <p:nvSpPr>
          <p:cNvPr id="7" name="灯片编号占位符 6"/>
          <p:cNvSpPr>
            <a:spLocks noGrp="1"/>
          </p:cNvSpPr>
          <p:nvPr>
            <p:ph type="sldNum" sz="quarter" idx="12"/>
            <p:custDataLst>
              <p:tags r:id="rId16"/>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grpSp>
        <p:nvGrpSpPr>
          <p:cNvPr id="10" name="组合 9"/>
          <p:cNvGrpSpPr/>
          <p:nvPr>
            <p:custDataLst>
              <p:tags r:id="rId1"/>
            </p:custDataLst>
          </p:nvPr>
        </p:nvGrpSpPr>
        <p:grpSpPr>
          <a:xfrm>
            <a:off x="10383289" y="5526523"/>
            <a:ext cx="1583448" cy="905587"/>
            <a:chOff x="4142899" y="4440771"/>
            <a:chExt cx="2836863" cy="1622425"/>
          </a:xfrm>
        </p:grpSpPr>
        <p:grpSp>
          <p:nvGrpSpPr>
            <p:cNvPr id="11" name="组合 10"/>
            <p:cNvGrpSpPr/>
            <p:nvPr/>
          </p:nvGrpSpPr>
          <p:grpSpPr>
            <a:xfrm>
              <a:off x="5009674" y="4440771"/>
              <a:ext cx="1970088" cy="1077913"/>
              <a:chOff x="1774825" y="5948363"/>
              <a:chExt cx="1970088" cy="1077913"/>
            </a:xfrm>
          </p:grpSpPr>
          <p:sp>
            <p:nvSpPr>
              <p:cNvPr id="19" name="Freeform 231"/>
              <p:cNvSpPr/>
              <p:nvPr>
                <p:custDataLst>
                  <p:tags r:id="rId2"/>
                </p:custDataLst>
              </p:nvPr>
            </p:nvSpPr>
            <p:spPr bwMode="auto">
              <a:xfrm>
                <a:off x="3176588" y="6230938"/>
                <a:ext cx="568325" cy="795338"/>
              </a:xfrm>
              <a:custGeom>
                <a:gdLst>
                  <a:gd name="T0" fmla="*/ 204 w 544"/>
                  <a:gd name="T1" fmla="*/ 692 h 763"/>
                  <a:gd name="T2" fmla="*/ 36 w 544"/>
                  <a:gd name="T3" fmla="*/ 658 h 763"/>
                  <a:gd name="T4" fmla="*/ 29 w 544"/>
                  <a:gd name="T5" fmla="*/ 637 h 763"/>
                  <a:gd name="T6" fmla="*/ 91 w 544"/>
                  <a:gd name="T7" fmla="*/ 346 h 763"/>
                  <a:gd name="T8" fmla="*/ 339 w 544"/>
                  <a:gd name="T9" fmla="*/ 70 h 763"/>
                  <a:gd name="T10" fmla="*/ 508 w 544"/>
                  <a:gd name="T11" fmla="*/ 105 h 763"/>
                  <a:gd name="T12" fmla="*/ 514 w 544"/>
                  <a:gd name="T13" fmla="*/ 125 h 763"/>
                  <a:gd name="T14" fmla="*/ 453 w 544"/>
                  <a:gd name="T15" fmla="*/ 416 h 763"/>
                  <a:gd name="T16" fmla="*/ 204 w 544"/>
                  <a:gd name="T17" fmla="*/ 692 h 76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4" h="763">
                    <a:moveTo>
                      <a:pt x="204" y="692"/>
                    </a:moveTo>
                    <a:cubicBezTo>
                      <a:pt x="141" y="763"/>
                      <a:pt x="65" y="747"/>
                      <a:pt x="36" y="658"/>
                    </a:cubicBezTo>
                    <a:cubicBezTo>
                      <a:pt x="29" y="637"/>
                      <a:pt x="29" y="637"/>
                      <a:pt x="29" y="637"/>
                    </a:cubicBezTo>
                    <a:cubicBezTo>
                      <a:pt x="0" y="548"/>
                      <a:pt x="27" y="417"/>
                      <a:pt x="91" y="346"/>
                    </a:cubicBezTo>
                    <a:cubicBezTo>
                      <a:pt x="339" y="70"/>
                      <a:pt x="339" y="70"/>
                      <a:pt x="339" y="70"/>
                    </a:cubicBezTo>
                    <a:cubicBezTo>
                      <a:pt x="402" y="0"/>
                      <a:pt x="478" y="16"/>
                      <a:pt x="508" y="105"/>
                    </a:cubicBezTo>
                    <a:cubicBezTo>
                      <a:pt x="514" y="125"/>
                      <a:pt x="514" y="125"/>
                      <a:pt x="514" y="125"/>
                    </a:cubicBezTo>
                    <a:cubicBezTo>
                      <a:pt x="544" y="215"/>
                      <a:pt x="516" y="346"/>
                      <a:pt x="453" y="416"/>
                    </a:cubicBezTo>
                    <a:lnTo>
                      <a:pt x="204" y="692"/>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232"/>
              <p:cNvSpPr/>
              <p:nvPr>
                <p:custDataLst>
                  <p:tags r:id="rId3"/>
                </p:custDataLst>
              </p:nvPr>
            </p:nvSpPr>
            <p:spPr bwMode="auto">
              <a:xfrm>
                <a:off x="1774825" y="5948363"/>
                <a:ext cx="1857375" cy="1049338"/>
              </a:xfrm>
              <a:custGeom>
                <a:gdLst>
                  <a:gd name="T0" fmla="*/ 1438 w 1778"/>
                  <a:gd name="T1" fmla="*/ 1003 h 1006"/>
                  <a:gd name="T2" fmla="*/ 1427 w 1778"/>
                  <a:gd name="T3" fmla="*/ 998 h 1006"/>
                  <a:gd name="T4" fmla="*/ 1417 w 1778"/>
                  <a:gd name="T5" fmla="*/ 991 h 1006"/>
                  <a:gd name="T6" fmla="*/ 1407 w 1778"/>
                  <a:gd name="T7" fmla="*/ 982 h 1006"/>
                  <a:gd name="T8" fmla="*/ 1396 w 1778"/>
                  <a:gd name="T9" fmla="*/ 968 h 1006"/>
                  <a:gd name="T10" fmla="*/ 1387 w 1778"/>
                  <a:gd name="T11" fmla="*/ 953 h 1006"/>
                  <a:gd name="T12" fmla="*/ 1380 w 1778"/>
                  <a:gd name="T13" fmla="*/ 938 h 1006"/>
                  <a:gd name="T14" fmla="*/ 1367 w 1778"/>
                  <a:gd name="T15" fmla="*/ 898 h 1006"/>
                  <a:gd name="T16" fmla="*/ 1361 w 1778"/>
                  <a:gd name="T17" fmla="*/ 873 h 1006"/>
                  <a:gd name="T18" fmla="*/ 1359 w 1778"/>
                  <a:gd name="T19" fmla="*/ 852 h 1006"/>
                  <a:gd name="T20" fmla="*/ 1358 w 1778"/>
                  <a:gd name="T21" fmla="*/ 832 h 1006"/>
                  <a:gd name="T22" fmla="*/ 1359 w 1778"/>
                  <a:gd name="T23" fmla="*/ 805 h 1006"/>
                  <a:gd name="T24" fmla="*/ 1361 w 1778"/>
                  <a:gd name="T25" fmla="*/ 782 h 1006"/>
                  <a:gd name="T26" fmla="*/ 1365 w 1778"/>
                  <a:gd name="T27" fmla="*/ 761 h 1006"/>
                  <a:gd name="T28" fmla="*/ 1370 w 1778"/>
                  <a:gd name="T29" fmla="*/ 740 h 1006"/>
                  <a:gd name="T30" fmla="*/ 1377 w 1778"/>
                  <a:gd name="T31" fmla="*/ 717 h 1006"/>
                  <a:gd name="T32" fmla="*/ 1384 w 1778"/>
                  <a:gd name="T33" fmla="*/ 698 h 1006"/>
                  <a:gd name="T34" fmla="*/ 1392 w 1778"/>
                  <a:gd name="T35" fmla="*/ 678 h 1006"/>
                  <a:gd name="T36" fmla="*/ 1404 w 1778"/>
                  <a:gd name="T37" fmla="*/ 656 h 1006"/>
                  <a:gd name="T38" fmla="*/ 1415 w 1778"/>
                  <a:gd name="T39" fmla="*/ 638 h 1006"/>
                  <a:gd name="T40" fmla="*/ 1426 w 1778"/>
                  <a:gd name="T41" fmla="*/ 624 h 1006"/>
                  <a:gd name="T42" fmla="*/ 420 w 1778"/>
                  <a:gd name="T43" fmla="*/ 7 h 1006"/>
                  <a:gd name="T44" fmla="*/ 66 w 1778"/>
                  <a:gd name="T45" fmla="*/ 334 h 1006"/>
                  <a:gd name="T46" fmla="*/ 55 w 1778"/>
                  <a:gd name="T47" fmla="*/ 349 h 1006"/>
                  <a:gd name="T48" fmla="*/ 46 w 1778"/>
                  <a:gd name="T49" fmla="*/ 364 h 1006"/>
                  <a:gd name="T50" fmla="*/ 36 w 1778"/>
                  <a:gd name="T51" fmla="*/ 383 h 1006"/>
                  <a:gd name="T52" fmla="*/ 29 w 1778"/>
                  <a:gd name="T53" fmla="*/ 396 h 1006"/>
                  <a:gd name="T54" fmla="*/ 22 w 1778"/>
                  <a:gd name="T55" fmla="*/ 415 h 1006"/>
                  <a:gd name="T56" fmla="*/ 15 w 1778"/>
                  <a:gd name="T57" fmla="*/ 435 h 1006"/>
                  <a:gd name="T58" fmla="*/ 12 w 1778"/>
                  <a:gd name="T59" fmla="*/ 448 h 1006"/>
                  <a:gd name="T60" fmla="*/ 8 w 1778"/>
                  <a:gd name="T61" fmla="*/ 465 h 1006"/>
                  <a:gd name="T62" fmla="*/ 5 w 1778"/>
                  <a:gd name="T63" fmla="*/ 479 h 1006"/>
                  <a:gd name="T64" fmla="*/ 2 w 1778"/>
                  <a:gd name="T65" fmla="*/ 499 h 1006"/>
                  <a:gd name="T66" fmla="*/ 0 w 1778"/>
                  <a:gd name="T67" fmla="*/ 525 h 1006"/>
                  <a:gd name="T68" fmla="*/ 0 w 1778"/>
                  <a:gd name="T69" fmla="*/ 540 h 1006"/>
                  <a:gd name="T70" fmla="*/ 1 w 1778"/>
                  <a:gd name="T71" fmla="*/ 560 h 1006"/>
                  <a:gd name="T72" fmla="*/ 3 w 1778"/>
                  <a:gd name="T73" fmla="*/ 579 h 1006"/>
                  <a:gd name="T74" fmla="*/ 8 w 1778"/>
                  <a:gd name="T75" fmla="*/ 603 h 1006"/>
                  <a:gd name="T76" fmla="*/ 20 w 1778"/>
                  <a:gd name="T77" fmla="*/ 640 h 1006"/>
                  <a:gd name="T78" fmla="*/ 25 w 1778"/>
                  <a:gd name="T79" fmla="*/ 654 h 1006"/>
                  <a:gd name="T80" fmla="*/ 32 w 1778"/>
                  <a:gd name="T81" fmla="*/ 668 h 1006"/>
                  <a:gd name="T82" fmla="*/ 39 w 1778"/>
                  <a:gd name="T83" fmla="*/ 678 h 1006"/>
                  <a:gd name="T84" fmla="*/ 49 w 1778"/>
                  <a:gd name="T85" fmla="*/ 690 h 1006"/>
                  <a:gd name="T86" fmla="*/ 56 w 1778"/>
                  <a:gd name="T87" fmla="*/ 697 h 1006"/>
                  <a:gd name="T88" fmla="*/ 65 w 1778"/>
                  <a:gd name="T89" fmla="*/ 704 h 1006"/>
                  <a:gd name="T90" fmla="*/ 75 w 1778"/>
                  <a:gd name="T91" fmla="*/ 709 h 1006"/>
                  <a:gd name="T92" fmla="*/ 83 w 1778"/>
                  <a:gd name="T93" fmla="*/ 712 h 1006"/>
                  <a:gd name="T94" fmla="*/ 1448 w 1778"/>
                  <a:gd name="T95" fmla="*/ 1006 h 100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778" h="1005">
                    <a:moveTo>
                      <a:pt x="1448" y="1006"/>
                    </a:moveTo>
                    <a:cubicBezTo>
                      <a:pt x="1446" y="1006"/>
                      <a:pt x="1445" y="1005"/>
                      <a:pt x="1444" y="1005"/>
                    </a:cubicBezTo>
                    <a:cubicBezTo>
                      <a:pt x="1443" y="1005"/>
                      <a:pt x="1442" y="1004"/>
                      <a:pt x="1441" y="1004"/>
                    </a:cubicBezTo>
                    <a:cubicBezTo>
                      <a:pt x="1440" y="1004"/>
                      <a:pt x="1439" y="1004"/>
                      <a:pt x="1438" y="1003"/>
                    </a:cubicBezTo>
                    <a:cubicBezTo>
                      <a:pt x="1437" y="1003"/>
                      <a:pt x="1436" y="1002"/>
                      <a:pt x="1435" y="1002"/>
                    </a:cubicBezTo>
                    <a:cubicBezTo>
                      <a:pt x="1434" y="1002"/>
                      <a:pt x="1434" y="1001"/>
                      <a:pt x="1433" y="1001"/>
                    </a:cubicBezTo>
                    <a:cubicBezTo>
                      <a:pt x="1432" y="1000"/>
                      <a:pt x="1431" y="1000"/>
                      <a:pt x="1430" y="1000"/>
                    </a:cubicBezTo>
                    <a:cubicBezTo>
                      <a:pt x="1429" y="999"/>
                      <a:pt x="1428" y="999"/>
                      <a:pt x="1427" y="998"/>
                    </a:cubicBezTo>
                    <a:cubicBezTo>
                      <a:pt x="1426" y="998"/>
                      <a:pt x="1425" y="997"/>
                      <a:pt x="1425" y="997"/>
                    </a:cubicBezTo>
                    <a:cubicBezTo>
                      <a:pt x="1424" y="996"/>
                      <a:pt x="1423" y="996"/>
                      <a:pt x="1422" y="995"/>
                    </a:cubicBezTo>
                    <a:cubicBezTo>
                      <a:pt x="1421" y="994"/>
                      <a:pt x="1420" y="994"/>
                      <a:pt x="1419" y="993"/>
                    </a:cubicBezTo>
                    <a:cubicBezTo>
                      <a:pt x="1418" y="992"/>
                      <a:pt x="1418" y="992"/>
                      <a:pt x="1417" y="991"/>
                    </a:cubicBezTo>
                    <a:cubicBezTo>
                      <a:pt x="1416" y="991"/>
                      <a:pt x="1415" y="990"/>
                      <a:pt x="1414" y="989"/>
                    </a:cubicBezTo>
                    <a:cubicBezTo>
                      <a:pt x="1413" y="988"/>
                      <a:pt x="1413" y="988"/>
                      <a:pt x="1412" y="987"/>
                    </a:cubicBezTo>
                    <a:cubicBezTo>
                      <a:pt x="1411" y="986"/>
                      <a:pt x="1410" y="985"/>
                      <a:pt x="1409" y="984"/>
                    </a:cubicBezTo>
                    <a:cubicBezTo>
                      <a:pt x="1408" y="983"/>
                      <a:pt x="1407" y="983"/>
                      <a:pt x="1407" y="982"/>
                    </a:cubicBezTo>
                    <a:cubicBezTo>
                      <a:pt x="1406" y="981"/>
                      <a:pt x="1404" y="980"/>
                      <a:pt x="1403" y="978"/>
                    </a:cubicBezTo>
                    <a:cubicBezTo>
                      <a:pt x="1403" y="978"/>
                      <a:pt x="1402" y="977"/>
                      <a:pt x="1402" y="977"/>
                    </a:cubicBezTo>
                    <a:cubicBezTo>
                      <a:pt x="1400" y="975"/>
                      <a:pt x="1399" y="972"/>
                      <a:pt x="1397" y="970"/>
                    </a:cubicBezTo>
                    <a:cubicBezTo>
                      <a:pt x="1396" y="969"/>
                      <a:pt x="1396" y="969"/>
                      <a:pt x="1396" y="968"/>
                    </a:cubicBezTo>
                    <a:cubicBezTo>
                      <a:pt x="1394" y="966"/>
                      <a:pt x="1393" y="964"/>
                      <a:pt x="1392" y="963"/>
                    </a:cubicBezTo>
                    <a:cubicBezTo>
                      <a:pt x="1391" y="962"/>
                      <a:pt x="1391" y="961"/>
                      <a:pt x="1390" y="960"/>
                    </a:cubicBezTo>
                    <a:cubicBezTo>
                      <a:pt x="1390" y="959"/>
                      <a:pt x="1389" y="958"/>
                      <a:pt x="1389" y="956"/>
                    </a:cubicBezTo>
                    <a:cubicBezTo>
                      <a:pt x="1388" y="955"/>
                      <a:pt x="1387" y="954"/>
                      <a:pt x="1387" y="953"/>
                    </a:cubicBezTo>
                    <a:cubicBezTo>
                      <a:pt x="1386" y="952"/>
                      <a:pt x="1386" y="951"/>
                      <a:pt x="1385" y="949"/>
                    </a:cubicBezTo>
                    <a:cubicBezTo>
                      <a:pt x="1384" y="948"/>
                      <a:pt x="1384" y="947"/>
                      <a:pt x="1383" y="946"/>
                    </a:cubicBezTo>
                    <a:cubicBezTo>
                      <a:pt x="1383" y="945"/>
                      <a:pt x="1382" y="943"/>
                      <a:pt x="1382" y="942"/>
                    </a:cubicBezTo>
                    <a:cubicBezTo>
                      <a:pt x="1381" y="941"/>
                      <a:pt x="1381" y="939"/>
                      <a:pt x="1380" y="938"/>
                    </a:cubicBezTo>
                    <a:cubicBezTo>
                      <a:pt x="1380" y="937"/>
                      <a:pt x="1379" y="935"/>
                      <a:pt x="1379" y="934"/>
                    </a:cubicBezTo>
                    <a:cubicBezTo>
                      <a:pt x="1378" y="932"/>
                      <a:pt x="1377" y="930"/>
                      <a:pt x="1377" y="929"/>
                    </a:cubicBezTo>
                    <a:cubicBezTo>
                      <a:pt x="1370" y="908"/>
                      <a:pt x="1370" y="908"/>
                      <a:pt x="1370" y="908"/>
                    </a:cubicBezTo>
                    <a:cubicBezTo>
                      <a:pt x="1369" y="905"/>
                      <a:pt x="1368" y="901"/>
                      <a:pt x="1367" y="898"/>
                    </a:cubicBezTo>
                    <a:cubicBezTo>
                      <a:pt x="1367" y="897"/>
                      <a:pt x="1366" y="896"/>
                      <a:pt x="1366" y="895"/>
                    </a:cubicBezTo>
                    <a:cubicBezTo>
                      <a:pt x="1365" y="892"/>
                      <a:pt x="1365" y="889"/>
                      <a:pt x="1364" y="887"/>
                    </a:cubicBezTo>
                    <a:cubicBezTo>
                      <a:pt x="1364" y="886"/>
                      <a:pt x="1364" y="885"/>
                      <a:pt x="1363" y="884"/>
                    </a:cubicBezTo>
                    <a:cubicBezTo>
                      <a:pt x="1363" y="880"/>
                      <a:pt x="1362" y="876"/>
                      <a:pt x="1361" y="873"/>
                    </a:cubicBezTo>
                    <a:cubicBezTo>
                      <a:pt x="1361" y="872"/>
                      <a:pt x="1361" y="871"/>
                      <a:pt x="1361" y="871"/>
                    </a:cubicBezTo>
                    <a:cubicBezTo>
                      <a:pt x="1361" y="868"/>
                      <a:pt x="1360" y="864"/>
                      <a:pt x="1360" y="861"/>
                    </a:cubicBezTo>
                    <a:cubicBezTo>
                      <a:pt x="1360" y="860"/>
                      <a:pt x="1360" y="858"/>
                      <a:pt x="1360" y="857"/>
                    </a:cubicBezTo>
                    <a:cubicBezTo>
                      <a:pt x="1359" y="855"/>
                      <a:pt x="1359" y="854"/>
                      <a:pt x="1359" y="852"/>
                    </a:cubicBezTo>
                    <a:cubicBezTo>
                      <a:pt x="1359" y="850"/>
                      <a:pt x="1359" y="849"/>
                      <a:pt x="1359" y="847"/>
                    </a:cubicBezTo>
                    <a:cubicBezTo>
                      <a:pt x="1359" y="845"/>
                      <a:pt x="1359" y="844"/>
                      <a:pt x="1359" y="842"/>
                    </a:cubicBezTo>
                    <a:cubicBezTo>
                      <a:pt x="1358" y="840"/>
                      <a:pt x="1358" y="839"/>
                      <a:pt x="1358" y="837"/>
                    </a:cubicBezTo>
                    <a:cubicBezTo>
                      <a:pt x="1358" y="835"/>
                      <a:pt x="1358" y="834"/>
                      <a:pt x="1358" y="832"/>
                    </a:cubicBezTo>
                    <a:cubicBezTo>
                      <a:pt x="1358" y="830"/>
                      <a:pt x="1358" y="829"/>
                      <a:pt x="1358" y="827"/>
                    </a:cubicBezTo>
                    <a:cubicBezTo>
                      <a:pt x="1358" y="825"/>
                      <a:pt x="1358" y="823"/>
                      <a:pt x="1358" y="822"/>
                    </a:cubicBezTo>
                    <a:cubicBezTo>
                      <a:pt x="1358" y="820"/>
                      <a:pt x="1358" y="819"/>
                      <a:pt x="1358" y="817"/>
                    </a:cubicBezTo>
                    <a:cubicBezTo>
                      <a:pt x="1359" y="813"/>
                      <a:pt x="1359" y="809"/>
                      <a:pt x="1359" y="805"/>
                    </a:cubicBezTo>
                    <a:cubicBezTo>
                      <a:pt x="1359" y="805"/>
                      <a:pt x="1359" y="804"/>
                      <a:pt x="1359" y="804"/>
                    </a:cubicBezTo>
                    <a:cubicBezTo>
                      <a:pt x="1359" y="800"/>
                      <a:pt x="1360" y="797"/>
                      <a:pt x="1360" y="793"/>
                    </a:cubicBezTo>
                    <a:cubicBezTo>
                      <a:pt x="1360" y="792"/>
                      <a:pt x="1360" y="790"/>
                      <a:pt x="1361" y="789"/>
                    </a:cubicBezTo>
                    <a:cubicBezTo>
                      <a:pt x="1361" y="787"/>
                      <a:pt x="1361" y="784"/>
                      <a:pt x="1361" y="782"/>
                    </a:cubicBezTo>
                    <a:cubicBezTo>
                      <a:pt x="1362" y="781"/>
                      <a:pt x="1362" y="779"/>
                      <a:pt x="1362" y="778"/>
                    </a:cubicBezTo>
                    <a:cubicBezTo>
                      <a:pt x="1362" y="776"/>
                      <a:pt x="1363" y="773"/>
                      <a:pt x="1363" y="771"/>
                    </a:cubicBezTo>
                    <a:cubicBezTo>
                      <a:pt x="1363" y="770"/>
                      <a:pt x="1364" y="768"/>
                      <a:pt x="1364" y="767"/>
                    </a:cubicBezTo>
                    <a:cubicBezTo>
                      <a:pt x="1364" y="765"/>
                      <a:pt x="1365" y="763"/>
                      <a:pt x="1365" y="761"/>
                    </a:cubicBezTo>
                    <a:cubicBezTo>
                      <a:pt x="1365" y="759"/>
                      <a:pt x="1366" y="758"/>
                      <a:pt x="1366" y="757"/>
                    </a:cubicBezTo>
                    <a:cubicBezTo>
                      <a:pt x="1366" y="754"/>
                      <a:pt x="1367" y="752"/>
                      <a:pt x="1367" y="750"/>
                    </a:cubicBezTo>
                    <a:cubicBezTo>
                      <a:pt x="1368" y="749"/>
                      <a:pt x="1368" y="748"/>
                      <a:pt x="1368" y="746"/>
                    </a:cubicBezTo>
                    <a:cubicBezTo>
                      <a:pt x="1369" y="744"/>
                      <a:pt x="1369" y="742"/>
                      <a:pt x="1370" y="740"/>
                    </a:cubicBezTo>
                    <a:cubicBezTo>
                      <a:pt x="1370" y="739"/>
                      <a:pt x="1370" y="738"/>
                      <a:pt x="1371" y="736"/>
                    </a:cubicBezTo>
                    <a:cubicBezTo>
                      <a:pt x="1371" y="734"/>
                      <a:pt x="1372" y="732"/>
                      <a:pt x="1373" y="729"/>
                    </a:cubicBezTo>
                    <a:cubicBezTo>
                      <a:pt x="1373" y="728"/>
                      <a:pt x="1373" y="727"/>
                      <a:pt x="1373" y="727"/>
                    </a:cubicBezTo>
                    <a:cubicBezTo>
                      <a:pt x="1374" y="723"/>
                      <a:pt x="1375" y="720"/>
                      <a:pt x="1377" y="717"/>
                    </a:cubicBezTo>
                    <a:cubicBezTo>
                      <a:pt x="1377" y="716"/>
                      <a:pt x="1377" y="716"/>
                      <a:pt x="1377" y="715"/>
                    </a:cubicBezTo>
                    <a:cubicBezTo>
                      <a:pt x="1378" y="712"/>
                      <a:pt x="1379" y="710"/>
                      <a:pt x="1380" y="707"/>
                    </a:cubicBezTo>
                    <a:cubicBezTo>
                      <a:pt x="1380" y="706"/>
                      <a:pt x="1381" y="706"/>
                      <a:pt x="1381" y="705"/>
                    </a:cubicBezTo>
                    <a:cubicBezTo>
                      <a:pt x="1382" y="702"/>
                      <a:pt x="1383" y="700"/>
                      <a:pt x="1384" y="698"/>
                    </a:cubicBezTo>
                    <a:cubicBezTo>
                      <a:pt x="1384" y="696"/>
                      <a:pt x="1385" y="695"/>
                      <a:pt x="1385" y="694"/>
                    </a:cubicBezTo>
                    <a:cubicBezTo>
                      <a:pt x="1386" y="692"/>
                      <a:pt x="1387" y="690"/>
                      <a:pt x="1387" y="688"/>
                    </a:cubicBezTo>
                    <a:cubicBezTo>
                      <a:pt x="1388" y="687"/>
                      <a:pt x="1388" y="686"/>
                      <a:pt x="1389" y="685"/>
                    </a:cubicBezTo>
                    <a:cubicBezTo>
                      <a:pt x="1390" y="683"/>
                      <a:pt x="1391" y="680"/>
                      <a:pt x="1392" y="678"/>
                    </a:cubicBezTo>
                    <a:cubicBezTo>
                      <a:pt x="1393" y="677"/>
                      <a:pt x="1393" y="676"/>
                      <a:pt x="1394" y="675"/>
                    </a:cubicBezTo>
                    <a:cubicBezTo>
                      <a:pt x="1395" y="673"/>
                      <a:pt x="1396" y="671"/>
                      <a:pt x="1397" y="669"/>
                    </a:cubicBezTo>
                    <a:cubicBezTo>
                      <a:pt x="1397" y="668"/>
                      <a:pt x="1398" y="667"/>
                      <a:pt x="1398" y="666"/>
                    </a:cubicBezTo>
                    <a:cubicBezTo>
                      <a:pt x="1400" y="662"/>
                      <a:pt x="1402" y="659"/>
                      <a:pt x="1404" y="656"/>
                    </a:cubicBezTo>
                    <a:cubicBezTo>
                      <a:pt x="1404" y="656"/>
                      <a:pt x="1404" y="655"/>
                      <a:pt x="1404" y="655"/>
                    </a:cubicBezTo>
                    <a:cubicBezTo>
                      <a:pt x="1406" y="651"/>
                      <a:pt x="1409" y="648"/>
                      <a:pt x="1411" y="645"/>
                    </a:cubicBezTo>
                    <a:cubicBezTo>
                      <a:pt x="1412" y="644"/>
                      <a:pt x="1412" y="642"/>
                      <a:pt x="1413" y="641"/>
                    </a:cubicBezTo>
                    <a:cubicBezTo>
                      <a:pt x="1414" y="640"/>
                      <a:pt x="1415" y="639"/>
                      <a:pt x="1415" y="638"/>
                    </a:cubicBezTo>
                    <a:cubicBezTo>
                      <a:pt x="1416" y="636"/>
                      <a:pt x="1417" y="635"/>
                      <a:pt x="1419" y="634"/>
                    </a:cubicBezTo>
                    <a:cubicBezTo>
                      <a:pt x="1419" y="633"/>
                      <a:pt x="1420" y="632"/>
                      <a:pt x="1421" y="631"/>
                    </a:cubicBezTo>
                    <a:cubicBezTo>
                      <a:pt x="1422" y="629"/>
                      <a:pt x="1423" y="628"/>
                      <a:pt x="1424" y="626"/>
                    </a:cubicBezTo>
                    <a:cubicBezTo>
                      <a:pt x="1425" y="625"/>
                      <a:pt x="1425" y="625"/>
                      <a:pt x="1426" y="624"/>
                    </a:cubicBezTo>
                    <a:cubicBezTo>
                      <a:pt x="1428" y="622"/>
                      <a:pt x="1430" y="620"/>
                      <a:pt x="1432" y="617"/>
                    </a:cubicBezTo>
                    <a:cubicBezTo>
                      <a:pt x="1680" y="341"/>
                      <a:pt x="1680" y="341"/>
                      <a:pt x="1680" y="341"/>
                    </a:cubicBezTo>
                    <a:cubicBezTo>
                      <a:pt x="1712" y="306"/>
                      <a:pt x="1747" y="292"/>
                      <a:pt x="1778" y="299"/>
                    </a:cubicBezTo>
                    <a:cubicBezTo>
                      <a:pt x="420" y="7"/>
                      <a:pt x="420" y="7"/>
                      <a:pt x="420" y="7"/>
                    </a:cubicBezTo>
                    <a:cubicBezTo>
                      <a:pt x="389" y="0"/>
                      <a:pt x="354" y="14"/>
                      <a:pt x="322" y="49"/>
                    </a:cubicBezTo>
                    <a:cubicBezTo>
                      <a:pt x="74" y="326"/>
                      <a:pt x="74" y="326"/>
                      <a:pt x="74" y="326"/>
                    </a:cubicBezTo>
                    <a:cubicBezTo>
                      <a:pt x="72" y="328"/>
                      <a:pt x="70" y="330"/>
                      <a:pt x="68" y="332"/>
                    </a:cubicBezTo>
                    <a:cubicBezTo>
                      <a:pt x="67" y="333"/>
                      <a:pt x="67" y="334"/>
                      <a:pt x="66" y="334"/>
                    </a:cubicBezTo>
                    <a:cubicBezTo>
                      <a:pt x="65" y="336"/>
                      <a:pt x="64" y="337"/>
                      <a:pt x="63" y="339"/>
                    </a:cubicBezTo>
                    <a:cubicBezTo>
                      <a:pt x="62" y="340"/>
                      <a:pt x="61" y="341"/>
                      <a:pt x="61" y="342"/>
                    </a:cubicBezTo>
                    <a:cubicBezTo>
                      <a:pt x="59" y="343"/>
                      <a:pt x="58" y="345"/>
                      <a:pt x="57" y="346"/>
                    </a:cubicBezTo>
                    <a:cubicBezTo>
                      <a:pt x="57" y="347"/>
                      <a:pt x="56" y="348"/>
                      <a:pt x="55" y="349"/>
                    </a:cubicBezTo>
                    <a:cubicBezTo>
                      <a:pt x="55" y="350"/>
                      <a:pt x="54" y="351"/>
                      <a:pt x="53" y="352"/>
                    </a:cubicBezTo>
                    <a:cubicBezTo>
                      <a:pt x="53" y="353"/>
                      <a:pt x="53" y="353"/>
                      <a:pt x="53" y="353"/>
                    </a:cubicBezTo>
                    <a:cubicBezTo>
                      <a:pt x="51" y="356"/>
                      <a:pt x="48" y="360"/>
                      <a:pt x="46" y="363"/>
                    </a:cubicBezTo>
                    <a:cubicBezTo>
                      <a:pt x="46" y="363"/>
                      <a:pt x="46" y="364"/>
                      <a:pt x="46" y="364"/>
                    </a:cubicBezTo>
                    <a:cubicBezTo>
                      <a:pt x="44" y="367"/>
                      <a:pt x="42" y="370"/>
                      <a:pt x="40" y="374"/>
                    </a:cubicBezTo>
                    <a:cubicBezTo>
                      <a:pt x="40" y="374"/>
                      <a:pt x="40" y="375"/>
                      <a:pt x="40" y="375"/>
                    </a:cubicBezTo>
                    <a:cubicBezTo>
                      <a:pt x="39" y="376"/>
                      <a:pt x="39" y="376"/>
                      <a:pt x="39" y="377"/>
                    </a:cubicBezTo>
                    <a:cubicBezTo>
                      <a:pt x="38" y="379"/>
                      <a:pt x="37" y="381"/>
                      <a:pt x="36" y="383"/>
                    </a:cubicBezTo>
                    <a:cubicBezTo>
                      <a:pt x="35" y="384"/>
                      <a:pt x="35" y="385"/>
                      <a:pt x="34" y="386"/>
                    </a:cubicBezTo>
                    <a:cubicBezTo>
                      <a:pt x="33" y="389"/>
                      <a:pt x="32" y="391"/>
                      <a:pt x="31" y="393"/>
                    </a:cubicBezTo>
                    <a:cubicBezTo>
                      <a:pt x="31" y="394"/>
                      <a:pt x="30" y="395"/>
                      <a:pt x="30" y="395"/>
                    </a:cubicBezTo>
                    <a:cubicBezTo>
                      <a:pt x="29" y="396"/>
                      <a:pt x="29" y="396"/>
                      <a:pt x="29" y="396"/>
                    </a:cubicBezTo>
                    <a:cubicBezTo>
                      <a:pt x="29" y="398"/>
                      <a:pt x="28" y="400"/>
                      <a:pt x="27" y="402"/>
                    </a:cubicBezTo>
                    <a:cubicBezTo>
                      <a:pt x="27" y="403"/>
                      <a:pt x="26" y="404"/>
                      <a:pt x="26" y="406"/>
                    </a:cubicBezTo>
                    <a:cubicBezTo>
                      <a:pt x="25" y="408"/>
                      <a:pt x="24" y="410"/>
                      <a:pt x="23" y="413"/>
                    </a:cubicBezTo>
                    <a:cubicBezTo>
                      <a:pt x="23" y="414"/>
                      <a:pt x="22" y="414"/>
                      <a:pt x="22" y="415"/>
                    </a:cubicBezTo>
                    <a:cubicBezTo>
                      <a:pt x="22" y="415"/>
                      <a:pt x="22" y="415"/>
                      <a:pt x="22" y="415"/>
                    </a:cubicBezTo>
                    <a:cubicBezTo>
                      <a:pt x="21" y="418"/>
                      <a:pt x="20" y="421"/>
                      <a:pt x="19" y="423"/>
                    </a:cubicBezTo>
                    <a:cubicBezTo>
                      <a:pt x="19" y="424"/>
                      <a:pt x="19" y="424"/>
                      <a:pt x="19" y="425"/>
                    </a:cubicBezTo>
                    <a:cubicBezTo>
                      <a:pt x="17" y="428"/>
                      <a:pt x="16" y="431"/>
                      <a:pt x="15" y="435"/>
                    </a:cubicBezTo>
                    <a:cubicBezTo>
                      <a:pt x="15" y="435"/>
                      <a:pt x="15" y="435"/>
                      <a:pt x="15" y="435"/>
                    </a:cubicBezTo>
                    <a:cubicBezTo>
                      <a:pt x="15" y="436"/>
                      <a:pt x="15" y="437"/>
                      <a:pt x="15" y="438"/>
                    </a:cubicBezTo>
                    <a:cubicBezTo>
                      <a:pt x="14" y="440"/>
                      <a:pt x="13" y="442"/>
                      <a:pt x="13" y="444"/>
                    </a:cubicBezTo>
                    <a:cubicBezTo>
                      <a:pt x="12" y="446"/>
                      <a:pt x="12" y="447"/>
                      <a:pt x="12" y="448"/>
                    </a:cubicBezTo>
                    <a:cubicBezTo>
                      <a:pt x="11" y="450"/>
                      <a:pt x="11" y="452"/>
                      <a:pt x="10" y="454"/>
                    </a:cubicBezTo>
                    <a:cubicBezTo>
                      <a:pt x="10" y="455"/>
                      <a:pt x="10" y="455"/>
                      <a:pt x="10" y="455"/>
                    </a:cubicBezTo>
                    <a:cubicBezTo>
                      <a:pt x="10" y="456"/>
                      <a:pt x="10" y="457"/>
                      <a:pt x="9" y="458"/>
                    </a:cubicBezTo>
                    <a:cubicBezTo>
                      <a:pt x="9" y="460"/>
                      <a:pt x="8" y="463"/>
                      <a:pt x="8" y="465"/>
                    </a:cubicBezTo>
                    <a:cubicBezTo>
                      <a:pt x="8" y="466"/>
                      <a:pt x="7" y="467"/>
                      <a:pt x="7" y="469"/>
                    </a:cubicBezTo>
                    <a:cubicBezTo>
                      <a:pt x="7" y="471"/>
                      <a:pt x="6" y="473"/>
                      <a:pt x="6" y="475"/>
                    </a:cubicBezTo>
                    <a:cubicBezTo>
                      <a:pt x="6" y="475"/>
                      <a:pt x="6" y="476"/>
                      <a:pt x="6" y="476"/>
                    </a:cubicBezTo>
                    <a:cubicBezTo>
                      <a:pt x="5" y="477"/>
                      <a:pt x="5" y="478"/>
                      <a:pt x="5" y="479"/>
                    </a:cubicBezTo>
                    <a:cubicBezTo>
                      <a:pt x="5" y="481"/>
                      <a:pt x="4" y="484"/>
                      <a:pt x="4" y="486"/>
                    </a:cubicBezTo>
                    <a:cubicBezTo>
                      <a:pt x="4" y="487"/>
                      <a:pt x="4" y="489"/>
                      <a:pt x="3" y="490"/>
                    </a:cubicBezTo>
                    <a:cubicBezTo>
                      <a:pt x="3" y="493"/>
                      <a:pt x="3" y="495"/>
                      <a:pt x="3" y="497"/>
                    </a:cubicBezTo>
                    <a:cubicBezTo>
                      <a:pt x="2" y="498"/>
                      <a:pt x="2" y="499"/>
                      <a:pt x="2" y="499"/>
                    </a:cubicBezTo>
                    <a:cubicBezTo>
                      <a:pt x="2" y="500"/>
                      <a:pt x="2" y="501"/>
                      <a:pt x="2" y="501"/>
                    </a:cubicBezTo>
                    <a:cubicBezTo>
                      <a:pt x="2" y="505"/>
                      <a:pt x="1" y="508"/>
                      <a:pt x="1" y="512"/>
                    </a:cubicBezTo>
                    <a:cubicBezTo>
                      <a:pt x="1" y="512"/>
                      <a:pt x="1" y="513"/>
                      <a:pt x="1" y="513"/>
                    </a:cubicBezTo>
                    <a:cubicBezTo>
                      <a:pt x="1" y="517"/>
                      <a:pt x="1" y="521"/>
                      <a:pt x="0" y="525"/>
                    </a:cubicBezTo>
                    <a:cubicBezTo>
                      <a:pt x="0" y="526"/>
                      <a:pt x="0" y="526"/>
                      <a:pt x="0" y="527"/>
                    </a:cubicBezTo>
                    <a:cubicBezTo>
                      <a:pt x="0" y="528"/>
                      <a:pt x="0" y="529"/>
                      <a:pt x="0" y="530"/>
                    </a:cubicBezTo>
                    <a:cubicBezTo>
                      <a:pt x="0" y="532"/>
                      <a:pt x="0" y="533"/>
                      <a:pt x="0" y="535"/>
                    </a:cubicBezTo>
                    <a:cubicBezTo>
                      <a:pt x="0" y="537"/>
                      <a:pt x="0" y="538"/>
                      <a:pt x="0" y="540"/>
                    </a:cubicBezTo>
                    <a:cubicBezTo>
                      <a:pt x="0" y="542"/>
                      <a:pt x="0" y="543"/>
                      <a:pt x="0" y="545"/>
                    </a:cubicBezTo>
                    <a:cubicBezTo>
                      <a:pt x="0" y="547"/>
                      <a:pt x="0" y="548"/>
                      <a:pt x="0" y="550"/>
                    </a:cubicBezTo>
                    <a:cubicBezTo>
                      <a:pt x="1" y="552"/>
                      <a:pt x="1" y="553"/>
                      <a:pt x="1" y="555"/>
                    </a:cubicBezTo>
                    <a:cubicBezTo>
                      <a:pt x="1" y="557"/>
                      <a:pt x="1" y="558"/>
                      <a:pt x="1" y="560"/>
                    </a:cubicBezTo>
                    <a:cubicBezTo>
                      <a:pt x="1" y="562"/>
                      <a:pt x="1" y="563"/>
                      <a:pt x="2" y="565"/>
                    </a:cubicBezTo>
                    <a:cubicBezTo>
                      <a:pt x="2" y="566"/>
                      <a:pt x="2" y="567"/>
                      <a:pt x="2" y="568"/>
                    </a:cubicBezTo>
                    <a:cubicBezTo>
                      <a:pt x="2" y="568"/>
                      <a:pt x="2" y="569"/>
                      <a:pt x="2" y="569"/>
                    </a:cubicBezTo>
                    <a:cubicBezTo>
                      <a:pt x="2" y="572"/>
                      <a:pt x="3" y="576"/>
                      <a:pt x="3" y="579"/>
                    </a:cubicBezTo>
                    <a:cubicBezTo>
                      <a:pt x="3" y="579"/>
                      <a:pt x="3" y="580"/>
                      <a:pt x="3" y="581"/>
                    </a:cubicBezTo>
                    <a:cubicBezTo>
                      <a:pt x="4" y="584"/>
                      <a:pt x="5" y="588"/>
                      <a:pt x="5" y="592"/>
                    </a:cubicBezTo>
                    <a:cubicBezTo>
                      <a:pt x="6" y="593"/>
                      <a:pt x="6" y="594"/>
                      <a:pt x="6" y="595"/>
                    </a:cubicBezTo>
                    <a:cubicBezTo>
                      <a:pt x="7" y="597"/>
                      <a:pt x="7" y="600"/>
                      <a:pt x="8" y="603"/>
                    </a:cubicBezTo>
                    <a:cubicBezTo>
                      <a:pt x="8" y="604"/>
                      <a:pt x="9" y="605"/>
                      <a:pt x="9" y="606"/>
                    </a:cubicBezTo>
                    <a:cubicBezTo>
                      <a:pt x="10" y="610"/>
                      <a:pt x="11" y="613"/>
                      <a:pt x="12" y="616"/>
                    </a:cubicBezTo>
                    <a:cubicBezTo>
                      <a:pt x="19" y="637"/>
                      <a:pt x="19" y="637"/>
                      <a:pt x="19" y="637"/>
                    </a:cubicBezTo>
                    <a:cubicBezTo>
                      <a:pt x="19" y="638"/>
                      <a:pt x="19" y="639"/>
                      <a:pt x="20" y="640"/>
                    </a:cubicBezTo>
                    <a:cubicBezTo>
                      <a:pt x="20" y="640"/>
                      <a:pt x="20" y="641"/>
                      <a:pt x="20" y="642"/>
                    </a:cubicBezTo>
                    <a:cubicBezTo>
                      <a:pt x="21" y="643"/>
                      <a:pt x="22" y="645"/>
                      <a:pt x="22" y="646"/>
                    </a:cubicBezTo>
                    <a:cubicBezTo>
                      <a:pt x="23" y="648"/>
                      <a:pt x="23" y="649"/>
                      <a:pt x="24" y="650"/>
                    </a:cubicBezTo>
                    <a:cubicBezTo>
                      <a:pt x="24" y="651"/>
                      <a:pt x="25" y="653"/>
                      <a:pt x="25" y="654"/>
                    </a:cubicBezTo>
                    <a:cubicBezTo>
                      <a:pt x="26" y="655"/>
                      <a:pt x="26" y="656"/>
                      <a:pt x="27" y="658"/>
                    </a:cubicBezTo>
                    <a:cubicBezTo>
                      <a:pt x="27" y="659"/>
                      <a:pt x="28" y="660"/>
                      <a:pt x="29" y="661"/>
                    </a:cubicBezTo>
                    <a:cubicBezTo>
                      <a:pt x="29" y="662"/>
                      <a:pt x="30" y="663"/>
                      <a:pt x="30" y="665"/>
                    </a:cubicBezTo>
                    <a:cubicBezTo>
                      <a:pt x="31" y="666"/>
                      <a:pt x="32" y="667"/>
                      <a:pt x="32" y="668"/>
                    </a:cubicBezTo>
                    <a:cubicBezTo>
                      <a:pt x="33" y="668"/>
                      <a:pt x="33" y="669"/>
                      <a:pt x="33" y="669"/>
                    </a:cubicBezTo>
                    <a:cubicBezTo>
                      <a:pt x="33" y="670"/>
                      <a:pt x="34" y="670"/>
                      <a:pt x="34" y="671"/>
                    </a:cubicBezTo>
                    <a:cubicBezTo>
                      <a:pt x="35" y="673"/>
                      <a:pt x="36" y="674"/>
                      <a:pt x="38" y="676"/>
                    </a:cubicBezTo>
                    <a:cubicBezTo>
                      <a:pt x="38" y="677"/>
                      <a:pt x="38" y="678"/>
                      <a:pt x="39" y="678"/>
                    </a:cubicBezTo>
                    <a:cubicBezTo>
                      <a:pt x="41" y="680"/>
                      <a:pt x="42" y="683"/>
                      <a:pt x="44" y="685"/>
                    </a:cubicBezTo>
                    <a:cubicBezTo>
                      <a:pt x="44" y="685"/>
                      <a:pt x="44" y="685"/>
                      <a:pt x="44" y="685"/>
                    </a:cubicBezTo>
                    <a:cubicBezTo>
                      <a:pt x="45" y="685"/>
                      <a:pt x="45" y="686"/>
                      <a:pt x="45" y="686"/>
                    </a:cubicBezTo>
                    <a:cubicBezTo>
                      <a:pt x="46" y="688"/>
                      <a:pt x="48" y="689"/>
                      <a:pt x="49" y="690"/>
                    </a:cubicBezTo>
                    <a:cubicBezTo>
                      <a:pt x="49" y="691"/>
                      <a:pt x="50" y="691"/>
                      <a:pt x="51" y="692"/>
                    </a:cubicBezTo>
                    <a:cubicBezTo>
                      <a:pt x="52" y="693"/>
                      <a:pt x="53" y="694"/>
                      <a:pt x="54" y="695"/>
                    </a:cubicBezTo>
                    <a:cubicBezTo>
                      <a:pt x="55" y="696"/>
                      <a:pt x="55" y="696"/>
                      <a:pt x="55" y="696"/>
                    </a:cubicBezTo>
                    <a:cubicBezTo>
                      <a:pt x="55" y="696"/>
                      <a:pt x="56" y="697"/>
                      <a:pt x="56" y="697"/>
                    </a:cubicBezTo>
                    <a:cubicBezTo>
                      <a:pt x="57" y="698"/>
                      <a:pt x="58" y="699"/>
                      <a:pt x="59" y="699"/>
                    </a:cubicBezTo>
                    <a:cubicBezTo>
                      <a:pt x="60" y="700"/>
                      <a:pt x="60" y="700"/>
                      <a:pt x="61" y="701"/>
                    </a:cubicBezTo>
                    <a:cubicBezTo>
                      <a:pt x="62" y="702"/>
                      <a:pt x="63" y="702"/>
                      <a:pt x="64" y="703"/>
                    </a:cubicBezTo>
                    <a:cubicBezTo>
                      <a:pt x="64" y="703"/>
                      <a:pt x="65" y="704"/>
                      <a:pt x="65" y="704"/>
                    </a:cubicBezTo>
                    <a:cubicBezTo>
                      <a:pt x="66" y="704"/>
                      <a:pt x="66" y="704"/>
                      <a:pt x="67" y="705"/>
                    </a:cubicBezTo>
                    <a:cubicBezTo>
                      <a:pt x="67" y="705"/>
                      <a:pt x="68" y="706"/>
                      <a:pt x="69" y="706"/>
                    </a:cubicBezTo>
                    <a:cubicBezTo>
                      <a:pt x="70" y="707"/>
                      <a:pt x="71" y="707"/>
                      <a:pt x="72" y="708"/>
                    </a:cubicBezTo>
                    <a:cubicBezTo>
                      <a:pt x="73" y="708"/>
                      <a:pt x="74" y="709"/>
                      <a:pt x="75" y="709"/>
                    </a:cubicBezTo>
                    <a:cubicBezTo>
                      <a:pt x="75" y="709"/>
                      <a:pt x="76" y="709"/>
                      <a:pt x="76" y="710"/>
                    </a:cubicBezTo>
                    <a:cubicBezTo>
                      <a:pt x="77" y="710"/>
                      <a:pt x="77" y="710"/>
                      <a:pt x="77" y="710"/>
                    </a:cubicBezTo>
                    <a:cubicBezTo>
                      <a:pt x="78" y="711"/>
                      <a:pt x="79" y="711"/>
                      <a:pt x="80" y="711"/>
                    </a:cubicBezTo>
                    <a:cubicBezTo>
                      <a:pt x="81" y="712"/>
                      <a:pt x="82" y="712"/>
                      <a:pt x="83" y="712"/>
                    </a:cubicBezTo>
                    <a:cubicBezTo>
                      <a:pt x="84" y="713"/>
                      <a:pt x="85" y="713"/>
                      <a:pt x="86" y="713"/>
                    </a:cubicBezTo>
                    <a:cubicBezTo>
                      <a:pt x="87" y="713"/>
                      <a:pt x="87" y="713"/>
                      <a:pt x="88" y="714"/>
                    </a:cubicBezTo>
                    <a:cubicBezTo>
                      <a:pt x="88" y="714"/>
                      <a:pt x="89" y="714"/>
                      <a:pt x="90" y="714"/>
                    </a:cubicBezTo>
                    <a:lnTo>
                      <a:pt x="1448" y="1006"/>
                    </a:lnTo>
                    <a:close/>
                  </a:path>
                </a:pathLst>
              </a:custGeom>
              <a:solidFill>
                <a:schemeClr val="tx1">
                  <a:lumMod val="65000"/>
                  <a:lumOff val="3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 name="Freeform 233"/>
              <p:cNvSpPr/>
              <p:nvPr>
                <p:custDataLst>
                  <p:tags r:id="rId4"/>
                </p:custDataLst>
              </p:nvPr>
            </p:nvSpPr>
            <p:spPr bwMode="auto">
              <a:xfrm>
                <a:off x="1984375" y="5992813"/>
                <a:ext cx="639763" cy="788988"/>
              </a:xfrm>
              <a:custGeom>
                <a:gdLst>
                  <a:gd name="T0" fmla="*/ 284 w 612"/>
                  <a:gd name="T1" fmla="*/ 754 h 756"/>
                  <a:gd name="T2" fmla="*/ 275 w 612"/>
                  <a:gd name="T3" fmla="*/ 751 h 756"/>
                  <a:gd name="T4" fmla="*/ 266 w 612"/>
                  <a:gd name="T5" fmla="*/ 746 h 756"/>
                  <a:gd name="T6" fmla="*/ 257 w 612"/>
                  <a:gd name="T7" fmla="*/ 739 h 756"/>
                  <a:gd name="T8" fmla="*/ 250 w 612"/>
                  <a:gd name="T9" fmla="*/ 732 h 756"/>
                  <a:gd name="T10" fmla="*/ 240 w 612"/>
                  <a:gd name="T11" fmla="*/ 720 h 756"/>
                  <a:gd name="T12" fmla="*/ 233 w 612"/>
                  <a:gd name="T13" fmla="*/ 710 h 756"/>
                  <a:gd name="T14" fmla="*/ 226 w 612"/>
                  <a:gd name="T15" fmla="*/ 696 h 756"/>
                  <a:gd name="T16" fmla="*/ 220 w 612"/>
                  <a:gd name="T17" fmla="*/ 682 h 756"/>
                  <a:gd name="T18" fmla="*/ 209 w 612"/>
                  <a:gd name="T19" fmla="*/ 645 h 756"/>
                  <a:gd name="T20" fmla="*/ 204 w 612"/>
                  <a:gd name="T21" fmla="*/ 621 h 756"/>
                  <a:gd name="T22" fmla="*/ 202 w 612"/>
                  <a:gd name="T23" fmla="*/ 602 h 756"/>
                  <a:gd name="T24" fmla="*/ 201 w 612"/>
                  <a:gd name="T25" fmla="*/ 582 h 756"/>
                  <a:gd name="T26" fmla="*/ 201 w 612"/>
                  <a:gd name="T27" fmla="*/ 568 h 756"/>
                  <a:gd name="T28" fmla="*/ 203 w 612"/>
                  <a:gd name="T29" fmla="*/ 542 h 756"/>
                  <a:gd name="T30" fmla="*/ 206 w 612"/>
                  <a:gd name="T31" fmla="*/ 521 h 756"/>
                  <a:gd name="T32" fmla="*/ 209 w 612"/>
                  <a:gd name="T33" fmla="*/ 507 h 756"/>
                  <a:gd name="T34" fmla="*/ 212 w 612"/>
                  <a:gd name="T35" fmla="*/ 490 h 756"/>
                  <a:gd name="T36" fmla="*/ 216 w 612"/>
                  <a:gd name="T37" fmla="*/ 477 h 756"/>
                  <a:gd name="T38" fmla="*/ 223 w 612"/>
                  <a:gd name="T39" fmla="*/ 457 h 756"/>
                  <a:gd name="T40" fmla="*/ 230 w 612"/>
                  <a:gd name="T41" fmla="*/ 438 h 756"/>
                  <a:gd name="T42" fmla="*/ 236 w 612"/>
                  <a:gd name="T43" fmla="*/ 425 h 756"/>
                  <a:gd name="T44" fmla="*/ 246 w 612"/>
                  <a:gd name="T45" fmla="*/ 406 h 756"/>
                  <a:gd name="T46" fmla="*/ 256 w 612"/>
                  <a:gd name="T47" fmla="*/ 391 h 756"/>
                  <a:gd name="T48" fmla="*/ 267 w 612"/>
                  <a:gd name="T49" fmla="*/ 376 h 756"/>
                  <a:gd name="T50" fmla="*/ 612 w 612"/>
                  <a:gd name="T51" fmla="*/ 48 h 756"/>
                  <a:gd name="T52" fmla="*/ 68 w 612"/>
                  <a:gd name="T53" fmla="*/ 332 h 756"/>
                  <a:gd name="T54" fmla="*/ 58 w 612"/>
                  <a:gd name="T55" fmla="*/ 346 h 756"/>
                  <a:gd name="T56" fmla="*/ 46 w 612"/>
                  <a:gd name="T57" fmla="*/ 363 h 756"/>
                  <a:gd name="T58" fmla="*/ 39 w 612"/>
                  <a:gd name="T59" fmla="*/ 377 h 756"/>
                  <a:gd name="T60" fmla="*/ 30 w 612"/>
                  <a:gd name="T61" fmla="*/ 395 h 756"/>
                  <a:gd name="T62" fmla="*/ 23 w 612"/>
                  <a:gd name="T63" fmla="*/ 412 h 756"/>
                  <a:gd name="T64" fmla="*/ 19 w 612"/>
                  <a:gd name="T65" fmla="*/ 425 h 756"/>
                  <a:gd name="T66" fmla="*/ 13 w 612"/>
                  <a:gd name="T67" fmla="*/ 444 h 756"/>
                  <a:gd name="T68" fmla="*/ 9 w 612"/>
                  <a:gd name="T69" fmla="*/ 458 h 756"/>
                  <a:gd name="T70" fmla="*/ 6 w 612"/>
                  <a:gd name="T71" fmla="*/ 476 h 756"/>
                  <a:gd name="T72" fmla="*/ 3 w 612"/>
                  <a:gd name="T73" fmla="*/ 497 h 756"/>
                  <a:gd name="T74" fmla="*/ 1 w 612"/>
                  <a:gd name="T75" fmla="*/ 513 h 756"/>
                  <a:gd name="T76" fmla="*/ 0 w 612"/>
                  <a:gd name="T77" fmla="*/ 535 h 756"/>
                  <a:gd name="T78" fmla="*/ 1 w 612"/>
                  <a:gd name="T79" fmla="*/ 555 h 756"/>
                  <a:gd name="T80" fmla="*/ 2 w 612"/>
                  <a:gd name="T81" fmla="*/ 569 h 756"/>
                  <a:gd name="T82" fmla="*/ 6 w 612"/>
                  <a:gd name="T83" fmla="*/ 594 h 756"/>
                  <a:gd name="T84" fmla="*/ 19 w 612"/>
                  <a:gd name="T85" fmla="*/ 636 h 756"/>
                  <a:gd name="T86" fmla="*/ 24 w 612"/>
                  <a:gd name="T87" fmla="*/ 650 h 756"/>
                  <a:gd name="T88" fmla="*/ 31 w 612"/>
                  <a:gd name="T89" fmla="*/ 664 h 756"/>
                  <a:gd name="T90" fmla="*/ 38 w 612"/>
                  <a:gd name="T91" fmla="*/ 676 h 756"/>
                  <a:gd name="T92" fmla="*/ 45 w 612"/>
                  <a:gd name="T93" fmla="*/ 686 h 756"/>
                  <a:gd name="T94" fmla="*/ 55 w 612"/>
                  <a:gd name="T95" fmla="*/ 696 h 756"/>
                  <a:gd name="T96" fmla="*/ 64 w 612"/>
                  <a:gd name="T97" fmla="*/ 703 h 756"/>
                  <a:gd name="T98" fmla="*/ 72 w 612"/>
                  <a:gd name="T99" fmla="*/ 707 h 756"/>
                  <a:gd name="T100" fmla="*/ 80 w 612"/>
                  <a:gd name="T101" fmla="*/ 711 h 756"/>
                  <a:gd name="T102" fmla="*/ 90 w 612"/>
                  <a:gd name="T103" fmla="*/ 714 h 75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12" h="756">
                    <a:moveTo>
                      <a:pt x="290" y="756"/>
                    </a:moveTo>
                    <a:cubicBezTo>
                      <a:pt x="290" y="756"/>
                      <a:pt x="289" y="756"/>
                      <a:pt x="289" y="756"/>
                    </a:cubicBezTo>
                    <a:cubicBezTo>
                      <a:pt x="288" y="756"/>
                      <a:pt x="287" y="755"/>
                      <a:pt x="287" y="755"/>
                    </a:cubicBezTo>
                    <a:cubicBezTo>
                      <a:pt x="286" y="755"/>
                      <a:pt x="285" y="755"/>
                      <a:pt x="284" y="754"/>
                    </a:cubicBezTo>
                    <a:cubicBezTo>
                      <a:pt x="283" y="754"/>
                      <a:pt x="282" y="754"/>
                      <a:pt x="281" y="753"/>
                    </a:cubicBezTo>
                    <a:cubicBezTo>
                      <a:pt x="280" y="753"/>
                      <a:pt x="279" y="753"/>
                      <a:pt x="278" y="752"/>
                    </a:cubicBezTo>
                    <a:cubicBezTo>
                      <a:pt x="278" y="752"/>
                      <a:pt x="277" y="752"/>
                      <a:pt x="277" y="752"/>
                    </a:cubicBezTo>
                    <a:cubicBezTo>
                      <a:pt x="276" y="752"/>
                      <a:pt x="276" y="751"/>
                      <a:pt x="275" y="751"/>
                    </a:cubicBezTo>
                    <a:cubicBezTo>
                      <a:pt x="275" y="751"/>
                      <a:pt x="274" y="750"/>
                      <a:pt x="273" y="750"/>
                    </a:cubicBezTo>
                    <a:cubicBezTo>
                      <a:pt x="272" y="749"/>
                      <a:pt x="271" y="749"/>
                      <a:pt x="270" y="748"/>
                    </a:cubicBezTo>
                    <a:cubicBezTo>
                      <a:pt x="269" y="748"/>
                      <a:pt x="268" y="747"/>
                      <a:pt x="267" y="747"/>
                    </a:cubicBezTo>
                    <a:cubicBezTo>
                      <a:pt x="267" y="747"/>
                      <a:pt x="266" y="746"/>
                      <a:pt x="266" y="746"/>
                    </a:cubicBezTo>
                    <a:cubicBezTo>
                      <a:pt x="266" y="746"/>
                      <a:pt x="265" y="745"/>
                      <a:pt x="265" y="745"/>
                    </a:cubicBezTo>
                    <a:cubicBezTo>
                      <a:pt x="264" y="745"/>
                      <a:pt x="263" y="744"/>
                      <a:pt x="262" y="743"/>
                    </a:cubicBezTo>
                    <a:cubicBezTo>
                      <a:pt x="261" y="743"/>
                      <a:pt x="260" y="742"/>
                      <a:pt x="260" y="741"/>
                    </a:cubicBezTo>
                    <a:cubicBezTo>
                      <a:pt x="259" y="741"/>
                      <a:pt x="258" y="740"/>
                      <a:pt x="257" y="739"/>
                    </a:cubicBezTo>
                    <a:cubicBezTo>
                      <a:pt x="256" y="739"/>
                      <a:pt x="256" y="738"/>
                      <a:pt x="255" y="738"/>
                    </a:cubicBezTo>
                    <a:cubicBezTo>
                      <a:pt x="255" y="737"/>
                      <a:pt x="255" y="737"/>
                      <a:pt x="255" y="737"/>
                    </a:cubicBezTo>
                    <a:cubicBezTo>
                      <a:pt x="254" y="736"/>
                      <a:pt x="253" y="735"/>
                      <a:pt x="251" y="734"/>
                    </a:cubicBezTo>
                    <a:cubicBezTo>
                      <a:pt x="251" y="734"/>
                      <a:pt x="250" y="733"/>
                      <a:pt x="250" y="732"/>
                    </a:cubicBezTo>
                    <a:cubicBezTo>
                      <a:pt x="248" y="731"/>
                      <a:pt x="247" y="730"/>
                      <a:pt x="246" y="728"/>
                    </a:cubicBezTo>
                    <a:cubicBezTo>
                      <a:pt x="246" y="728"/>
                      <a:pt x="245" y="728"/>
                      <a:pt x="245" y="727"/>
                    </a:cubicBezTo>
                    <a:cubicBezTo>
                      <a:pt x="245" y="727"/>
                      <a:pt x="245" y="727"/>
                      <a:pt x="245" y="727"/>
                    </a:cubicBezTo>
                    <a:cubicBezTo>
                      <a:pt x="243" y="725"/>
                      <a:pt x="241" y="723"/>
                      <a:pt x="240" y="720"/>
                    </a:cubicBezTo>
                    <a:cubicBezTo>
                      <a:pt x="239" y="720"/>
                      <a:pt x="239" y="719"/>
                      <a:pt x="238" y="718"/>
                    </a:cubicBezTo>
                    <a:cubicBezTo>
                      <a:pt x="237" y="717"/>
                      <a:pt x="236" y="715"/>
                      <a:pt x="235" y="713"/>
                    </a:cubicBezTo>
                    <a:cubicBezTo>
                      <a:pt x="234" y="712"/>
                      <a:pt x="234" y="712"/>
                      <a:pt x="234" y="712"/>
                    </a:cubicBezTo>
                    <a:cubicBezTo>
                      <a:pt x="234" y="711"/>
                      <a:pt x="233" y="711"/>
                      <a:pt x="233" y="710"/>
                    </a:cubicBezTo>
                    <a:cubicBezTo>
                      <a:pt x="233" y="709"/>
                      <a:pt x="232" y="708"/>
                      <a:pt x="231" y="707"/>
                    </a:cubicBezTo>
                    <a:cubicBezTo>
                      <a:pt x="231" y="706"/>
                      <a:pt x="230" y="705"/>
                      <a:pt x="229" y="703"/>
                    </a:cubicBezTo>
                    <a:cubicBezTo>
                      <a:pt x="229" y="702"/>
                      <a:pt x="228" y="701"/>
                      <a:pt x="228" y="700"/>
                    </a:cubicBezTo>
                    <a:cubicBezTo>
                      <a:pt x="227" y="699"/>
                      <a:pt x="227" y="697"/>
                      <a:pt x="226" y="696"/>
                    </a:cubicBezTo>
                    <a:cubicBezTo>
                      <a:pt x="225" y="695"/>
                      <a:pt x="225" y="694"/>
                      <a:pt x="224" y="692"/>
                    </a:cubicBezTo>
                    <a:cubicBezTo>
                      <a:pt x="224" y="691"/>
                      <a:pt x="223" y="690"/>
                      <a:pt x="223" y="688"/>
                    </a:cubicBezTo>
                    <a:cubicBezTo>
                      <a:pt x="222" y="687"/>
                      <a:pt x="222" y="686"/>
                      <a:pt x="221" y="684"/>
                    </a:cubicBezTo>
                    <a:cubicBezTo>
                      <a:pt x="221" y="683"/>
                      <a:pt x="221" y="683"/>
                      <a:pt x="220" y="682"/>
                    </a:cubicBezTo>
                    <a:cubicBezTo>
                      <a:pt x="220" y="681"/>
                      <a:pt x="220" y="680"/>
                      <a:pt x="219" y="679"/>
                    </a:cubicBezTo>
                    <a:cubicBezTo>
                      <a:pt x="213" y="659"/>
                      <a:pt x="213" y="659"/>
                      <a:pt x="213" y="659"/>
                    </a:cubicBezTo>
                    <a:cubicBezTo>
                      <a:pt x="212" y="655"/>
                      <a:pt x="211" y="652"/>
                      <a:pt x="210" y="648"/>
                    </a:cubicBezTo>
                    <a:cubicBezTo>
                      <a:pt x="209" y="647"/>
                      <a:pt x="209" y="646"/>
                      <a:pt x="209" y="645"/>
                    </a:cubicBezTo>
                    <a:cubicBezTo>
                      <a:pt x="208" y="642"/>
                      <a:pt x="207" y="640"/>
                      <a:pt x="207" y="637"/>
                    </a:cubicBezTo>
                    <a:cubicBezTo>
                      <a:pt x="207" y="636"/>
                      <a:pt x="206" y="635"/>
                      <a:pt x="206" y="634"/>
                    </a:cubicBezTo>
                    <a:cubicBezTo>
                      <a:pt x="205" y="630"/>
                      <a:pt x="205" y="627"/>
                      <a:pt x="204" y="623"/>
                    </a:cubicBezTo>
                    <a:cubicBezTo>
                      <a:pt x="204" y="622"/>
                      <a:pt x="204" y="622"/>
                      <a:pt x="204" y="621"/>
                    </a:cubicBezTo>
                    <a:cubicBezTo>
                      <a:pt x="204" y="618"/>
                      <a:pt x="203" y="615"/>
                      <a:pt x="203" y="611"/>
                    </a:cubicBezTo>
                    <a:cubicBezTo>
                      <a:pt x="203" y="611"/>
                      <a:pt x="203" y="610"/>
                      <a:pt x="203" y="610"/>
                    </a:cubicBezTo>
                    <a:cubicBezTo>
                      <a:pt x="202" y="609"/>
                      <a:pt x="202" y="608"/>
                      <a:pt x="202" y="607"/>
                    </a:cubicBezTo>
                    <a:cubicBezTo>
                      <a:pt x="202" y="606"/>
                      <a:pt x="202" y="604"/>
                      <a:pt x="202" y="602"/>
                    </a:cubicBezTo>
                    <a:cubicBezTo>
                      <a:pt x="202" y="600"/>
                      <a:pt x="202" y="599"/>
                      <a:pt x="202" y="597"/>
                    </a:cubicBezTo>
                    <a:cubicBezTo>
                      <a:pt x="201" y="596"/>
                      <a:pt x="201" y="594"/>
                      <a:pt x="201" y="592"/>
                    </a:cubicBezTo>
                    <a:cubicBezTo>
                      <a:pt x="201" y="591"/>
                      <a:pt x="201" y="589"/>
                      <a:pt x="201" y="587"/>
                    </a:cubicBezTo>
                    <a:cubicBezTo>
                      <a:pt x="201" y="586"/>
                      <a:pt x="201" y="584"/>
                      <a:pt x="201" y="582"/>
                    </a:cubicBezTo>
                    <a:cubicBezTo>
                      <a:pt x="201" y="580"/>
                      <a:pt x="201" y="579"/>
                      <a:pt x="201" y="577"/>
                    </a:cubicBezTo>
                    <a:cubicBezTo>
                      <a:pt x="201" y="576"/>
                      <a:pt x="201" y="574"/>
                      <a:pt x="201" y="572"/>
                    </a:cubicBezTo>
                    <a:cubicBezTo>
                      <a:pt x="201" y="571"/>
                      <a:pt x="201" y="570"/>
                      <a:pt x="201" y="569"/>
                    </a:cubicBezTo>
                    <a:cubicBezTo>
                      <a:pt x="201" y="568"/>
                      <a:pt x="201" y="568"/>
                      <a:pt x="201" y="568"/>
                    </a:cubicBezTo>
                    <a:cubicBezTo>
                      <a:pt x="201" y="564"/>
                      <a:pt x="201" y="559"/>
                      <a:pt x="202" y="555"/>
                    </a:cubicBezTo>
                    <a:cubicBezTo>
                      <a:pt x="202" y="555"/>
                      <a:pt x="202" y="555"/>
                      <a:pt x="202" y="554"/>
                    </a:cubicBezTo>
                    <a:cubicBezTo>
                      <a:pt x="202" y="550"/>
                      <a:pt x="202" y="547"/>
                      <a:pt x="203" y="543"/>
                    </a:cubicBezTo>
                    <a:cubicBezTo>
                      <a:pt x="203" y="543"/>
                      <a:pt x="203" y="542"/>
                      <a:pt x="203" y="542"/>
                    </a:cubicBezTo>
                    <a:cubicBezTo>
                      <a:pt x="203" y="541"/>
                      <a:pt x="203" y="540"/>
                      <a:pt x="203" y="539"/>
                    </a:cubicBezTo>
                    <a:cubicBezTo>
                      <a:pt x="204" y="537"/>
                      <a:pt x="204" y="535"/>
                      <a:pt x="204" y="532"/>
                    </a:cubicBezTo>
                    <a:cubicBezTo>
                      <a:pt x="204" y="531"/>
                      <a:pt x="205" y="530"/>
                      <a:pt x="205" y="528"/>
                    </a:cubicBezTo>
                    <a:cubicBezTo>
                      <a:pt x="205" y="526"/>
                      <a:pt x="205" y="523"/>
                      <a:pt x="206" y="521"/>
                    </a:cubicBezTo>
                    <a:cubicBezTo>
                      <a:pt x="206" y="520"/>
                      <a:pt x="206" y="519"/>
                      <a:pt x="206" y="518"/>
                    </a:cubicBezTo>
                    <a:cubicBezTo>
                      <a:pt x="206" y="518"/>
                      <a:pt x="206" y="518"/>
                      <a:pt x="207" y="517"/>
                    </a:cubicBezTo>
                    <a:cubicBezTo>
                      <a:pt x="207" y="515"/>
                      <a:pt x="207" y="513"/>
                      <a:pt x="208" y="511"/>
                    </a:cubicBezTo>
                    <a:cubicBezTo>
                      <a:pt x="208" y="510"/>
                      <a:pt x="208" y="508"/>
                      <a:pt x="209" y="507"/>
                    </a:cubicBezTo>
                    <a:cubicBezTo>
                      <a:pt x="209" y="505"/>
                      <a:pt x="210" y="503"/>
                      <a:pt x="210" y="500"/>
                    </a:cubicBezTo>
                    <a:cubicBezTo>
                      <a:pt x="210" y="499"/>
                      <a:pt x="210" y="498"/>
                      <a:pt x="211" y="497"/>
                    </a:cubicBezTo>
                    <a:cubicBezTo>
                      <a:pt x="211" y="497"/>
                      <a:pt x="211" y="497"/>
                      <a:pt x="211" y="497"/>
                    </a:cubicBezTo>
                    <a:cubicBezTo>
                      <a:pt x="211" y="495"/>
                      <a:pt x="212" y="493"/>
                      <a:pt x="212" y="490"/>
                    </a:cubicBezTo>
                    <a:cubicBezTo>
                      <a:pt x="213" y="489"/>
                      <a:pt x="213" y="488"/>
                      <a:pt x="213" y="487"/>
                    </a:cubicBezTo>
                    <a:cubicBezTo>
                      <a:pt x="214" y="484"/>
                      <a:pt x="215" y="482"/>
                      <a:pt x="215" y="480"/>
                    </a:cubicBezTo>
                    <a:cubicBezTo>
                      <a:pt x="216" y="479"/>
                      <a:pt x="216" y="478"/>
                      <a:pt x="216" y="477"/>
                    </a:cubicBezTo>
                    <a:cubicBezTo>
                      <a:pt x="216" y="477"/>
                      <a:pt x="216" y="477"/>
                      <a:pt x="216" y="477"/>
                    </a:cubicBezTo>
                    <a:cubicBezTo>
                      <a:pt x="217" y="474"/>
                      <a:pt x="218" y="470"/>
                      <a:pt x="219" y="467"/>
                    </a:cubicBezTo>
                    <a:cubicBezTo>
                      <a:pt x="219" y="467"/>
                      <a:pt x="220" y="466"/>
                      <a:pt x="220" y="465"/>
                    </a:cubicBezTo>
                    <a:cubicBezTo>
                      <a:pt x="221" y="463"/>
                      <a:pt x="222" y="460"/>
                      <a:pt x="223" y="457"/>
                    </a:cubicBezTo>
                    <a:cubicBezTo>
                      <a:pt x="223" y="457"/>
                      <a:pt x="223" y="457"/>
                      <a:pt x="223" y="457"/>
                    </a:cubicBezTo>
                    <a:cubicBezTo>
                      <a:pt x="223" y="456"/>
                      <a:pt x="223" y="456"/>
                      <a:pt x="224" y="455"/>
                    </a:cubicBezTo>
                    <a:cubicBezTo>
                      <a:pt x="224" y="453"/>
                      <a:pt x="225" y="450"/>
                      <a:pt x="226" y="448"/>
                    </a:cubicBezTo>
                    <a:cubicBezTo>
                      <a:pt x="227" y="447"/>
                      <a:pt x="227" y="445"/>
                      <a:pt x="228" y="444"/>
                    </a:cubicBezTo>
                    <a:cubicBezTo>
                      <a:pt x="229" y="442"/>
                      <a:pt x="229" y="440"/>
                      <a:pt x="230" y="438"/>
                    </a:cubicBezTo>
                    <a:cubicBezTo>
                      <a:pt x="231" y="438"/>
                      <a:pt x="231" y="438"/>
                      <a:pt x="231" y="438"/>
                    </a:cubicBezTo>
                    <a:cubicBezTo>
                      <a:pt x="231" y="437"/>
                      <a:pt x="231" y="436"/>
                      <a:pt x="232" y="435"/>
                    </a:cubicBezTo>
                    <a:cubicBezTo>
                      <a:pt x="233" y="433"/>
                      <a:pt x="234" y="431"/>
                      <a:pt x="235" y="429"/>
                    </a:cubicBezTo>
                    <a:cubicBezTo>
                      <a:pt x="235" y="427"/>
                      <a:pt x="236" y="426"/>
                      <a:pt x="236" y="425"/>
                    </a:cubicBezTo>
                    <a:cubicBezTo>
                      <a:pt x="237" y="423"/>
                      <a:pt x="238" y="421"/>
                      <a:pt x="239" y="419"/>
                    </a:cubicBezTo>
                    <a:cubicBezTo>
                      <a:pt x="240" y="418"/>
                      <a:pt x="240" y="418"/>
                      <a:pt x="240" y="417"/>
                    </a:cubicBezTo>
                    <a:cubicBezTo>
                      <a:pt x="241" y="417"/>
                      <a:pt x="241" y="416"/>
                      <a:pt x="241" y="416"/>
                    </a:cubicBezTo>
                    <a:cubicBezTo>
                      <a:pt x="243" y="413"/>
                      <a:pt x="245" y="410"/>
                      <a:pt x="246" y="406"/>
                    </a:cubicBezTo>
                    <a:cubicBezTo>
                      <a:pt x="247" y="406"/>
                      <a:pt x="247" y="406"/>
                      <a:pt x="247" y="405"/>
                    </a:cubicBezTo>
                    <a:cubicBezTo>
                      <a:pt x="249" y="402"/>
                      <a:pt x="251" y="398"/>
                      <a:pt x="253" y="395"/>
                    </a:cubicBezTo>
                    <a:cubicBezTo>
                      <a:pt x="254" y="394"/>
                      <a:pt x="254" y="394"/>
                      <a:pt x="254" y="394"/>
                    </a:cubicBezTo>
                    <a:cubicBezTo>
                      <a:pt x="255" y="393"/>
                      <a:pt x="255" y="392"/>
                      <a:pt x="256" y="391"/>
                    </a:cubicBezTo>
                    <a:cubicBezTo>
                      <a:pt x="257" y="390"/>
                      <a:pt x="257" y="389"/>
                      <a:pt x="258" y="388"/>
                    </a:cubicBezTo>
                    <a:cubicBezTo>
                      <a:pt x="259" y="387"/>
                      <a:pt x="260" y="385"/>
                      <a:pt x="261" y="384"/>
                    </a:cubicBezTo>
                    <a:cubicBezTo>
                      <a:pt x="262" y="383"/>
                      <a:pt x="263" y="382"/>
                      <a:pt x="263" y="381"/>
                    </a:cubicBezTo>
                    <a:cubicBezTo>
                      <a:pt x="265" y="379"/>
                      <a:pt x="266" y="378"/>
                      <a:pt x="267" y="376"/>
                    </a:cubicBezTo>
                    <a:cubicBezTo>
                      <a:pt x="268" y="376"/>
                      <a:pt x="268" y="375"/>
                      <a:pt x="269" y="374"/>
                    </a:cubicBezTo>
                    <a:cubicBezTo>
                      <a:pt x="271" y="372"/>
                      <a:pt x="272" y="370"/>
                      <a:pt x="274" y="368"/>
                    </a:cubicBezTo>
                    <a:cubicBezTo>
                      <a:pt x="523" y="92"/>
                      <a:pt x="523" y="92"/>
                      <a:pt x="523" y="92"/>
                    </a:cubicBezTo>
                    <a:cubicBezTo>
                      <a:pt x="552" y="59"/>
                      <a:pt x="583" y="45"/>
                      <a:pt x="612" y="48"/>
                    </a:cubicBezTo>
                    <a:cubicBezTo>
                      <a:pt x="420" y="7"/>
                      <a:pt x="420" y="7"/>
                      <a:pt x="420" y="7"/>
                    </a:cubicBezTo>
                    <a:cubicBezTo>
                      <a:pt x="389" y="0"/>
                      <a:pt x="354" y="14"/>
                      <a:pt x="322" y="49"/>
                    </a:cubicBezTo>
                    <a:cubicBezTo>
                      <a:pt x="74" y="325"/>
                      <a:pt x="74" y="325"/>
                      <a:pt x="74" y="325"/>
                    </a:cubicBezTo>
                    <a:cubicBezTo>
                      <a:pt x="72" y="327"/>
                      <a:pt x="70" y="329"/>
                      <a:pt x="68" y="332"/>
                    </a:cubicBezTo>
                    <a:cubicBezTo>
                      <a:pt x="68" y="332"/>
                      <a:pt x="67" y="333"/>
                      <a:pt x="66" y="334"/>
                    </a:cubicBezTo>
                    <a:cubicBezTo>
                      <a:pt x="65" y="335"/>
                      <a:pt x="64" y="337"/>
                      <a:pt x="63" y="338"/>
                    </a:cubicBezTo>
                    <a:cubicBezTo>
                      <a:pt x="62" y="339"/>
                      <a:pt x="61" y="340"/>
                      <a:pt x="61" y="341"/>
                    </a:cubicBezTo>
                    <a:cubicBezTo>
                      <a:pt x="60" y="343"/>
                      <a:pt x="59" y="344"/>
                      <a:pt x="58" y="346"/>
                    </a:cubicBezTo>
                    <a:cubicBezTo>
                      <a:pt x="57" y="347"/>
                      <a:pt x="56" y="348"/>
                      <a:pt x="55" y="349"/>
                    </a:cubicBezTo>
                    <a:cubicBezTo>
                      <a:pt x="55" y="350"/>
                      <a:pt x="54" y="351"/>
                      <a:pt x="53" y="352"/>
                    </a:cubicBezTo>
                    <a:cubicBezTo>
                      <a:pt x="53" y="353"/>
                      <a:pt x="53" y="353"/>
                      <a:pt x="53" y="353"/>
                    </a:cubicBezTo>
                    <a:cubicBezTo>
                      <a:pt x="51" y="356"/>
                      <a:pt x="49" y="359"/>
                      <a:pt x="46" y="363"/>
                    </a:cubicBezTo>
                    <a:cubicBezTo>
                      <a:pt x="46" y="363"/>
                      <a:pt x="46" y="363"/>
                      <a:pt x="46" y="364"/>
                    </a:cubicBezTo>
                    <a:cubicBezTo>
                      <a:pt x="44" y="367"/>
                      <a:pt x="42" y="370"/>
                      <a:pt x="41" y="373"/>
                    </a:cubicBezTo>
                    <a:cubicBezTo>
                      <a:pt x="40" y="374"/>
                      <a:pt x="40" y="374"/>
                      <a:pt x="40" y="375"/>
                    </a:cubicBezTo>
                    <a:cubicBezTo>
                      <a:pt x="39" y="375"/>
                      <a:pt x="39" y="376"/>
                      <a:pt x="39" y="377"/>
                    </a:cubicBezTo>
                    <a:cubicBezTo>
                      <a:pt x="38" y="379"/>
                      <a:pt x="37" y="380"/>
                      <a:pt x="36" y="382"/>
                    </a:cubicBezTo>
                    <a:cubicBezTo>
                      <a:pt x="35" y="384"/>
                      <a:pt x="35" y="385"/>
                      <a:pt x="34" y="386"/>
                    </a:cubicBezTo>
                    <a:cubicBezTo>
                      <a:pt x="33" y="388"/>
                      <a:pt x="32" y="390"/>
                      <a:pt x="31" y="393"/>
                    </a:cubicBezTo>
                    <a:cubicBezTo>
                      <a:pt x="31" y="393"/>
                      <a:pt x="30" y="394"/>
                      <a:pt x="30" y="395"/>
                    </a:cubicBezTo>
                    <a:cubicBezTo>
                      <a:pt x="30" y="396"/>
                      <a:pt x="30" y="396"/>
                      <a:pt x="30" y="396"/>
                    </a:cubicBezTo>
                    <a:cubicBezTo>
                      <a:pt x="29" y="398"/>
                      <a:pt x="28" y="400"/>
                      <a:pt x="27" y="402"/>
                    </a:cubicBezTo>
                    <a:cubicBezTo>
                      <a:pt x="27" y="403"/>
                      <a:pt x="26" y="404"/>
                      <a:pt x="26" y="405"/>
                    </a:cubicBezTo>
                    <a:cubicBezTo>
                      <a:pt x="25" y="408"/>
                      <a:pt x="24" y="410"/>
                      <a:pt x="23" y="412"/>
                    </a:cubicBezTo>
                    <a:cubicBezTo>
                      <a:pt x="23" y="413"/>
                      <a:pt x="22" y="414"/>
                      <a:pt x="22" y="415"/>
                    </a:cubicBezTo>
                    <a:cubicBezTo>
                      <a:pt x="22" y="415"/>
                      <a:pt x="22" y="415"/>
                      <a:pt x="22" y="415"/>
                    </a:cubicBezTo>
                    <a:cubicBezTo>
                      <a:pt x="21" y="418"/>
                      <a:pt x="20" y="420"/>
                      <a:pt x="19" y="423"/>
                    </a:cubicBezTo>
                    <a:cubicBezTo>
                      <a:pt x="19" y="423"/>
                      <a:pt x="19" y="424"/>
                      <a:pt x="19" y="425"/>
                    </a:cubicBezTo>
                    <a:cubicBezTo>
                      <a:pt x="18" y="428"/>
                      <a:pt x="17" y="431"/>
                      <a:pt x="16" y="434"/>
                    </a:cubicBezTo>
                    <a:cubicBezTo>
                      <a:pt x="16" y="434"/>
                      <a:pt x="16" y="434"/>
                      <a:pt x="16" y="434"/>
                    </a:cubicBezTo>
                    <a:cubicBezTo>
                      <a:pt x="15" y="435"/>
                      <a:pt x="15" y="436"/>
                      <a:pt x="15" y="437"/>
                    </a:cubicBezTo>
                    <a:cubicBezTo>
                      <a:pt x="14" y="439"/>
                      <a:pt x="13" y="442"/>
                      <a:pt x="13" y="444"/>
                    </a:cubicBezTo>
                    <a:cubicBezTo>
                      <a:pt x="12" y="445"/>
                      <a:pt x="12" y="447"/>
                      <a:pt x="12" y="448"/>
                    </a:cubicBezTo>
                    <a:cubicBezTo>
                      <a:pt x="11" y="450"/>
                      <a:pt x="11" y="452"/>
                      <a:pt x="10" y="454"/>
                    </a:cubicBezTo>
                    <a:cubicBezTo>
                      <a:pt x="10" y="455"/>
                      <a:pt x="10" y="455"/>
                      <a:pt x="10" y="455"/>
                    </a:cubicBezTo>
                    <a:cubicBezTo>
                      <a:pt x="10" y="456"/>
                      <a:pt x="10" y="457"/>
                      <a:pt x="9" y="458"/>
                    </a:cubicBezTo>
                    <a:cubicBezTo>
                      <a:pt x="9" y="460"/>
                      <a:pt x="8" y="462"/>
                      <a:pt x="8" y="464"/>
                    </a:cubicBezTo>
                    <a:cubicBezTo>
                      <a:pt x="8" y="466"/>
                      <a:pt x="7" y="467"/>
                      <a:pt x="7" y="469"/>
                    </a:cubicBezTo>
                    <a:cubicBezTo>
                      <a:pt x="7" y="471"/>
                      <a:pt x="6" y="473"/>
                      <a:pt x="6" y="475"/>
                    </a:cubicBezTo>
                    <a:cubicBezTo>
                      <a:pt x="6" y="475"/>
                      <a:pt x="6" y="475"/>
                      <a:pt x="6" y="476"/>
                    </a:cubicBezTo>
                    <a:cubicBezTo>
                      <a:pt x="6" y="477"/>
                      <a:pt x="5" y="478"/>
                      <a:pt x="5" y="479"/>
                    </a:cubicBezTo>
                    <a:cubicBezTo>
                      <a:pt x="5" y="481"/>
                      <a:pt x="4" y="483"/>
                      <a:pt x="4" y="486"/>
                    </a:cubicBezTo>
                    <a:cubicBezTo>
                      <a:pt x="4" y="487"/>
                      <a:pt x="4" y="488"/>
                      <a:pt x="4" y="490"/>
                    </a:cubicBezTo>
                    <a:cubicBezTo>
                      <a:pt x="3" y="492"/>
                      <a:pt x="3" y="494"/>
                      <a:pt x="3" y="497"/>
                    </a:cubicBezTo>
                    <a:cubicBezTo>
                      <a:pt x="3" y="497"/>
                      <a:pt x="2" y="498"/>
                      <a:pt x="2" y="499"/>
                    </a:cubicBezTo>
                    <a:cubicBezTo>
                      <a:pt x="2" y="500"/>
                      <a:pt x="2" y="500"/>
                      <a:pt x="2" y="501"/>
                    </a:cubicBezTo>
                    <a:cubicBezTo>
                      <a:pt x="2" y="504"/>
                      <a:pt x="1" y="508"/>
                      <a:pt x="1" y="512"/>
                    </a:cubicBezTo>
                    <a:cubicBezTo>
                      <a:pt x="1" y="512"/>
                      <a:pt x="1" y="512"/>
                      <a:pt x="1" y="513"/>
                    </a:cubicBezTo>
                    <a:cubicBezTo>
                      <a:pt x="1" y="517"/>
                      <a:pt x="1" y="521"/>
                      <a:pt x="1" y="525"/>
                    </a:cubicBezTo>
                    <a:cubicBezTo>
                      <a:pt x="0" y="525"/>
                      <a:pt x="0" y="526"/>
                      <a:pt x="0" y="526"/>
                    </a:cubicBezTo>
                    <a:cubicBezTo>
                      <a:pt x="0" y="527"/>
                      <a:pt x="0" y="528"/>
                      <a:pt x="0" y="529"/>
                    </a:cubicBezTo>
                    <a:cubicBezTo>
                      <a:pt x="0" y="531"/>
                      <a:pt x="0" y="533"/>
                      <a:pt x="0" y="535"/>
                    </a:cubicBezTo>
                    <a:cubicBezTo>
                      <a:pt x="0" y="536"/>
                      <a:pt x="0" y="538"/>
                      <a:pt x="0" y="539"/>
                    </a:cubicBezTo>
                    <a:cubicBezTo>
                      <a:pt x="0" y="541"/>
                      <a:pt x="0" y="543"/>
                      <a:pt x="0" y="545"/>
                    </a:cubicBezTo>
                    <a:cubicBezTo>
                      <a:pt x="0" y="546"/>
                      <a:pt x="1" y="548"/>
                      <a:pt x="1" y="550"/>
                    </a:cubicBezTo>
                    <a:cubicBezTo>
                      <a:pt x="1" y="551"/>
                      <a:pt x="1" y="553"/>
                      <a:pt x="1" y="555"/>
                    </a:cubicBezTo>
                    <a:cubicBezTo>
                      <a:pt x="1" y="556"/>
                      <a:pt x="1" y="558"/>
                      <a:pt x="1" y="559"/>
                    </a:cubicBezTo>
                    <a:cubicBezTo>
                      <a:pt x="1" y="561"/>
                      <a:pt x="1" y="563"/>
                      <a:pt x="2" y="565"/>
                    </a:cubicBezTo>
                    <a:cubicBezTo>
                      <a:pt x="2" y="566"/>
                      <a:pt x="2" y="566"/>
                      <a:pt x="2" y="567"/>
                    </a:cubicBezTo>
                    <a:cubicBezTo>
                      <a:pt x="2" y="568"/>
                      <a:pt x="2" y="568"/>
                      <a:pt x="2" y="569"/>
                    </a:cubicBezTo>
                    <a:cubicBezTo>
                      <a:pt x="2" y="572"/>
                      <a:pt x="3" y="575"/>
                      <a:pt x="3" y="579"/>
                    </a:cubicBezTo>
                    <a:cubicBezTo>
                      <a:pt x="3" y="579"/>
                      <a:pt x="3" y="580"/>
                      <a:pt x="4" y="580"/>
                    </a:cubicBezTo>
                    <a:cubicBezTo>
                      <a:pt x="4" y="584"/>
                      <a:pt x="5" y="588"/>
                      <a:pt x="6" y="591"/>
                    </a:cubicBezTo>
                    <a:cubicBezTo>
                      <a:pt x="6" y="592"/>
                      <a:pt x="6" y="593"/>
                      <a:pt x="6" y="594"/>
                    </a:cubicBezTo>
                    <a:cubicBezTo>
                      <a:pt x="7" y="597"/>
                      <a:pt x="7" y="600"/>
                      <a:pt x="8" y="603"/>
                    </a:cubicBezTo>
                    <a:cubicBezTo>
                      <a:pt x="8" y="604"/>
                      <a:pt x="9" y="605"/>
                      <a:pt x="9" y="606"/>
                    </a:cubicBezTo>
                    <a:cubicBezTo>
                      <a:pt x="10" y="609"/>
                      <a:pt x="11" y="613"/>
                      <a:pt x="12" y="616"/>
                    </a:cubicBezTo>
                    <a:cubicBezTo>
                      <a:pt x="19" y="636"/>
                      <a:pt x="19" y="636"/>
                      <a:pt x="19" y="636"/>
                    </a:cubicBezTo>
                    <a:cubicBezTo>
                      <a:pt x="19" y="637"/>
                      <a:pt x="19" y="638"/>
                      <a:pt x="20" y="639"/>
                    </a:cubicBezTo>
                    <a:cubicBezTo>
                      <a:pt x="20" y="640"/>
                      <a:pt x="20" y="641"/>
                      <a:pt x="21" y="642"/>
                    </a:cubicBezTo>
                    <a:cubicBezTo>
                      <a:pt x="21" y="643"/>
                      <a:pt x="22" y="645"/>
                      <a:pt x="22" y="646"/>
                    </a:cubicBezTo>
                    <a:cubicBezTo>
                      <a:pt x="23" y="647"/>
                      <a:pt x="23" y="648"/>
                      <a:pt x="24" y="650"/>
                    </a:cubicBezTo>
                    <a:cubicBezTo>
                      <a:pt x="24" y="651"/>
                      <a:pt x="25" y="652"/>
                      <a:pt x="25" y="654"/>
                    </a:cubicBezTo>
                    <a:cubicBezTo>
                      <a:pt x="26" y="655"/>
                      <a:pt x="26" y="656"/>
                      <a:pt x="27" y="657"/>
                    </a:cubicBezTo>
                    <a:cubicBezTo>
                      <a:pt x="28" y="658"/>
                      <a:pt x="28" y="660"/>
                      <a:pt x="29" y="661"/>
                    </a:cubicBezTo>
                    <a:cubicBezTo>
                      <a:pt x="29" y="662"/>
                      <a:pt x="30" y="663"/>
                      <a:pt x="31" y="664"/>
                    </a:cubicBezTo>
                    <a:cubicBezTo>
                      <a:pt x="31" y="665"/>
                      <a:pt x="32" y="667"/>
                      <a:pt x="33" y="668"/>
                    </a:cubicBezTo>
                    <a:cubicBezTo>
                      <a:pt x="33" y="668"/>
                      <a:pt x="33" y="669"/>
                      <a:pt x="33" y="669"/>
                    </a:cubicBezTo>
                    <a:cubicBezTo>
                      <a:pt x="34" y="669"/>
                      <a:pt x="34" y="670"/>
                      <a:pt x="34" y="670"/>
                    </a:cubicBezTo>
                    <a:cubicBezTo>
                      <a:pt x="35" y="672"/>
                      <a:pt x="36" y="674"/>
                      <a:pt x="38" y="676"/>
                    </a:cubicBezTo>
                    <a:cubicBezTo>
                      <a:pt x="38" y="676"/>
                      <a:pt x="39" y="677"/>
                      <a:pt x="39" y="678"/>
                    </a:cubicBezTo>
                    <a:cubicBezTo>
                      <a:pt x="41" y="680"/>
                      <a:pt x="42" y="682"/>
                      <a:pt x="44" y="684"/>
                    </a:cubicBezTo>
                    <a:cubicBezTo>
                      <a:pt x="44" y="685"/>
                      <a:pt x="44" y="685"/>
                      <a:pt x="44" y="685"/>
                    </a:cubicBezTo>
                    <a:cubicBezTo>
                      <a:pt x="45" y="685"/>
                      <a:pt x="45" y="685"/>
                      <a:pt x="45" y="686"/>
                    </a:cubicBezTo>
                    <a:cubicBezTo>
                      <a:pt x="47" y="687"/>
                      <a:pt x="48" y="689"/>
                      <a:pt x="49" y="690"/>
                    </a:cubicBezTo>
                    <a:cubicBezTo>
                      <a:pt x="50" y="690"/>
                      <a:pt x="50" y="691"/>
                      <a:pt x="51" y="692"/>
                    </a:cubicBezTo>
                    <a:cubicBezTo>
                      <a:pt x="52" y="693"/>
                      <a:pt x="53" y="694"/>
                      <a:pt x="54" y="695"/>
                    </a:cubicBezTo>
                    <a:cubicBezTo>
                      <a:pt x="55" y="696"/>
                      <a:pt x="55" y="696"/>
                      <a:pt x="55" y="696"/>
                    </a:cubicBezTo>
                    <a:cubicBezTo>
                      <a:pt x="55" y="696"/>
                      <a:pt x="56" y="696"/>
                      <a:pt x="56" y="697"/>
                    </a:cubicBezTo>
                    <a:cubicBezTo>
                      <a:pt x="57" y="697"/>
                      <a:pt x="58" y="698"/>
                      <a:pt x="59" y="699"/>
                    </a:cubicBezTo>
                    <a:cubicBezTo>
                      <a:pt x="60" y="700"/>
                      <a:pt x="61" y="700"/>
                      <a:pt x="61" y="701"/>
                    </a:cubicBezTo>
                    <a:cubicBezTo>
                      <a:pt x="62" y="701"/>
                      <a:pt x="63" y="702"/>
                      <a:pt x="64" y="703"/>
                    </a:cubicBezTo>
                    <a:cubicBezTo>
                      <a:pt x="65" y="703"/>
                      <a:pt x="65" y="703"/>
                      <a:pt x="65" y="704"/>
                    </a:cubicBezTo>
                    <a:cubicBezTo>
                      <a:pt x="66" y="704"/>
                      <a:pt x="66" y="704"/>
                      <a:pt x="67" y="704"/>
                    </a:cubicBezTo>
                    <a:cubicBezTo>
                      <a:pt x="68" y="705"/>
                      <a:pt x="68" y="705"/>
                      <a:pt x="69" y="706"/>
                    </a:cubicBezTo>
                    <a:cubicBezTo>
                      <a:pt x="70" y="706"/>
                      <a:pt x="71" y="707"/>
                      <a:pt x="72" y="707"/>
                    </a:cubicBezTo>
                    <a:cubicBezTo>
                      <a:pt x="73" y="708"/>
                      <a:pt x="74" y="708"/>
                      <a:pt x="75" y="709"/>
                    </a:cubicBezTo>
                    <a:cubicBezTo>
                      <a:pt x="75" y="709"/>
                      <a:pt x="76" y="709"/>
                      <a:pt x="76" y="709"/>
                    </a:cubicBezTo>
                    <a:cubicBezTo>
                      <a:pt x="77" y="710"/>
                      <a:pt x="77" y="710"/>
                      <a:pt x="77" y="710"/>
                    </a:cubicBezTo>
                    <a:cubicBezTo>
                      <a:pt x="78" y="710"/>
                      <a:pt x="79" y="711"/>
                      <a:pt x="80" y="711"/>
                    </a:cubicBezTo>
                    <a:cubicBezTo>
                      <a:pt x="81" y="711"/>
                      <a:pt x="82" y="712"/>
                      <a:pt x="83" y="712"/>
                    </a:cubicBezTo>
                    <a:cubicBezTo>
                      <a:pt x="84" y="712"/>
                      <a:pt x="85" y="712"/>
                      <a:pt x="86" y="713"/>
                    </a:cubicBezTo>
                    <a:cubicBezTo>
                      <a:pt x="87" y="713"/>
                      <a:pt x="87" y="713"/>
                      <a:pt x="88" y="713"/>
                    </a:cubicBezTo>
                    <a:cubicBezTo>
                      <a:pt x="89" y="713"/>
                      <a:pt x="89" y="714"/>
                      <a:pt x="90" y="714"/>
                    </a:cubicBezTo>
                    <a:lnTo>
                      <a:pt x="290" y="756"/>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2" name="组合 11"/>
            <p:cNvGrpSpPr/>
            <p:nvPr/>
          </p:nvGrpSpPr>
          <p:grpSpPr>
            <a:xfrm>
              <a:off x="4142899" y="4447121"/>
              <a:ext cx="2063750" cy="1616075"/>
              <a:chOff x="908050" y="5954713"/>
              <a:chExt cx="2063750" cy="1616075"/>
            </a:xfrm>
          </p:grpSpPr>
          <p:sp>
            <p:nvSpPr>
              <p:cNvPr id="13" name="Freeform 234"/>
              <p:cNvSpPr/>
              <p:nvPr>
                <p:custDataLst>
                  <p:tags r:id="rId5"/>
                </p:custDataLst>
              </p:nvPr>
            </p:nvSpPr>
            <p:spPr bwMode="auto">
              <a:xfrm>
                <a:off x="908050" y="5954713"/>
                <a:ext cx="2063750" cy="1193800"/>
              </a:xfrm>
              <a:custGeom>
                <a:gdLst>
                  <a:gd name="T0" fmla="*/ 1621 w 1975"/>
                  <a:gd name="T1" fmla="*/ 203 h 1143"/>
                  <a:gd name="T2" fmla="*/ 1625 w 1975"/>
                  <a:gd name="T3" fmla="*/ 939 h 1143"/>
                  <a:gd name="T4" fmla="*/ 354 w 1975"/>
                  <a:gd name="T5" fmla="*/ 939 h 1143"/>
                  <a:gd name="T6" fmla="*/ 350 w 1975"/>
                  <a:gd name="T7" fmla="*/ 203 h 1143"/>
                  <a:gd name="T8" fmla="*/ 1621 w 1975"/>
                  <a:gd name="T9" fmla="*/ 203 h 1143"/>
                </a:gdLst>
                <a:cxnLst>
                  <a:cxn ang="0">
                    <a:pos x="T0" y="T1"/>
                  </a:cxn>
                  <a:cxn ang="0">
                    <a:pos x="T2" y="T3"/>
                  </a:cxn>
                  <a:cxn ang="0">
                    <a:pos x="T4" y="T5"/>
                  </a:cxn>
                  <a:cxn ang="0">
                    <a:pos x="T6" y="T7"/>
                  </a:cxn>
                  <a:cxn ang="0">
                    <a:pos x="T8" y="T9"/>
                  </a:cxn>
                </a:cxnLst>
                <a:rect l="0" t="0" r="r" b="b"/>
                <a:pathLst>
                  <a:path w="1975" h="1143">
                    <a:moveTo>
                      <a:pt x="1621" y="203"/>
                    </a:moveTo>
                    <a:cubicBezTo>
                      <a:pt x="1973" y="406"/>
                      <a:pt x="1975" y="736"/>
                      <a:pt x="1625" y="939"/>
                    </a:cubicBezTo>
                    <a:cubicBezTo>
                      <a:pt x="1276" y="1143"/>
                      <a:pt x="706" y="1143"/>
                      <a:pt x="354" y="939"/>
                    </a:cubicBezTo>
                    <a:cubicBezTo>
                      <a:pt x="2" y="736"/>
                      <a:pt x="0" y="406"/>
                      <a:pt x="350" y="203"/>
                    </a:cubicBezTo>
                    <a:cubicBezTo>
                      <a:pt x="700" y="0"/>
                      <a:pt x="1269" y="0"/>
                      <a:pt x="1621" y="203"/>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reeform 235"/>
              <p:cNvSpPr/>
              <p:nvPr>
                <p:custDataLst>
                  <p:tags r:id="rId6"/>
                </p:custDataLst>
              </p:nvPr>
            </p:nvSpPr>
            <p:spPr bwMode="auto">
              <a:xfrm>
                <a:off x="1050925" y="6037263"/>
                <a:ext cx="1779588" cy="1028700"/>
              </a:xfrm>
              <a:custGeom>
                <a:gdLst>
                  <a:gd name="T0" fmla="*/ 1398 w 1703"/>
                  <a:gd name="T1" fmla="*/ 175 h 985"/>
                  <a:gd name="T2" fmla="*/ 1401 w 1703"/>
                  <a:gd name="T3" fmla="*/ 810 h 985"/>
                  <a:gd name="T4" fmla="*/ 306 w 1703"/>
                  <a:gd name="T5" fmla="*/ 810 h 985"/>
                  <a:gd name="T6" fmla="*/ 302 w 1703"/>
                  <a:gd name="T7" fmla="*/ 175 h 985"/>
                  <a:gd name="T8" fmla="*/ 1398 w 1703"/>
                  <a:gd name="T9" fmla="*/ 175 h 985"/>
                </a:gdLst>
                <a:cxnLst>
                  <a:cxn ang="0">
                    <a:pos x="T0" y="T1"/>
                  </a:cxn>
                  <a:cxn ang="0">
                    <a:pos x="T2" y="T3"/>
                  </a:cxn>
                  <a:cxn ang="0">
                    <a:pos x="T4" y="T5"/>
                  </a:cxn>
                  <a:cxn ang="0">
                    <a:pos x="T6" y="T7"/>
                  </a:cxn>
                  <a:cxn ang="0">
                    <a:pos x="T8" y="T9"/>
                  </a:cxn>
                </a:cxnLst>
                <a:rect l="0" t="0" r="r" b="b"/>
                <a:pathLst>
                  <a:path w="1703" h="984">
                    <a:moveTo>
                      <a:pt x="1398" y="175"/>
                    </a:moveTo>
                    <a:cubicBezTo>
                      <a:pt x="1702" y="350"/>
                      <a:pt x="1703" y="634"/>
                      <a:pt x="1401" y="810"/>
                    </a:cubicBezTo>
                    <a:cubicBezTo>
                      <a:pt x="1100" y="985"/>
                      <a:pt x="609" y="985"/>
                      <a:pt x="306" y="810"/>
                    </a:cubicBezTo>
                    <a:cubicBezTo>
                      <a:pt x="2" y="634"/>
                      <a:pt x="0" y="350"/>
                      <a:pt x="302" y="175"/>
                    </a:cubicBezTo>
                    <a:cubicBezTo>
                      <a:pt x="604" y="0"/>
                      <a:pt x="1094" y="0"/>
                      <a:pt x="1398" y="175"/>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236"/>
              <p:cNvSpPr/>
              <p:nvPr>
                <p:custDataLst>
                  <p:tags r:id="rId7"/>
                </p:custDataLst>
              </p:nvPr>
            </p:nvSpPr>
            <p:spPr bwMode="auto">
              <a:xfrm>
                <a:off x="1146175" y="6091238"/>
                <a:ext cx="1590675" cy="920750"/>
              </a:xfrm>
              <a:custGeom>
                <a:gdLst>
                  <a:gd name="T0" fmla="*/ 1249 w 1522"/>
                  <a:gd name="T1" fmla="*/ 157 h 881"/>
                  <a:gd name="T2" fmla="*/ 1252 w 1522"/>
                  <a:gd name="T3" fmla="*/ 724 h 881"/>
                  <a:gd name="T4" fmla="*/ 273 w 1522"/>
                  <a:gd name="T5" fmla="*/ 724 h 881"/>
                  <a:gd name="T6" fmla="*/ 269 w 1522"/>
                  <a:gd name="T7" fmla="*/ 157 h 881"/>
                  <a:gd name="T8" fmla="*/ 1249 w 1522"/>
                  <a:gd name="T9" fmla="*/ 157 h 881"/>
                </a:gdLst>
                <a:cxnLst>
                  <a:cxn ang="0">
                    <a:pos x="T0" y="T1"/>
                  </a:cxn>
                  <a:cxn ang="0">
                    <a:pos x="T2" y="T3"/>
                  </a:cxn>
                  <a:cxn ang="0">
                    <a:pos x="T4" y="T5"/>
                  </a:cxn>
                  <a:cxn ang="0">
                    <a:pos x="T6" y="T7"/>
                  </a:cxn>
                  <a:cxn ang="0">
                    <a:pos x="T8" y="T9"/>
                  </a:cxn>
                </a:cxnLst>
                <a:rect l="0" t="0" r="r" b="b"/>
                <a:pathLst>
                  <a:path w="1522" h="881">
                    <a:moveTo>
                      <a:pt x="1249" y="157"/>
                    </a:moveTo>
                    <a:cubicBezTo>
                      <a:pt x="1520" y="313"/>
                      <a:pt x="1522" y="567"/>
                      <a:pt x="1252" y="724"/>
                    </a:cubicBezTo>
                    <a:cubicBezTo>
                      <a:pt x="983" y="881"/>
                      <a:pt x="544" y="881"/>
                      <a:pt x="273" y="724"/>
                    </a:cubicBezTo>
                    <a:cubicBezTo>
                      <a:pt x="1" y="567"/>
                      <a:pt x="0" y="313"/>
                      <a:pt x="269" y="157"/>
                    </a:cubicBezTo>
                    <a:cubicBezTo>
                      <a:pt x="539" y="0"/>
                      <a:pt x="978" y="0"/>
                      <a:pt x="1249" y="157"/>
                    </a:cubicBezTo>
                    <a:close/>
                  </a:path>
                </a:pathLst>
              </a:custGeom>
              <a:solidFill>
                <a:schemeClr val="tx1">
                  <a:lumMod val="65000"/>
                  <a:lumOff val="3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reeform 237"/>
              <p:cNvSpPr/>
              <p:nvPr>
                <p:custDataLst>
                  <p:tags r:id="rId8"/>
                </p:custDataLst>
              </p:nvPr>
            </p:nvSpPr>
            <p:spPr bwMode="auto">
              <a:xfrm>
                <a:off x="998538" y="6548438"/>
                <a:ext cx="1881188" cy="1022350"/>
              </a:xfrm>
              <a:custGeom>
                <a:gdLst>
                  <a:gd name="T0" fmla="*/ 1796 w 1800"/>
                  <a:gd name="T1" fmla="*/ 47 h 979"/>
                  <a:gd name="T2" fmla="*/ 1789 w 1800"/>
                  <a:gd name="T3" fmla="*/ 85 h 979"/>
                  <a:gd name="T4" fmla="*/ 1775 w 1800"/>
                  <a:gd name="T5" fmla="*/ 126 h 979"/>
                  <a:gd name="T6" fmla="*/ 1756 w 1800"/>
                  <a:gd name="T7" fmla="*/ 165 h 979"/>
                  <a:gd name="T8" fmla="*/ 1734 w 1800"/>
                  <a:gd name="T9" fmla="*/ 199 h 979"/>
                  <a:gd name="T10" fmla="*/ 1707 w 1800"/>
                  <a:gd name="T11" fmla="*/ 234 h 979"/>
                  <a:gd name="T12" fmla="*/ 1674 w 1800"/>
                  <a:gd name="T13" fmla="*/ 269 h 979"/>
                  <a:gd name="T14" fmla="*/ 1639 w 1800"/>
                  <a:gd name="T15" fmla="*/ 301 h 979"/>
                  <a:gd name="T16" fmla="*/ 1598 w 1800"/>
                  <a:gd name="T17" fmla="*/ 332 h 979"/>
                  <a:gd name="T18" fmla="*/ 1552 w 1800"/>
                  <a:gd name="T19" fmla="*/ 362 h 979"/>
                  <a:gd name="T20" fmla="*/ 1469 w 1800"/>
                  <a:gd name="T21" fmla="*/ 407 h 979"/>
                  <a:gd name="T22" fmla="*/ 1395 w 1800"/>
                  <a:gd name="T23" fmla="*/ 438 h 979"/>
                  <a:gd name="T24" fmla="*/ 1321 w 1800"/>
                  <a:gd name="T25" fmla="*/ 463 h 979"/>
                  <a:gd name="T26" fmla="*/ 1260 w 1800"/>
                  <a:gd name="T27" fmla="*/ 480 h 979"/>
                  <a:gd name="T28" fmla="*/ 1197 w 1800"/>
                  <a:gd name="T29" fmla="*/ 494 h 979"/>
                  <a:gd name="T30" fmla="*/ 1116 w 1800"/>
                  <a:gd name="T31" fmla="*/ 508 h 979"/>
                  <a:gd name="T32" fmla="*/ 1032 w 1800"/>
                  <a:gd name="T33" fmla="*/ 518 h 979"/>
                  <a:gd name="T34" fmla="*/ 962 w 1800"/>
                  <a:gd name="T35" fmla="*/ 522 h 979"/>
                  <a:gd name="T36" fmla="*/ 895 w 1800"/>
                  <a:gd name="T37" fmla="*/ 523 h 979"/>
                  <a:gd name="T38" fmla="*/ 829 w 1800"/>
                  <a:gd name="T39" fmla="*/ 521 h 979"/>
                  <a:gd name="T40" fmla="*/ 762 w 1800"/>
                  <a:gd name="T41" fmla="*/ 516 h 979"/>
                  <a:gd name="T42" fmla="*/ 689 w 1800"/>
                  <a:gd name="T43" fmla="*/ 508 h 979"/>
                  <a:gd name="T44" fmla="*/ 624 w 1800"/>
                  <a:gd name="T45" fmla="*/ 497 h 979"/>
                  <a:gd name="T46" fmla="*/ 558 w 1800"/>
                  <a:gd name="T47" fmla="*/ 483 h 979"/>
                  <a:gd name="T48" fmla="*/ 481 w 1800"/>
                  <a:gd name="T49" fmla="*/ 462 h 979"/>
                  <a:gd name="T50" fmla="*/ 401 w 1800"/>
                  <a:gd name="T51" fmla="*/ 434 h 979"/>
                  <a:gd name="T52" fmla="*/ 350 w 1800"/>
                  <a:gd name="T53" fmla="*/ 413 h 979"/>
                  <a:gd name="T54" fmla="*/ 300 w 1800"/>
                  <a:gd name="T55" fmla="*/ 388 h 979"/>
                  <a:gd name="T56" fmla="*/ 1 w 1800"/>
                  <a:gd name="T57" fmla="*/ 456 h 979"/>
                  <a:gd name="T58" fmla="*/ 315 w 1800"/>
                  <a:gd name="T59" fmla="*/ 853 h 979"/>
                  <a:gd name="T60" fmla="*/ 366 w 1800"/>
                  <a:gd name="T61" fmla="*/ 877 h 979"/>
                  <a:gd name="T62" fmla="*/ 419 w 1800"/>
                  <a:gd name="T63" fmla="*/ 897 h 979"/>
                  <a:gd name="T64" fmla="*/ 504 w 1800"/>
                  <a:gd name="T65" fmla="*/ 925 h 979"/>
                  <a:gd name="T66" fmla="*/ 557 w 1800"/>
                  <a:gd name="T67" fmla="*/ 939 h 979"/>
                  <a:gd name="T68" fmla="*/ 614 w 1800"/>
                  <a:gd name="T69" fmla="*/ 952 h 979"/>
                  <a:gd name="T70" fmla="*/ 683 w 1800"/>
                  <a:gd name="T71" fmla="*/ 963 h 979"/>
                  <a:gd name="T72" fmla="*/ 738 w 1800"/>
                  <a:gd name="T73" fmla="*/ 970 h 979"/>
                  <a:gd name="T74" fmla="*/ 796 w 1800"/>
                  <a:gd name="T75" fmla="*/ 975 h 979"/>
                  <a:gd name="T76" fmla="*/ 861 w 1800"/>
                  <a:gd name="T77" fmla="*/ 978 h 979"/>
                  <a:gd name="T78" fmla="*/ 916 w 1800"/>
                  <a:gd name="T79" fmla="*/ 979 h 979"/>
                  <a:gd name="T80" fmla="*/ 975 w 1800"/>
                  <a:gd name="T81" fmla="*/ 977 h 979"/>
                  <a:gd name="T82" fmla="*/ 1054 w 1800"/>
                  <a:gd name="T83" fmla="*/ 972 h 979"/>
                  <a:gd name="T84" fmla="*/ 1114 w 1800"/>
                  <a:gd name="T85" fmla="*/ 964 h 979"/>
                  <a:gd name="T86" fmla="*/ 1186 w 1800"/>
                  <a:gd name="T87" fmla="*/ 952 h 979"/>
                  <a:gd name="T88" fmla="*/ 1249 w 1800"/>
                  <a:gd name="T89" fmla="*/ 939 h 979"/>
                  <a:gd name="T90" fmla="*/ 1315 w 1800"/>
                  <a:gd name="T91" fmla="*/ 921 h 979"/>
                  <a:gd name="T92" fmla="*/ 1370 w 1800"/>
                  <a:gd name="T93" fmla="*/ 903 h 979"/>
                  <a:gd name="T94" fmla="*/ 1446 w 1800"/>
                  <a:gd name="T95" fmla="*/ 873 h 979"/>
                  <a:gd name="T96" fmla="*/ 1517 w 1800"/>
                  <a:gd name="T97" fmla="*/ 838 h 979"/>
                  <a:gd name="T98" fmla="*/ 1574 w 1800"/>
                  <a:gd name="T99" fmla="*/ 803 h 979"/>
                  <a:gd name="T100" fmla="*/ 1618 w 1800"/>
                  <a:gd name="T101" fmla="*/ 772 h 979"/>
                  <a:gd name="T102" fmla="*/ 1657 w 1800"/>
                  <a:gd name="T103" fmla="*/ 740 h 979"/>
                  <a:gd name="T104" fmla="*/ 1685 w 1800"/>
                  <a:gd name="T105" fmla="*/ 713 h 979"/>
                  <a:gd name="T106" fmla="*/ 1714 w 1800"/>
                  <a:gd name="T107" fmla="*/ 680 h 979"/>
                  <a:gd name="T108" fmla="*/ 1733 w 1800"/>
                  <a:gd name="T109" fmla="*/ 655 h 979"/>
                  <a:gd name="T110" fmla="*/ 1754 w 1800"/>
                  <a:gd name="T111" fmla="*/ 621 h 979"/>
                  <a:gd name="T112" fmla="*/ 1773 w 1800"/>
                  <a:gd name="T113" fmla="*/ 582 h 979"/>
                  <a:gd name="T114" fmla="*/ 1786 w 1800"/>
                  <a:gd name="T115" fmla="*/ 547 h 979"/>
                  <a:gd name="T116" fmla="*/ 1793 w 1800"/>
                  <a:gd name="T117" fmla="*/ 516 h 979"/>
                  <a:gd name="T118" fmla="*/ 1798 w 1800"/>
                  <a:gd name="T119" fmla="*/ 478 h 97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800" h="979">
                    <a:moveTo>
                      <a:pt x="1799" y="15"/>
                    </a:moveTo>
                    <a:cubicBezTo>
                      <a:pt x="1799" y="17"/>
                      <a:pt x="1799" y="19"/>
                      <a:pt x="1799" y="22"/>
                    </a:cubicBezTo>
                    <a:cubicBezTo>
                      <a:pt x="1799" y="24"/>
                      <a:pt x="1799" y="26"/>
                      <a:pt x="1799" y="28"/>
                    </a:cubicBezTo>
                    <a:cubicBezTo>
                      <a:pt x="1798" y="30"/>
                      <a:pt x="1798" y="32"/>
                      <a:pt x="1798" y="34"/>
                    </a:cubicBezTo>
                    <a:cubicBezTo>
                      <a:pt x="1798" y="36"/>
                      <a:pt x="1798" y="38"/>
                      <a:pt x="1797" y="40"/>
                    </a:cubicBezTo>
                    <a:cubicBezTo>
                      <a:pt x="1797" y="43"/>
                      <a:pt x="1797" y="45"/>
                      <a:pt x="1796" y="47"/>
                    </a:cubicBezTo>
                    <a:cubicBezTo>
                      <a:pt x="1796" y="49"/>
                      <a:pt x="1796" y="51"/>
                      <a:pt x="1796" y="53"/>
                    </a:cubicBezTo>
                    <a:cubicBezTo>
                      <a:pt x="1795" y="55"/>
                      <a:pt x="1795" y="57"/>
                      <a:pt x="1794" y="60"/>
                    </a:cubicBezTo>
                    <a:cubicBezTo>
                      <a:pt x="1794" y="62"/>
                      <a:pt x="1794" y="64"/>
                      <a:pt x="1793" y="65"/>
                    </a:cubicBezTo>
                    <a:cubicBezTo>
                      <a:pt x="1793" y="68"/>
                      <a:pt x="1792" y="70"/>
                      <a:pt x="1792" y="72"/>
                    </a:cubicBezTo>
                    <a:cubicBezTo>
                      <a:pt x="1791" y="74"/>
                      <a:pt x="1791" y="76"/>
                      <a:pt x="1790" y="78"/>
                    </a:cubicBezTo>
                    <a:cubicBezTo>
                      <a:pt x="1790" y="80"/>
                      <a:pt x="1789" y="83"/>
                      <a:pt x="1789" y="85"/>
                    </a:cubicBezTo>
                    <a:cubicBezTo>
                      <a:pt x="1788" y="87"/>
                      <a:pt x="1788" y="89"/>
                      <a:pt x="1787" y="90"/>
                    </a:cubicBezTo>
                    <a:cubicBezTo>
                      <a:pt x="1786" y="93"/>
                      <a:pt x="1786" y="95"/>
                      <a:pt x="1785" y="98"/>
                    </a:cubicBezTo>
                    <a:cubicBezTo>
                      <a:pt x="1784" y="99"/>
                      <a:pt x="1784" y="101"/>
                      <a:pt x="1783" y="103"/>
                    </a:cubicBezTo>
                    <a:cubicBezTo>
                      <a:pt x="1782" y="105"/>
                      <a:pt x="1782" y="108"/>
                      <a:pt x="1781" y="110"/>
                    </a:cubicBezTo>
                    <a:cubicBezTo>
                      <a:pt x="1780" y="112"/>
                      <a:pt x="1779" y="114"/>
                      <a:pt x="1779" y="115"/>
                    </a:cubicBezTo>
                    <a:cubicBezTo>
                      <a:pt x="1778" y="119"/>
                      <a:pt x="1776" y="122"/>
                      <a:pt x="1775" y="126"/>
                    </a:cubicBezTo>
                    <a:cubicBezTo>
                      <a:pt x="1774" y="127"/>
                      <a:pt x="1774" y="127"/>
                      <a:pt x="1774" y="128"/>
                    </a:cubicBezTo>
                    <a:cubicBezTo>
                      <a:pt x="1772" y="132"/>
                      <a:pt x="1770" y="136"/>
                      <a:pt x="1768" y="140"/>
                    </a:cubicBezTo>
                    <a:cubicBezTo>
                      <a:pt x="1768" y="142"/>
                      <a:pt x="1767" y="143"/>
                      <a:pt x="1766" y="144"/>
                    </a:cubicBezTo>
                    <a:cubicBezTo>
                      <a:pt x="1765" y="147"/>
                      <a:pt x="1764" y="150"/>
                      <a:pt x="1762" y="153"/>
                    </a:cubicBezTo>
                    <a:cubicBezTo>
                      <a:pt x="1761" y="154"/>
                      <a:pt x="1761" y="156"/>
                      <a:pt x="1760" y="157"/>
                    </a:cubicBezTo>
                    <a:cubicBezTo>
                      <a:pt x="1758" y="160"/>
                      <a:pt x="1757" y="162"/>
                      <a:pt x="1756" y="165"/>
                    </a:cubicBezTo>
                    <a:cubicBezTo>
                      <a:pt x="1754" y="168"/>
                      <a:pt x="1752" y="172"/>
                      <a:pt x="1750" y="175"/>
                    </a:cubicBezTo>
                    <a:cubicBezTo>
                      <a:pt x="1749" y="176"/>
                      <a:pt x="1749" y="176"/>
                      <a:pt x="1749" y="177"/>
                    </a:cubicBezTo>
                    <a:cubicBezTo>
                      <a:pt x="1747" y="180"/>
                      <a:pt x="1744" y="184"/>
                      <a:pt x="1742" y="187"/>
                    </a:cubicBezTo>
                    <a:cubicBezTo>
                      <a:pt x="1742" y="188"/>
                      <a:pt x="1742" y="188"/>
                      <a:pt x="1741" y="189"/>
                    </a:cubicBezTo>
                    <a:cubicBezTo>
                      <a:pt x="1739" y="192"/>
                      <a:pt x="1737" y="195"/>
                      <a:pt x="1734" y="199"/>
                    </a:cubicBezTo>
                    <a:cubicBezTo>
                      <a:pt x="1734" y="199"/>
                      <a:pt x="1734" y="199"/>
                      <a:pt x="1734" y="199"/>
                    </a:cubicBezTo>
                    <a:cubicBezTo>
                      <a:pt x="1731" y="203"/>
                      <a:pt x="1729" y="206"/>
                      <a:pt x="1726" y="210"/>
                    </a:cubicBezTo>
                    <a:cubicBezTo>
                      <a:pt x="1726" y="210"/>
                      <a:pt x="1726" y="211"/>
                      <a:pt x="1725" y="212"/>
                    </a:cubicBezTo>
                    <a:cubicBezTo>
                      <a:pt x="1723" y="215"/>
                      <a:pt x="1720" y="218"/>
                      <a:pt x="1717" y="221"/>
                    </a:cubicBezTo>
                    <a:cubicBezTo>
                      <a:pt x="1717" y="222"/>
                      <a:pt x="1716" y="223"/>
                      <a:pt x="1715" y="224"/>
                    </a:cubicBezTo>
                    <a:cubicBezTo>
                      <a:pt x="1713" y="227"/>
                      <a:pt x="1711" y="230"/>
                      <a:pt x="1708" y="233"/>
                    </a:cubicBezTo>
                    <a:cubicBezTo>
                      <a:pt x="1708" y="233"/>
                      <a:pt x="1707" y="234"/>
                      <a:pt x="1707" y="234"/>
                    </a:cubicBezTo>
                    <a:cubicBezTo>
                      <a:pt x="1704" y="238"/>
                      <a:pt x="1701" y="241"/>
                      <a:pt x="1698" y="244"/>
                    </a:cubicBezTo>
                    <a:cubicBezTo>
                      <a:pt x="1697" y="245"/>
                      <a:pt x="1697" y="246"/>
                      <a:pt x="1696" y="247"/>
                    </a:cubicBezTo>
                    <a:cubicBezTo>
                      <a:pt x="1693" y="250"/>
                      <a:pt x="1691" y="252"/>
                      <a:pt x="1688" y="255"/>
                    </a:cubicBezTo>
                    <a:cubicBezTo>
                      <a:pt x="1687" y="256"/>
                      <a:pt x="1687" y="256"/>
                      <a:pt x="1686" y="257"/>
                    </a:cubicBezTo>
                    <a:cubicBezTo>
                      <a:pt x="1683" y="260"/>
                      <a:pt x="1680" y="263"/>
                      <a:pt x="1677" y="267"/>
                    </a:cubicBezTo>
                    <a:cubicBezTo>
                      <a:pt x="1676" y="267"/>
                      <a:pt x="1675" y="268"/>
                      <a:pt x="1674" y="269"/>
                    </a:cubicBezTo>
                    <a:cubicBezTo>
                      <a:pt x="1672" y="272"/>
                      <a:pt x="1669" y="274"/>
                      <a:pt x="1666" y="277"/>
                    </a:cubicBezTo>
                    <a:cubicBezTo>
                      <a:pt x="1665" y="278"/>
                      <a:pt x="1665" y="278"/>
                      <a:pt x="1664" y="279"/>
                    </a:cubicBezTo>
                    <a:cubicBezTo>
                      <a:pt x="1662" y="281"/>
                      <a:pt x="1660" y="282"/>
                      <a:pt x="1658" y="284"/>
                    </a:cubicBezTo>
                    <a:cubicBezTo>
                      <a:pt x="1656" y="286"/>
                      <a:pt x="1654" y="288"/>
                      <a:pt x="1652" y="290"/>
                    </a:cubicBezTo>
                    <a:cubicBezTo>
                      <a:pt x="1650" y="292"/>
                      <a:pt x="1648" y="293"/>
                      <a:pt x="1646" y="295"/>
                    </a:cubicBezTo>
                    <a:cubicBezTo>
                      <a:pt x="1644" y="297"/>
                      <a:pt x="1641" y="299"/>
                      <a:pt x="1639" y="301"/>
                    </a:cubicBezTo>
                    <a:cubicBezTo>
                      <a:pt x="1637" y="302"/>
                      <a:pt x="1635" y="304"/>
                      <a:pt x="1633" y="306"/>
                    </a:cubicBezTo>
                    <a:cubicBezTo>
                      <a:pt x="1631" y="308"/>
                      <a:pt x="1628" y="310"/>
                      <a:pt x="1626" y="311"/>
                    </a:cubicBezTo>
                    <a:cubicBezTo>
                      <a:pt x="1624" y="313"/>
                      <a:pt x="1621" y="315"/>
                      <a:pt x="1619" y="316"/>
                    </a:cubicBezTo>
                    <a:cubicBezTo>
                      <a:pt x="1617" y="318"/>
                      <a:pt x="1614" y="320"/>
                      <a:pt x="1612" y="322"/>
                    </a:cubicBezTo>
                    <a:cubicBezTo>
                      <a:pt x="1610" y="324"/>
                      <a:pt x="1608" y="325"/>
                      <a:pt x="1605" y="327"/>
                    </a:cubicBezTo>
                    <a:cubicBezTo>
                      <a:pt x="1603" y="329"/>
                      <a:pt x="1600" y="330"/>
                      <a:pt x="1598" y="332"/>
                    </a:cubicBezTo>
                    <a:cubicBezTo>
                      <a:pt x="1595" y="334"/>
                      <a:pt x="1593" y="336"/>
                      <a:pt x="1591" y="337"/>
                    </a:cubicBezTo>
                    <a:cubicBezTo>
                      <a:pt x="1588" y="339"/>
                      <a:pt x="1586" y="341"/>
                      <a:pt x="1583" y="343"/>
                    </a:cubicBezTo>
                    <a:cubicBezTo>
                      <a:pt x="1581" y="344"/>
                      <a:pt x="1578" y="346"/>
                      <a:pt x="1576" y="347"/>
                    </a:cubicBezTo>
                    <a:cubicBezTo>
                      <a:pt x="1573" y="349"/>
                      <a:pt x="1570" y="351"/>
                      <a:pt x="1568" y="353"/>
                    </a:cubicBezTo>
                    <a:cubicBezTo>
                      <a:pt x="1565" y="354"/>
                      <a:pt x="1563" y="356"/>
                      <a:pt x="1560" y="357"/>
                    </a:cubicBezTo>
                    <a:cubicBezTo>
                      <a:pt x="1557" y="359"/>
                      <a:pt x="1555" y="361"/>
                      <a:pt x="1552" y="362"/>
                    </a:cubicBezTo>
                    <a:cubicBezTo>
                      <a:pt x="1547" y="365"/>
                      <a:pt x="1543" y="368"/>
                      <a:pt x="1538" y="370"/>
                    </a:cubicBezTo>
                    <a:cubicBezTo>
                      <a:pt x="1532" y="374"/>
                      <a:pt x="1525" y="378"/>
                      <a:pt x="1518" y="382"/>
                    </a:cubicBezTo>
                    <a:cubicBezTo>
                      <a:pt x="1516" y="383"/>
                      <a:pt x="1514" y="384"/>
                      <a:pt x="1512" y="385"/>
                    </a:cubicBezTo>
                    <a:cubicBezTo>
                      <a:pt x="1507" y="388"/>
                      <a:pt x="1501" y="391"/>
                      <a:pt x="1496" y="393"/>
                    </a:cubicBezTo>
                    <a:cubicBezTo>
                      <a:pt x="1494" y="394"/>
                      <a:pt x="1492" y="395"/>
                      <a:pt x="1490" y="396"/>
                    </a:cubicBezTo>
                    <a:cubicBezTo>
                      <a:pt x="1483" y="400"/>
                      <a:pt x="1476" y="403"/>
                      <a:pt x="1469" y="407"/>
                    </a:cubicBezTo>
                    <a:cubicBezTo>
                      <a:pt x="1468" y="407"/>
                      <a:pt x="1467" y="408"/>
                      <a:pt x="1465" y="408"/>
                    </a:cubicBezTo>
                    <a:cubicBezTo>
                      <a:pt x="1459" y="411"/>
                      <a:pt x="1453" y="414"/>
                      <a:pt x="1447" y="417"/>
                    </a:cubicBezTo>
                    <a:cubicBezTo>
                      <a:pt x="1445" y="418"/>
                      <a:pt x="1443" y="419"/>
                      <a:pt x="1440" y="420"/>
                    </a:cubicBezTo>
                    <a:cubicBezTo>
                      <a:pt x="1435" y="422"/>
                      <a:pt x="1428" y="425"/>
                      <a:pt x="1422" y="427"/>
                    </a:cubicBezTo>
                    <a:cubicBezTo>
                      <a:pt x="1421" y="428"/>
                      <a:pt x="1419" y="429"/>
                      <a:pt x="1418" y="429"/>
                    </a:cubicBezTo>
                    <a:cubicBezTo>
                      <a:pt x="1410" y="432"/>
                      <a:pt x="1403" y="435"/>
                      <a:pt x="1395" y="438"/>
                    </a:cubicBezTo>
                    <a:cubicBezTo>
                      <a:pt x="1393" y="439"/>
                      <a:pt x="1391" y="439"/>
                      <a:pt x="1390" y="440"/>
                    </a:cubicBezTo>
                    <a:cubicBezTo>
                      <a:pt x="1384" y="442"/>
                      <a:pt x="1378" y="445"/>
                      <a:pt x="1372" y="447"/>
                    </a:cubicBezTo>
                    <a:cubicBezTo>
                      <a:pt x="1369" y="448"/>
                      <a:pt x="1367" y="448"/>
                      <a:pt x="1365" y="449"/>
                    </a:cubicBezTo>
                    <a:cubicBezTo>
                      <a:pt x="1357" y="452"/>
                      <a:pt x="1350" y="454"/>
                      <a:pt x="1343" y="457"/>
                    </a:cubicBezTo>
                    <a:cubicBezTo>
                      <a:pt x="1342" y="457"/>
                      <a:pt x="1342" y="457"/>
                      <a:pt x="1341" y="457"/>
                    </a:cubicBezTo>
                    <a:cubicBezTo>
                      <a:pt x="1334" y="459"/>
                      <a:pt x="1328" y="461"/>
                      <a:pt x="1321" y="463"/>
                    </a:cubicBezTo>
                    <a:cubicBezTo>
                      <a:pt x="1320" y="464"/>
                      <a:pt x="1318" y="464"/>
                      <a:pt x="1317" y="465"/>
                    </a:cubicBezTo>
                    <a:cubicBezTo>
                      <a:pt x="1311" y="466"/>
                      <a:pt x="1306" y="468"/>
                      <a:pt x="1301" y="469"/>
                    </a:cubicBezTo>
                    <a:cubicBezTo>
                      <a:pt x="1298" y="470"/>
                      <a:pt x="1296" y="471"/>
                      <a:pt x="1293" y="471"/>
                    </a:cubicBezTo>
                    <a:cubicBezTo>
                      <a:pt x="1289" y="473"/>
                      <a:pt x="1285" y="474"/>
                      <a:pt x="1280" y="475"/>
                    </a:cubicBezTo>
                    <a:cubicBezTo>
                      <a:pt x="1278" y="476"/>
                      <a:pt x="1275" y="476"/>
                      <a:pt x="1272" y="477"/>
                    </a:cubicBezTo>
                    <a:cubicBezTo>
                      <a:pt x="1268" y="478"/>
                      <a:pt x="1264" y="479"/>
                      <a:pt x="1260" y="480"/>
                    </a:cubicBezTo>
                    <a:cubicBezTo>
                      <a:pt x="1257" y="481"/>
                      <a:pt x="1254" y="482"/>
                      <a:pt x="1251" y="483"/>
                    </a:cubicBezTo>
                    <a:cubicBezTo>
                      <a:pt x="1247" y="483"/>
                      <a:pt x="1243" y="484"/>
                      <a:pt x="1239" y="485"/>
                    </a:cubicBezTo>
                    <a:cubicBezTo>
                      <a:pt x="1236" y="486"/>
                      <a:pt x="1233" y="487"/>
                      <a:pt x="1230" y="487"/>
                    </a:cubicBezTo>
                    <a:cubicBezTo>
                      <a:pt x="1226" y="488"/>
                      <a:pt x="1222" y="489"/>
                      <a:pt x="1218" y="490"/>
                    </a:cubicBezTo>
                    <a:cubicBezTo>
                      <a:pt x="1215" y="491"/>
                      <a:pt x="1212" y="491"/>
                      <a:pt x="1208" y="492"/>
                    </a:cubicBezTo>
                    <a:cubicBezTo>
                      <a:pt x="1205" y="493"/>
                      <a:pt x="1201" y="494"/>
                      <a:pt x="1197" y="494"/>
                    </a:cubicBezTo>
                    <a:cubicBezTo>
                      <a:pt x="1194" y="495"/>
                      <a:pt x="1190" y="496"/>
                      <a:pt x="1187" y="496"/>
                    </a:cubicBezTo>
                    <a:cubicBezTo>
                      <a:pt x="1183" y="497"/>
                      <a:pt x="1179" y="498"/>
                      <a:pt x="1176" y="499"/>
                    </a:cubicBezTo>
                    <a:cubicBezTo>
                      <a:pt x="1173" y="499"/>
                      <a:pt x="1170" y="500"/>
                      <a:pt x="1167" y="500"/>
                    </a:cubicBezTo>
                    <a:cubicBezTo>
                      <a:pt x="1161" y="501"/>
                      <a:pt x="1154" y="502"/>
                      <a:pt x="1147" y="503"/>
                    </a:cubicBezTo>
                    <a:cubicBezTo>
                      <a:pt x="1145" y="504"/>
                      <a:pt x="1143" y="504"/>
                      <a:pt x="1141" y="504"/>
                    </a:cubicBezTo>
                    <a:cubicBezTo>
                      <a:pt x="1133" y="506"/>
                      <a:pt x="1124" y="507"/>
                      <a:pt x="1116" y="508"/>
                    </a:cubicBezTo>
                    <a:cubicBezTo>
                      <a:pt x="1114" y="508"/>
                      <a:pt x="1112" y="509"/>
                      <a:pt x="1110" y="509"/>
                    </a:cubicBezTo>
                    <a:cubicBezTo>
                      <a:pt x="1103" y="510"/>
                      <a:pt x="1096" y="511"/>
                      <a:pt x="1089" y="512"/>
                    </a:cubicBezTo>
                    <a:cubicBezTo>
                      <a:pt x="1087" y="512"/>
                      <a:pt x="1084" y="512"/>
                      <a:pt x="1082" y="513"/>
                    </a:cubicBezTo>
                    <a:cubicBezTo>
                      <a:pt x="1075" y="513"/>
                      <a:pt x="1067" y="514"/>
                      <a:pt x="1060" y="515"/>
                    </a:cubicBezTo>
                    <a:cubicBezTo>
                      <a:pt x="1059" y="515"/>
                      <a:pt x="1057" y="515"/>
                      <a:pt x="1055" y="515"/>
                    </a:cubicBezTo>
                    <a:cubicBezTo>
                      <a:pt x="1048" y="516"/>
                      <a:pt x="1040" y="517"/>
                      <a:pt x="1032" y="518"/>
                    </a:cubicBezTo>
                    <a:cubicBezTo>
                      <a:pt x="1031" y="518"/>
                      <a:pt x="1030" y="518"/>
                      <a:pt x="1028" y="518"/>
                    </a:cubicBezTo>
                    <a:cubicBezTo>
                      <a:pt x="1022" y="518"/>
                      <a:pt x="1015" y="519"/>
                      <a:pt x="1009" y="519"/>
                    </a:cubicBezTo>
                    <a:cubicBezTo>
                      <a:pt x="1006" y="519"/>
                      <a:pt x="1003" y="520"/>
                      <a:pt x="1001" y="520"/>
                    </a:cubicBezTo>
                    <a:cubicBezTo>
                      <a:pt x="996" y="520"/>
                      <a:pt x="991" y="520"/>
                      <a:pt x="985" y="521"/>
                    </a:cubicBezTo>
                    <a:cubicBezTo>
                      <a:pt x="982" y="521"/>
                      <a:pt x="979" y="521"/>
                      <a:pt x="976" y="521"/>
                    </a:cubicBezTo>
                    <a:cubicBezTo>
                      <a:pt x="972" y="521"/>
                      <a:pt x="967" y="522"/>
                      <a:pt x="962" y="522"/>
                    </a:cubicBezTo>
                    <a:cubicBezTo>
                      <a:pt x="959" y="522"/>
                      <a:pt x="955" y="522"/>
                      <a:pt x="952" y="522"/>
                    </a:cubicBezTo>
                    <a:cubicBezTo>
                      <a:pt x="948" y="522"/>
                      <a:pt x="944" y="522"/>
                      <a:pt x="940" y="522"/>
                    </a:cubicBezTo>
                    <a:cubicBezTo>
                      <a:pt x="937" y="522"/>
                      <a:pt x="933" y="523"/>
                      <a:pt x="930" y="523"/>
                    </a:cubicBezTo>
                    <a:cubicBezTo>
                      <a:pt x="926" y="523"/>
                      <a:pt x="922" y="523"/>
                      <a:pt x="917" y="523"/>
                    </a:cubicBezTo>
                    <a:cubicBezTo>
                      <a:pt x="914" y="523"/>
                      <a:pt x="911" y="523"/>
                      <a:pt x="907" y="523"/>
                    </a:cubicBezTo>
                    <a:cubicBezTo>
                      <a:pt x="903" y="523"/>
                      <a:pt x="899" y="523"/>
                      <a:pt x="895" y="523"/>
                    </a:cubicBezTo>
                    <a:cubicBezTo>
                      <a:pt x="892" y="523"/>
                      <a:pt x="888" y="523"/>
                      <a:pt x="885" y="523"/>
                    </a:cubicBezTo>
                    <a:cubicBezTo>
                      <a:pt x="881" y="523"/>
                      <a:pt x="877" y="523"/>
                      <a:pt x="872" y="523"/>
                    </a:cubicBezTo>
                    <a:cubicBezTo>
                      <a:pt x="869" y="522"/>
                      <a:pt x="866" y="522"/>
                      <a:pt x="863" y="522"/>
                    </a:cubicBezTo>
                    <a:cubicBezTo>
                      <a:pt x="859" y="522"/>
                      <a:pt x="855" y="522"/>
                      <a:pt x="851" y="522"/>
                    </a:cubicBezTo>
                    <a:cubicBezTo>
                      <a:pt x="848" y="522"/>
                      <a:pt x="844" y="522"/>
                      <a:pt x="841" y="522"/>
                    </a:cubicBezTo>
                    <a:cubicBezTo>
                      <a:pt x="837" y="521"/>
                      <a:pt x="833" y="521"/>
                      <a:pt x="829" y="521"/>
                    </a:cubicBezTo>
                    <a:cubicBezTo>
                      <a:pt x="826" y="521"/>
                      <a:pt x="822" y="521"/>
                      <a:pt x="819" y="521"/>
                    </a:cubicBezTo>
                    <a:cubicBezTo>
                      <a:pt x="815" y="520"/>
                      <a:pt x="811" y="520"/>
                      <a:pt x="807" y="520"/>
                    </a:cubicBezTo>
                    <a:cubicBezTo>
                      <a:pt x="804" y="520"/>
                      <a:pt x="800" y="519"/>
                      <a:pt x="797" y="519"/>
                    </a:cubicBezTo>
                    <a:cubicBezTo>
                      <a:pt x="793" y="519"/>
                      <a:pt x="789" y="519"/>
                      <a:pt x="785" y="518"/>
                    </a:cubicBezTo>
                    <a:cubicBezTo>
                      <a:pt x="782" y="518"/>
                      <a:pt x="779" y="518"/>
                      <a:pt x="776" y="518"/>
                    </a:cubicBezTo>
                    <a:cubicBezTo>
                      <a:pt x="771" y="517"/>
                      <a:pt x="767" y="517"/>
                      <a:pt x="762" y="516"/>
                    </a:cubicBezTo>
                    <a:cubicBezTo>
                      <a:pt x="760" y="516"/>
                      <a:pt x="757" y="516"/>
                      <a:pt x="754" y="516"/>
                    </a:cubicBezTo>
                    <a:cubicBezTo>
                      <a:pt x="749" y="515"/>
                      <a:pt x="744" y="515"/>
                      <a:pt x="739" y="514"/>
                    </a:cubicBezTo>
                    <a:cubicBezTo>
                      <a:pt x="737" y="514"/>
                      <a:pt x="734" y="514"/>
                      <a:pt x="732" y="513"/>
                    </a:cubicBezTo>
                    <a:cubicBezTo>
                      <a:pt x="725" y="513"/>
                      <a:pt x="718" y="512"/>
                      <a:pt x="711" y="511"/>
                    </a:cubicBezTo>
                    <a:cubicBezTo>
                      <a:pt x="710" y="511"/>
                      <a:pt x="709" y="511"/>
                      <a:pt x="708" y="510"/>
                    </a:cubicBezTo>
                    <a:cubicBezTo>
                      <a:pt x="702" y="510"/>
                      <a:pt x="696" y="509"/>
                      <a:pt x="689" y="508"/>
                    </a:cubicBezTo>
                    <a:cubicBezTo>
                      <a:pt x="688" y="508"/>
                      <a:pt x="686" y="507"/>
                      <a:pt x="684" y="507"/>
                    </a:cubicBezTo>
                    <a:cubicBezTo>
                      <a:pt x="678" y="506"/>
                      <a:pt x="673" y="506"/>
                      <a:pt x="668" y="505"/>
                    </a:cubicBezTo>
                    <a:cubicBezTo>
                      <a:pt x="665" y="504"/>
                      <a:pt x="662" y="504"/>
                      <a:pt x="659" y="503"/>
                    </a:cubicBezTo>
                    <a:cubicBezTo>
                      <a:pt x="655" y="503"/>
                      <a:pt x="650" y="502"/>
                      <a:pt x="646" y="501"/>
                    </a:cubicBezTo>
                    <a:cubicBezTo>
                      <a:pt x="643" y="501"/>
                      <a:pt x="640" y="500"/>
                      <a:pt x="637" y="500"/>
                    </a:cubicBezTo>
                    <a:cubicBezTo>
                      <a:pt x="633" y="499"/>
                      <a:pt x="629" y="498"/>
                      <a:pt x="624" y="497"/>
                    </a:cubicBezTo>
                    <a:cubicBezTo>
                      <a:pt x="621" y="497"/>
                      <a:pt x="618" y="496"/>
                      <a:pt x="615" y="495"/>
                    </a:cubicBezTo>
                    <a:cubicBezTo>
                      <a:pt x="611" y="495"/>
                      <a:pt x="607" y="494"/>
                      <a:pt x="603" y="493"/>
                    </a:cubicBezTo>
                    <a:cubicBezTo>
                      <a:pt x="600" y="492"/>
                      <a:pt x="597" y="492"/>
                      <a:pt x="594" y="491"/>
                    </a:cubicBezTo>
                    <a:cubicBezTo>
                      <a:pt x="590" y="490"/>
                      <a:pt x="585" y="489"/>
                      <a:pt x="580" y="488"/>
                    </a:cubicBezTo>
                    <a:cubicBezTo>
                      <a:pt x="577" y="487"/>
                      <a:pt x="574" y="487"/>
                      <a:pt x="571" y="486"/>
                    </a:cubicBezTo>
                    <a:cubicBezTo>
                      <a:pt x="567" y="485"/>
                      <a:pt x="562" y="484"/>
                      <a:pt x="558" y="483"/>
                    </a:cubicBezTo>
                    <a:cubicBezTo>
                      <a:pt x="555" y="482"/>
                      <a:pt x="552" y="482"/>
                      <a:pt x="549" y="481"/>
                    </a:cubicBezTo>
                    <a:cubicBezTo>
                      <a:pt x="544" y="480"/>
                      <a:pt x="540" y="478"/>
                      <a:pt x="535" y="477"/>
                    </a:cubicBezTo>
                    <a:cubicBezTo>
                      <a:pt x="532" y="477"/>
                      <a:pt x="530" y="476"/>
                      <a:pt x="527" y="475"/>
                    </a:cubicBezTo>
                    <a:cubicBezTo>
                      <a:pt x="521" y="474"/>
                      <a:pt x="516" y="472"/>
                      <a:pt x="510" y="470"/>
                    </a:cubicBezTo>
                    <a:cubicBezTo>
                      <a:pt x="508" y="470"/>
                      <a:pt x="507" y="470"/>
                      <a:pt x="506" y="469"/>
                    </a:cubicBezTo>
                    <a:cubicBezTo>
                      <a:pt x="497" y="467"/>
                      <a:pt x="489" y="464"/>
                      <a:pt x="481" y="462"/>
                    </a:cubicBezTo>
                    <a:cubicBezTo>
                      <a:pt x="479" y="461"/>
                      <a:pt x="476" y="461"/>
                      <a:pt x="474" y="460"/>
                    </a:cubicBezTo>
                    <a:cubicBezTo>
                      <a:pt x="468" y="458"/>
                      <a:pt x="461" y="456"/>
                      <a:pt x="454" y="453"/>
                    </a:cubicBezTo>
                    <a:cubicBezTo>
                      <a:pt x="453" y="453"/>
                      <a:pt x="451" y="452"/>
                      <a:pt x="449" y="452"/>
                    </a:cubicBezTo>
                    <a:cubicBezTo>
                      <a:pt x="441" y="449"/>
                      <a:pt x="433" y="446"/>
                      <a:pt x="425" y="443"/>
                    </a:cubicBezTo>
                    <a:cubicBezTo>
                      <a:pt x="423" y="443"/>
                      <a:pt x="422" y="442"/>
                      <a:pt x="420" y="441"/>
                    </a:cubicBezTo>
                    <a:cubicBezTo>
                      <a:pt x="413" y="439"/>
                      <a:pt x="407" y="436"/>
                      <a:pt x="401" y="434"/>
                    </a:cubicBezTo>
                    <a:cubicBezTo>
                      <a:pt x="398" y="433"/>
                      <a:pt x="396" y="432"/>
                      <a:pt x="393" y="431"/>
                    </a:cubicBezTo>
                    <a:cubicBezTo>
                      <a:pt x="391" y="430"/>
                      <a:pt x="388" y="429"/>
                      <a:pt x="386" y="428"/>
                    </a:cubicBezTo>
                    <a:cubicBezTo>
                      <a:pt x="382" y="427"/>
                      <a:pt x="379" y="425"/>
                      <a:pt x="376" y="424"/>
                    </a:cubicBezTo>
                    <a:cubicBezTo>
                      <a:pt x="373" y="423"/>
                      <a:pt x="370" y="422"/>
                      <a:pt x="368" y="420"/>
                    </a:cubicBezTo>
                    <a:cubicBezTo>
                      <a:pt x="364" y="419"/>
                      <a:pt x="361" y="418"/>
                      <a:pt x="358" y="416"/>
                    </a:cubicBezTo>
                    <a:cubicBezTo>
                      <a:pt x="355" y="415"/>
                      <a:pt x="353" y="414"/>
                      <a:pt x="350" y="413"/>
                    </a:cubicBezTo>
                    <a:cubicBezTo>
                      <a:pt x="347" y="411"/>
                      <a:pt x="344" y="410"/>
                      <a:pt x="341" y="408"/>
                    </a:cubicBezTo>
                    <a:cubicBezTo>
                      <a:pt x="338" y="407"/>
                      <a:pt x="336" y="406"/>
                      <a:pt x="333" y="405"/>
                    </a:cubicBezTo>
                    <a:cubicBezTo>
                      <a:pt x="330" y="403"/>
                      <a:pt x="327" y="402"/>
                      <a:pt x="323" y="400"/>
                    </a:cubicBezTo>
                    <a:cubicBezTo>
                      <a:pt x="321" y="399"/>
                      <a:pt x="319" y="398"/>
                      <a:pt x="316" y="397"/>
                    </a:cubicBezTo>
                    <a:cubicBezTo>
                      <a:pt x="313" y="395"/>
                      <a:pt x="310" y="393"/>
                      <a:pt x="306" y="392"/>
                    </a:cubicBezTo>
                    <a:cubicBezTo>
                      <a:pt x="304" y="390"/>
                      <a:pt x="302" y="389"/>
                      <a:pt x="300" y="388"/>
                    </a:cubicBezTo>
                    <a:cubicBezTo>
                      <a:pt x="296" y="386"/>
                      <a:pt x="292" y="384"/>
                      <a:pt x="289" y="382"/>
                    </a:cubicBezTo>
                    <a:cubicBezTo>
                      <a:pt x="287" y="381"/>
                      <a:pt x="285" y="380"/>
                      <a:pt x="283" y="379"/>
                    </a:cubicBezTo>
                    <a:cubicBezTo>
                      <a:pt x="278" y="376"/>
                      <a:pt x="273" y="373"/>
                      <a:pt x="267" y="370"/>
                    </a:cubicBezTo>
                    <a:cubicBezTo>
                      <a:pt x="134" y="294"/>
                      <a:pt x="51" y="199"/>
                      <a:pt x="18" y="100"/>
                    </a:cubicBezTo>
                    <a:cubicBezTo>
                      <a:pt x="7" y="67"/>
                      <a:pt x="2" y="33"/>
                      <a:pt x="2" y="0"/>
                    </a:cubicBezTo>
                    <a:cubicBezTo>
                      <a:pt x="1" y="456"/>
                      <a:pt x="1" y="456"/>
                      <a:pt x="1" y="456"/>
                    </a:cubicBezTo>
                    <a:cubicBezTo>
                      <a:pt x="0" y="590"/>
                      <a:pt x="89" y="724"/>
                      <a:pt x="266" y="827"/>
                    </a:cubicBezTo>
                    <a:cubicBezTo>
                      <a:pt x="271" y="830"/>
                      <a:pt x="277" y="833"/>
                      <a:pt x="282" y="836"/>
                    </a:cubicBezTo>
                    <a:cubicBezTo>
                      <a:pt x="284" y="837"/>
                      <a:pt x="286" y="837"/>
                      <a:pt x="287" y="838"/>
                    </a:cubicBezTo>
                    <a:cubicBezTo>
                      <a:pt x="291" y="840"/>
                      <a:pt x="295" y="842"/>
                      <a:pt x="298" y="844"/>
                    </a:cubicBezTo>
                    <a:cubicBezTo>
                      <a:pt x="301" y="845"/>
                      <a:pt x="303" y="847"/>
                      <a:pt x="305" y="848"/>
                    </a:cubicBezTo>
                    <a:cubicBezTo>
                      <a:pt x="308" y="849"/>
                      <a:pt x="312" y="851"/>
                      <a:pt x="315" y="853"/>
                    </a:cubicBezTo>
                    <a:cubicBezTo>
                      <a:pt x="317" y="854"/>
                      <a:pt x="320" y="855"/>
                      <a:pt x="322" y="856"/>
                    </a:cubicBezTo>
                    <a:cubicBezTo>
                      <a:pt x="325" y="858"/>
                      <a:pt x="329" y="859"/>
                      <a:pt x="332" y="861"/>
                    </a:cubicBezTo>
                    <a:cubicBezTo>
                      <a:pt x="334" y="862"/>
                      <a:pt x="337" y="863"/>
                      <a:pt x="339" y="864"/>
                    </a:cubicBezTo>
                    <a:cubicBezTo>
                      <a:pt x="343" y="866"/>
                      <a:pt x="346" y="867"/>
                      <a:pt x="349" y="869"/>
                    </a:cubicBezTo>
                    <a:cubicBezTo>
                      <a:pt x="352" y="870"/>
                      <a:pt x="354" y="871"/>
                      <a:pt x="357" y="872"/>
                    </a:cubicBezTo>
                    <a:cubicBezTo>
                      <a:pt x="360" y="874"/>
                      <a:pt x="363" y="875"/>
                      <a:pt x="366" y="877"/>
                    </a:cubicBezTo>
                    <a:cubicBezTo>
                      <a:pt x="369" y="878"/>
                      <a:pt x="372" y="879"/>
                      <a:pt x="374" y="880"/>
                    </a:cubicBezTo>
                    <a:cubicBezTo>
                      <a:pt x="378" y="881"/>
                      <a:pt x="381" y="883"/>
                      <a:pt x="384" y="884"/>
                    </a:cubicBezTo>
                    <a:cubicBezTo>
                      <a:pt x="387" y="885"/>
                      <a:pt x="389" y="886"/>
                      <a:pt x="392" y="887"/>
                    </a:cubicBezTo>
                    <a:cubicBezTo>
                      <a:pt x="393" y="888"/>
                      <a:pt x="394" y="888"/>
                      <a:pt x="396" y="889"/>
                    </a:cubicBezTo>
                    <a:cubicBezTo>
                      <a:pt x="397" y="889"/>
                      <a:pt x="398" y="890"/>
                      <a:pt x="399" y="890"/>
                    </a:cubicBezTo>
                    <a:cubicBezTo>
                      <a:pt x="406" y="893"/>
                      <a:pt x="412" y="895"/>
                      <a:pt x="419" y="897"/>
                    </a:cubicBezTo>
                    <a:cubicBezTo>
                      <a:pt x="420" y="898"/>
                      <a:pt x="422" y="899"/>
                      <a:pt x="424" y="899"/>
                    </a:cubicBezTo>
                    <a:cubicBezTo>
                      <a:pt x="432" y="902"/>
                      <a:pt x="440" y="905"/>
                      <a:pt x="448" y="908"/>
                    </a:cubicBezTo>
                    <a:cubicBezTo>
                      <a:pt x="450" y="908"/>
                      <a:pt x="451" y="909"/>
                      <a:pt x="453" y="910"/>
                    </a:cubicBezTo>
                    <a:cubicBezTo>
                      <a:pt x="460" y="912"/>
                      <a:pt x="466" y="914"/>
                      <a:pt x="473" y="916"/>
                    </a:cubicBezTo>
                    <a:cubicBezTo>
                      <a:pt x="475" y="917"/>
                      <a:pt x="477" y="917"/>
                      <a:pt x="480" y="918"/>
                    </a:cubicBezTo>
                    <a:cubicBezTo>
                      <a:pt x="488" y="921"/>
                      <a:pt x="496" y="923"/>
                      <a:pt x="504" y="925"/>
                    </a:cubicBezTo>
                    <a:cubicBezTo>
                      <a:pt x="505" y="926"/>
                      <a:pt x="505" y="926"/>
                      <a:pt x="505" y="926"/>
                    </a:cubicBezTo>
                    <a:cubicBezTo>
                      <a:pt x="506" y="926"/>
                      <a:pt x="507" y="926"/>
                      <a:pt x="509" y="927"/>
                    </a:cubicBezTo>
                    <a:cubicBezTo>
                      <a:pt x="514" y="928"/>
                      <a:pt x="520" y="930"/>
                      <a:pt x="526" y="931"/>
                    </a:cubicBezTo>
                    <a:cubicBezTo>
                      <a:pt x="529" y="932"/>
                      <a:pt x="531" y="933"/>
                      <a:pt x="534" y="933"/>
                    </a:cubicBezTo>
                    <a:cubicBezTo>
                      <a:pt x="538" y="935"/>
                      <a:pt x="543" y="936"/>
                      <a:pt x="548" y="937"/>
                    </a:cubicBezTo>
                    <a:cubicBezTo>
                      <a:pt x="551" y="938"/>
                      <a:pt x="554" y="938"/>
                      <a:pt x="557" y="939"/>
                    </a:cubicBezTo>
                    <a:cubicBezTo>
                      <a:pt x="561" y="940"/>
                      <a:pt x="566" y="941"/>
                      <a:pt x="570" y="942"/>
                    </a:cubicBezTo>
                    <a:cubicBezTo>
                      <a:pt x="573" y="943"/>
                      <a:pt x="576" y="944"/>
                      <a:pt x="579" y="944"/>
                    </a:cubicBezTo>
                    <a:cubicBezTo>
                      <a:pt x="584" y="945"/>
                      <a:pt x="588" y="946"/>
                      <a:pt x="593" y="947"/>
                    </a:cubicBezTo>
                    <a:cubicBezTo>
                      <a:pt x="595" y="948"/>
                      <a:pt x="597" y="948"/>
                      <a:pt x="599" y="948"/>
                    </a:cubicBezTo>
                    <a:cubicBezTo>
                      <a:pt x="600" y="949"/>
                      <a:pt x="601" y="949"/>
                      <a:pt x="602" y="949"/>
                    </a:cubicBezTo>
                    <a:cubicBezTo>
                      <a:pt x="606" y="950"/>
                      <a:pt x="610" y="951"/>
                      <a:pt x="614" y="952"/>
                    </a:cubicBezTo>
                    <a:cubicBezTo>
                      <a:pt x="617" y="952"/>
                      <a:pt x="620" y="953"/>
                      <a:pt x="623" y="953"/>
                    </a:cubicBezTo>
                    <a:cubicBezTo>
                      <a:pt x="627" y="954"/>
                      <a:pt x="631" y="955"/>
                      <a:pt x="636" y="956"/>
                    </a:cubicBezTo>
                    <a:cubicBezTo>
                      <a:pt x="639" y="956"/>
                      <a:pt x="642" y="957"/>
                      <a:pt x="645" y="957"/>
                    </a:cubicBezTo>
                    <a:cubicBezTo>
                      <a:pt x="649" y="958"/>
                      <a:pt x="654" y="959"/>
                      <a:pt x="658" y="959"/>
                    </a:cubicBezTo>
                    <a:cubicBezTo>
                      <a:pt x="661" y="960"/>
                      <a:pt x="664" y="960"/>
                      <a:pt x="666" y="961"/>
                    </a:cubicBezTo>
                    <a:cubicBezTo>
                      <a:pt x="672" y="962"/>
                      <a:pt x="677" y="962"/>
                      <a:pt x="683" y="963"/>
                    </a:cubicBezTo>
                    <a:cubicBezTo>
                      <a:pt x="684" y="963"/>
                      <a:pt x="686" y="964"/>
                      <a:pt x="688" y="964"/>
                    </a:cubicBezTo>
                    <a:cubicBezTo>
                      <a:pt x="688" y="964"/>
                      <a:pt x="688" y="964"/>
                      <a:pt x="688" y="964"/>
                    </a:cubicBezTo>
                    <a:cubicBezTo>
                      <a:pt x="694" y="965"/>
                      <a:pt x="701" y="966"/>
                      <a:pt x="707" y="967"/>
                    </a:cubicBezTo>
                    <a:cubicBezTo>
                      <a:pt x="708" y="967"/>
                      <a:pt x="709" y="967"/>
                      <a:pt x="709" y="967"/>
                    </a:cubicBezTo>
                    <a:cubicBezTo>
                      <a:pt x="717" y="968"/>
                      <a:pt x="724" y="969"/>
                      <a:pt x="731" y="969"/>
                    </a:cubicBezTo>
                    <a:cubicBezTo>
                      <a:pt x="733" y="970"/>
                      <a:pt x="735" y="970"/>
                      <a:pt x="738" y="970"/>
                    </a:cubicBezTo>
                    <a:cubicBezTo>
                      <a:pt x="743" y="971"/>
                      <a:pt x="748" y="971"/>
                      <a:pt x="753" y="972"/>
                    </a:cubicBezTo>
                    <a:cubicBezTo>
                      <a:pt x="755" y="972"/>
                      <a:pt x="758" y="972"/>
                      <a:pt x="761" y="973"/>
                    </a:cubicBezTo>
                    <a:cubicBezTo>
                      <a:pt x="765" y="973"/>
                      <a:pt x="770" y="973"/>
                      <a:pt x="774" y="974"/>
                    </a:cubicBezTo>
                    <a:cubicBezTo>
                      <a:pt x="775" y="974"/>
                      <a:pt x="775" y="974"/>
                      <a:pt x="775" y="974"/>
                    </a:cubicBezTo>
                    <a:cubicBezTo>
                      <a:pt x="778" y="974"/>
                      <a:pt x="781" y="974"/>
                      <a:pt x="783" y="974"/>
                    </a:cubicBezTo>
                    <a:cubicBezTo>
                      <a:pt x="788" y="975"/>
                      <a:pt x="792" y="975"/>
                      <a:pt x="796" y="975"/>
                    </a:cubicBezTo>
                    <a:cubicBezTo>
                      <a:pt x="799" y="976"/>
                      <a:pt x="802" y="976"/>
                      <a:pt x="806" y="976"/>
                    </a:cubicBezTo>
                    <a:cubicBezTo>
                      <a:pt x="810" y="976"/>
                      <a:pt x="814" y="976"/>
                      <a:pt x="818" y="977"/>
                    </a:cubicBezTo>
                    <a:cubicBezTo>
                      <a:pt x="821" y="977"/>
                      <a:pt x="824" y="977"/>
                      <a:pt x="828" y="977"/>
                    </a:cubicBezTo>
                    <a:cubicBezTo>
                      <a:pt x="832" y="977"/>
                      <a:pt x="836" y="978"/>
                      <a:pt x="840" y="978"/>
                    </a:cubicBezTo>
                    <a:cubicBezTo>
                      <a:pt x="843" y="978"/>
                      <a:pt x="846" y="978"/>
                      <a:pt x="850" y="978"/>
                    </a:cubicBezTo>
                    <a:cubicBezTo>
                      <a:pt x="854" y="978"/>
                      <a:pt x="858" y="978"/>
                      <a:pt x="861" y="978"/>
                    </a:cubicBezTo>
                    <a:cubicBezTo>
                      <a:pt x="862" y="978"/>
                      <a:pt x="863" y="978"/>
                      <a:pt x="864" y="978"/>
                    </a:cubicBezTo>
                    <a:cubicBezTo>
                      <a:pt x="866" y="979"/>
                      <a:pt x="868" y="979"/>
                      <a:pt x="871" y="979"/>
                    </a:cubicBezTo>
                    <a:cubicBezTo>
                      <a:pt x="875" y="979"/>
                      <a:pt x="880" y="979"/>
                      <a:pt x="884" y="979"/>
                    </a:cubicBezTo>
                    <a:cubicBezTo>
                      <a:pt x="887" y="979"/>
                      <a:pt x="890" y="979"/>
                      <a:pt x="894" y="979"/>
                    </a:cubicBezTo>
                    <a:cubicBezTo>
                      <a:pt x="898" y="979"/>
                      <a:pt x="902" y="979"/>
                      <a:pt x="906" y="979"/>
                    </a:cubicBezTo>
                    <a:cubicBezTo>
                      <a:pt x="910" y="979"/>
                      <a:pt x="913" y="979"/>
                      <a:pt x="916" y="979"/>
                    </a:cubicBezTo>
                    <a:cubicBezTo>
                      <a:pt x="920" y="979"/>
                      <a:pt x="924" y="979"/>
                      <a:pt x="929" y="979"/>
                    </a:cubicBezTo>
                    <a:cubicBezTo>
                      <a:pt x="932" y="979"/>
                      <a:pt x="935" y="979"/>
                      <a:pt x="939" y="979"/>
                    </a:cubicBezTo>
                    <a:cubicBezTo>
                      <a:pt x="943" y="978"/>
                      <a:pt x="947" y="978"/>
                      <a:pt x="951" y="978"/>
                    </a:cubicBezTo>
                    <a:cubicBezTo>
                      <a:pt x="952" y="978"/>
                      <a:pt x="954" y="978"/>
                      <a:pt x="956" y="978"/>
                    </a:cubicBezTo>
                    <a:cubicBezTo>
                      <a:pt x="957" y="978"/>
                      <a:pt x="959" y="978"/>
                      <a:pt x="960" y="978"/>
                    </a:cubicBezTo>
                    <a:cubicBezTo>
                      <a:pt x="965" y="978"/>
                      <a:pt x="970" y="977"/>
                      <a:pt x="975" y="977"/>
                    </a:cubicBezTo>
                    <a:cubicBezTo>
                      <a:pt x="978" y="977"/>
                      <a:pt x="981" y="977"/>
                      <a:pt x="984" y="977"/>
                    </a:cubicBezTo>
                    <a:cubicBezTo>
                      <a:pt x="989" y="977"/>
                      <a:pt x="994" y="976"/>
                      <a:pt x="999" y="976"/>
                    </a:cubicBezTo>
                    <a:cubicBezTo>
                      <a:pt x="1002" y="976"/>
                      <a:pt x="1005" y="976"/>
                      <a:pt x="1008" y="975"/>
                    </a:cubicBezTo>
                    <a:cubicBezTo>
                      <a:pt x="1014" y="975"/>
                      <a:pt x="1021" y="974"/>
                      <a:pt x="1027" y="974"/>
                    </a:cubicBezTo>
                    <a:cubicBezTo>
                      <a:pt x="1028" y="974"/>
                      <a:pt x="1030" y="974"/>
                      <a:pt x="1031" y="974"/>
                    </a:cubicBezTo>
                    <a:cubicBezTo>
                      <a:pt x="1039" y="973"/>
                      <a:pt x="1046" y="972"/>
                      <a:pt x="1054" y="972"/>
                    </a:cubicBezTo>
                    <a:cubicBezTo>
                      <a:pt x="1055" y="971"/>
                      <a:pt x="1055" y="971"/>
                      <a:pt x="1055" y="971"/>
                    </a:cubicBezTo>
                    <a:cubicBezTo>
                      <a:pt x="1057" y="971"/>
                      <a:pt x="1058" y="971"/>
                      <a:pt x="1059" y="971"/>
                    </a:cubicBezTo>
                    <a:cubicBezTo>
                      <a:pt x="1066" y="970"/>
                      <a:pt x="1073" y="970"/>
                      <a:pt x="1080" y="969"/>
                    </a:cubicBezTo>
                    <a:cubicBezTo>
                      <a:pt x="1083" y="968"/>
                      <a:pt x="1086" y="968"/>
                      <a:pt x="1088" y="968"/>
                    </a:cubicBezTo>
                    <a:cubicBezTo>
                      <a:pt x="1095" y="967"/>
                      <a:pt x="1102" y="966"/>
                      <a:pt x="1109" y="965"/>
                    </a:cubicBezTo>
                    <a:cubicBezTo>
                      <a:pt x="1111" y="965"/>
                      <a:pt x="1113" y="965"/>
                      <a:pt x="1114" y="964"/>
                    </a:cubicBezTo>
                    <a:cubicBezTo>
                      <a:pt x="1123" y="963"/>
                      <a:pt x="1131" y="962"/>
                      <a:pt x="1140" y="961"/>
                    </a:cubicBezTo>
                    <a:cubicBezTo>
                      <a:pt x="1142" y="960"/>
                      <a:pt x="1144" y="960"/>
                      <a:pt x="1146" y="960"/>
                    </a:cubicBezTo>
                    <a:cubicBezTo>
                      <a:pt x="1153" y="958"/>
                      <a:pt x="1159" y="957"/>
                      <a:pt x="1166" y="956"/>
                    </a:cubicBezTo>
                    <a:cubicBezTo>
                      <a:pt x="1167" y="956"/>
                      <a:pt x="1169" y="956"/>
                      <a:pt x="1170" y="955"/>
                    </a:cubicBezTo>
                    <a:cubicBezTo>
                      <a:pt x="1171" y="955"/>
                      <a:pt x="1173" y="955"/>
                      <a:pt x="1174" y="955"/>
                    </a:cubicBezTo>
                    <a:cubicBezTo>
                      <a:pt x="1178" y="954"/>
                      <a:pt x="1182" y="953"/>
                      <a:pt x="1186" y="952"/>
                    </a:cubicBezTo>
                    <a:cubicBezTo>
                      <a:pt x="1189" y="952"/>
                      <a:pt x="1192" y="951"/>
                      <a:pt x="1196" y="951"/>
                    </a:cubicBezTo>
                    <a:cubicBezTo>
                      <a:pt x="1199" y="950"/>
                      <a:pt x="1203" y="949"/>
                      <a:pt x="1207" y="948"/>
                    </a:cubicBezTo>
                    <a:cubicBezTo>
                      <a:pt x="1210" y="948"/>
                      <a:pt x="1214" y="947"/>
                      <a:pt x="1217" y="946"/>
                    </a:cubicBezTo>
                    <a:cubicBezTo>
                      <a:pt x="1221" y="945"/>
                      <a:pt x="1224" y="944"/>
                      <a:pt x="1228" y="944"/>
                    </a:cubicBezTo>
                    <a:cubicBezTo>
                      <a:pt x="1231" y="943"/>
                      <a:pt x="1235" y="942"/>
                      <a:pt x="1238" y="941"/>
                    </a:cubicBezTo>
                    <a:cubicBezTo>
                      <a:pt x="1242" y="941"/>
                      <a:pt x="1246" y="940"/>
                      <a:pt x="1249" y="939"/>
                    </a:cubicBezTo>
                    <a:cubicBezTo>
                      <a:pt x="1252" y="938"/>
                      <a:pt x="1256" y="937"/>
                      <a:pt x="1259" y="936"/>
                    </a:cubicBezTo>
                    <a:cubicBezTo>
                      <a:pt x="1263" y="935"/>
                      <a:pt x="1267" y="934"/>
                      <a:pt x="1271" y="933"/>
                    </a:cubicBezTo>
                    <a:cubicBezTo>
                      <a:pt x="1273" y="933"/>
                      <a:pt x="1276" y="932"/>
                      <a:pt x="1279" y="931"/>
                    </a:cubicBezTo>
                    <a:cubicBezTo>
                      <a:pt x="1283" y="930"/>
                      <a:pt x="1288" y="929"/>
                      <a:pt x="1292" y="928"/>
                    </a:cubicBezTo>
                    <a:cubicBezTo>
                      <a:pt x="1295" y="927"/>
                      <a:pt x="1297" y="926"/>
                      <a:pt x="1300" y="925"/>
                    </a:cubicBezTo>
                    <a:cubicBezTo>
                      <a:pt x="1305" y="924"/>
                      <a:pt x="1310" y="922"/>
                      <a:pt x="1315" y="921"/>
                    </a:cubicBezTo>
                    <a:cubicBezTo>
                      <a:pt x="1317" y="920"/>
                      <a:pt x="1318" y="920"/>
                      <a:pt x="1320" y="919"/>
                    </a:cubicBezTo>
                    <a:cubicBezTo>
                      <a:pt x="1327" y="917"/>
                      <a:pt x="1333" y="915"/>
                      <a:pt x="1340" y="913"/>
                    </a:cubicBezTo>
                    <a:cubicBezTo>
                      <a:pt x="1340" y="913"/>
                      <a:pt x="1340" y="913"/>
                      <a:pt x="1340" y="913"/>
                    </a:cubicBezTo>
                    <a:cubicBezTo>
                      <a:pt x="1341" y="913"/>
                      <a:pt x="1341" y="913"/>
                      <a:pt x="1342" y="913"/>
                    </a:cubicBezTo>
                    <a:cubicBezTo>
                      <a:pt x="1349" y="910"/>
                      <a:pt x="1356" y="908"/>
                      <a:pt x="1363" y="905"/>
                    </a:cubicBezTo>
                    <a:cubicBezTo>
                      <a:pt x="1366" y="904"/>
                      <a:pt x="1368" y="904"/>
                      <a:pt x="1370" y="903"/>
                    </a:cubicBezTo>
                    <a:cubicBezTo>
                      <a:pt x="1376" y="901"/>
                      <a:pt x="1382" y="899"/>
                      <a:pt x="1388" y="896"/>
                    </a:cubicBezTo>
                    <a:cubicBezTo>
                      <a:pt x="1390" y="896"/>
                      <a:pt x="1392" y="895"/>
                      <a:pt x="1394" y="894"/>
                    </a:cubicBezTo>
                    <a:cubicBezTo>
                      <a:pt x="1402" y="891"/>
                      <a:pt x="1409" y="888"/>
                      <a:pt x="1417" y="885"/>
                    </a:cubicBezTo>
                    <a:cubicBezTo>
                      <a:pt x="1418" y="885"/>
                      <a:pt x="1420" y="884"/>
                      <a:pt x="1421" y="883"/>
                    </a:cubicBezTo>
                    <a:cubicBezTo>
                      <a:pt x="1427" y="881"/>
                      <a:pt x="1433" y="878"/>
                      <a:pt x="1439" y="876"/>
                    </a:cubicBezTo>
                    <a:cubicBezTo>
                      <a:pt x="1441" y="875"/>
                      <a:pt x="1444" y="874"/>
                      <a:pt x="1446" y="873"/>
                    </a:cubicBezTo>
                    <a:cubicBezTo>
                      <a:pt x="1452" y="870"/>
                      <a:pt x="1458" y="867"/>
                      <a:pt x="1464" y="865"/>
                    </a:cubicBezTo>
                    <a:cubicBezTo>
                      <a:pt x="1465" y="864"/>
                      <a:pt x="1467" y="863"/>
                      <a:pt x="1468" y="863"/>
                    </a:cubicBezTo>
                    <a:cubicBezTo>
                      <a:pt x="1475" y="859"/>
                      <a:pt x="1482" y="856"/>
                      <a:pt x="1489" y="852"/>
                    </a:cubicBezTo>
                    <a:cubicBezTo>
                      <a:pt x="1491" y="851"/>
                      <a:pt x="1493" y="851"/>
                      <a:pt x="1495" y="850"/>
                    </a:cubicBezTo>
                    <a:cubicBezTo>
                      <a:pt x="1500" y="847"/>
                      <a:pt x="1505" y="844"/>
                      <a:pt x="1511" y="841"/>
                    </a:cubicBezTo>
                    <a:cubicBezTo>
                      <a:pt x="1513" y="840"/>
                      <a:pt x="1515" y="839"/>
                      <a:pt x="1517" y="838"/>
                    </a:cubicBezTo>
                    <a:cubicBezTo>
                      <a:pt x="1524" y="834"/>
                      <a:pt x="1530" y="830"/>
                      <a:pt x="1537" y="826"/>
                    </a:cubicBezTo>
                    <a:cubicBezTo>
                      <a:pt x="1541" y="824"/>
                      <a:pt x="1544" y="822"/>
                      <a:pt x="1548" y="820"/>
                    </a:cubicBezTo>
                    <a:cubicBezTo>
                      <a:pt x="1549" y="819"/>
                      <a:pt x="1550" y="819"/>
                      <a:pt x="1551" y="818"/>
                    </a:cubicBezTo>
                    <a:cubicBezTo>
                      <a:pt x="1553" y="817"/>
                      <a:pt x="1556" y="815"/>
                      <a:pt x="1559" y="813"/>
                    </a:cubicBezTo>
                    <a:cubicBezTo>
                      <a:pt x="1561" y="812"/>
                      <a:pt x="1564" y="810"/>
                      <a:pt x="1566" y="809"/>
                    </a:cubicBezTo>
                    <a:cubicBezTo>
                      <a:pt x="1569" y="807"/>
                      <a:pt x="1572" y="805"/>
                      <a:pt x="1574" y="803"/>
                    </a:cubicBezTo>
                    <a:cubicBezTo>
                      <a:pt x="1577" y="802"/>
                      <a:pt x="1579" y="800"/>
                      <a:pt x="1582" y="799"/>
                    </a:cubicBezTo>
                    <a:cubicBezTo>
                      <a:pt x="1584" y="797"/>
                      <a:pt x="1587" y="795"/>
                      <a:pt x="1590" y="793"/>
                    </a:cubicBezTo>
                    <a:cubicBezTo>
                      <a:pt x="1592" y="792"/>
                      <a:pt x="1594" y="790"/>
                      <a:pt x="1596" y="788"/>
                    </a:cubicBezTo>
                    <a:cubicBezTo>
                      <a:pt x="1599" y="787"/>
                      <a:pt x="1602" y="785"/>
                      <a:pt x="1604" y="783"/>
                    </a:cubicBezTo>
                    <a:cubicBezTo>
                      <a:pt x="1606" y="781"/>
                      <a:pt x="1609" y="780"/>
                      <a:pt x="1611" y="778"/>
                    </a:cubicBezTo>
                    <a:cubicBezTo>
                      <a:pt x="1613" y="776"/>
                      <a:pt x="1616" y="774"/>
                      <a:pt x="1618" y="772"/>
                    </a:cubicBezTo>
                    <a:cubicBezTo>
                      <a:pt x="1620" y="771"/>
                      <a:pt x="1622" y="769"/>
                      <a:pt x="1624" y="768"/>
                    </a:cubicBezTo>
                    <a:cubicBezTo>
                      <a:pt x="1627" y="766"/>
                      <a:pt x="1629" y="764"/>
                      <a:pt x="1632" y="762"/>
                    </a:cubicBezTo>
                    <a:cubicBezTo>
                      <a:pt x="1634" y="760"/>
                      <a:pt x="1636" y="759"/>
                      <a:pt x="1638" y="757"/>
                    </a:cubicBezTo>
                    <a:cubicBezTo>
                      <a:pt x="1640" y="755"/>
                      <a:pt x="1642" y="753"/>
                      <a:pt x="1645" y="751"/>
                    </a:cubicBezTo>
                    <a:cubicBezTo>
                      <a:pt x="1647" y="749"/>
                      <a:pt x="1648" y="748"/>
                      <a:pt x="1650" y="746"/>
                    </a:cubicBezTo>
                    <a:cubicBezTo>
                      <a:pt x="1653" y="744"/>
                      <a:pt x="1655" y="742"/>
                      <a:pt x="1657" y="740"/>
                    </a:cubicBezTo>
                    <a:cubicBezTo>
                      <a:pt x="1659" y="739"/>
                      <a:pt x="1660" y="737"/>
                      <a:pt x="1662" y="736"/>
                    </a:cubicBezTo>
                    <a:cubicBezTo>
                      <a:pt x="1663" y="735"/>
                      <a:pt x="1663" y="735"/>
                      <a:pt x="1663" y="735"/>
                    </a:cubicBezTo>
                    <a:cubicBezTo>
                      <a:pt x="1663" y="734"/>
                      <a:pt x="1664" y="734"/>
                      <a:pt x="1664" y="733"/>
                    </a:cubicBezTo>
                    <a:cubicBezTo>
                      <a:pt x="1667" y="731"/>
                      <a:pt x="1670" y="728"/>
                      <a:pt x="1673" y="725"/>
                    </a:cubicBezTo>
                    <a:cubicBezTo>
                      <a:pt x="1674" y="724"/>
                      <a:pt x="1675" y="723"/>
                      <a:pt x="1676" y="723"/>
                    </a:cubicBezTo>
                    <a:cubicBezTo>
                      <a:pt x="1679" y="719"/>
                      <a:pt x="1682" y="716"/>
                      <a:pt x="1685" y="713"/>
                    </a:cubicBezTo>
                    <a:cubicBezTo>
                      <a:pt x="1686" y="712"/>
                      <a:pt x="1686" y="712"/>
                      <a:pt x="1687" y="711"/>
                    </a:cubicBezTo>
                    <a:cubicBezTo>
                      <a:pt x="1689" y="708"/>
                      <a:pt x="1692" y="706"/>
                      <a:pt x="1695" y="703"/>
                    </a:cubicBezTo>
                    <a:cubicBezTo>
                      <a:pt x="1695" y="702"/>
                      <a:pt x="1696" y="701"/>
                      <a:pt x="1697" y="700"/>
                    </a:cubicBezTo>
                    <a:cubicBezTo>
                      <a:pt x="1700" y="697"/>
                      <a:pt x="1703" y="694"/>
                      <a:pt x="1706" y="690"/>
                    </a:cubicBezTo>
                    <a:cubicBezTo>
                      <a:pt x="1706" y="690"/>
                      <a:pt x="1706" y="689"/>
                      <a:pt x="1707" y="689"/>
                    </a:cubicBezTo>
                    <a:cubicBezTo>
                      <a:pt x="1709" y="686"/>
                      <a:pt x="1712" y="683"/>
                      <a:pt x="1714" y="680"/>
                    </a:cubicBezTo>
                    <a:cubicBezTo>
                      <a:pt x="1715" y="679"/>
                      <a:pt x="1716" y="678"/>
                      <a:pt x="1716" y="678"/>
                    </a:cubicBezTo>
                    <a:cubicBezTo>
                      <a:pt x="1717" y="677"/>
                      <a:pt x="1717" y="676"/>
                      <a:pt x="1718" y="676"/>
                    </a:cubicBezTo>
                    <a:cubicBezTo>
                      <a:pt x="1720" y="673"/>
                      <a:pt x="1722" y="670"/>
                      <a:pt x="1724" y="668"/>
                    </a:cubicBezTo>
                    <a:cubicBezTo>
                      <a:pt x="1724" y="667"/>
                      <a:pt x="1725" y="667"/>
                      <a:pt x="1725" y="666"/>
                    </a:cubicBezTo>
                    <a:cubicBezTo>
                      <a:pt x="1728" y="663"/>
                      <a:pt x="1730" y="659"/>
                      <a:pt x="1733" y="656"/>
                    </a:cubicBezTo>
                    <a:cubicBezTo>
                      <a:pt x="1733" y="655"/>
                      <a:pt x="1733" y="655"/>
                      <a:pt x="1733" y="655"/>
                    </a:cubicBezTo>
                    <a:cubicBezTo>
                      <a:pt x="1735" y="652"/>
                      <a:pt x="1738" y="648"/>
                      <a:pt x="1740" y="645"/>
                    </a:cubicBezTo>
                    <a:cubicBezTo>
                      <a:pt x="1740" y="644"/>
                      <a:pt x="1741" y="644"/>
                      <a:pt x="1741" y="643"/>
                    </a:cubicBezTo>
                    <a:cubicBezTo>
                      <a:pt x="1743" y="640"/>
                      <a:pt x="1745" y="636"/>
                      <a:pt x="1747" y="633"/>
                    </a:cubicBezTo>
                    <a:cubicBezTo>
                      <a:pt x="1748" y="632"/>
                      <a:pt x="1748" y="632"/>
                      <a:pt x="1749" y="631"/>
                    </a:cubicBezTo>
                    <a:cubicBezTo>
                      <a:pt x="1750" y="628"/>
                      <a:pt x="1752" y="625"/>
                      <a:pt x="1754" y="622"/>
                    </a:cubicBezTo>
                    <a:cubicBezTo>
                      <a:pt x="1754" y="621"/>
                      <a:pt x="1754" y="621"/>
                      <a:pt x="1754" y="621"/>
                    </a:cubicBezTo>
                    <a:cubicBezTo>
                      <a:pt x="1756" y="619"/>
                      <a:pt x="1757" y="616"/>
                      <a:pt x="1758" y="614"/>
                    </a:cubicBezTo>
                    <a:cubicBezTo>
                      <a:pt x="1759" y="612"/>
                      <a:pt x="1760" y="610"/>
                      <a:pt x="1761" y="609"/>
                    </a:cubicBezTo>
                    <a:cubicBezTo>
                      <a:pt x="1762" y="606"/>
                      <a:pt x="1764" y="603"/>
                      <a:pt x="1765" y="600"/>
                    </a:cubicBezTo>
                    <a:cubicBezTo>
                      <a:pt x="1766" y="599"/>
                      <a:pt x="1766" y="598"/>
                      <a:pt x="1767" y="596"/>
                    </a:cubicBezTo>
                    <a:cubicBezTo>
                      <a:pt x="1769" y="592"/>
                      <a:pt x="1771" y="588"/>
                      <a:pt x="1773" y="584"/>
                    </a:cubicBezTo>
                    <a:cubicBezTo>
                      <a:pt x="1773" y="583"/>
                      <a:pt x="1773" y="583"/>
                      <a:pt x="1773" y="582"/>
                    </a:cubicBezTo>
                    <a:cubicBezTo>
                      <a:pt x="1775" y="579"/>
                      <a:pt x="1776" y="575"/>
                      <a:pt x="1778" y="571"/>
                    </a:cubicBezTo>
                    <a:cubicBezTo>
                      <a:pt x="1778" y="571"/>
                      <a:pt x="1778" y="571"/>
                      <a:pt x="1778" y="571"/>
                    </a:cubicBezTo>
                    <a:cubicBezTo>
                      <a:pt x="1778" y="569"/>
                      <a:pt x="1779" y="568"/>
                      <a:pt x="1779" y="566"/>
                    </a:cubicBezTo>
                    <a:cubicBezTo>
                      <a:pt x="1780" y="564"/>
                      <a:pt x="1781" y="561"/>
                      <a:pt x="1782" y="559"/>
                    </a:cubicBezTo>
                    <a:cubicBezTo>
                      <a:pt x="1783" y="557"/>
                      <a:pt x="1783" y="555"/>
                      <a:pt x="1784" y="554"/>
                    </a:cubicBezTo>
                    <a:cubicBezTo>
                      <a:pt x="1784" y="551"/>
                      <a:pt x="1785" y="549"/>
                      <a:pt x="1786" y="547"/>
                    </a:cubicBezTo>
                    <a:cubicBezTo>
                      <a:pt x="1786" y="545"/>
                      <a:pt x="1787" y="543"/>
                      <a:pt x="1787" y="541"/>
                    </a:cubicBezTo>
                    <a:cubicBezTo>
                      <a:pt x="1788" y="539"/>
                      <a:pt x="1789" y="536"/>
                      <a:pt x="1789" y="534"/>
                    </a:cubicBezTo>
                    <a:cubicBezTo>
                      <a:pt x="1790" y="532"/>
                      <a:pt x="1790" y="530"/>
                      <a:pt x="1790" y="528"/>
                    </a:cubicBezTo>
                    <a:cubicBezTo>
                      <a:pt x="1791" y="526"/>
                      <a:pt x="1792" y="524"/>
                      <a:pt x="1792" y="522"/>
                    </a:cubicBezTo>
                    <a:cubicBezTo>
                      <a:pt x="1792" y="521"/>
                      <a:pt x="1792" y="521"/>
                      <a:pt x="1792" y="520"/>
                    </a:cubicBezTo>
                    <a:cubicBezTo>
                      <a:pt x="1793" y="519"/>
                      <a:pt x="1793" y="517"/>
                      <a:pt x="1793" y="516"/>
                    </a:cubicBezTo>
                    <a:cubicBezTo>
                      <a:pt x="1793" y="514"/>
                      <a:pt x="1794" y="511"/>
                      <a:pt x="1794" y="509"/>
                    </a:cubicBezTo>
                    <a:cubicBezTo>
                      <a:pt x="1795" y="507"/>
                      <a:pt x="1795" y="505"/>
                      <a:pt x="1795" y="503"/>
                    </a:cubicBezTo>
                    <a:cubicBezTo>
                      <a:pt x="1795" y="501"/>
                      <a:pt x="1796" y="499"/>
                      <a:pt x="1796" y="496"/>
                    </a:cubicBezTo>
                    <a:cubicBezTo>
                      <a:pt x="1796" y="494"/>
                      <a:pt x="1796" y="492"/>
                      <a:pt x="1797" y="490"/>
                    </a:cubicBezTo>
                    <a:cubicBezTo>
                      <a:pt x="1797" y="488"/>
                      <a:pt x="1797" y="486"/>
                      <a:pt x="1797" y="484"/>
                    </a:cubicBezTo>
                    <a:cubicBezTo>
                      <a:pt x="1797" y="482"/>
                      <a:pt x="1798" y="480"/>
                      <a:pt x="1798" y="478"/>
                    </a:cubicBezTo>
                    <a:cubicBezTo>
                      <a:pt x="1798" y="476"/>
                      <a:pt x="1798" y="473"/>
                      <a:pt x="1798" y="471"/>
                    </a:cubicBezTo>
                    <a:cubicBezTo>
                      <a:pt x="1798" y="470"/>
                      <a:pt x="1798" y="470"/>
                      <a:pt x="1798" y="469"/>
                    </a:cubicBezTo>
                    <a:cubicBezTo>
                      <a:pt x="1798" y="466"/>
                      <a:pt x="1798" y="464"/>
                      <a:pt x="1798" y="461"/>
                    </a:cubicBezTo>
                    <a:cubicBezTo>
                      <a:pt x="1800" y="5"/>
                      <a:pt x="1800" y="5"/>
                      <a:pt x="1800" y="5"/>
                    </a:cubicBezTo>
                    <a:cubicBezTo>
                      <a:pt x="1800" y="8"/>
                      <a:pt x="1799" y="12"/>
                      <a:pt x="1799" y="15"/>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reeform 238"/>
              <p:cNvSpPr/>
              <p:nvPr>
                <p:custDataLst>
                  <p:tags r:id="rId9"/>
                </p:custDataLst>
              </p:nvPr>
            </p:nvSpPr>
            <p:spPr bwMode="auto">
              <a:xfrm>
                <a:off x="1335088" y="6138863"/>
                <a:ext cx="1263650" cy="565150"/>
              </a:xfrm>
              <a:custGeom>
                <a:gdLst>
                  <a:gd name="T0" fmla="*/ 1017 w 1208"/>
                  <a:gd name="T1" fmla="*/ 141 h 542"/>
                  <a:gd name="T2" fmla="*/ 138 w 1208"/>
                  <a:gd name="T3" fmla="*/ 141 h 542"/>
                  <a:gd name="T4" fmla="*/ 62 w 1208"/>
                  <a:gd name="T5" fmla="*/ 194 h 542"/>
                  <a:gd name="T6" fmla="*/ 132 w 1208"/>
                  <a:gd name="T7" fmla="*/ 327 h 542"/>
                  <a:gd name="T8" fmla="*/ 153 w 1208"/>
                  <a:gd name="T9" fmla="*/ 321 h 542"/>
                  <a:gd name="T10" fmla="*/ 391 w 1208"/>
                  <a:gd name="T11" fmla="*/ 364 h 542"/>
                  <a:gd name="T12" fmla="*/ 1075 w 1208"/>
                  <a:gd name="T13" fmla="*/ 474 h 542"/>
                  <a:gd name="T14" fmla="*/ 1148 w 1208"/>
                  <a:gd name="T15" fmla="*/ 252 h 542"/>
                  <a:gd name="T16" fmla="*/ 1017 w 1208"/>
                  <a:gd name="T17" fmla="*/ 141 h 54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08" h="542">
                    <a:moveTo>
                      <a:pt x="1017" y="141"/>
                    </a:moveTo>
                    <a:cubicBezTo>
                      <a:pt x="773" y="0"/>
                      <a:pt x="380" y="0"/>
                      <a:pt x="138" y="141"/>
                    </a:cubicBezTo>
                    <a:cubicBezTo>
                      <a:pt x="109" y="157"/>
                      <a:pt x="84" y="175"/>
                      <a:pt x="62" y="194"/>
                    </a:cubicBezTo>
                    <a:cubicBezTo>
                      <a:pt x="0" y="247"/>
                      <a:pt x="53" y="347"/>
                      <a:pt x="132" y="327"/>
                    </a:cubicBezTo>
                    <a:cubicBezTo>
                      <a:pt x="153" y="321"/>
                      <a:pt x="153" y="321"/>
                      <a:pt x="153" y="321"/>
                    </a:cubicBezTo>
                    <a:cubicBezTo>
                      <a:pt x="235" y="300"/>
                      <a:pt x="322" y="316"/>
                      <a:pt x="391" y="364"/>
                    </a:cubicBezTo>
                    <a:cubicBezTo>
                      <a:pt x="591" y="502"/>
                      <a:pt x="842" y="542"/>
                      <a:pt x="1075" y="474"/>
                    </a:cubicBezTo>
                    <a:cubicBezTo>
                      <a:pt x="1170" y="446"/>
                      <a:pt x="1208" y="331"/>
                      <a:pt x="1148" y="252"/>
                    </a:cubicBezTo>
                    <a:cubicBezTo>
                      <a:pt x="1118" y="211"/>
                      <a:pt x="1074" y="174"/>
                      <a:pt x="1017" y="141"/>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239"/>
              <p:cNvSpPr/>
              <p:nvPr>
                <p:custDataLst>
                  <p:tags r:id="rId10"/>
                </p:custDataLst>
              </p:nvPr>
            </p:nvSpPr>
            <p:spPr bwMode="auto">
              <a:xfrm>
                <a:off x="2354263" y="6343651"/>
                <a:ext cx="180975" cy="265113"/>
              </a:xfrm>
              <a:custGeom>
                <a:gdLst>
                  <a:gd name="T0" fmla="*/ 133 w 173"/>
                  <a:gd name="T1" fmla="*/ 87 h 255"/>
                  <a:gd name="T2" fmla="*/ 44 w 173"/>
                  <a:gd name="T3" fmla="*/ 12 h 255"/>
                  <a:gd name="T4" fmla="*/ 21 w 173"/>
                  <a:gd name="T5" fmla="*/ 0 h 255"/>
                  <a:gd name="T6" fmla="*/ 75 w 173"/>
                  <a:gd name="T7" fmla="*/ 63 h 255"/>
                  <a:gd name="T8" fmla="*/ 23 w 173"/>
                  <a:gd name="T9" fmla="*/ 248 h 255"/>
                  <a:gd name="T10" fmla="*/ 0 w 173"/>
                  <a:gd name="T11" fmla="*/ 255 h 255"/>
                  <a:gd name="T12" fmla="*/ 83 w 173"/>
                  <a:gd name="T13" fmla="*/ 238 h 255"/>
                  <a:gd name="T14" fmla="*/ 133 w 173"/>
                  <a:gd name="T15" fmla="*/ 87 h 255"/>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3" h="255">
                    <a:moveTo>
                      <a:pt x="133" y="87"/>
                    </a:moveTo>
                    <a:cubicBezTo>
                      <a:pt x="112" y="60"/>
                      <a:pt x="82" y="35"/>
                      <a:pt x="44" y="12"/>
                    </a:cubicBezTo>
                    <a:cubicBezTo>
                      <a:pt x="36" y="8"/>
                      <a:pt x="29" y="4"/>
                      <a:pt x="21" y="0"/>
                    </a:cubicBezTo>
                    <a:cubicBezTo>
                      <a:pt x="43" y="19"/>
                      <a:pt x="61" y="41"/>
                      <a:pt x="75" y="63"/>
                    </a:cubicBezTo>
                    <a:cubicBezTo>
                      <a:pt x="117" y="129"/>
                      <a:pt x="90" y="224"/>
                      <a:pt x="23" y="248"/>
                    </a:cubicBezTo>
                    <a:cubicBezTo>
                      <a:pt x="15" y="250"/>
                      <a:pt x="7" y="253"/>
                      <a:pt x="0" y="255"/>
                    </a:cubicBezTo>
                    <a:cubicBezTo>
                      <a:pt x="28" y="252"/>
                      <a:pt x="55" y="246"/>
                      <a:pt x="83" y="238"/>
                    </a:cubicBezTo>
                    <a:cubicBezTo>
                      <a:pt x="147" y="219"/>
                      <a:pt x="173" y="141"/>
                      <a:pt x="133" y="87"/>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sp>
        <p:nvSpPr>
          <p:cNvPr id="2" name="标题 1"/>
          <p:cNvSpPr>
            <a:spLocks noGrp="1"/>
          </p:cNvSpPr>
          <p:nvPr>
            <p:ph type="title"/>
            <p:custDataLst>
              <p:tags r:id="rId11"/>
            </p:custDataLst>
          </p:nvPr>
        </p:nvSpPr>
        <p:spPr>
          <a:xfrm>
            <a:off x="669882" y="443234"/>
            <a:ext cx="10852237" cy="441964"/>
          </a:xfrm>
        </p:spPr>
        <p:txBody>
          <a:bodyPr vert="horz" lIns="90000" tIns="46800" rIns="90000" bIns="4680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75000"/>
                    <a:lumOff val="25000"/>
                  </a:schemeClr>
                </a:solidFill>
                <a:uFillTx/>
                <a:latin typeface="微软雅黑" panose="020b0503020204020204" pitchFamily="34" charset="-122"/>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文本占位符 2"/>
          <p:cNvSpPr>
            <a:spLocks noGrp="1"/>
          </p:cNvSpPr>
          <p:nvPr>
            <p:ph type="body" idx="1" hasCustomPrompt="1"/>
            <p:custDataLst>
              <p:tags r:id="rId12"/>
            </p:custDataLst>
          </p:nvPr>
        </p:nvSpPr>
        <p:spPr>
          <a:xfrm>
            <a:off x="669930" y="952508"/>
            <a:ext cx="5283242" cy="381003"/>
          </a:xfrm>
        </p:spPr>
        <p:txBody>
          <a:bodyPr lIns="90000" tIns="46800" rIns="90000" bIns="46800" anchor="t" anchorCtr="0">
            <a:normAutofit/>
          </a:bodyPr>
          <a:lstStyle>
            <a:lvl1pPr marL="0" indent="0" eaLnBrk="1" fontAlgn="auto" latinLnBrk="0" hangingPunct="1">
              <a:lnSpc>
                <a:spcPct val="100000"/>
              </a:lnSpc>
              <a:spcAft>
                <a:spcPct val="0"/>
              </a:spcAft>
              <a:buNone/>
              <a:defRPr sz="2000" b="0" u="none" strike="noStrike" kern="1200" cap="none" spc="200" normalizeH="0" baseline="0">
                <a:solidFill>
                  <a:schemeClr val="tx1">
                    <a:lumMod val="75000"/>
                    <a:lumOff val="25000"/>
                  </a:schemeClr>
                </a:solidFill>
                <a:uFillTx/>
                <a:latin typeface="微软雅黑" panose="020b0503020204020204" pitchFamily="34" charset="-122"/>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endParaRPr lang="zh-CN" altLang="en-US"/>
          </a:p>
        </p:txBody>
      </p:sp>
      <p:sp>
        <p:nvSpPr>
          <p:cNvPr id="4" name="内容占位符 3"/>
          <p:cNvSpPr>
            <a:spLocks noGrp="1"/>
          </p:cNvSpPr>
          <p:nvPr>
            <p:ph sz="half" idx="2"/>
            <p:custDataLst>
              <p:tags r:id="rId13"/>
            </p:custDataLst>
          </p:nvPr>
        </p:nvSpPr>
        <p:spPr>
          <a:xfrm>
            <a:off x="669925" y="1406525"/>
            <a:ext cx="5283200" cy="4934752"/>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微软雅黑" panose="020b0503020204020204" pitchFamily="34" charset="-122"/>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75000"/>
                    <a:lumOff val="25000"/>
                  </a:schemeClr>
                </a:solidFill>
                <a:uFillTx/>
                <a:latin typeface="微软雅黑" panose="020b0503020204020204" pitchFamily="34" charset="-122"/>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微软雅黑" panose="020b0503020204020204" pitchFamily="34" charset="-122"/>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微软雅黑" panose="020b0503020204020204" pitchFamily="34" charset="-122"/>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微软雅黑" panose="020b0503020204020204" pitchFamily="34" charset="-122"/>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5" name="文本占位符 4"/>
          <p:cNvSpPr>
            <a:spLocks noGrp="1"/>
          </p:cNvSpPr>
          <p:nvPr>
            <p:ph type="body" sz="quarter" idx="3" hasCustomPrompt="1"/>
            <p:custDataLst>
              <p:tags r:id="rId14"/>
            </p:custDataLst>
          </p:nvPr>
        </p:nvSpPr>
        <p:spPr>
          <a:xfrm>
            <a:off x="6235750" y="952508"/>
            <a:ext cx="5283242" cy="381003"/>
          </a:xfrm>
        </p:spPr>
        <p:txBody>
          <a:bodyPr vert="horz" lIns="90000" tIns="46800" rIns="90000" bIns="46800" rtlCol="0" anchor="t" anchorCtr="0">
            <a:norm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2000" b="0" i="0" u="none" strike="noStrike" kern="1200" cap="none" spc="200" normalizeH="0" baseline="0" noProof="1">
                <a:solidFill>
                  <a:schemeClr val="tx1">
                    <a:lumMod val="75000"/>
                    <a:lumOff val="25000"/>
                  </a:schemeClr>
                </a:solidFill>
                <a:uFillTx/>
                <a:latin typeface="微软雅黑" panose="020b0503020204020204" pitchFamily="34" charset="-122"/>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15"/>
            </p:custDataLst>
          </p:nvPr>
        </p:nvSpPr>
        <p:spPr>
          <a:xfrm>
            <a:off x="6235750" y="1406525"/>
            <a:ext cx="5283242" cy="4934752"/>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微软雅黑" panose="020b0503020204020204" pitchFamily="34" charset="-122"/>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75000"/>
                    <a:lumOff val="25000"/>
                  </a:schemeClr>
                </a:solidFill>
                <a:uFillTx/>
                <a:latin typeface="微软雅黑" panose="020b0503020204020204" pitchFamily="34" charset="-122"/>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微软雅黑" panose="020b0503020204020204" pitchFamily="34" charset="-122"/>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微软雅黑" panose="020b0503020204020204" pitchFamily="34" charset="-122"/>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微软雅黑" panose="020b0503020204020204" pitchFamily="34" charset="-122"/>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7" name="日期占位符 6"/>
          <p:cNvSpPr>
            <a:spLocks noGrp="1"/>
          </p:cNvSpPr>
          <p:nvPr>
            <p:ph type="dt" sz="half" idx="10"/>
            <p:custDataLst>
              <p:tags r:id="rId16"/>
            </p:custDataLst>
          </p:nvPr>
        </p:nvSpPr>
        <p:spPr/>
        <p:txBody>
          <a:bodyPr/>
          <a:lstStyle/>
          <a:p>
            <a:fld id="{760FBDFE-C587-4B4C-A407-44438C67B59E}" type="datetimeFigureOut">
              <a:rPr lang="zh-CN" altLang="en-US" smtClean="0"/>
              <a:t/>
            </a:fld>
            <a:endParaRPr lang="zh-CN" altLang="en-US"/>
          </a:p>
        </p:txBody>
      </p:sp>
      <p:sp>
        <p:nvSpPr>
          <p:cNvPr id="8" name="页脚占位符 7"/>
          <p:cNvSpPr>
            <a:spLocks noGrp="1"/>
          </p:cNvSpPr>
          <p:nvPr>
            <p:ph type="ftr" sz="quarter" idx="11"/>
            <p:custDataLst>
              <p:tags r:id="rId17"/>
            </p:custDataLst>
          </p:nvPr>
        </p:nvSpPr>
        <p:spPr/>
        <p:txBody>
          <a:bodyPr/>
          <a:lstStyle/>
          <a:p>
            <a:endParaRPr lang="zh-CN" altLang="en-US"/>
          </a:p>
        </p:txBody>
      </p:sp>
      <p:sp>
        <p:nvSpPr>
          <p:cNvPr id="9" name="灯片编号占位符 8"/>
          <p:cNvSpPr>
            <a:spLocks noGrp="1"/>
          </p:cNvSpPr>
          <p:nvPr>
            <p:ph type="sldNum" sz="quarter" idx="12"/>
            <p:custDataLst>
              <p:tags r:id="rId18"/>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pic>
        <p:nvPicPr>
          <p:cNvPr id="6" name="图片 5"/>
          <p:cNvPicPr>
            <a:picLocks noChangeAspect="1"/>
          </p:cNvPicPr>
          <p:nvPr>
            <p:custDataLst>
              <p:tags r:id="rId2"/>
            </p:custDataLst>
          </p:nvPr>
        </p:nvPicPr>
        <p:blipFill>
          <a:blip r:embed="rId1">
            <a:extLst>
              <a:ext uri="{28A0092B-C50C-407E-A947-70E740481C1C}">
                <a14:useLocalDpi xmlns:a14="http://schemas.microsoft.com/office/drawing/2010/main" val="0"/>
              </a:ext>
            </a:extLst>
          </a:blip>
          <a:stretch>
            <a:fillRect/>
          </a:stretch>
        </p:blipFill>
        <p:spPr>
          <a:xfrm>
            <a:off x="8063162" y="5025993"/>
            <a:ext cx="3596952" cy="1832007"/>
          </a:xfrm>
          <a:prstGeom prst="rect">
            <a:avLst/>
          </a:prstGeom>
        </p:spPr>
      </p:pic>
      <p:sp>
        <p:nvSpPr>
          <p:cNvPr id="2" name="标题 1"/>
          <p:cNvSpPr>
            <a:spLocks noGrp="1"/>
          </p:cNvSpPr>
          <p:nvPr>
            <p:ph type="title"/>
            <p:custDataLst>
              <p:tags r:id="rId3"/>
            </p:custDataLst>
          </p:nvPr>
        </p:nvSpPr>
        <p:spPr/>
        <p:txBody>
          <a:bodyPr vert="horz" lIns="90000" tIns="46800" rIns="90000" bIns="4680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75000"/>
                    <a:lumOff val="25000"/>
                  </a:schemeClr>
                </a:solidFill>
                <a:uFillTx/>
                <a:latin typeface="Arial" panose="020b0604020202020204" pitchFamily="34" charset="0"/>
                <a:ea typeface="幼圆" panose="02010509060101010101" pitchFamily="49"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spTree>
      <p:nvGrpSpPr>
        <p:cNvPr id="1" name=""/>
        <p:cNvGrpSpPr/>
        <p:nvPr/>
      </p:nvGrpSpPr>
      <p:grpSpPr>
        <a:xfrm>
          <a:off x="0" y="0"/>
          <a:ext cx="0" cy="0"/>
        </a:xfrm>
      </p:grpSpPr>
      <p:grpSp>
        <p:nvGrpSpPr>
          <p:cNvPr id="8" name="组合 7"/>
          <p:cNvGrpSpPr/>
          <p:nvPr>
            <p:custDataLst>
              <p:tags r:id="rId1"/>
            </p:custDataLst>
          </p:nvPr>
        </p:nvGrpSpPr>
        <p:grpSpPr>
          <a:xfrm>
            <a:off x="10383289" y="5526523"/>
            <a:ext cx="1583448" cy="905587"/>
            <a:chOff x="4142899" y="4440771"/>
            <a:chExt cx="2836863" cy="1622425"/>
          </a:xfrm>
        </p:grpSpPr>
        <p:grpSp>
          <p:nvGrpSpPr>
            <p:cNvPr id="9" name="组合 8"/>
            <p:cNvGrpSpPr/>
            <p:nvPr/>
          </p:nvGrpSpPr>
          <p:grpSpPr>
            <a:xfrm>
              <a:off x="5009674" y="4440771"/>
              <a:ext cx="1970088" cy="1077913"/>
              <a:chOff x="1774825" y="5948363"/>
              <a:chExt cx="1970088" cy="1077913"/>
            </a:xfrm>
          </p:grpSpPr>
          <p:sp>
            <p:nvSpPr>
              <p:cNvPr id="17" name="Freeform 231"/>
              <p:cNvSpPr/>
              <p:nvPr>
                <p:custDataLst>
                  <p:tags r:id="rId2"/>
                </p:custDataLst>
              </p:nvPr>
            </p:nvSpPr>
            <p:spPr bwMode="auto">
              <a:xfrm>
                <a:off x="3176588" y="6230938"/>
                <a:ext cx="568325" cy="795338"/>
              </a:xfrm>
              <a:custGeom>
                <a:gdLst>
                  <a:gd name="T0" fmla="*/ 204 w 544"/>
                  <a:gd name="T1" fmla="*/ 692 h 763"/>
                  <a:gd name="T2" fmla="*/ 36 w 544"/>
                  <a:gd name="T3" fmla="*/ 658 h 763"/>
                  <a:gd name="T4" fmla="*/ 29 w 544"/>
                  <a:gd name="T5" fmla="*/ 637 h 763"/>
                  <a:gd name="T6" fmla="*/ 91 w 544"/>
                  <a:gd name="T7" fmla="*/ 346 h 763"/>
                  <a:gd name="T8" fmla="*/ 339 w 544"/>
                  <a:gd name="T9" fmla="*/ 70 h 763"/>
                  <a:gd name="T10" fmla="*/ 508 w 544"/>
                  <a:gd name="T11" fmla="*/ 105 h 763"/>
                  <a:gd name="T12" fmla="*/ 514 w 544"/>
                  <a:gd name="T13" fmla="*/ 125 h 763"/>
                  <a:gd name="T14" fmla="*/ 453 w 544"/>
                  <a:gd name="T15" fmla="*/ 416 h 763"/>
                  <a:gd name="T16" fmla="*/ 204 w 544"/>
                  <a:gd name="T17" fmla="*/ 692 h 76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4" h="763">
                    <a:moveTo>
                      <a:pt x="204" y="692"/>
                    </a:moveTo>
                    <a:cubicBezTo>
                      <a:pt x="141" y="763"/>
                      <a:pt x="65" y="747"/>
                      <a:pt x="36" y="658"/>
                    </a:cubicBezTo>
                    <a:cubicBezTo>
                      <a:pt x="29" y="637"/>
                      <a:pt x="29" y="637"/>
                      <a:pt x="29" y="637"/>
                    </a:cubicBezTo>
                    <a:cubicBezTo>
                      <a:pt x="0" y="548"/>
                      <a:pt x="27" y="417"/>
                      <a:pt x="91" y="346"/>
                    </a:cubicBezTo>
                    <a:cubicBezTo>
                      <a:pt x="339" y="70"/>
                      <a:pt x="339" y="70"/>
                      <a:pt x="339" y="70"/>
                    </a:cubicBezTo>
                    <a:cubicBezTo>
                      <a:pt x="402" y="0"/>
                      <a:pt x="478" y="16"/>
                      <a:pt x="508" y="105"/>
                    </a:cubicBezTo>
                    <a:cubicBezTo>
                      <a:pt x="514" y="125"/>
                      <a:pt x="514" y="125"/>
                      <a:pt x="514" y="125"/>
                    </a:cubicBezTo>
                    <a:cubicBezTo>
                      <a:pt x="544" y="215"/>
                      <a:pt x="516" y="346"/>
                      <a:pt x="453" y="416"/>
                    </a:cubicBezTo>
                    <a:lnTo>
                      <a:pt x="204" y="692"/>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232"/>
              <p:cNvSpPr/>
              <p:nvPr>
                <p:custDataLst>
                  <p:tags r:id="rId3"/>
                </p:custDataLst>
              </p:nvPr>
            </p:nvSpPr>
            <p:spPr bwMode="auto">
              <a:xfrm>
                <a:off x="1774825" y="5948363"/>
                <a:ext cx="1857375" cy="1049338"/>
              </a:xfrm>
              <a:custGeom>
                <a:gdLst>
                  <a:gd name="T0" fmla="*/ 1438 w 1778"/>
                  <a:gd name="T1" fmla="*/ 1003 h 1006"/>
                  <a:gd name="T2" fmla="*/ 1427 w 1778"/>
                  <a:gd name="T3" fmla="*/ 998 h 1006"/>
                  <a:gd name="T4" fmla="*/ 1417 w 1778"/>
                  <a:gd name="T5" fmla="*/ 991 h 1006"/>
                  <a:gd name="T6" fmla="*/ 1407 w 1778"/>
                  <a:gd name="T7" fmla="*/ 982 h 1006"/>
                  <a:gd name="T8" fmla="*/ 1396 w 1778"/>
                  <a:gd name="T9" fmla="*/ 968 h 1006"/>
                  <a:gd name="T10" fmla="*/ 1387 w 1778"/>
                  <a:gd name="T11" fmla="*/ 953 h 1006"/>
                  <a:gd name="T12" fmla="*/ 1380 w 1778"/>
                  <a:gd name="T13" fmla="*/ 938 h 1006"/>
                  <a:gd name="T14" fmla="*/ 1367 w 1778"/>
                  <a:gd name="T15" fmla="*/ 898 h 1006"/>
                  <a:gd name="T16" fmla="*/ 1361 w 1778"/>
                  <a:gd name="T17" fmla="*/ 873 h 1006"/>
                  <a:gd name="T18" fmla="*/ 1359 w 1778"/>
                  <a:gd name="T19" fmla="*/ 852 h 1006"/>
                  <a:gd name="T20" fmla="*/ 1358 w 1778"/>
                  <a:gd name="T21" fmla="*/ 832 h 1006"/>
                  <a:gd name="T22" fmla="*/ 1359 w 1778"/>
                  <a:gd name="T23" fmla="*/ 805 h 1006"/>
                  <a:gd name="T24" fmla="*/ 1361 w 1778"/>
                  <a:gd name="T25" fmla="*/ 782 h 1006"/>
                  <a:gd name="T26" fmla="*/ 1365 w 1778"/>
                  <a:gd name="T27" fmla="*/ 761 h 1006"/>
                  <a:gd name="T28" fmla="*/ 1370 w 1778"/>
                  <a:gd name="T29" fmla="*/ 740 h 1006"/>
                  <a:gd name="T30" fmla="*/ 1377 w 1778"/>
                  <a:gd name="T31" fmla="*/ 717 h 1006"/>
                  <a:gd name="T32" fmla="*/ 1384 w 1778"/>
                  <a:gd name="T33" fmla="*/ 698 h 1006"/>
                  <a:gd name="T34" fmla="*/ 1392 w 1778"/>
                  <a:gd name="T35" fmla="*/ 678 h 1006"/>
                  <a:gd name="T36" fmla="*/ 1404 w 1778"/>
                  <a:gd name="T37" fmla="*/ 656 h 1006"/>
                  <a:gd name="T38" fmla="*/ 1415 w 1778"/>
                  <a:gd name="T39" fmla="*/ 638 h 1006"/>
                  <a:gd name="T40" fmla="*/ 1426 w 1778"/>
                  <a:gd name="T41" fmla="*/ 624 h 1006"/>
                  <a:gd name="T42" fmla="*/ 420 w 1778"/>
                  <a:gd name="T43" fmla="*/ 7 h 1006"/>
                  <a:gd name="T44" fmla="*/ 66 w 1778"/>
                  <a:gd name="T45" fmla="*/ 334 h 1006"/>
                  <a:gd name="T46" fmla="*/ 55 w 1778"/>
                  <a:gd name="T47" fmla="*/ 349 h 1006"/>
                  <a:gd name="T48" fmla="*/ 46 w 1778"/>
                  <a:gd name="T49" fmla="*/ 364 h 1006"/>
                  <a:gd name="T50" fmla="*/ 36 w 1778"/>
                  <a:gd name="T51" fmla="*/ 383 h 1006"/>
                  <a:gd name="T52" fmla="*/ 29 w 1778"/>
                  <a:gd name="T53" fmla="*/ 396 h 1006"/>
                  <a:gd name="T54" fmla="*/ 22 w 1778"/>
                  <a:gd name="T55" fmla="*/ 415 h 1006"/>
                  <a:gd name="T56" fmla="*/ 15 w 1778"/>
                  <a:gd name="T57" fmla="*/ 435 h 1006"/>
                  <a:gd name="T58" fmla="*/ 12 w 1778"/>
                  <a:gd name="T59" fmla="*/ 448 h 1006"/>
                  <a:gd name="T60" fmla="*/ 8 w 1778"/>
                  <a:gd name="T61" fmla="*/ 465 h 1006"/>
                  <a:gd name="T62" fmla="*/ 5 w 1778"/>
                  <a:gd name="T63" fmla="*/ 479 h 1006"/>
                  <a:gd name="T64" fmla="*/ 2 w 1778"/>
                  <a:gd name="T65" fmla="*/ 499 h 1006"/>
                  <a:gd name="T66" fmla="*/ 0 w 1778"/>
                  <a:gd name="T67" fmla="*/ 525 h 1006"/>
                  <a:gd name="T68" fmla="*/ 0 w 1778"/>
                  <a:gd name="T69" fmla="*/ 540 h 1006"/>
                  <a:gd name="T70" fmla="*/ 1 w 1778"/>
                  <a:gd name="T71" fmla="*/ 560 h 1006"/>
                  <a:gd name="T72" fmla="*/ 3 w 1778"/>
                  <a:gd name="T73" fmla="*/ 579 h 1006"/>
                  <a:gd name="T74" fmla="*/ 8 w 1778"/>
                  <a:gd name="T75" fmla="*/ 603 h 1006"/>
                  <a:gd name="T76" fmla="*/ 20 w 1778"/>
                  <a:gd name="T77" fmla="*/ 640 h 1006"/>
                  <a:gd name="T78" fmla="*/ 25 w 1778"/>
                  <a:gd name="T79" fmla="*/ 654 h 1006"/>
                  <a:gd name="T80" fmla="*/ 32 w 1778"/>
                  <a:gd name="T81" fmla="*/ 668 h 1006"/>
                  <a:gd name="T82" fmla="*/ 39 w 1778"/>
                  <a:gd name="T83" fmla="*/ 678 h 1006"/>
                  <a:gd name="T84" fmla="*/ 49 w 1778"/>
                  <a:gd name="T85" fmla="*/ 690 h 1006"/>
                  <a:gd name="T86" fmla="*/ 56 w 1778"/>
                  <a:gd name="T87" fmla="*/ 697 h 1006"/>
                  <a:gd name="T88" fmla="*/ 65 w 1778"/>
                  <a:gd name="T89" fmla="*/ 704 h 1006"/>
                  <a:gd name="T90" fmla="*/ 75 w 1778"/>
                  <a:gd name="T91" fmla="*/ 709 h 1006"/>
                  <a:gd name="T92" fmla="*/ 83 w 1778"/>
                  <a:gd name="T93" fmla="*/ 712 h 1006"/>
                  <a:gd name="T94" fmla="*/ 1448 w 1778"/>
                  <a:gd name="T95" fmla="*/ 1006 h 100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778" h="1005">
                    <a:moveTo>
                      <a:pt x="1448" y="1006"/>
                    </a:moveTo>
                    <a:cubicBezTo>
                      <a:pt x="1446" y="1006"/>
                      <a:pt x="1445" y="1005"/>
                      <a:pt x="1444" y="1005"/>
                    </a:cubicBezTo>
                    <a:cubicBezTo>
                      <a:pt x="1443" y="1005"/>
                      <a:pt x="1442" y="1004"/>
                      <a:pt x="1441" y="1004"/>
                    </a:cubicBezTo>
                    <a:cubicBezTo>
                      <a:pt x="1440" y="1004"/>
                      <a:pt x="1439" y="1004"/>
                      <a:pt x="1438" y="1003"/>
                    </a:cubicBezTo>
                    <a:cubicBezTo>
                      <a:pt x="1437" y="1003"/>
                      <a:pt x="1436" y="1002"/>
                      <a:pt x="1435" y="1002"/>
                    </a:cubicBezTo>
                    <a:cubicBezTo>
                      <a:pt x="1434" y="1002"/>
                      <a:pt x="1434" y="1001"/>
                      <a:pt x="1433" y="1001"/>
                    </a:cubicBezTo>
                    <a:cubicBezTo>
                      <a:pt x="1432" y="1000"/>
                      <a:pt x="1431" y="1000"/>
                      <a:pt x="1430" y="1000"/>
                    </a:cubicBezTo>
                    <a:cubicBezTo>
                      <a:pt x="1429" y="999"/>
                      <a:pt x="1428" y="999"/>
                      <a:pt x="1427" y="998"/>
                    </a:cubicBezTo>
                    <a:cubicBezTo>
                      <a:pt x="1426" y="998"/>
                      <a:pt x="1425" y="997"/>
                      <a:pt x="1425" y="997"/>
                    </a:cubicBezTo>
                    <a:cubicBezTo>
                      <a:pt x="1424" y="996"/>
                      <a:pt x="1423" y="996"/>
                      <a:pt x="1422" y="995"/>
                    </a:cubicBezTo>
                    <a:cubicBezTo>
                      <a:pt x="1421" y="994"/>
                      <a:pt x="1420" y="994"/>
                      <a:pt x="1419" y="993"/>
                    </a:cubicBezTo>
                    <a:cubicBezTo>
                      <a:pt x="1418" y="992"/>
                      <a:pt x="1418" y="992"/>
                      <a:pt x="1417" y="991"/>
                    </a:cubicBezTo>
                    <a:cubicBezTo>
                      <a:pt x="1416" y="991"/>
                      <a:pt x="1415" y="990"/>
                      <a:pt x="1414" y="989"/>
                    </a:cubicBezTo>
                    <a:cubicBezTo>
                      <a:pt x="1413" y="988"/>
                      <a:pt x="1413" y="988"/>
                      <a:pt x="1412" y="987"/>
                    </a:cubicBezTo>
                    <a:cubicBezTo>
                      <a:pt x="1411" y="986"/>
                      <a:pt x="1410" y="985"/>
                      <a:pt x="1409" y="984"/>
                    </a:cubicBezTo>
                    <a:cubicBezTo>
                      <a:pt x="1408" y="983"/>
                      <a:pt x="1407" y="983"/>
                      <a:pt x="1407" y="982"/>
                    </a:cubicBezTo>
                    <a:cubicBezTo>
                      <a:pt x="1406" y="981"/>
                      <a:pt x="1404" y="980"/>
                      <a:pt x="1403" y="978"/>
                    </a:cubicBezTo>
                    <a:cubicBezTo>
                      <a:pt x="1403" y="978"/>
                      <a:pt x="1402" y="977"/>
                      <a:pt x="1402" y="977"/>
                    </a:cubicBezTo>
                    <a:cubicBezTo>
                      <a:pt x="1400" y="975"/>
                      <a:pt x="1399" y="972"/>
                      <a:pt x="1397" y="970"/>
                    </a:cubicBezTo>
                    <a:cubicBezTo>
                      <a:pt x="1396" y="969"/>
                      <a:pt x="1396" y="969"/>
                      <a:pt x="1396" y="968"/>
                    </a:cubicBezTo>
                    <a:cubicBezTo>
                      <a:pt x="1394" y="966"/>
                      <a:pt x="1393" y="964"/>
                      <a:pt x="1392" y="963"/>
                    </a:cubicBezTo>
                    <a:cubicBezTo>
                      <a:pt x="1391" y="962"/>
                      <a:pt x="1391" y="961"/>
                      <a:pt x="1390" y="960"/>
                    </a:cubicBezTo>
                    <a:cubicBezTo>
                      <a:pt x="1390" y="959"/>
                      <a:pt x="1389" y="958"/>
                      <a:pt x="1389" y="956"/>
                    </a:cubicBezTo>
                    <a:cubicBezTo>
                      <a:pt x="1388" y="955"/>
                      <a:pt x="1387" y="954"/>
                      <a:pt x="1387" y="953"/>
                    </a:cubicBezTo>
                    <a:cubicBezTo>
                      <a:pt x="1386" y="952"/>
                      <a:pt x="1386" y="951"/>
                      <a:pt x="1385" y="949"/>
                    </a:cubicBezTo>
                    <a:cubicBezTo>
                      <a:pt x="1384" y="948"/>
                      <a:pt x="1384" y="947"/>
                      <a:pt x="1383" y="946"/>
                    </a:cubicBezTo>
                    <a:cubicBezTo>
                      <a:pt x="1383" y="945"/>
                      <a:pt x="1382" y="943"/>
                      <a:pt x="1382" y="942"/>
                    </a:cubicBezTo>
                    <a:cubicBezTo>
                      <a:pt x="1381" y="941"/>
                      <a:pt x="1381" y="939"/>
                      <a:pt x="1380" y="938"/>
                    </a:cubicBezTo>
                    <a:cubicBezTo>
                      <a:pt x="1380" y="937"/>
                      <a:pt x="1379" y="935"/>
                      <a:pt x="1379" y="934"/>
                    </a:cubicBezTo>
                    <a:cubicBezTo>
                      <a:pt x="1378" y="932"/>
                      <a:pt x="1377" y="930"/>
                      <a:pt x="1377" y="929"/>
                    </a:cubicBezTo>
                    <a:cubicBezTo>
                      <a:pt x="1370" y="908"/>
                      <a:pt x="1370" y="908"/>
                      <a:pt x="1370" y="908"/>
                    </a:cubicBezTo>
                    <a:cubicBezTo>
                      <a:pt x="1369" y="905"/>
                      <a:pt x="1368" y="901"/>
                      <a:pt x="1367" y="898"/>
                    </a:cubicBezTo>
                    <a:cubicBezTo>
                      <a:pt x="1367" y="897"/>
                      <a:pt x="1366" y="896"/>
                      <a:pt x="1366" y="895"/>
                    </a:cubicBezTo>
                    <a:cubicBezTo>
                      <a:pt x="1365" y="892"/>
                      <a:pt x="1365" y="889"/>
                      <a:pt x="1364" y="887"/>
                    </a:cubicBezTo>
                    <a:cubicBezTo>
                      <a:pt x="1364" y="886"/>
                      <a:pt x="1364" y="885"/>
                      <a:pt x="1363" y="884"/>
                    </a:cubicBezTo>
                    <a:cubicBezTo>
                      <a:pt x="1363" y="880"/>
                      <a:pt x="1362" y="876"/>
                      <a:pt x="1361" y="873"/>
                    </a:cubicBezTo>
                    <a:cubicBezTo>
                      <a:pt x="1361" y="872"/>
                      <a:pt x="1361" y="871"/>
                      <a:pt x="1361" y="871"/>
                    </a:cubicBezTo>
                    <a:cubicBezTo>
                      <a:pt x="1361" y="868"/>
                      <a:pt x="1360" y="864"/>
                      <a:pt x="1360" y="861"/>
                    </a:cubicBezTo>
                    <a:cubicBezTo>
                      <a:pt x="1360" y="860"/>
                      <a:pt x="1360" y="858"/>
                      <a:pt x="1360" y="857"/>
                    </a:cubicBezTo>
                    <a:cubicBezTo>
                      <a:pt x="1359" y="855"/>
                      <a:pt x="1359" y="854"/>
                      <a:pt x="1359" y="852"/>
                    </a:cubicBezTo>
                    <a:cubicBezTo>
                      <a:pt x="1359" y="850"/>
                      <a:pt x="1359" y="849"/>
                      <a:pt x="1359" y="847"/>
                    </a:cubicBezTo>
                    <a:cubicBezTo>
                      <a:pt x="1359" y="845"/>
                      <a:pt x="1359" y="844"/>
                      <a:pt x="1359" y="842"/>
                    </a:cubicBezTo>
                    <a:cubicBezTo>
                      <a:pt x="1358" y="840"/>
                      <a:pt x="1358" y="839"/>
                      <a:pt x="1358" y="837"/>
                    </a:cubicBezTo>
                    <a:cubicBezTo>
                      <a:pt x="1358" y="835"/>
                      <a:pt x="1358" y="834"/>
                      <a:pt x="1358" y="832"/>
                    </a:cubicBezTo>
                    <a:cubicBezTo>
                      <a:pt x="1358" y="830"/>
                      <a:pt x="1358" y="829"/>
                      <a:pt x="1358" y="827"/>
                    </a:cubicBezTo>
                    <a:cubicBezTo>
                      <a:pt x="1358" y="825"/>
                      <a:pt x="1358" y="823"/>
                      <a:pt x="1358" y="822"/>
                    </a:cubicBezTo>
                    <a:cubicBezTo>
                      <a:pt x="1358" y="820"/>
                      <a:pt x="1358" y="819"/>
                      <a:pt x="1358" y="817"/>
                    </a:cubicBezTo>
                    <a:cubicBezTo>
                      <a:pt x="1359" y="813"/>
                      <a:pt x="1359" y="809"/>
                      <a:pt x="1359" y="805"/>
                    </a:cubicBezTo>
                    <a:cubicBezTo>
                      <a:pt x="1359" y="805"/>
                      <a:pt x="1359" y="804"/>
                      <a:pt x="1359" y="804"/>
                    </a:cubicBezTo>
                    <a:cubicBezTo>
                      <a:pt x="1359" y="800"/>
                      <a:pt x="1360" y="797"/>
                      <a:pt x="1360" y="793"/>
                    </a:cubicBezTo>
                    <a:cubicBezTo>
                      <a:pt x="1360" y="792"/>
                      <a:pt x="1360" y="790"/>
                      <a:pt x="1361" y="789"/>
                    </a:cubicBezTo>
                    <a:cubicBezTo>
                      <a:pt x="1361" y="787"/>
                      <a:pt x="1361" y="784"/>
                      <a:pt x="1361" y="782"/>
                    </a:cubicBezTo>
                    <a:cubicBezTo>
                      <a:pt x="1362" y="781"/>
                      <a:pt x="1362" y="779"/>
                      <a:pt x="1362" y="778"/>
                    </a:cubicBezTo>
                    <a:cubicBezTo>
                      <a:pt x="1362" y="776"/>
                      <a:pt x="1363" y="773"/>
                      <a:pt x="1363" y="771"/>
                    </a:cubicBezTo>
                    <a:cubicBezTo>
                      <a:pt x="1363" y="770"/>
                      <a:pt x="1364" y="768"/>
                      <a:pt x="1364" y="767"/>
                    </a:cubicBezTo>
                    <a:cubicBezTo>
                      <a:pt x="1364" y="765"/>
                      <a:pt x="1365" y="763"/>
                      <a:pt x="1365" y="761"/>
                    </a:cubicBezTo>
                    <a:cubicBezTo>
                      <a:pt x="1365" y="759"/>
                      <a:pt x="1366" y="758"/>
                      <a:pt x="1366" y="757"/>
                    </a:cubicBezTo>
                    <a:cubicBezTo>
                      <a:pt x="1366" y="754"/>
                      <a:pt x="1367" y="752"/>
                      <a:pt x="1367" y="750"/>
                    </a:cubicBezTo>
                    <a:cubicBezTo>
                      <a:pt x="1368" y="749"/>
                      <a:pt x="1368" y="748"/>
                      <a:pt x="1368" y="746"/>
                    </a:cubicBezTo>
                    <a:cubicBezTo>
                      <a:pt x="1369" y="744"/>
                      <a:pt x="1369" y="742"/>
                      <a:pt x="1370" y="740"/>
                    </a:cubicBezTo>
                    <a:cubicBezTo>
                      <a:pt x="1370" y="739"/>
                      <a:pt x="1370" y="738"/>
                      <a:pt x="1371" y="736"/>
                    </a:cubicBezTo>
                    <a:cubicBezTo>
                      <a:pt x="1371" y="734"/>
                      <a:pt x="1372" y="732"/>
                      <a:pt x="1373" y="729"/>
                    </a:cubicBezTo>
                    <a:cubicBezTo>
                      <a:pt x="1373" y="728"/>
                      <a:pt x="1373" y="727"/>
                      <a:pt x="1373" y="727"/>
                    </a:cubicBezTo>
                    <a:cubicBezTo>
                      <a:pt x="1374" y="723"/>
                      <a:pt x="1375" y="720"/>
                      <a:pt x="1377" y="717"/>
                    </a:cubicBezTo>
                    <a:cubicBezTo>
                      <a:pt x="1377" y="716"/>
                      <a:pt x="1377" y="716"/>
                      <a:pt x="1377" y="715"/>
                    </a:cubicBezTo>
                    <a:cubicBezTo>
                      <a:pt x="1378" y="712"/>
                      <a:pt x="1379" y="710"/>
                      <a:pt x="1380" y="707"/>
                    </a:cubicBezTo>
                    <a:cubicBezTo>
                      <a:pt x="1380" y="706"/>
                      <a:pt x="1381" y="706"/>
                      <a:pt x="1381" y="705"/>
                    </a:cubicBezTo>
                    <a:cubicBezTo>
                      <a:pt x="1382" y="702"/>
                      <a:pt x="1383" y="700"/>
                      <a:pt x="1384" y="698"/>
                    </a:cubicBezTo>
                    <a:cubicBezTo>
                      <a:pt x="1384" y="696"/>
                      <a:pt x="1385" y="695"/>
                      <a:pt x="1385" y="694"/>
                    </a:cubicBezTo>
                    <a:cubicBezTo>
                      <a:pt x="1386" y="692"/>
                      <a:pt x="1387" y="690"/>
                      <a:pt x="1387" y="688"/>
                    </a:cubicBezTo>
                    <a:cubicBezTo>
                      <a:pt x="1388" y="687"/>
                      <a:pt x="1388" y="686"/>
                      <a:pt x="1389" y="685"/>
                    </a:cubicBezTo>
                    <a:cubicBezTo>
                      <a:pt x="1390" y="683"/>
                      <a:pt x="1391" y="680"/>
                      <a:pt x="1392" y="678"/>
                    </a:cubicBezTo>
                    <a:cubicBezTo>
                      <a:pt x="1393" y="677"/>
                      <a:pt x="1393" y="676"/>
                      <a:pt x="1394" y="675"/>
                    </a:cubicBezTo>
                    <a:cubicBezTo>
                      <a:pt x="1395" y="673"/>
                      <a:pt x="1396" y="671"/>
                      <a:pt x="1397" y="669"/>
                    </a:cubicBezTo>
                    <a:cubicBezTo>
                      <a:pt x="1397" y="668"/>
                      <a:pt x="1398" y="667"/>
                      <a:pt x="1398" y="666"/>
                    </a:cubicBezTo>
                    <a:cubicBezTo>
                      <a:pt x="1400" y="662"/>
                      <a:pt x="1402" y="659"/>
                      <a:pt x="1404" y="656"/>
                    </a:cubicBezTo>
                    <a:cubicBezTo>
                      <a:pt x="1404" y="656"/>
                      <a:pt x="1404" y="655"/>
                      <a:pt x="1404" y="655"/>
                    </a:cubicBezTo>
                    <a:cubicBezTo>
                      <a:pt x="1406" y="651"/>
                      <a:pt x="1409" y="648"/>
                      <a:pt x="1411" y="645"/>
                    </a:cubicBezTo>
                    <a:cubicBezTo>
                      <a:pt x="1412" y="644"/>
                      <a:pt x="1412" y="642"/>
                      <a:pt x="1413" y="641"/>
                    </a:cubicBezTo>
                    <a:cubicBezTo>
                      <a:pt x="1414" y="640"/>
                      <a:pt x="1415" y="639"/>
                      <a:pt x="1415" y="638"/>
                    </a:cubicBezTo>
                    <a:cubicBezTo>
                      <a:pt x="1416" y="636"/>
                      <a:pt x="1417" y="635"/>
                      <a:pt x="1419" y="634"/>
                    </a:cubicBezTo>
                    <a:cubicBezTo>
                      <a:pt x="1419" y="633"/>
                      <a:pt x="1420" y="632"/>
                      <a:pt x="1421" y="631"/>
                    </a:cubicBezTo>
                    <a:cubicBezTo>
                      <a:pt x="1422" y="629"/>
                      <a:pt x="1423" y="628"/>
                      <a:pt x="1424" y="626"/>
                    </a:cubicBezTo>
                    <a:cubicBezTo>
                      <a:pt x="1425" y="625"/>
                      <a:pt x="1425" y="625"/>
                      <a:pt x="1426" y="624"/>
                    </a:cubicBezTo>
                    <a:cubicBezTo>
                      <a:pt x="1428" y="622"/>
                      <a:pt x="1430" y="620"/>
                      <a:pt x="1432" y="617"/>
                    </a:cubicBezTo>
                    <a:cubicBezTo>
                      <a:pt x="1680" y="341"/>
                      <a:pt x="1680" y="341"/>
                      <a:pt x="1680" y="341"/>
                    </a:cubicBezTo>
                    <a:cubicBezTo>
                      <a:pt x="1712" y="306"/>
                      <a:pt x="1747" y="292"/>
                      <a:pt x="1778" y="299"/>
                    </a:cubicBezTo>
                    <a:cubicBezTo>
                      <a:pt x="420" y="7"/>
                      <a:pt x="420" y="7"/>
                      <a:pt x="420" y="7"/>
                    </a:cubicBezTo>
                    <a:cubicBezTo>
                      <a:pt x="389" y="0"/>
                      <a:pt x="354" y="14"/>
                      <a:pt x="322" y="49"/>
                    </a:cubicBezTo>
                    <a:cubicBezTo>
                      <a:pt x="74" y="326"/>
                      <a:pt x="74" y="326"/>
                      <a:pt x="74" y="326"/>
                    </a:cubicBezTo>
                    <a:cubicBezTo>
                      <a:pt x="72" y="328"/>
                      <a:pt x="70" y="330"/>
                      <a:pt x="68" y="332"/>
                    </a:cubicBezTo>
                    <a:cubicBezTo>
                      <a:pt x="67" y="333"/>
                      <a:pt x="67" y="334"/>
                      <a:pt x="66" y="334"/>
                    </a:cubicBezTo>
                    <a:cubicBezTo>
                      <a:pt x="65" y="336"/>
                      <a:pt x="64" y="337"/>
                      <a:pt x="63" y="339"/>
                    </a:cubicBezTo>
                    <a:cubicBezTo>
                      <a:pt x="62" y="340"/>
                      <a:pt x="61" y="341"/>
                      <a:pt x="61" y="342"/>
                    </a:cubicBezTo>
                    <a:cubicBezTo>
                      <a:pt x="59" y="343"/>
                      <a:pt x="58" y="345"/>
                      <a:pt x="57" y="346"/>
                    </a:cubicBezTo>
                    <a:cubicBezTo>
                      <a:pt x="57" y="347"/>
                      <a:pt x="56" y="348"/>
                      <a:pt x="55" y="349"/>
                    </a:cubicBezTo>
                    <a:cubicBezTo>
                      <a:pt x="55" y="350"/>
                      <a:pt x="54" y="351"/>
                      <a:pt x="53" y="352"/>
                    </a:cubicBezTo>
                    <a:cubicBezTo>
                      <a:pt x="53" y="353"/>
                      <a:pt x="53" y="353"/>
                      <a:pt x="53" y="353"/>
                    </a:cubicBezTo>
                    <a:cubicBezTo>
                      <a:pt x="51" y="356"/>
                      <a:pt x="48" y="360"/>
                      <a:pt x="46" y="363"/>
                    </a:cubicBezTo>
                    <a:cubicBezTo>
                      <a:pt x="46" y="363"/>
                      <a:pt x="46" y="364"/>
                      <a:pt x="46" y="364"/>
                    </a:cubicBezTo>
                    <a:cubicBezTo>
                      <a:pt x="44" y="367"/>
                      <a:pt x="42" y="370"/>
                      <a:pt x="40" y="374"/>
                    </a:cubicBezTo>
                    <a:cubicBezTo>
                      <a:pt x="40" y="374"/>
                      <a:pt x="40" y="375"/>
                      <a:pt x="40" y="375"/>
                    </a:cubicBezTo>
                    <a:cubicBezTo>
                      <a:pt x="39" y="376"/>
                      <a:pt x="39" y="376"/>
                      <a:pt x="39" y="377"/>
                    </a:cubicBezTo>
                    <a:cubicBezTo>
                      <a:pt x="38" y="379"/>
                      <a:pt x="37" y="381"/>
                      <a:pt x="36" y="383"/>
                    </a:cubicBezTo>
                    <a:cubicBezTo>
                      <a:pt x="35" y="384"/>
                      <a:pt x="35" y="385"/>
                      <a:pt x="34" y="386"/>
                    </a:cubicBezTo>
                    <a:cubicBezTo>
                      <a:pt x="33" y="389"/>
                      <a:pt x="32" y="391"/>
                      <a:pt x="31" y="393"/>
                    </a:cubicBezTo>
                    <a:cubicBezTo>
                      <a:pt x="31" y="394"/>
                      <a:pt x="30" y="395"/>
                      <a:pt x="30" y="395"/>
                    </a:cubicBezTo>
                    <a:cubicBezTo>
                      <a:pt x="29" y="396"/>
                      <a:pt x="29" y="396"/>
                      <a:pt x="29" y="396"/>
                    </a:cubicBezTo>
                    <a:cubicBezTo>
                      <a:pt x="29" y="398"/>
                      <a:pt x="28" y="400"/>
                      <a:pt x="27" y="402"/>
                    </a:cubicBezTo>
                    <a:cubicBezTo>
                      <a:pt x="27" y="403"/>
                      <a:pt x="26" y="404"/>
                      <a:pt x="26" y="406"/>
                    </a:cubicBezTo>
                    <a:cubicBezTo>
                      <a:pt x="25" y="408"/>
                      <a:pt x="24" y="410"/>
                      <a:pt x="23" y="413"/>
                    </a:cubicBezTo>
                    <a:cubicBezTo>
                      <a:pt x="23" y="414"/>
                      <a:pt x="22" y="414"/>
                      <a:pt x="22" y="415"/>
                    </a:cubicBezTo>
                    <a:cubicBezTo>
                      <a:pt x="22" y="415"/>
                      <a:pt x="22" y="415"/>
                      <a:pt x="22" y="415"/>
                    </a:cubicBezTo>
                    <a:cubicBezTo>
                      <a:pt x="21" y="418"/>
                      <a:pt x="20" y="421"/>
                      <a:pt x="19" y="423"/>
                    </a:cubicBezTo>
                    <a:cubicBezTo>
                      <a:pt x="19" y="424"/>
                      <a:pt x="19" y="424"/>
                      <a:pt x="19" y="425"/>
                    </a:cubicBezTo>
                    <a:cubicBezTo>
                      <a:pt x="17" y="428"/>
                      <a:pt x="16" y="431"/>
                      <a:pt x="15" y="435"/>
                    </a:cubicBezTo>
                    <a:cubicBezTo>
                      <a:pt x="15" y="435"/>
                      <a:pt x="15" y="435"/>
                      <a:pt x="15" y="435"/>
                    </a:cubicBezTo>
                    <a:cubicBezTo>
                      <a:pt x="15" y="436"/>
                      <a:pt x="15" y="437"/>
                      <a:pt x="15" y="438"/>
                    </a:cubicBezTo>
                    <a:cubicBezTo>
                      <a:pt x="14" y="440"/>
                      <a:pt x="13" y="442"/>
                      <a:pt x="13" y="444"/>
                    </a:cubicBezTo>
                    <a:cubicBezTo>
                      <a:pt x="12" y="446"/>
                      <a:pt x="12" y="447"/>
                      <a:pt x="12" y="448"/>
                    </a:cubicBezTo>
                    <a:cubicBezTo>
                      <a:pt x="11" y="450"/>
                      <a:pt x="11" y="452"/>
                      <a:pt x="10" y="454"/>
                    </a:cubicBezTo>
                    <a:cubicBezTo>
                      <a:pt x="10" y="455"/>
                      <a:pt x="10" y="455"/>
                      <a:pt x="10" y="455"/>
                    </a:cubicBezTo>
                    <a:cubicBezTo>
                      <a:pt x="10" y="456"/>
                      <a:pt x="10" y="457"/>
                      <a:pt x="9" y="458"/>
                    </a:cubicBezTo>
                    <a:cubicBezTo>
                      <a:pt x="9" y="460"/>
                      <a:pt x="8" y="463"/>
                      <a:pt x="8" y="465"/>
                    </a:cubicBezTo>
                    <a:cubicBezTo>
                      <a:pt x="8" y="466"/>
                      <a:pt x="7" y="467"/>
                      <a:pt x="7" y="469"/>
                    </a:cubicBezTo>
                    <a:cubicBezTo>
                      <a:pt x="7" y="471"/>
                      <a:pt x="6" y="473"/>
                      <a:pt x="6" y="475"/>
                    </a:cubicBezTo>
                    <a:cubicBezTo>
                      <a:pt x="6" y="475"/>
                      <a:pt x="6" y="476"/>
                      <a:pt x="6" y="476"/>
                    </a:cubicBezTo>
                    <a:cubicBezTo>
                      <a:pt x="5" y="477"/>
                      <a:pt x="5" y="478"/>
                      <a:pt x="5" y="479"/>
                    </a:cubicBezTo>
                    <a:cubicBezTo>
                      <a:pt x="5" y="481"/>
                      <a:pt x="4" y="484"/>
                      <a:pt x="4" y="486"/>
                    </a:cubicBezTo>
                    <a:cubicBezTo>
                      <a:pt x="4" y="487"/>
                      <a:pt x="4" y="489"/>
                      <a:pt x="3" y="490"/>
                    </a:cubicBezTo>
                    <a:cubicBezTo>
                      <a:pt x="3" y="493"/>
                      <a:pt x="3" y="495"/>
                      <a:pt x="3" y="497"/>
                    </a:cubicBezTo>
                    <a:cubicBezTo>
                      <a:pt x="2" y="498"/>
                      <a:pt x="2" y="499"/>
                      <a:pt x="2" y="499"/>
                    </a:cubicBezTo>
                    <a:cubicBezTo>
                      <a:pt x="2" y="500"/>
                      <a:pt x="2" y="501"/>
                      <a:pt x="2" y="501"/>
                    </a:cubicBezTo>
                    <a:cubicBezTo>
                      <a:pt x="2" y="505"/>
                      <a:pt x="1" y="508"/>
                      <a:pt x="1" y="512"/>
                    </a:cubicBezTo>
                    <a:cubicBezTo>
                      <a:pt x="1" y="512"/>
                      <a:pt x="1" y="513"/>
                      <a:pt x="1" y="513"/>
                    </a:cubicBezTo>
                    <a:cubicBezTo>
                      <a:pt x="1" y="517"/>
                      <a:pt x="1" y="521"/>
                      <a:pt x="0" y="525"/>
                    </a:cubicBezTo>
                    <a:cubicBezTo>
                      <a:pt x="0" y="526"/>
                      <a:pt x="0" y="526"/>
                      <a:pt x="0" y="527"/>
                    </a:cubicBezTo>
                    <a:cubicBezTo>
                      <a:pt x="0" y="528"/>
                      <a:pt x="0" y="529"/>
                      <a:pt x="0" y="530"/>
                    </a:cubicBezTo>
                    <a:cubicBezTo>
                      <a:pt x="0" y="532"/>
                      <a:pt x="0" y="533"/>
                      <a:pt x="0" y="535"/>
                    </a:cubicBezTo>
                    <a:cubicBezTo>
                      <a:pt x="0" y="537"/>
                      <a:pt x="0" y="538"/>
                      <a:pt x="0" y="540"/>
                    </a:cubicBezTo>
                    <a:cubicBezTo>
                      <a:pt x="0" y="542"/>
                      <a:pt x="0" y="543"/>
                      <a:pt x="0" y="545"/>
                    </a:cubicBezTo>
                    <a:cubicBezTo>
                      <a:pt x="0" y="547"/>
                      <a:pt x="0" y="548"/>
                      <a:pt x="0" y="550"/>
                    </a:cubicBezTo>
                    <a:cubicBezTo>
                      <a:pt x="1" y="552"/>
                      <a:pt x="1" y="553"/>
                      <a:pt x="1" y="555"/>
                    </a:cubicBezTo>
                    <a:cubicBezTo>
                      <a:pt x="1" y="557"/>
                      <a:pt x="1" y="558"/>
                      <a:pt x="1" y="560"/>
                    </a:cubicBezTo>
                    <a:cubicBezTo>
                      <a:pt x="1" y="562"/>
                      <a:pt x="1" y="563"/>
                      <a:pt x="2" y="565"/>
                    </a:cubicBezTo>
                    <a:cubicBezTo>
                      <a:pt x="2" y="566"/>
                      <a:pt x="2" y="567"/>
                      <a:pt x="2" y="568"/>
                    </a:cubicBezTo>
                    <a:cubicBezTo>
                      <a:pt x="2" y="568"/>
                      <a:pt x="2" y="569"/>
                      <a:pt x="2" y="569"/>
                    </a:cubicBezTo>
                    <a:cubicBezTo>
                      <a:pt x="2" y="572"/>
                      <a:pt x="3" y="576"/>
                      <a:pt x="3" y="579"/>
                    </a:cubicBezTo>
                    <a:cubicBezTo>
                      <a:pt x="3" y="579"/>
                      <a:pt x="3" y="580"/>
                      <a:pt x="3" y="581"/>
                    </a:cubicBezTo>
                    <a:cubicBezTo>
                      <a:pt x="4" y="584"/>
                      <a:pt x="5" y="588"/>
                      <a:pt x="5" y="592"/>
                    </a:cubicBezTo>
                    <a:cubicBezTo>
                      <a:pt x="6" y="593"/>
                      <a:pt x="6" y="594"/>
                      <a:pt x="6" y="595"/>
                    </a:cubicBezTo>
                    <a:cubicBezTo>
                      <a:pt x="7" y="597"/>
                      <a:pt x="7" y="600"/>
                      <a:pt x="8" y="603"/>
                    </a:cubicBezTo>
                    <a:cubicBezTo>
                      <a:pt x="8" y="604"/>
                      <a:pt x="9" y="605"/>
                      <a:pt x="9" y="606"/>
                    </a:cubicBezTo>
                    <a:cubicBezTo>
                      <a:pt x="10" y="610"/>
                      <a:pt x="11" y="613"/>
                      <a:pt x="12" y="616"/>
                    </a:cubicBezTo>
                    <a:cubicBezTo>
                      <a:pt x="19" y="637"/>
                      <a:pt x="19" y="637"/>
                      <a:pt x="19" y="637"/>
                    </a:cubicBezTo>
                    <a:cubicBezTo>
                      <a:pt x="19" y="638"/>
                      <a:pt x="19" y="639"/>
                      <a:pt x="20" y="640"/>
                    </a:cubicBezTo>
                    <a:cubicBezTo>
                      <a:pt x="20" y="640"/>
                      <a:pt x="20" y="641"/>
                      <a:pt x="20" y="642"/>
                    </a:cubicBezTo>
                    <a:cubicBezTo>
                      <a:pt x="21" y="643"/>
                      <a:pt x="22" y="645"/>
                      <a:pt x="22" y="646"/>
                    </a:cubicBezTo>
                    <a:cubicBezTo>
                      <a:pt x="23" y="648"/>
                      <a:pt x="23" y="649"/>
                      <a:pt x="24" y="650"/>
                    </a:cubicBezTo>
                    <a:cubicBezTo>
                      <a:pt x="24" y="651"/>
                      <a:pt x="25" y="653"/>
                      <a:pt x="25" y="654"/>
                    </a:cubicBezTo>
                    <a:cubicBezTo>
                      <a:pt x="26" y="655"/>
                      <a:pt x="26" y="656"/>
                      <a:pt x="27" y="658"/>
                    </a:cubicBezTo>
                    <a:cubicBezTo>
                      <a:pt x="27" y="659"/>
                      <a:pt x="28" y="660"/>
                      <a:pt x="29" y="661"/>
                    </a:cubicBezTo>
                    <a:cubicBezTo>
                      <a:pt x="29" y="662"/>
                      <a:pt x="30" y="663"/>
                      <a:pt x="30" y="665"/>
                    </a:cubicBezTo>
                    <a:cubicBezTo>
                      <a:pt x="31" y="666"/>
                      <a:pt x="32" y="667"/>
                      <a:pt x="32" y="668"/>
                    </a:cubicBezTo>
                    <a:cubicBezTo>
                      <a:pt x="33" y="668"/>
                      <a:pt x="33" y="669"/>
                      <a:pt x="33" y="669"/>
                    </a:cubicBezTo>
                    <a:cubicBezTo>
                      <a:pt x="33" y="670"/>
                      <a:pt x="34" y="670"/>
                      <a:pt x="34" y="671"/>
                    </a:cubicBezTo>
                    <a:cubicBezTo>
                      <a:pt x="35" y="673"/>
                      <a:pt x="36" y="674"/>
                      <a:pt x="38" y="676"/>
                    </a:cubicBezTo>
                    <a:cubicBezTo>
                      <a:pt x="38" y="677"/>
                      <a:pt x="38" y="678"/>
                      <a:pt x="39" y="678"/>
                    </a:cubicBezTo>
                    <a:cubicBezTo>
                      <a:pt x="41" y="680"/>
                      <a:pt x="42" y="683"/>
                      <a:pt x="44" y="685"/>
                    </a:cubicBezTo>
                    <a:cubicBezTo>
                      <a:pt x="44" y="685"/>
                      <a:pt x="44" y="685"/>
                      <a:pt x="44" y="685"/>
                    </a:cubicBezTo>
                    <a:cubicBezTo>
                      <a:pt x="45" y="685"/>
                      <a:pt x="45" y="686"/>
                      <a:pt x="45" y="686"/>
                    </a:cubicBezTo>
                    <a:cubicBezTo>
                      <a:pt x="46" y="688"/>
                      <a:pt x="48" y="689"/>
                      <a:pt x="49" y="690"/>
                    </a:cubicBezTo>
                    <a:cubicBezTo>
                      <a:pt x="49" y="691"/>
                      <a:pt x="50" y="691"/>
                      <a:pt x="51" y="692"/>
                    </a:cubicBezTo>
                    <a:cubicBezTo>
                      <a:pt x="52" y="693"/>
                      <a:pt x="53" y="694"/>
                      <a:pt x="54" y="695"/>
                    </a:cubicBezTo>
                    <a:cubicBezTo>
                      <a:pt x="55" y="696"/>
                      <a:pt x="55" y="696"/>
                      <a:pt x="55" y="696"/>
                    </a:cubicBezTo>
                    <a:cubicBezTo>
                      <a:pt x="55" y="696"/>
                      <a:pt x="56" y="697"/>
                      <a:pt x="56" y="697"/>
                    </a:cubicBezTo>
                    <a:cubicBezTo>
                      <a:pt x="57" y="698"/>
                      <a:pt x="58" y="699"/>
                      <a:pt x="59" y="699"/>
                    </a:cubicBezTo>
                    <a:cubicBezTo>
                      <a:pt x="60" y="700"/>
                      <a:pt x="60" y="700"/>
                      <a:pt x="61" y="701"/>
                    </a:cubicBezTo>
                    <a:cubicBezTo>
                      <a:pt x="62" y="702"/>
                      <a:pt x="63" y="702"/>
                      <a:pt x="64" y="703"/>
                    </a:cubicBezTo>
                    <a:cubicBezTo>
                      <a:pt x="64" y="703"/>
                      <a:pt x="65" y="704"/>
                      <a:pt x="65" y="704"/>
                    </a:cubicBezTo>
                    <a:cubicBezTo>
                      <a:pt x="66" y="704"/>
                      <a:pt x="66" y="704"/>
                      <a:pt x="67" y="705"/>
                    </a:cubicBezTo>
                    <a:cubicBezTo>
                      <a:pt x="67" y="705"/>
                      <a:pt x="68" y="706"/>
                      <a:pt x="69" y="706"/>
                    </a:cubicBezTo>
                    <a:cubicBezTo>
                      <a:pt x="70" y="707"/>
                      <a:pt x="71" y="707"/>
                      <a:pt x="72" y="708"/>
                    </a:cubicBezTo>
                    <a:cubicBezTo>
                      <a:pt x="73" y="708"/>
                      <a:pt x="74" y="709"/>
                      <a:pt x="75" y="709"/>
                    </a:cubicBezTo>
                    <a:cubicBezTo>
                      <a:pt x="75" y="709"/>
                      <a:pt x="76" y="709"/>
                      <a:pt x="76" y="710"/>
                    </a:cubicBezTo>
                    <a:cubicBezTo>
                      <a:pt x="77" y="710"/>
                      <a:pt x="77" y="710"/>
                      <a:pt x="77" y="710"/>
                    </a:cubicBezTo>
                    <a:cubicBezTo>
                      <a:pt x="78" y="711"/>
                      <a:pt x="79" y="711"/>
                      <a:pt x="80" y="711"/>
                    </a:cubicBezTo>
                    <a:cubicBezTo>
                      <a:pt x="81" y="712"/>
                      <a:pt x="82" y="712"/>
                      <a:pt x="83" y="712"/>
                    </a:cubicBezTo>
                    <a:cubicBezTo>
                      <a:pt x="84" y="713"/>
                      <a:pt x="85" y="713"/>
                      <a:pt x="86" y="713"/>
                    </a:cubicBezTo>
                    <a:cubicBezTo>
                      <a:pt x="87" y="713"/>
                      <a:pt x="87" y="713"/>
                      <a:pt x="88" y="714"/>
                    </a:cubicBezTo>
                    <a:cubicBezTo>
                      <a:pt x="88" y="714"/>
                      <a:pt x="89" y="714"/>
                      <a:pt x="90" y="714"/>
                    </a:cubicBezTo>
                    <a:lnTo>
                      <a:pt x="1448" y="1006"/>
                    </a:lnTo>
                    <a:close/>
                  </a:path>
                </a:pathLst>
              </a:custGeom>
              <a:solidFill>
                <a:schemeClr val="tx1">
                  <a:lumMod val="65000"/>
                  <a:lumOff val="3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233"/>
              <p:cNvSpPr/>
              <p:nvPr>
                <p:custDataLst>
                  <p:tags r:id="rId4"/>
                </p:custDataLst>
              </p:nvPr>
            </p:nvSpPr>
            <p:spPr bwMode="auto">
              <a:xfrm>
                <a:off x="1984375" y="5992813"/>
                <a:ext cx="639763" cy="788988"/>
              </a:xfrm>
              <a:custGeom>
                <a:gdLst>
                  <a:gd name="T0" fmla="*/ 284 w 612"/>
                  <a:gd name="T1" fmla="*/ 754 h 756"/>
                  <a:gd name="T2" fmla="*/ 275 w 612"/>
                  <a:gd name="T3" fmla="*/ 751 h 756"/>
                  <a:gd name="T4" fmla="*/ 266 w 612"/>
                  <a:gd name="T5" fmla="*/ 746 h 756"/>
                  <a:gd name="T6" fmla="*/ 257 w 612"/>
                  <a:gd name="T7" fmla="*/ 739 h 756"/>
                  <a:gd name="T8" fmla="*/ 250 w 612"/>
                  <a:gd name="T9" fmla="*/ 732 h 756"/>
                  <a:gd name="T10" fmla="*/ 240 w 612"/>
                  <a:gd name="T11" fmla="*/ 720 h 756"/>
                  <a:gd name="T12" fmla="*/ 233 w 612"/>
                  <a:gd name="T13" fmla="*/ 710 h 756"/>
                  <a:gd name="T14" fmla="*/ 226 w 612"/>
                  <a:gd name="T15" fmla="*/ 696 h 756"/>
                  <a:gd name="T16" fmla="*/ 220 w 612"/>
                  <a:gd name="T17" fmla="*/ 682 h 756"/>
                  <a:gd name="T18" fmla="*/ 209 w 612"/>
                  <a:gd name="T19" fmla="*/ 645 h 756"/>
                  <a:gd name="T20" fmla="*/ 204 w 612"/>
                  <a:gd name="T21" fmla="*/ 621 h 756"/>
                  <a:gd name="T22" fmla="*/ 202 w 612"/>
                  <a:gd name="T23" fmla="*/ 602 h 756"/>
                  <a:gd name="T24" fmla="*/ 201 w 612"/>
                  <a:gd name="T25" fmla="*/ 582 h 756"/>
                  <a:gd name="T26" fmla="*/ 201 w 612"/>
                  <a:gd name="T27" fmla="*/ 568 h 756"/>
                  <a:gd name="T28" fmla="*/ 203 w 612"/>
                  <a:gd name="T29" fmla="*/ 542 h 756"/>
                  <a:gd name="T30" fmla="*/ 206 w 612"/>
                  <a:gd name="T31" fmla="*/ 521 h 756"/>
                  <a:gd name="T32" fmla="*/ 209 w 612"/>
                  <a:gd name="T33" fmla="*/ 507 h 756"/>
                  <a:gd name="T34" fmla="*/ 212 w 612"/>
                  <a:gd name="T35" fmla="*/ 490 h 756"/>
                  <a:gd name="T36" fmla="*/ 216 w 612"/>
                  <a:gd name="T37" fmla="*/ 477 h 756"/>
                  <a:gd name="T38" fmla="*/ 223 w 612"/>
                  <a:gd name="T39" fmla="*/ 457 h 756"/>
                  <a:gd name="T40" fmla="*/ 230 w 612"/>
                  <a:gd name="T41" fmla="*/ 438 h 756"/>
                  <a:gd name="T42" fmla="*/ 236 w 612"/>
                  <a:gd name="T43" fmla="*/ 425 h 756"/>
                  <a:gd name="T44" fmla="*/ 246 w 612"/>
                  <a:gd name="T45" fmla="*/ 406 h 756"/>
                  <a:gd name="T46" fmla="*/ 256 w 612"/>
                  <a:gd name="T47" fmla="*/ 391 h 756"/>
                  <a:gd name="T48" fmla="*/ 267 w 612"/>
                  <a:gd name="T49" fmla="*/ 376 h 756"/>
                  <a:gd name="T50" fmla="*/ 612 w 612"/>
                  <a:gd name="T51" fmla="*/ 48 h 756"/>
                  <a:gd name="T52" fmla="*/ 68 w 612"/>
                  <a:gd name="T53" fmla="*/ 332 h 756"/>
                  <a:gd name="T54" fmla="*/ 58 w 612"/>
                  <a:gd name="T55" fmla="*/ 346 h 756"/>
                  <a:gd name="T56" fmla="*/ 46 w 612"/>
                  <a:gd name="T57" fmla="*/ 363 h 756"/>
                  <a:gd name="T58" fmla="*/ 39 w 612"/>
                  <a:gd name="T59" fmla="*/ 377 h 756"/>
                  <a:gd name="T60" fmla="*/ 30 w 612"/>
                  <a:gd name="T61" fmla="*/ 395 h 756"/>
                  <a:gd name="T62" fmla="*/ 23 w 612"/>
                  <a:gd name="T63" fmla="*/ 412 h 756"/>
                  <a:gd name="T64" fmla="*/ 19 w 612"/>
                  <a:gd name="T65" fmla="*/ 425 h 756"/>
                  <a:gd name="T66" fmla="*/ 13 w 612"/>
                  <a:gd name="T67" fmla="*/ 444 h 756"/>
                  <a:gd name="T68" fmla="*/ 9 w 612"/>
                  <a:gd name="T69" fmla="*/ 458 h 756"/>
                  <a:gd name="T70" fmla="*/ 6 w 612"/>
                  <a:gd name="T71" fmla="*/ 476 h 756"/>
                  <a:gd name="T72" fmla="*/ 3 w 612"/>
                  <a:gd name="T73" fmla="*/ 497 h 756"/>
                  <a:gd name="T74" fmla="*/ 1 w 612"/>
                  <a:gd name="T75" fmla="*/ 513 h 756"/>
                  <a:gd name="T76" fmla="*/ 0 w 612"/>
                  <a:gd name="T77" fmla="*/ 535 h 756"/>
                  <a:gd name="T78" fmla="*/ 1 w 612"/>
                  <a:gd name="T79" fmla="*/ 555 h 756"/>
                  <a:gd name="T80" fmla="*/ 2 w 612"/>
                  <a:gd name="T81" fmla="*/ 569 h 756"/>
                  <a:gd name="T82" fmla="*/ 6 w 612"/>
                  <a:gd name="T83" fmla="*/ 594 h 756"/>
                  <a:gd name="T84" fmla="*/ 19 w 612"/>
                  <a:gd name="T85" fmla="*/ 636 h 756"/>
                  <a:gd name="T86" fmla="*/ 24 w 612"/>
                  <a:gd name="T87" fmla="*/ 650 h 756"/>
                  <a:gd name="T88" fmla="*/ 31 w 612"/>
                  <a:gd name="T89" fmla="*/ 664 h 756"/>
                  <a:gd name="T90" fmla="*/ 38 w 612"/>
                  <a:gd name="T91" fmla="*/ 676 h 756"/>
                  <a:gd name="T92" fmla="*/ 45 w 612"/>
                  <a:gd name="T93" fmla="*/ 686 h 756"/>
                  <a:gd name="T94" fmla="*/ 55 w 612"/>
                  <a:gd name="T95" fmla="*/ 696 h 756"/>
                  <a:gd name="T96" fmla="*/ 64 w 612"/>
                  <a:gd name="T97" fmla="*/ 703 h 756"/>
                  <a:gd name="T98" fmla="*/ 72 w 612"/>
                  <a:gd name="T99" fmla="*/ 707 h 756"/>
                  <a:gd name="T100" fmla="*/ 80 w 612"/>
                  <a:gd name="T101" fmla="*/ 711 h 756"/>
                  <a:gd name="T102" fmla="*/ 90 w 612"/>
                  <a:gd name="T103" fmla="*/ 714 h 75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12" h="756">
                    <a:moveTo>
                      <a:pt x="290" y="756"/>
                    </a:moveTo>
                    <a:cubicBezTo>
                      <a:pt x="290" y="756"/>
                      <a:pt x="289" y="756"/>
                      <a:pt x="289" y="756"/>
                    </a:cubicBezTo>
                    <a:cubicBezTo>
                      <a:pt x="288" y="756"/>
                      <a:pt x="287" y="755"/>
                      <a:pt x="287" y="755"/>
                    </a:cubicBezTo>
                    <a:cubicBezTo>
                      <a:pt x="286" y="755"/>
                      <a:pt x="285" y="755"/>
                      <a:pt x="284" y="754"/>
                    </a:cubicBezTo>
                    <a:cubicBezTo>
                      <a:pt x="283" y="754"/>
                      <a:pt x="282" y="754"/>
                      <a:pt x="281" y="753"/>
                    </a:cubicBezTo>
                    <a:cubicBezTo>
                      <a:pt x="280" y="753"/>
                      <a:pt x="279" y="753"/>
                      <a:pt x="278" y="752"/>
                    </a:cubicBezTo>
                    <a:cubicBezTo>
                      <a:pt x="278" y="752"/>
                      <a:pt x="277" y="752"/>
                      <a:pt x="277" y="752"/>
                    </a:cubicBezTo>
                    <a:cubicBezTo>
                      <a:pt x="276" y="752"/>
                      <a:pt x="276" y="751"/>
                      <a:pt x="275" y="751"/>
                    </a:cubicBezTo>
                    <a:cubicBezTo>
                      <a:pt x="275" y="751"/>
                      <a:pt x="274" y="750"/>
                      <a:pt x="273" y="750"/>
                    </a:cubicBezTo>
                    <a:cubicBezTo>
                      <a:pt x="272" y="749"/>
                      <a:pt x="271" y="749"/>
                      <a:pt x="270" y="748"/>
                    </a:cubicBezTo>
                    <a:cubicBezTo>
                      <a:pt x="269" y="748"/>
                      <a:pt x="268" y="747"/>
                      <a:pt x="267" y="747"/>
                    </a:cubicBezTo>
                    <a:cubicBezTo>
                      <a:pt x="267" y="747"/>
                      <a:pt x="266" y="746"/>
                      <a:pt x="266" y="746"/>
                    </a:cubicBezTo>
                    <a:cubicBezTo>
                      <a:pt x="266" y="746"/>
                      <a:pt x="265" y="745"/>
                      <a:pt x="265" y="745"/>
                    </a:cubicBezTo>
                    <a:cubicBezTo>
                      <a:pt x="264" y="745"/>
                      <a:pt x="263" y="744"/>
                      <a:pt x="262" y="743"/>
                    </a:cubicBezTo>
                    <a:cubicBezTo>
                      <a:pt x="261" y="743"/>
                      <a:pt x="260" y="742"/>
                      <a:pt x="260" y="741"/>
                    </a:cubicBezTo>
                    <a:cubicBezTo>
                      <a:pt x="259" y="741"/>
                      <a:pt x="258" y="740"/>
                      <a:pt x="257" y="739"/>
                    </a:cubicBezTo>
                    <a:cubicBezTo>
                      <a:pt x="256" y="739"/>
                      <a:pt x="256" y="738"/>
                      <a:pt x="255" y="738"/>
                    </a:cubicBezTo>
                    <a:cubicBezTo>
                      <a:pt x="255" y="737"/>
                      <a:pt x="255" y="737"/>
                      <a:pt x="255" y="737"/>
                    </a:cubicBezTo>
                    <a:cubicBezTo>
                      <a:pt x="254" y="736"/>
                      <a:pt x="253" y="735"/>
                      <a:pt x="251" y="734"/>
                    </a:cubicBezTo>
                    <a:cubicBezTo>
                      <a:pt x="251" y="734"/>
                      <a:pt x="250" y="733"/>
                      <a:pt x="250" y="732"/>
                    </a:cubicBezTo>
                    <a:cubicBezTo>
                      <a:pt x="248" y="731"/>
                      <a:pt x="247" y="730"/>
                      <a:pt x="246" y="728"/>
                    </a:cubicBezTo>
                    <a:cubicBezTo>
                      <a:pt x="246" y="728"/>
                      <a:pt x="245" y="728"/>
                      <a:pt x="245" y="727"/>
                    </a:cubicBezTo>
                    <a:cubicBezTo>
                      <a:pt x="245" y="727"/>
                      <a:pt x="245" y="727"/>
                      <a:pt x="245" y="727"/>
                    </a:cubicBezTo>
                    <a:cubicBezTo>
                      <a:pt x="243" y="725"/>
                      <a:pt x="241" y="723"/>
                      <a:pt x="240" y="720"/>
                    </a:cubicBezTo>
                    <a:cubicBezTo>
                      <a:pt x="239" y="720"/>
                      <a:pt x="239" y="719"/>
                      <a:pt x="238" y="718"/>
                    </a:cubicBezTo>
                    <a:cubicBezTo>
                      <a:pt x="237" y="717"/>
                      <a:pt x="236" y="715"/>
                      <a:pt x="235" y="713"/>
                    </a:cubicBezTo>
                    <a:cubicBezTo>
                      <a:pt x="234" y="712"/>
                      <a:pt x="234" y="712"/>
                      <a:pt x="234" y="712"/>
                    </a:cubicBezTo>
                    <a:cubicBezTo>
                      <a:pt x="234" y="711"/>
                      <a:pt x="233" y="711"/>
                      <a:pt x="233" y="710"/>
                    </a:cubicBezTo>
                    <a:cubicBezTo>
                      <a:pt x="233" y="709"/>
                      <a:pt x="232" y="708"/>
                      <a:pt x="231" y="707"/>
                    </a:cubicBezTo>
                    <a:cubicBezTo>
                      <a:pt x="231" y="706"/>
                      <a:pt x="230" y="705"/>
                      <a:pt x="229" y="703"/>
                    </a:cubicBezTo>
                    <a:cubicBezTo>
                      <a:pt x="229" y="702"/>
                      <a:pt x="228" y="701"/>
                      <a:pt x="228" y="700"/>
                    </a:cubicBezTo>
                    <a:cubicBezTo>
                      <a:pt x="227" y="699"/>
                      <a:pt x="227" y="697"/>
                      <a:pt x="226" y="696"/>
                    </a:cubicBezTo>
                    <a:cubicBezTo>
                      <a:pt x="225" y="695"/>
                      <a:pt x="225" y="694"/>
                      <a:pt x="224" y="692"/>
                    </a:cubicBezTo>
                    <a:cubicBezTo>
                      <a:pt x="224" y="691"/>
                      <a:pt x="223" y="690"/>
                      <a:pt x="223" y="688"/>
                    </a:cubicBezTo>
                    <a:cubicBezTo>
                      <a:pt x="222" y="687"/>
                      <a:pt x="222" y="686"/>
                      <a:pt x="221" y="684"/>
                    </a:cubicBezTo>
                    <a:cubicBezTo>
                      <a:pt x="221" y="683"/>
                      <a:pt x="221" y="683"/>
                      <a:pt x="220" y="682"/>
                    </a:cubicBezTo>
                    <a:cubicBezTo>
                      <a:pt x="220" y="681"/>
                      <a:pt x="220" y="680"/>
                      <a:pt x="219" y="679"/>
                    </a:cubicBezTo>
                    <a:cubicBezTo>
                      <a:pt x="213" y="659"/>
                      <a:pt x="213" y="659"/>
                      <a:pt x="213" y="659"/>
                    </a:cubicBezTo>
                    <a:cubicBezTo>
                      <a:pt x="212" y="655"/>
                      <a:pt x="211" y="652"/>
                      <a:pt x="210" y="648"/>
                    </a:cubicBezTo>
                    <a:cubicBezTo>
                      <a:pt x="209" y="647"/>
                      <a:pt x="209" y="646"/>
                      <a:pt x="209" y="645"/>
                    </a:cubicBezTo>
                    <a:cubicBezTo>
                      <a:pt x="208" y="642"/>
                      <a:pt x="207" y="640"/>
                      <a:pt x="207" y="637"/>
                    </a:cubicBezTo>
                    <a:cubicBezTo>
                      <a:pt x="207" y="636"/>
                      <a:pt x="206" y="635"/>
                      <a:pt x="206" y="634"/>
                    </a:cubicBezTo>
                    <a:cubicBezTo>
                      <a:pt x="205" y="630"/>
                      <a:pt x="205" y="627"/>
                      <a:pt x="204" y="623"/>
                    </a:cubicBezTo>
                    <a:cubicBezTo>
                      <a:pt x="204" y="622"/>
                      <a:pt x="204" y="622"/>
                      <a:pt x="204" y="621"/>
                    </a:cubicBezTo>
                    <a:cubicBezTo>
                      <a:pt x="204" y="618"/>
                      <a:pt x="203" y="615"/>
                      <a:pt x="203" y="611"/>
                    </a:cubicBezTo>
                    <a:cubicBezTo>
                      <a:pt x="203" y="611"/>
                      <a:pt x="203" y="610"/>
                      <a:pt x="203" y="610"/>
                    </a:cubicBezTo>
                    <a:cubicBezTo>
                      <a:pt x="202" y="609"/>
                      <a:pt x="202" y="608"/>
                      <a:pt x="202" y="607"/>
                    </a:cubicBezTo>
                    <a:cubicBezTo>
                      <a:pt x="202" y="606"/>
                      <a:pt x="202" y="604"/>
                      <a:pt x="202" y="602"/>
                    </a:cubicBezTo>
                    <a:cubicBezTo>
                      <a:pt x="202" y="600"/>
                      <a:pt x="202" y="599"/>
                      <a:pt x="202" y="597"/>
                    </a:cubicBezTo>
                    <a:cubicBezTo>
                      <a:pt x="201" y="596"/>
                      <a:pt x="201" y="594"/>
                      <a:pt x="201" y="592"/>
                    </a:cubicBezTo>
                    <a:cubicBezTo>
                      <a:pt x="201" y="591"/>
                      <a:pt x="201" y="589"/>
                      <a:pt x="201" y="587"/>
                    </a:cubicBezTo>
                    <a:cubicBezTo>
                      <a:pt x="201" y="586"/>
                      <a:pt x="201" y="584"/>
                      <a:pt x="201" y="582"/>
                    </a:cubicBezTo>
                    <a:cubicBezTo>
                      <a:pt x="201" y="580"/>
                      <a:pt x="201" y="579"/>
                      <a:pt x="201" y="577"/>
                    </a:cubicBezTo>
                    <a:cubicBezTo>
                      <a:pt x="201" y="576"/>
                      <a:pt x="201" y="574"/>
                      <a:pt x="201" y="572"/>
                    </a:cubicBezTo>
                    <a:cubicBezTo>
                      <a:pt x="201" y="571"/>
                      <a:pt x="201" y="570"/>
                      <a:pt x="201" y="569"/>
                    </a:cubicBezTo>
                    <a:cubicBezTo>
                      <a:pt x="201" y="568"/>
                      <a:pt x="201" y="568"/>
                      <a:pt x="201" y="568"/>
                    </a:cubicBezTo>
                    <a:cubicBezTo>
                      <a:pt x="201" y="564"/>
                      <a:pt x="201" y="559"/>
                      <a:pt x="202" y="555"/>
                    </a:cubicBezTo>
                    <a:cubicBezTo>
                      <a:pt x="202" y="555"/>
                      <a:pt x="202" y="555"/>
                      <a:pt x="202" y="554"/>
                    </a:cubicBezTo>
                    <a:cubicBezTo>
                      <a:pt x="202" y="550"/>
                      <a:pt x="202" y="547"/>
                      <a:pt x="203" y="543"/>
                    </a:cubicBezTo>
                    <a:cubicBezTo>
                      <a:pt x="203" y="543"/>
                      <a:pt x="203" y="542"/>
                      <a:pt x="203" y="542"/>
                    </a:cubicBezTo>
                    <a:cubicBezTo>
                      <a:pt x="203" y="541"/>
                      <a:pt x="203" y="540"/>
                      <a:pt x="203" y="539"/>
                    </a:cubicBezTo>
                    <a:cubicBezTo>
                      <a:pt x="204" y="537"/>
                      <a:pt x="204" y="535"/>
                      <a:pt x="204" y="532"/>
                    </a:cubicBezTo>
                    <a:cubicBezTo>
                      <a:pt x="204" y="531"/>
                      <a:pt x="205" y="530"/>
                      <a:pt x="205" y="528"/>
                    </a:cubicBezTo>
                    <a:cubicBezTo>
                      <a:pt x="205" y="526"/>
                      <a:pt x="205" y="523"/>
                      <a:pt x="206" y="521"/>
                    </a:cubicBezTo>
                    <a:cubicBezTo>
                      <a:pt x="206" y="520"/>
                      <a:pt x="206" y="519"/>
                      <a:pt x="206" y="518"/>
                    </a:cubicBezTo>
                    <a:cubicBezTo>
                      <a:pt x="206" y="518"/>
                      <a:pt x="206" y="518"/>
                      <a:pt x="207" y="517"/>
                    </a:cubicBezTo>
                    <a:cubicBezTo>
                      <a:pt x="207" y="515"/>
                      <a:pt x="207" y="513"/>
                      <a:pt x="208" y="511"/>
                    </a:cubicBezTo>
                    <a:cubicBezTo>
                      <a:pt x="208" y="510"/>
                      <a:pt x="208" y="508"/>
                      <a:pt x="209" y="507"/>
                    </a:cubicBezTo>
                    <a:cubicBezTo>
                      <a:pt x="209" y="505"/>
                      <a:pt x="210" y="503"/>
                      <a:pt x="210" y="500"/>
                    </a:cubicBezTo>
                    <a:cubicBezTo>
                      <a:pt x="210" y="499"/>
                      <a:pt x="210" y="498"/>
                      <a:pt x="211" y="497"/>
                    </a:cubicBezTo>
                    <a:cubicBezTo>
                      <a:pt x="211" y="497"/>
                      <a:pt x="211" y="497"/>
                      <a:pt x="211" y="497"/>
                    </a:cubicBezTo>
                    <a:cubicBezTo>
                      <a:pt x="211" y="495"/>
                      <a:pt x="212" y="493"/>
                      <a:pt x="212" y="490"/>
                    </a:cubicBezTo>
                    <a:cubicBezTo>
                      <a:pt x="213" y="489"/>
                      <a:pt x="213" y="488"/>
                      <a:pt x="213" y="487"/>
                    </a:cubicBezTo>
                    <a:cubicBezTo>
                      <a:pt x="214" y="484"/>
                      <a:pt x="215" y="482"/>
                      <a:pt x="215" y="480"/>
                    </a:cubicBezTo>
                    <a:cubicBezTo>
                      <a:pt x="216" y="479"/>
                      <a:pt x="216" y="478"/>
                      <a:pt x="216" y="477"/>
                    </a:cubicBezTo>
                    <a:cubicBezTo>
                      <a:pt x="216" y="477"/>
                      <a:pt x="216" y="477"/>
                      <a:pt x="216" y="477"/>
                    </a:cubicBezTo>
                    <a:cubicBezTo>
                      <a:pt x="217" y="474"/>
                      <a:pt x="218" y="470"/>
                      <a:pt x="219" y="467"/>
                    </a:cubicBezTo>
                    <a:cubicBezTo>
                      <a:pt x="219" y="467"/>
                      <a:pt x="220" y="466"/>
                      <a:pt x="220" y="465"/>
                    </a:cubicBezTo>
                    <a:cubicBezTo>
                      <a:pt x="221" y="463"/>
                      <a:pt x="222" y="460"/>
                      <a:pt x="223" y="457"/>
                    </a:cubicBezTo>
                    <a:cubicBezTo>
                      <a:pt x="223" y="457"/>
                      <a:pt x="223" y="457"/>
                      <a:pt x="223" y="457"/>
                    </a:cubicBezTo>
                    <a:cubicBezTo>
                      <a:pt x="223" y="456"/>
                      <a:pt x="223" y="456"/>
                      <a:pt x="224" y="455"/>
                    </a:cubicBezTo>
                    <a:cubicBezTo>
                      <a:pt x="224" y="453"/>
                      <a:pt x="225" y="450"/>
                      <a:pt x="226" y="448"/>
                    </a:cubicBezTo>
                    <a:cubicBezTo>
                      <a:pt x="227" y="447"/>
                      <a:pt x="227" y="445"/>
                      <a:pt x="228" y="444"/>
                    </a:cubicBezTo>
                    <a:cubicBezTo>
                      <a:pt x="229" y="442"/>
                      <a:pt x="229" y="440"/>
                      <a:pt x="230" y="438"/>
                    </a:cubicBezTo>
                    <a:cubicBezTo>
                      <a:pt x="231" y="438"/>
                      <a:pt x="231" y="438"/>
                      <a:pt x="231" y="438"/>
                    </a:cubicBezTo>
                    <a:cubicBezTo>
                      <a:pt x="231" y="437"/>
                      <a:pt x="231" y="436"/>
                      <a:pt x="232" y="435"/>
                    </a:cubicBezTo>
                    <a:cubicBezTo>
                      <a:pt x="233" y="433"/>
                      <a:pt x="234" y="431"/>
                      <a:pt x="235" y="429"/>
                    </a:cubicBezTo>
                    <a:cubicBezTo>
                      <a:pt x="235" y="427"/>
                      <a:pt x="236" y="426"/>
                      <a:pt x="236" y="425"/>
                    </a:cubicBezTo>
                    <a:cubicBezTo>
                      <a:pt x="237" y="423"/>
                      <a:pt x="238" y="421"/>
                      <a:pt x="239" y="419"/>
                    </a:cubicBezTo>
                    <a:cubicBezTo>
                      <a:pt x="240" y="418"/>
                      <a:pt x="240" y="418"/>
                      <a:pt x="240" y="417"/>
                    </a:cubicBezTo>
                    <a:cubicBezTo>
                      <a:pt x="241" y="417"/>
                      <a:pt x="241" y="416"/>
                      <a:pt x="241" y="416"/>
                    </a:cubicBezTo>
                    <a:cubicBezTo>
                      <a:pt x="243" y="413"/>
                      <a:pt x="245" y="410"/>
                      <a:pt x="246" y="406"/>
                    </a:cubicBezTo>
                    <a:cubicBezTo>
                      <a:pt x="247" y="406"/>
                      <a:pt x="247" y="406"/>
                      <a:pt x="247" y="405"/>
                    </a:cubicBezTo>
                    <a:cubicBezTo>
                      <a:pt x="249" y="402"/>
                      <a:pt x="251" y="398"/>
                      <a:pt x="253" y="395"/>
                    </a:cubicBezTo>
                    <a:cubicBezTo>
                      <a:pt x="254" y="394"/>
                      <a:pt x="254" y="394"/>
                      <a:pt x="254" y="394"/>
                    </a:cubicBezTo>
                    <a:cubicBezTo>
                      <a:pt x="255" y="393"/>
                      <a:pt x="255" y="392"/>
                      <a:pt x="256" y="391"/>
                    </a:cubicBezTo>
                    <a:cubicBezTo>
                      <a:pt x="257" y="390"/>
                      <a:pt x="257" y="389"/>
                      <a:pt x="258" y="388"/>
                    </a:cubicBezTo>
                    <a:cubicBezTo>
                      <a:pt x="259" y="387"/>
                      <a:pt x="260" y="385"/>
                      <a:pt x="261" y="384"/>
                    </a:cubicBezTo>
                    <a:cubicBezTo>
                      <a:pt x="262" y="383"/>
                      <a:pt x="263" y="382"/>
                      <a:pt x="263" y="381"/>
                    </a:cubicBezTo>
                    <a:cubicBezTo>
                      <a:pt x="265" y="379"/>
                      <a:pt x="266" y="378"/>
                      <a:pt x="267" y="376"/>
                    </a:cubicBezTo>
                    <a:cubicBezTo>
                      <a:pt x="268" y="376"/>
                      <a:pt x="268" y="375"/>
                      <a:pt x="269" y="374"/>
                    </a:cubicBezTo>
                    <a:cubicBezTo>
                      <a:pt x="271" y="372"/>
                      <a:pt x="272" y="370"/>
                      <a:pt x="274" y="368"/>
                    </a:cubicBezTo>
                    <a:cubicBezTo>
                      <a:pt x="523" y="92"/>
                      <a:pt x="523" y="92"/>
                      <a:pt x="523" y="92"/>
                    </a:cubicBezTo>
                    <a:cubicBezTo>
                      <a:pt x="552" y="59"/>
                      <a:pt x="583" y="45"/>
                      <a:pt x="612" y="48"/>
                    </a:cubicBezTo>
                    <a:cubicBezTo>
                      <a:pt x="420" y="7"/>
                      <a:pt x="420" y="7"/>
                      <a:pt x="420" y="7"/>
                    </a:cubicBezTo>
                    <a:cubicBezTo>
                      <a:pt x="389" y="0"/>
                      <a:pt x="354" y="14"/>
                      <a:pt x="322" y="49"/>
                    </a:cubicBezTo>
                    <a:cubicBezTo>
                      <a:pt x="74" y="325"/>
                      <a:pt x="74" y="325"/>
                      <a:pt x="74" y="325"/>
                    </a:cubicBezTo>
                    <a:cubicBezTo>
                      <a:pt x="72" y="327"/>
                      <a:pt x="70" y="329"/>
                      <a:pt x="68" y="332"/>
                    </a:cubicBezTo>
                    <a:cubicBezTo>
                      <a:pt x="68" y="332"/>
                      <a:pt x="67" y="333"/>
                      <a:pt x="66" y="334"/>
                    </a:cubicBezTo>
                    <a:cubicBezTo>
                      <a:pt x="65" y="335"/>
                      <a:pt x="64" y="337"/>
                      <a:pt x="63" y="338"/>
                    </a:cubicBezTo>
                    <a:cubicBezTo>
                      <a:pt x="62" y="339"/>
                      <a:pt x="61" y="340"/>
                      <a:pt x="61" y="341"/>
                    </a:cubicBezTo>
                    <a:cubicBezTo>
                      <a:pt x="60" y="343"/>
                      <a:pt x="59" y="344"/>
                      <a:pt x="58" y="346"/>
                    </a:cubicBezTo>
                    <a:cubicBezTo>
                      <a:pt x="57" y="347"/>
                      <a:pt x="56" y="348"/>
                      <a:pt x="55" y="349"/>
                    </a:cubicBezTo>
                    <a:cubicBezTo>
                      <a:pt x="55" y="350"/>
                      <a:pt x="54" y="351"/>
                      <a:pt x="53" y="352"/>
                    </a:cubicBezTo>
                    <a:cubicBezTo>
                      <a:pt x="53" y="353"/>
                      <a:pt x="53" y="353"/>
                      <a:pt x="53" y="353"/>
                    </a:cubicBezTo>
                    <a:cubicBezTo>
                      <a:pt x="51" y="356"/>
                      <a:pt x="49" y="359"/>
                      <a:pt x="46" y="363"/>
                    </a:cubicBezTo>
                    <a:cubicBezTo>
                      <a:pt x="46" y="363"/>
                      <a:pt x="46" y="363"/>
                      <a:pt x="46" y="364"/>
                    </a:cubicBezTo>
                    <a:cubicBezTo>
                      <a:pt x="44" y="367"/>
                      <a:pt x="42" y="370"/>
                      <a:pt x="41" y="373"/>
                    </a:cubicBezTo>
                    <a:cubicBezTo>
                      <a:pt x="40" y="374"/>
                      <a:pt x="40" y="374"/>
                      <a:pt x="40" y="375"/>
                    </a:cubicBezTo>
                    <a:cubicBezTo>
                      <a:pt x="39" y="375"/>
                      <a:pt x="39" y="376"/>
                      <a:pt x="39" y="377"/>
                    </a:cubicBezTo>
                    <a:cubicBezTo>
                      <a:pt x="38" y="379"/>
                      <a:pt x="37" y="380"/>
                      <a:pt x="36" y="382"/>
                    </a:cubicBezTo>
                    <a:cubicBezTo>
                      <a:pt x="35" y="384"/>
                      <a:pt x="35" y="385"/>
                      <a:pt x="34" y="386"/>
                    </a:cubicBezTo>
                    <a:cubicBezTo>
                      <a:pt x="33" y="388"/>
                      <a:pt x="32" y="390"/>
                      <a:pt x="31" y="393"/>
                    </a:cubicBezTo>
                    <a:cubicBezTo>
                      <a:pt x="31" y="393"/>
                      <a:pt x="30" y="394"/>
                      <a:pt x="30" y="395"/>
                    </a:cubicBezTo>
                    <a:cubicBezTo>
                      <a:pt x="30" y="396"/>
                      <a:pt x="30" y="396"/>
                      <a:pt x="30" y="396"/>
                    </a:cubicBezTo>
                    <a:cubicBezTo>
                      <a:pt x="29" y="398"/>
                      <a:pt x="28" y="400"/>
                      <a:pt x="27" y="402"/>
                    </a:cubicBezTo>
                    <a:cubicBezTo>
                      <a:pt x="27" y="403"/>
                      <a:pt x="26" y="404"/>
                      <a:pt x="26" y="405"/>
                    </a:cubicBezTo>
                    <a:cubicBezTo>
                      <a:pt x="25" y="408"/>
                      <a:pt x="24" y="410"/>
                      <a:pt x="23" y="412"/>
                    </a:cubicBezTo>
                    <a:cubicBezTo>
                      <a:pt x="23" y="413"/>
                      <a:pt x="22" y="414"/>
                      <a:pt x="22" y="415"/>
                    </a:cubicBezTo>
                    <a:cubicBezTo>
                      <a:pt x="22" y="415"/>
                      <a:pt x="22" y="415"/>
                      <a:pt x="22" y="415"/>
                    </a:cubicBezTo>
                    <a:cubicBezTo>
                      <a:pt x="21" y="418"/>
                      <a:pt x="20" y="420"/>
                      <a:pt x="19" y="423"/>
                    </a:cubicBezTo>
                    <a:cubicBezTo>
                      <a:pt x="19" y="423"/>
                      <a:pt x="19" y="424"/>
                      <a:pt x="19" y="425"/>
                    </a:cubicBezTo>
                    <a:cubicBezTo>
                      <a:pt x="18" y="428"/>
                      <a:pt x="17" y="431"/>
                      <a:pt x="16" y="434"/>
                    </a:cubicBezTo>
                    <a:cubicBezTo>
                      <a:pt x="16" y="434"/>
                      <a:pt x="16" y="434"/>
                      <a:pt x="16" y="434"/>
                    </a:cubicBezTo>
                    <a:cubicBezTo>
                      <a:pt x="15" y="435"/>
                      <a:pt x="15" y="436"/>
                      <a:pt x="15" y="437"/>
                    </a:cubicBezTo>
                    <a:cubicBezTo>
                      <a:pt x="14" y="439"/>
                      <a:pt x="13" y="442"/>
                      <a:pt x="13" y="444"/>
                    </a:cubicBezTo>
                    <a:cubicBezTo>
                      <a:pt x="12" y="445"/>
                      <a:pt x="12" y="447"/>
                      <a:pt x="12" y="448"/>
                    </a:cubicBezTo>
                    <a:cubicBezTo>
                      <a:pt x="11" y="450"/>
                      <a:pt x="11" y="452"/>
                      <a:pt x="10" y="454"/>
                    </a:cubicBezTo>
                    <a:cubicBezTo>
                      <a:pt x="10" y="455"/>
                      <a:pt x="10" y="455"/>
                      <a:pt x="10" y="455"/>
                    </a:cubicBezTo>
                    <a:cubicBezTo>
                      <a:pt x="10" y="456"/>
                      <a:pt x="10" y="457"/>
                      <a:pt x="9" y="458"/>
                    </a:cubicBezTo>
                    <a:cubicBezTo>
                      <a:pt x="9" y="460"/>
                      <a:pt x="8" y="462"/>
                      <a:pt x="8" y="464"/>
                    </a:cubicBezTo>
                    <a:cubicBezTo>
                      <a:pt x="8" y="466"/>
                      <a:pt x="7" y="467"/>
                      <a:pt x="7" y="469"/>
                    </a:cubicBezTo>
                    <a:cubicBezTo>
                      <a:pt x="7" y="471"/>
                      <a:pt x="6" y="473"/>
                      <a:pt x="6" y="475"/>
                    </a:cubicBezTo>
                    <a:cubicBezTo>
                      <a:pt x="6" y="475"/>
                      <a:pt x="6" y="475"/>
                      <a:pt x="6" y="476"/>
                    </a:cubicBezTo>
                    <a:cubicBezTo>
                      <a:pt x="6" y="477"/>
                      <a:pt x="5" y="478"/>
                      <a:pt x="5" y="479"/>
                    </a:cubicBezTo>
                    <a:cubicBezTo>
                      <a:pt x="5" y="481"/>
                      <a:pt x="4" y="483"/>
                      <a:pt x="4" y="486"/>
                    </a:cubicBezTo>
                    <a:cubicBezTo>
                      <a:pt x="4" y="487"/>
                      <a:pt x="4" y="488"/>
                      <a:pt x="4" y="490"/>
                    </a:cubicBezTo>
                    <a:cubicBezTo>
                      <a:pt x="3" y="492"/>
                      <a:pt x="3" y="494"/>
                      <a:pt x="3" y="497"/>
                    </a:cubicBezTo>
                    <a:cubicBezTo>
                      <a:pt x="3" y="497"/>
                      <a:pt x="2" y="498"/>
                      <a:pt x="2" y="499"/>
                    </a:cubicBezTo>
                    <a:cubicBezTo>
                      <a:pt x="2" y="500"/>
                      <a:pt x="2" y="500"/>
                      <a:pt x="2" y="501"/>
                    </a:cubicBezTo>
                    <a:cubicBezTo>
                      <a:pt x="2" y="504"/>
                      <a:pt x="1" y="508"/>
                      <a:pt x="1" y="512"/>
                    </a:cubicBezTo>
                    <a:cubicBezTo>
                      <a:pt x="1" y="512"/>
                      <a:pt x="1" y="512"/>
                      <a:pt x="1" y="513"/>
                    </a:cubicBezTo>
                    <a:cubicBezTo>
                      <a:pt x="1" y="517"/>
                      <a:pt x="1" y="521"/>
                      <a:pt x="1" y="525"/>
                    </a:cubicBezTo>
                    <a:cubicBezTo>
                      <a:pt x="0" y="525"/>
                      <a:pt x="0" y="526"/>
                      <a:pt x="0" y="526"/>
                    </a:cubicBezTo>
                    <a:cubicBezTo>
                      <a:pt x="0" y="527"/>
                      <a:pt x="0" y="528"/>
                      <a:pt x="0" y="529"/>
                    </a:cubicBezTo>
                    <a:cubicBezTo>
                      <a:pt x="0" y="531"/>
                      <a:pt x="0" y="533"/>
                      <a:pt x="0" y="535"/>
                    </a:cubicBezTo>
                    <a:cubicBezTo>
                      <a:pt x="0" y="536"/>
                      <a:pt x="0" y="538"/>
                      <a:pt x="0" y="539"/>
                    </a:cubicBezTo>
                    <a:cubicBezTo>
                      <a:pt x="0" y="541"/>
                      <a:pt x="0" y="543"/>
                      <a:pt x="0" y="545"/>
                    </a:cubicBezTo>
                    <a:cubicBezTo>
                      <a:pt x="0" y="546"/>
                      <a:pt x="1" y="548"/>
                      <a:pt x="1" y="550"/>
                    </a:cubicBezTo>
                    <a:cubicBezTo>
                      <a:pt x="1" y="551"/>
                      <a:pt x="1" y="553"/>
                      <a:pt x="1" y="555"/>
                    </a:cubicBezTo>
                    <a:cubicBezTo>
                      <a:pt x="1" y="556"/>
                      <a:pt x="1" y="558"/>
                      <a:pt x="1" y="559"/>
                    </a:cubicBezTo>
                    <a:cubicBezTo>
                      <a:pt x="1" y="561"/>
                      <a:pt x="1" y="563"/>
                      <a:pt x="2" y="565"/>
                    </a:cubicBezTo>
                    <a:cubicBezTo>
                      <a:pt x="2" y="566"/>
                      <a:pt x="2" y="566"/>
                      <a:pt x="2" y="567"/>
                    </a:cubicBezTo>
                    <a:cubicBezTo>
                      <a:pt x="2" y="568"/>
                      <a:pt x="2" y="568"/>
                      <a:pt x="2" y="569"/>
                    </a:cubicBezTo>
                    <a:cubicBezTo>
                      <a:pt x="2" y="572"/>
                      <a:pt x="3" y="575"/>
                      <a:pt x="3" y="579"/>
                    </a:cubicBezTo>
                    <a:cubicBezTo>
                      <a:pt x="3" y="579"/>
                      <a:pt x="3" y="580"/>
                      <a:pt x="4" y="580"/>
                    </a:cubicBezTo>
                    <a:cubicBezTo>
                      <a:pt x="4" y="584"/>
                      <a:pt x="5" y="588"/>
                      <a:pt x="6" y="591"/>
                    </a:cubicBezTo>
                    <a:cubicBezTo>
                      <a:pt x="6" y="592"/>
                      <a:pt x="6" y="593"/>
                      <a:pt x="6" y="594"/>
                    </a:cubicBezTo>
                    <a:cubicBezTo>
                      <a:pt x="7" y="597"/>
                      <a:pt x="7" y="600"/>
                      <a:pt x="8" y="603"/>
                    </a:cubicBezTo>
                    <a:cubicBezTo>
                      <a:pt x="8" y="604"/>
                      <a:pt x="9" y="605"/>
                      <a:pt x="9" y="606"/>
                    </a:cubicBezTo>
                    <a:cubicBezTo>
                      <a:pt x="10" y="609"/>
                      <a:pt x="11" y="613"/>
                      <a:pt x="12" y="616"/>
                    </a:cubicBezTo>
                    <a:cubicBezTo>
                      <a:pt x="19" y="636"/>
                      <a:pt x="19" y="636"/>
                      <a:pt x="19" y="636"/>
                    </a:cubicBezTo>
                    <a:cubicBezTo>
                      <a:pt x="19" y="637"/>
                      <a:pt x="19" y="638"/>
                      <a:pt x="20" y="639"/>
                    </a:cubicBezTo>
                    <a:cubicBezTo>
                      <a:pt x="20" y="640"/>
                      <a:pt x="20" y="641"/>
                      <a:pt x="21" y="642"/>
                    </a:cubicBezTo>
                    <a:cubicBezTo>
                      <a:pt x="21" y="643"/>
                      <a:pt x="22" y="645"/>
                      <a:pt x="22" y="646"/>
                    </a:cubicBezTo>
                    <a:cubicBezTo>
                      <a:pt x="23" y="647"/>
                      <a:pt x="23" y="648"/>
                      <a:pt x="24" y="650"/>
                    </a:cubicBezTo>
                    <a:cubicBezTo>
                      <a:pt x="24" y="651"/>
                      <a:pt x="25" y="652"/>
                      <a:pt x="25" y="654"/>
                    </a:cubicBezTo>
                    <a:cubicBezTo>
                      <a:pt x="26" y="655"/>
                      <a:pt x="26" y="656"/>
                      <a:pt x="27" y="657"/>
                    </a:cubicBezTo>
                    <a:cubicBezTo>
                      <a:pt x="28" y="658"/>
                      <a:pt x="28" y="660"/>
                      <a:pt x="29" y="661"/>
                    </a:cubicBezTo>
                    <a:cubicBezTo>
                      <a:pt x="29" y="662"/>
                      <a:pt x="30" y="663"/>
                      <a:pt x="31" y="664"/>
                    </a:cubicBezTo>
                    <a:cubicBezTo>
                      <a:pt x="31" y="665"/>
                      <a:pt x="32" y="667"/>
                      <a:pt x="33" y="668"/>
                    </a:cubicBezTo>
                    <a:cubicBezTo>
                      <a:pt x="33" y="668"/>
                      <a:pt x="33" y="669"/>
                      <a:pt x="33" y="669"/>
                    </a:cubicBezTo>
                    <a:cubicBezTo>
                      <a:pt x="34" y="669"/>
                      <a:pt x="34" y="670"/>
                      <a:pt x="34" y="670"/>
                    </a:cubicBezTo>
                    <a:cubicBezTo>
                      <a:pt x="35" y="672"/>
                      <a:pt x="36" y="674"/>
                      <a:pt x="38" y="676"/>
                    </a:cubicBezTo>
                    <a:cubicBezTo>
                      <a:pt x="38" y="676"/>
                      <a:pt x="39" y="677"/>
                      <a:pt x="39" y="678"/>
                    </a:cubicBezTo>
                    <a:cubicBezTo>
                      <a:pt x="41" y="680"/>
                      <a:pt x="42" y="682"/>
                      <a:pt x="44" y="684"/>
                    </a:cubicBezTo>
                    <a:cubicBezTo>
                      <a:pt x="44" y="685"/>
                      <a:pt x="44" y="685"/>
                      <a:pt x="44" y="685"/>
                    </a:cubicBezTo>
                    <a:cubicBezTo>
                      <a:pt x="45" y="685"/>
                      <a:pt x="45" y="685"/>
                      <a:pt x="45" y="686"/>
                    </a:cubicBezTo>
                    <a:cubicBezTo>
                      <a:pt x="47" y="687"/>
                      <a:pt x="48" y="689"/>
                      <a:pt x="49" y="690"/>
                    </a:cubicBezTo>
                    <a:cubicBezTo>
                      <a:pt x="50" y="690"/>
                      <a:pt x="50" y="691"/>
                      <a:pt x="51" y="692"/>
                    </a:cubicBezTo>
                    <a:cubicBezTo>
                      <a:pt x="52" y="693"/>
                      <a:pt x="53" y="694"/>
                      <a:pt x="54" y="695"/>
                    </a:cubicBezTo>
                    <a:cubicBezTo>
                      <a:pt x="55" y="696"/>
                      <a:pt x="55" y="696"/>
                      <a:pt x="55" y="696"/>
                    </a:cubicBezTo>
                    <a:cubicBezTo>
                      <a:pt x="55" y="696"/>
                      <a:pt x="56" y="696"/>
                      <a:pt x="56" y="697"/>
                    </a:cubicBezTo>
                    <a:cubicBezTo>
                      <a:pt x="57" y="697"/>
                      <a:pt x="58" y="698"/>
                      <a:pt x="59" y="699"/>
                    </a:cubicBezTo>
                    <a:cubicBezTo>
                      <a:pt x="60" y="700"/>
                      <a:pt x="61" y="700"/>
                      <a:pt x="61" y="701"/>
                    </a:cubicBezTo>
                    <a:cubicBezTo>
                      <a:pt x="62" y="701"/>
                      <a:pt x="63" y="702"/>
                      <a:pt x="64" y="703"/>
                    </a:cubicBezTo>
                    <a:cubicBezTo>
                      <a:pt x="65" y="703"/>
                      <a:pt x="65" y="703"/>
                      <a:pt x="65" y="704"/>
                    </a:cubicBezTo>
                    <a:cubicBezTo>
                      <a:pt x="66" y="704"/>
                      <a:pt x="66" y="704"/>
                      <a:pt x="67" y="704"/>
                    </a:cubicBezTo>
                    <a:cubicBezTo>
                      <a:pt x="68" y="705"/>
                      <a:pt x="68" y="705"/>
                      <a:pt x="69" y="706"/>
                    </a:cubicBezTo>
                    <a:cubicBezTo>
                      <a:pt x="70" y="706"/>
                      <a:pt x="71" y="707"/>
                      <a:pt x="72" y="707"/>
                    </a:cubicBezTo>
                    <a:cubicBezTo>
                      <a:pt x="73" y="708"/>
                      <a:pt x="74" y="708"/>
                      <a:pt x="75" y="709"/>
                    </a:cubicBezTo>
                    <a:cubicBezTo>
                      <a:pt x="75" y="709"/>
                      <a:pt x="76" y="709"/>
                      <a:pt x="76" y="709"/>
                    </a:cubicBezTo>
                    <a:cubicBezTo>
                      <a:pt x="77" y="710"/>
                      <a:pt x="77" y="710"/>
                      <a:pt x="77" y="710"/>
                    </a:cubicBezTo>
                    <a:cubicBezTo>
                      <a:pt x="78" y="710"/>
                      <a:pt x="79" y="711"/>
                      <a:pt x="80" y="711"/>
                    </a:cubicBezTo>
                    <a:cubicBezTo>
                      <a:pt x="81" y="711"/>
                      <a:pt x="82" y="712"/>
                      <a:pt x="83" y="712"/>
                    </a:cubicBezTo>
                    <a:cubicBezTo>
                      <a:pt x="84" y="712"/>
                      <a:pt x="85" y="712"/>
                      <a:pt x="86" y="713"/>
                    </a:cubicBezTo>
                    <a:cubicBezTo>
                      <a:pt x="87" y="713"/>
                      <a:pt x="87" y="713"/>
                      <a:pt x="88" y="713"/>
                    </a:cubicBezTo>
                    <a:cubicBezTo>
                      <a:pt x="89" y="713"/>
                      <a:pt x="89" y="714"/>
                      <a:pt x="90" y="714"/>
                    </a:cubicBezTo>
                    <a:lnTo>
                      <a:pt x="290" y="756"/>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0" name="组合 9"/>
            <p:cNvGrpSpPr/>
            <p:nvPr/>
          </p:nvGrpSpPr>
          <p:grpSpPr>
            <a:xfrm>
              <a:off x="4142899" y="4447121"/>
              <a:ext cx="2063750" cy="1616075"/>
              <a:chOff x="908050" y="5954713"/>
              <a:chExt cx="2063750" cy="1616075"/>
            </a:xfrm>
          </p:grpSpPr>
          <p:sp>
            <p:nvSpPr>
              <p:cNvPr id="11" name="Freeform 234"/>
              <p:cNvSpPr/>
              <p:nvPr>
                <p:custDataLst>
                  <p:tags r:id="rId5"/>
                </p:custDataLst>
              </p:nvPr>
            </p:nvSpPr>
            <p:spPr bwMode="auto">
              <a:xfrm>
                <a:off x="908050" y="5954713"/>
                <a:ext cx="2063750" cy="1193800"/>
              </a:xfrm>
              <a:custGeom>
                <a:gdLst>
                  <a:gd name="T0" fmla="*/ 1621 w 1975"/>
                  <a:gd name="T1" fmla="*/ 203 h 1143"/>
                  <a:gd name="T2" fmla="*/ 1625 w 1975"/>
                  <a:gd name="T3" fmla="*/ 939 h 1143"/>
                  <a:gd name="T4" fmla="*/ 354 w 1975"/>
                  <a:gd name="T5" fmla="*/ 939 h 1143"/>
                  <a:gd name="T6" fmla="*/ 350 w 1975"/>
                  <a:gd name="T7" fmla="*/ 203 h 1143"/>
                  <a:gd name="T8" fmla="*/ 1621 w 1975"/>
                  <a:gd name="T9" fmla="*/ 203 h 1143"/>
                </a:gdLst>
                <a:cxnLst>
                  <a:cxn ang="0">
                    <a:pos x="T0" y="T1"/>
                  </a:cxn>
                  <a:cxn ang="0">
                    <a:pos x="T2" y="T3"/>
                  </a:cxn>
                  <a:cxn ang="0">
                    <a:pos x="T4" y="T5"/>
                  </a:cxn>
                  <a:cxn ang="0">
                    <a:pos x="T6" y="T7"/>
                  </a:cxn>
                  <a:cxn ang="0">
                    <a:pos x="T8" y="T9"/>
                  </a:cxn>
                </a:cxnLst>
                <a:rect l="0" t="0" r="r" b="b"/>
                <a:pathLst>
                  <a:path w="1975" h="1143">
                    <a:moveTo>
                      <a:pt x="1621" y="203"/>
                    </a:moveTo>
                    <a:cubicBezTo>
                      <a:pt x="1973" y="406"/>
                      <a:pt x="1975" y="736"/>
                      <a:pt x="1625" y="939"/>
                    </a:cubicBezTo>
                    <a:cubicBezTo>
                      <a:pt x="1276" y="1143"/>
                      <a:pt x="706" y="1143"/>
                      <a:pt x="354" y="939"/>
                    </a:cubicBezTo>
                    <a:cubicBezTo>
                      <a:pt x="2" y="736"/>
                      <a:pt x="0" y="406"/>
                      <a:pt x="350" y="203"/>
                    </a:cubicBezTo>
                    <a:cubicBezTo>
                      <a:pt x="700" y="0"/>
                      <a:pt x="1269" y="0"/>
                      <a:pt x="1621" y="203"/>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reeform 235"/>
              <p:cNvSpPr/>
              <p:nvPr>
                <p:custDataLst>
                  <p:tags r:id="rId6"/>
                </p:custDataLst>
              </p:nvPr>
            </p:nvSpPr>
            <p:spPr bwMode="auto">
              <a:xfrm>
                <a:off x="1050925" y="6037263"/>
                <a:ext cx="1779588" cy="1028700"/>
              </a:xfrm>
              <a:custGeom>
                <a:gdLst>
                  <a:gd name="T0" fmla="*/ 1398 w 1703"/>
                  <a:gd name="T1" fmla="*/ 175 h 985"/>
                  <a:gd name="T2" fmla="*/ 1401 w 1703"/>
                  <a:gd name="T3" fmla="*/ 810 h 985"/>
                  <a:gd name="T4" fmla="*/ 306 w 1703"/>
                  <a:gd name="T5" fmla="*/ 810 h 985"/>
                  <a:gd name="T6" fmla="*/ 302 w 1703"/>
                  <a:gd name="T7" fmla="*/ 175 h 985"/>
                  <a:gd name="T8" fmla="*/ 1398 w 1703"/>
                  <a:gd name="T9" fmla="*/ 175 h 985"/>
                </a:gdLst>
                <a:cxnLst>
                  <a:cxn ang="0">
                    <a:pos x="T0" y="T1"/>
                  </a:cxn>
                  <a:cxn ang="0">
                    <a:pos x="T2" y="T3"/>
                  </a:cxn>
                  <a:cxn ang="0">
                    <a:pos x="T4" y="T5"/>
                  </a:cxn>
                  <a:cxn ang="0">
                    <a:pos x="T6" y="T7"/>
                  </a:cxn>
                  <a:cxn ang="0">
                    <a:pos x="T8" y="T9"/>
                  </a:cxn>
                </a:cxnLst>
                <a:rect l="0" t="0" r="r" b="b"/>
                <a:pathLst>
                  <a:path w="1703" h="984">
                    <a:moveTo>
                      <a:pt x="1398" y="175"/>
                    </a:moveTo>
                    <a:cubicBezTo>
                      <a:pt x="1702" y="350"/>
                      <a:pt x="1703" y="634"/>
                      <a:pt x="1401" y="810"/>
                    </a:cubicBezTo>
                    <a:cubicBezTo>
                      <a:pt x="1100" y="985"/>
                      <a:pt x="609" y="985"/>
                      <a:pt x="306" y="810"/>
                    </a:cubicBezTo>
                    <a:cubicBezTo>
                      <a:pt x="2" y="634"/>
                      <a:pt x="0" y="350"/>
                      <a:pt x="302" y="175"/>
                    </a:cubicBezTo>
                    <a:cubicBezTo>
                      <a:pt x="604" y="0"/>
                      <a:pt x="1094" y="0"/>
                      <a:pt x="1398" y="175"/>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 name="Freeform 236"/>
              <p:cNvSpPr/>
              <p:nvPr>
                <p:custDataLst>
                  <p:tags r:id="rId7"/>
                </p:custDataLst>
              </p:nvPr>
            </p:nvSpPr>
            <p:spPr bwMode="auto">
              <a:xfrm>
                <a:off x="1146175" y="6091238"/>
                <a:ext cx="1590675" cy="920750"/>
              </a:xfrm>
              <a:custGeom>
                <a:gdLst>
                  <a:gd name="T0" fmla="*/ 1249 w 1522"/>
                  <a:gd name="T1" fmla="*/ 157 h 881"/>
                  <a:gd name="T2" fmla="*/ 1252 w 1522"/>
                  <a:gd name="T3" fmla="*/ 724 h 881"/>
                  <a:gd name="T4" fmla="*/ 273 w 1522"/>
                  <a:gd name="T5" fmla="*/ 724 h 881"/>
                  <a:gd name="T6" fmla="*/ 269 w 1522"/>
                  <a:gd name="T7" fmla="*/ 157 h 881"/>
                  <a:gd name="T8" fmla="*/ 1249 w 1522"/>
                  <a:gd name="T9" fmla="*/ 157 h 881"/>
                </a:gdLst>
                <a:cxnLst>
                  <a:cxn ang="0">
                    <a:pos x="T0" y="T1"/>
                  </a:cxn>
                  <a:cxn ang="0">
                    <a:pos x="T2" y="T3"/>
                  </a:cxn>
                  <a:cxn ang="0">
                    <a:pos x="T4" y="T5"/>
                  </a:cxn>
                  <a:cxn ang="0">
                    <a:pos x="T6" y="T7"/>
                  </a:cxn>
                  <a:cxn ang="0">
                    <a:pos x="T8" y="T9"/>
                  </a:cxn>
                </a:cxnLst>
                <a:rect l="0" t="0" r="r" b="b"/>
                <a:pathLst>
                  <a:path w="1522" h="881">
                    <a:moveTo>
                      <a:pt x="1249" y="157"/>
                    </a:moveTo>
                    <a:cubicBezTo>
                      <a:pt x="1520" y="313"/>
                      <a:pt x="1522" y="567"/>
                      <a:pt x="1252" y="724"/>
                    </a:cubicBezTo>
                    <a:cubicBezTo>
                      <a:pt x="983" y="881"/>
                      <a:pt x="544" y="881"/>
                      <a:pt x="273" y="724"/>
                    </a:cubicBezTo>
                    <a:cubicBezTo>
                      <a:pt x="1" y="567"/>
                      <a:pt x="0" y="313"/>
                      <a:pt x="269" y="157"/>
                    </a:cubicBezTo>
                    <a:cubicBezTo>
                      <a:pt x="539" y="0"/>
                      <a:pt x="978" y="0"/>
                      <a:pt x="1249" y="157"/>
                    </a:cubicBezTo>
                    <a:close/>
                  </a:path>
                </a:pathLst>
              </a:custGeom>
              <a:solidFill>
                <a:schemeClr val="tx1">
                  <a:lumMod val="65000"/>
                  <a:lumOff val="3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reeform 237"/>
              <p:cNvSpPr/>
              <p:nvPr>
                <p:custDataLst>
                  <p:tags r:id="rId8"/>
                </p:custDataLst>
              </p:nvPr>
            </p:nvSpPr>
            <p:spPr bwMode="auto">
              <a:xfrm>
                <a:off x="998538" y="6548438"/>
                <a:ext cx="1881188" cy="1022350"/>
              </a:xfrm>
              <a:custGeom>
                <a:gdLst>
                  <a:gd name="T0" fmla="*/ 1796 w 1800"/>
                  <a:gd name="T1" fmla="*/ 47 h 979"/>
                  <a:gd name="T2" fmla="*/ 1789 w 1800"/>
                  <a:gd name="T3" fmla="*/ 85 h 979"/>
                  <a:gd name="T4" fmla="*/ 1775 w 1800"/>
                  <a:gd name="T5" fmla="*/ 126 h 979"/>
                  <a:gd name="T6" fmla="*/ 1756 w 1800"/>
                  <a:gd name="T7" fmla="*/ 165 h 979"/>
                  <a:gd name="T8" fmla="*/ 1734 w 1800"/>
                  <a:gd name="T9" fmla="*/ 199 h 979"/>
                  <a:gd name="T10" fmla="*/ 1707 w 1800"/>
                  <a:gd name="T11" fmla="*/ 234 h 979"/>
                  <a:gd name="T12" fmla="*/ 1674 w 1800"/>
                  <a:gd name="T13" fmla="*/ 269 h 979"/>
                  <a:gd name="T14" fmla="*/ 1639 w 1800"/>
                  <a:gd name="T15" fmla="*/ 301 h 979"/>
                  <a:gd name="T16" fmla="*/ 1598 w 1800"/>
                  <a:gd name="T17" fmla="*/ 332 h 979"/>
                  <a:gd name="T18" fmla="*/ 1552 w 1800"/>
                  <a:gd name="T19" fmla="*/ 362 h 979"/>
                  <a:gd name="T20" fmla="*/ 1469 w 1800"/>
                  <a:gd name="T21" fmla="*/ 407 h 979"/>
                  <a:gd name="T22" fmla="*/ 1395 w 1800"/>
                  <a:gd name="T23" fmla="*/ 438 h 979"/>
                  <a:gd name="T24" fmla="*/ 1321 w 1800"/>
                  <a:gd name="T25" fmla="*/ 463 h 979"/>
                  <a:gd name="T26" fmla="*/ 1260 w 1800"/>
                  <a:gd name="T27" fmla="*/ 480 h 979"/>
                  <a:gd name="T28" fmla="*/ 1197 w 1800"/>
                  <a:gd name="T29" fmla="*/ 494 h 979"/>
                  <a:gd name="T30" fmla="*/ 1116 w 1800"/>
                  <a:gd name="T31" fmla="*/ 508 h 979"/>
                  <a:gd name="T32" fmla="*/ 1032 w 1800"/>
                  <a:gd name="T33" fmla="*/ 518 h 979"/>
                  <a:gd name="T34" fmla="*/ 962 w 1800"/>
                  <a:gd name="T35" fmla="*/ 522 h 979"/>
                  <a:gd name="T36" fmla="*/ 895 w 1800"/>
                  <a:gd name="T37" fmla="*/ 523 h 979"/>
                  <a:gd name="T38" fmla="*/ 829 w 1800"/>
                  <a:gd name="T39" fmla="*/ 521 h 979"/>
                  <a:gd name="T40" fmla="*/ 762 w 1800"/>
                  <a:gd name="T41" fmla="*/ 516 h 979"/>
                  <a:gd name="T42" fmla="*/ 689 w 1800"/>
                  <a:gd name="T43" fmla="*/ 508 h 979"/>
                  <a:gd name="T44" fmla="*/ 624 w 1800"/>
                  <a:gd name="T45" fmla="*/ 497 h 979"/>
                  <a:gd name="T46" fmla="*/ 558 w 1800"/>
                  <a:gd name="T47" fmla="*/ 483 h 979"/>
                  <a:gd name="T48" fmla="*/ 481 w 1800"/>
                  <a:gd name="T49" fmla="*/ 462 h 979"/>
                  <a:gd name="T50" fmla="*/ 401 w 1800"/>
                  <a:gd name="T51" fmla="*/ 434 h 979"/>
                  <a:gd name="T52" fmla="*/ 350 w 1800"/>
                  <a:gd name="T53" fmla="*/ 413 h 979"/>
                  <a:gd name="T54" fmla="*/ 300 w 1800"/>
                  <a:gd name="T55" fmla="*/ 388 h 979"/>
                  <a:gd name="T56" fmla="*/ 1 w 1800"/>
                  <a:gd name="T57" fmla="*/ 456 h 979"/>
                  <a:gd name="T58" fmla="*/ 315 w 1800"/>
                  <a:gd name="T59" fmla="*/ 853 h 979"/>
                  <a:gd name="T60" fmla="*/ 366 w 1800"/>
                  <a:gd name="T61" fmla="*/ 877 h 979"/>
                  <a:gd name="T62" fmla="*/ 419 w 1800"/>
                  <a:gd name="T63" fmla="*/ 897 h 979"/>
                  <a:gd name="T64" fmla="*/ 504 w 1800"/>
                  <a:gd name="T65" fmla="*/ 925 h 979"/>
                  <a:gd name="T66" fmla="*/ 557 w 1800"/>
                  <a:gd name="T67" fmla="*/ 939 h 979"/>
                  <a:gd name="T68" fmla="*/ 614 w 1800"/>
                  <a:gd name="T69" fmla="*/ 952 h 979"/>
                  <a:gd name="T70" fmla="*/ 683 w 1800"/>
                  <a:gd name="T71" fmla="*/ 963 h 979"/>
                  <a:gd name="T72" fmla="*/ 738 w 1800"/>
                  <a:gd name="T73" fmla="*/ 970 h 979"/>
                  <a:gd name="T74" fmla="*/ 796 w 1800"/>
                  <a:gd name="T75" fmla="*/ 975 h 979"/>
                  <a:gd name="T76" fmla="*/ 861 w 1800"/>
                  <a:gd name="T77" fmla="*/ 978 h 979"/>
                  <a:gd name="T78" fmla="*/ 916 w 1800"/>
                  <a:gd name="T79" fmla="*/ 979 h 979"/>
                  <a:gd name="T80" fmla="*/ 975 w 1800"/>
                  <a:gd name="T81" fmla="*/ 977 h 979"/>
                  <a:gd name="T82" fmla="*/ 1054 w 1800"/>
                  <a:gd name="T83" fmla="*/ 972 h 979"/>
                  <a:gd name="T84" fmla="*/ 1114 w 1800"/>
                  <a:gd name="T85" fmla="*/ 964 h 979"/>
                  <a:gd name="T86" fmla="*/ 1186 w 1800"/>
                  <a:gd name="T87" fmla="*/ 952 h 979"/>
                  <a:gd name="T88" fmla="*/ 1249 w 1800"/>
                  <a:gd name="T89" fmla="*/ 939 h 979"/>
                  <a:gd name="T90" fmla="*/ 1315 w 1800"/>
                  <a:gd name="T91" fmla="*/ 921 h 979"/>
                  <a:gd name="T92" fmla="*/ 1370 w 1800"/>
                  <a:gd name="T93" fmla="*/ 903 h 979"/>
                  <a:gd name="T94" fmla="*/ 1446 w 1800"/>
                  <a:gd name="T95" fmla="*/ 873 h 979"/>
                  <a:gd name="T96" fmla="*/ 1517 w 1800"/>
                  <a:gd name="T97" fmla="*/ 838 h 979"/>
                  <a:gd name="T98" fmla="*/ 1574 w 1800"/>
                  <a:gd name="T99" fmla="*/ 803 h 979"/>
                  <a:gd name="T100" fmla="*/ 1618 w 1800"/>
                  <a:gd name="T101" fmla="*/ 772 h 979"/>
                  <a:gd name="T102" fmla="*/ 1657 w 1800"/>
                  <a:gd name="T103" fmla="*/ 740 h 979"/>
                  <a:gd name="T104" fmla="*/ 1685 w 1800"/>
                  <a:gd name="T105" fmla="*/ 713 h 979"/>
                  <a:gd name="T106" fmla="*/ 1714 w 1800"/>
                  <a:gd name="T107" fmla="*/ 680 h 979"/>
                  <a:gd name="T108" fmla="*/ 1733 w 1800"/>
                  <a:gd name="T109" fmla="*/ 655 h 979"/>
                  <a:gd name="T110" fmla="*/ 1754 w 1800"/>
                  <a:gd name="T111" fmla="*/ 621 h 979"/>
                  <a:gd name="T112" fmla="*/ 1773 w 1800"/>
                  <a:gd name="T113" fmla="*/ 582 h 979"/>
                  <a:gd name="T114" fmla="*/ 1786 w 1800"/>
                  <a:gd name="T115" fmla="*/ 547 h 979"/>
                  <a:gd name="T116" fmla="*/ 1793 w 1800"/>
                  <a:gd name="T117" fmla="*/ 516 h 979"/>
                  <a:gd name="T118" fmla="*/ 1798 w 1800"/>
                  <a:gd name="T119" fmla="*/ 478 h 97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800" h="979">
                    <a:moveTo>
                      <a:pt x="1799" y="15"/>
                    </a:moveTo>
                    <a:cubicBezTo>
                      <a:pt x="1799" y="17"/>
                      <a:pt x="1799" y="19"/>
                      <a:pt x="1799" y="22"/>
                    </a:cubicBezTo>
                    <a:cubicBezTo>
                      <a:pt x="1799" y="24"/>
                      <a:pt x="1799" y="26"/>
                      <a:pt x="1799" y="28"/>
                    </a:cubicBezTo>
                    <a:cubicBezTo>
                      <a:pt x="1798" y="30"/>
                      <a:pt x="1798" y="32"/>
                      <a:pt x="1798" y="34"/>
                    </a:cubicBezTo>
                    <a:cubicBezTo>
                      <a:pt x="1798" y="36"/>
                      <a:pt x="1798" y="38"/>
                      <a:pt x="1797" y="40"/>
                    </a:cubicBezTo>
                    <a:cubicBezTo>
                      <a:pt x="1797" y="43"/>
                      <a:pt x="1797" y="45"/>
                      <a:pt x="1796" y="47"/>
                    </a:cubicBezTo>
                    <a:cubicBezTo>
                      <a:pt x="1796" y="49"/>
                      <a:pt x="1796" y="51"/>
                      <a:pt x="1796" y="53"/>
                    </a:cubicBezTo>
                    <a:cubicBezTo>
                      <a:pt x="1795" y="55"/>
                      <a:pt x="1795" y="57"/>
                      <a:pt x="1794" y="60"/>
                    </a:cubicBezTo>
                    <a:cubicBezTo>
                      <a:pt x="1794" y="62"/>
                      <a:pt x="1794" y="64"/>
                      <a:pt x="1793" y="65"/>
                    </a:cubicBezTo>
                    <a:cubicBezTo>
                      <a:pt x="1793" y="68"/>
                      <a:pt x="1792" y="70"/>
                      <a:pt x="1792" y="72"/>
                    </a:cubicBezTo>
                    <a:cubicBezTo>
                      <a:pt x="1791" y="74"/>
                      <a:pt x="1791" y="76"/>
                      <a:pt x="1790" y="78"/>
                    </a:cubicBezTo>
                    <a:cubicBezTo>
                      <a:pt x="1790" y="80"/>
                      <a:pt x="1789" y="83"/>
                      <a:pt x="1789" y="85"/>
                    </a:cubicBezTo>
                    <a:cubicBezTo>
                      <a:pt x="1788" y="87"/>
                      <a:pt x="1788" y="89"/>
                      <a:pt x="1787" y="90"/>
                    </a:cubicBezTo>
                    <a:cubicBezTo>
                      <a:pt x="1786" y="93"/>
                      <a:pt x="1786" y="95"/>
                      <a:pt x="1785" y="98"/>
                    </a:cubicBezTo>
                    <a:cubicBezTo>
                      <a:pt x="1784" y="99"/>
                      <a:pt x="1784" y="101"/>
                      <a:pt x="1783" y="103"/>
                    </a:cubicBezTo>
                    <a:cubicBezTo>
                      <a:pt x="1782" y="105"/>
                      <a:pt x="1782" y="108"/>
                      <a:pt x="1781" y="110"/>
                    </a:cubicBezTo>
                    <a:cubicBezTo>
                      <a:pt x="1780" y="112"/>
                      <a:pt x="1779" y="114"/>
                      <a:pt x="1779" y="115"/>
                    </a:cubicBezTo>
                    <a:cubicBezTo>
                      <a:pt x="1778" y="119"/>
                      <a:pt x="1776" y="122"/>
                      <a:pt x="1775" y="126"/>
                    </a:cubicBezTo>
                    <a:cubicBezTo>
                      <a:pt x="1774" y="127"/>
                      <a:pt x="1774" y="127"/>
                      <a:pt x="1774" y="128"/>
                    </a:cubicBezTo>
                    <a:cubicBezTo>
                      <a:pt x="1772" y="132"/>
                      <a:pt x="1770" y="136"/>
                      <a:pt x="1768" y="140"/>
                    </a:cubicBezTo>
                    <a:cubicBezTo>
                      <a:pt x="1768" y="142"/>
                      <a:pt x="1767" y="143"/>
                      <a:pt x="1766" y="144"/>
                    </a:cubicBezTo>
                    <a:cubicBezTo>
                      <a:pt x="1765" y="147"/>
                      <a:pt x="1764" y="150"/>
                      <a:pt x="1762" y="153"/>
                    </a:cubicBezTo>
                    <a:cubicBezTo>
                      <a:pt x="1761" y="154"/>
                      <a:pt x="1761" y="156"/>
                      <a:pt x="1760" y="157"/>
                    </a:cubicBezTo>
                    <a:cubicBezTo>
                      <a:pt x="1758" y="160"/>
                      <a:pt x="1757" y="162"/>
                      <a:pt x="1756" y="165"/>
                    </a:cubicBezTo>
                    <a:cubicBezTo>
                      <a:pt x="1754" y="168"/>
                      <a:pt x="1752" y="172"/>
                      <a:pt x="1750" y="175"/>
                    </a:cubicBezTo>
                    <a:cubicBezTo>
                      <a:pt x="1749" y="176"/>
                      <a:pt x="1749" y="176"/>
                      <a:pt x="1749" y="177"/>
                    </a:cubicBezTo>
                    <a:cubicBezTo>
                      <a:pt x="1747" y="180"/>
                      <a:pt x="1744" y="184"/>
                      <a:pt x="1742" y="187"/>
                    </a:cubicBezTo>
                    <a:cubicBezTo>
                      <a:pt x="1742" y="188"/>
                      <a:pt x="1742" y="188"/>
                      <a:pt x="1741" y="189"/>
                    </a:cubicBezTo>
                    <a:cubicBezTo>
                      <a:pt x="1739" y="192"/>
                      <a:pt x="1737" y="195"/>
                      <a:pt x="1734" y="199"/>
                    </a:cubicBezTo>
                    <a:cubicBezTo>
                      <a:pt x="1734" y="199"/>
                      <a:pt x="1734" y="199"/>
                      <a:pt x="1734" y="199"/>
                    </a:cubicBezTo>
                    <a:cubicBezTo>
                      <a:pt x="1731" y="203"/>
                      <a:pt x="1729" y="206"/>
                      <a:pt x="1726" y="210"/>
                    </a:cubicBezTo>
                    <a:cubicBezTo>
                      <a:pt x="1726" y="210"/>
                      <a:pt x="1726" y="211"/>
                      <a:pt x="1725" y="212"/>
                    </a:cubicBezTo>
                    <a:cubicBezTo>
                      <a:pt x="1723" y="215"/>
                      <a:pt x="1720" y="218"/>
                      <a:pt x="1717" y="221"/>
                    </a:cubicBezTo>
                    <a:cubicBezTo>
                      <a:pt x="1717" y="222"/>
                      <a:pt x="1716" y="223"/>
                      <a:pt x="1715" y="224"/>
                    </a:cubicBezTo>
                    <a:cubicBezTo>
                      <a:pt x="1713" y="227"/>
                      <a:pt x="1711" y="230"/>
                      <a:pt x="1708" y="233"/>
                    </a:cubicBezTo>
                    <a:cubicBezTo>
                      <a:pt x="1708" y="233"/>
                      <a:pt x="1707" y="234"/>
                      <a:pt x="1707" y="234"/>
                    </a:cubicBezTo>
                    <a:cubicBezTo>
                      <a:pt x="1704" y="238"/>
                      <a:pt x="1701" y="241"/>
                      <a:pt x="1698" y="244"/>
                    </a:cubicBezTo>
                    <a:cubicBezTo>
                      <a:pt x="1697" y="245"/>
                      <a:pt x="1697" y="246"/>
                      <a:pt x="1696" y="247"/>
                    </a:cubicBezTo>
                    <a:cubicBezTo>
                      <a:pt x="1693" y="250"/>
                      <a:pt x="1691" y="252"/>
                      <a:pt x="1688" y="255"/>
                    </a:cubicBezTo>
                    <a:cubicBezTo>
                      <a:pt x="1687" y="256"/>
                      <a:pt x="1687" y="256"/>
                      <a:pt x="1686" y="257"/>
                    </a:cubicBezTo>
                    <a:cubicBezTo>
                      <a:pt x="1683" y="260"/>
                      <a:pt x="1680" y="263"/>
                      <a:pt x="1677" y="267"/>
                    </a:cubicBezTo>
                    <a:cubicBezTo>
                      <a:pt x="1676" y="267"/>
                      <a:pt x="1675" y="268"/>
                      <a:pt x="1674" y="269"/>
                    </a:cubicBezTo>
                    <a:cubicBezTo>
                      <a:pt x="1672" y="272"/>
                      <a:pt x="1669" y="274"/>
                      <a:pt x="1666" y="277"/>
                    </a:cubicBezTo>
                    <a:cubicBezTo>
                      <a:pt x="1665" y="278"/>
                      <a:pt x="1665" y="278"/>
                      <a:pt x="1664" y="279"/>
                    </a:cubicBezTo>
                    <a:cubicBezTo>
                      <a:pt x="1662" y="281"/>
                      <a:pt x="1660" y="282"/>
                      <a:pt x="1658" y="284"/>
                    </a:cubicBezTo>
                    <a:cubicBezTo>
                      <a:pt x="1656" y="286"/>
                      <a:pt x="1654" y="288"/>
                      <a:pt x="1652" y="290"/>
                    </a:cubicBezTo>
                    <a:cubicBezTo>
                      <a:pt x="1650" y="292"/>
                      <a:pt x="1648" y="293"/>
                      <a:pt x="1646" y="295"/>
                    </a:cubicBezTo>
                    <a:cubicBezTo>
                      <a:pt x="1644" y="297"/>
                      <a:pt x="1641" y="299"/>
                      <a:pt x="1639" y="301"/>
                    </a:cubicBezTo>
                    <a:cubicBezTo>
                      <a:pt x="1637" y="302"/>
                      <a:pt x="1635" y="304"/>
                      <a:pt x="1633" y="306"/>
                    </a:cubicBezTo>
                    <a:cubicBezTo>
                      <a:pt x="1631" y="308"/>
                      <a:pt x="1628" y="310"/>
                      <a:pt x="1626" y="311"/>
                    </a:cubicBezTo>
                    <a:cubicBezTo>
                      <a:pt x="1624" y="313"/>
                      <a:pt x="1621" y="315"/>
                      <a:pt x="1619" y="316"/>
                    </a:cubicBezTo>
                    <a:cubicBezTo>
                      <a:pt x="1617" y="318"/>
                      <a:pt x="1614" y="320"/>
                      <a:pt x="1612" y="322"/>
                    </a:cubicBezTo>
                    <a:cubicBezTo>
                      <a:pt x="1610" y="324"/>
                      <a:pt x="1608" y="325"/>
                      <a:pt x="1605" y="327"/>
                    </a:cubicBezTo>
                    <a:cubicBezTo>
                      <a:pt x="1603" y="329"/>
                      <a:pt x="1600" y="330"/>
                      <a:pt x="1598" y="332"/>
                    </a:cubicBezTo>
                    <a:cubicBezTo>
                      <a:pt x="1595" y="334"/>
                      <a:pt x="1593" y="336"/>
                      <a:pt x="1591" y="337"/>
                    </a:cubicBezTo>
                    <a:cubicBezTo>
                      <a:pt x="1588" y="339"/>
                      <a:pt x="1586" y="341"/>
                      <a:pt x="1583" y="343"/>
                    </a:cubicBezTo>
                    <a:cubicBezTo>
                      <a:pt x="1581" y="344"/>
                      <a:pt x="1578" y="346"/>
                      <a:pt x="1576" y="347"/>
                    </a:cubicBezTo>
                    <a:cubicBezTo>
                      <a:pt x="1573" y="349"/>
                      <a:pt x="1570" y="351"/>
                      <a:pt x="1568" y="353"/>
                    </a:cubicBezTo>
                    <a:cubicBezTo>
                      <a:pt x="1565" y="354"/>
                      <a:pt x="1563" y="356"/>
                      <a:pt x="1560" y="357"/>
                    </a:cubicBezTo>
                    <a:cubicBezTo>
                      <a:pt x="1557" y="359"/>
                      <a:pt x="1555" y="361"/>
                      <a:pt x="1552" y="362"/>
                    </a:cubicBezTo>
                    <a:cubicBezTo>
                      <a:pt x="1547" y="365"/>
                      <a:pt x="1543" y="368"/>
                      <a:pt x="1538" y="370"/>
                    </a:cubicBezTo>
                    <a:cubicBezTo>
                      <a:pt x="1532" y="374"/>
                      <a:pt x="1525" y="378"/>
                      <a:pt x="1518" y="382"/>
                    </a:cubicBezTo>
                    <a:cubicBezTo>
                      <a:pt x="1516" y="383"/>
                      <a:pt x="1514" y="384"/>
                      <a:pt x="1512" y="385"/>
                    </a:cubicBezTo>
                    <a:cubicBezTo>
                      <a:pt x="1507" y="388"/>
                      <a:pt x="1501" y="391"/>
                      <a:pt x="1496" y="393"/>
                    </a:cubicBezTo>
                    <a:cubicBezTo>
                      <a:pt x="1494" y="394"/>
                      <a:pt x="1492" y="395"/>
                      <a:pt x="1490" y="396"/>
                    </a:cubicBezTo>
                    <a:cubicBezTo>
                      <a:pt x="1483" y="400"/>
                      <a:pt x="1476" y="403"/>
                      <a:pt x="1469" y="407"/>
                    </a:cubicBezTo>
                    <a:cubicBezTo>
                      <a:pt x="1468" y="407"/>
                      <a:pt x="1467" y="408"/>
                      <a:pt x="1465" y="408"/>
                    </a:cubicBezTo>
                    <a:cubicBezTo>
                      <a:pt x="1459" y="411"/>
                      <a:pt x="1453" y="414"/>
                      <a:pt x="1447" y="417"/>
                    </a:cubicBezTo>
                    <a:cubicBezTo>
                      <a:pt x="1445" y="418"/>
                      <a:pt x="1443" y="419"/>
                      <a:pt x="1440" y="420"/>
                    </a:cubicBezTo>
                    <a:cubicBezTo>
                      <a:pt x="1435" y="422"/>
                      <a:pt x="1428" y="425"/>
                      <a:pt x="1422" y="427"/>
                    </a:cubicBezTo>
                    <a:cubicBezTo>
                      <a:pt x="1421" y="428"/>
                      <a:pt x="1419" y="429"/>
                      <a:pt x="1418" y="429"/>
                    </a:cubicBezTo>
                    <a:cubicBezTo>
                      <a:pt x="1410" y="432"/>
                      <a:pt x="1403" y="435"/>
                      <a:pt x="1395" y="438"/>
                    </a:cubicBezTo>
                    <a:cubicBezTo>
                      <a:pt x="1393" y="439"/>
                      <a:pt x="1391" y="439"/>
                      <a:pt x="1390" y="440"/>
                    </a:cubicBezTo>
                    <a:cubicBezTo>
                      <a:pt x="1384" y="442"/>
                      <a:pt x="1378" y="445"/>
                      <a:pt x="1372" y="447"/>
                    </a:cubicBezTo>
                    <a:cubicBezTo>
                      <a:pt x="1369" y="448"/>
                      <a:pt x="1367" y="448"/>
                      <a:pt x="1365" y="449"/>
                    </a:cubicBezTo>
                    <a:cubicBezTo>
                      <a:pt x="1357" y="452"/>
                      <a:pt x="1350" y="454"/>
                      <a:pt x="1343" y="457"/>
                    </a:cubicBezTo>
                    <a:cubicBezTo>
                      <a:pt x="1342" y="457"/>
                      <a:pt x="1342" y="457"/>
                      <a:pt x="1341" y="457"/>
                    </a:cubicBezTo>
                    <a:cubicBezTo>
                      <a:pt x="1334" y="459"/>
                      <a:pt x="1328" y="461"/>
                      <a:pt x="1321" y="463"/>
                    </a:cubicBezTo>
                    <a:cubicBezTo>
                      <a:pt x="1320" y="464"/>
                      <a:pt x="1318" y="464"/>
                      <a:pt x="1317" y="465"/>
                    </a:cubicBezTo>
                    <a:cubicBezTo>
                      <a:pt x="1311" y="466"/>
                      <a:pt x="1306" y="468"/>
                      <a:pt x="1301" y="469"/>
                    </a:cubicBezTo>
                    <a:cubicBezTo>
                      <a:pt x="1298" y="470"/>
                      <a:pt x="1296" y="471"/>
                      <a:pt x="1293" y="471"/>
                    </a:cubicBezTo>
                    <a:cubicBezTo>
                      <a:pt x="1289" y="473"/>
                      <a:pt x="1285" y="474"/>
                      <a:pt x="1280" y="475"/>
                    </a:cubicBezTo>
                    <a:cubicBezTo>
                      <a:pt x="1278" y="476"/>
                      <a:pt x="1275" y="476"/>
                      <a:pt x="1272" y="477"/>
                    </a:cubicBezTo>
                    <a:cubicBezTo>
                      <a:pt x="1268" y="478"/>
                      <a:pt x="1264" y="479"/>
                      <a:pt x="1260" y="480"/>
                    </a:cubicBezTo>
                    <a:cubicBezTo>
                      <a:pt x="1257" y="481"/>
                      <a:pt x="1254" y="482"/>
                      <a:pt x="1251" y="483"/>
                    </a:cubicBezTo>
                    <a:cubicBezTo>
                      <a:pt x="1247" y="483"/>
                      <a:pt x="1243" y="484"/>
                      <a:pt x="1239" y="485"/>
                    </a:cubicBezTo>
                    <a:cubicBezTo>
                      <a:pt x="1236" y="486"/>
                      <a:pt x="1233" y="487"/>
                      <a:pt x="1230" y="487"/>
                    </a:cubicBezTo>
                    <a:cubicBezTo>
                      <a:pt x="1226" y="488"/>
                      <a:pt x="1222" y="489"/>
                      <a:pt x="1218" y="490"/>
                    </a:cubicBezTo>
                    <a:cubicBezTo>
                      <a:pt x="1215" y="491"/>
                      <a:pt x="1212" y="491"/>
                      <a:pt x="1208" y="492"/>
                    </a:cubicBezTo>
                    <a:cubicBezTo>
                      <a:pt x="1205" y="493"/>
                      <a:pt x="1201" y="494"/>
                      <a:pt x="1197" y="494"/>
                    </a:cubicBezTo>
                    <a:cubicBezTo>
                      <a:pt x="1194" y="495"/>
                      <a:pt x="1190" y="496"/>
                      <a:pt x="1187" y="496"/>
                    </a:cubicBezTo>
                    <a:cubicBezTo>
                      <a:pt x="1183" y="497"/>
                      <a:pt x="1179" y="498"/>
                      <a:pt x="1176" y="499"/>
                    </a:cubicBezTo>
                    <a:cubicBezTo>
                      <a:pt x="1173" y="499"/>
                      <a:pt x="1170" y="500"/>
                      <a:pt x="1167" y="500"/>
                    </a:cubicBezTo>
                    <a:cubicBezTo>
                      <a:pt x="1161" y="501"/>
                      <a:pt x="1154" y="502"/>
                      <a:pt x="1147" y="503"/>
                    </a:cubicBezTo>
                    <a:cubicBezTo>
                      <a:pt x="1145" y="504"/>
                      <a:pt x="1143" y="504"/>
                      <a:pt x="1141" y="504"/>
                    </a:cubicBezTo>
                    <a:cubicBezTo>
                      <a:pt x="1133" y="506"/>
                      <a:pt x="1124" y="507"/>
                      <a:pt x="1116" y="508"/>
                    </a:cubicBezTo>
                    <a:cubicBezTo>
                      <a:pt x="1114" y="508"/>
                      <a:pt x="1112" y="509"/>
                      <a:pt x="1110" y="509"/>
                    </a:cubicBezTo>
                    <a:cubicBezTo>
                      <a:pt x="1103" y="510"/>
                      <a:pt x="1096" y="511"/>
                      <a:pt x="1089" y="512"/>
                    </a:cubicBezTo>
                    <a:cubicBezTo>
                      <a:pt x="1087" y="512"/>
                      <a:pt x="1084" y="512"/>
                      <a:pt x="1082" y="513"/>
                    </a:cubicBezTo>
                    <a:cubicBezTo>
                      <a:pt x="1075" y="513"/>
                      <a:pt x="1067" y="514"/>
                      <a:pt x="1060" y="515"/>
                    </a:cubicBezTo>
                    <a:cubicBezTo>
                      <a:pt x="1059" y="515"/>
                      <a:pt x="1057" y="515"/>
                      <a:pt x="1055" y="515"/>
                    </a:cubicBezTo>
                    <a:cubicBezTo>
                      <a:pt x="1048" y="516"/>
                      <a:pt x="1040" y="517"/>
                      <a:pt x="1032" y="518"/>
                    </a:cubicBezTo>
                    <a:cubicBezTo>
                      <a:pt x="1031" y="518"/>
                      <a:pt x="1030" y="518"/>
                      <a:pt x="1028" y="518"/>
                    </a:cubicBezTo>
                    <a:cubicBezTo>
                      <a:pt x="1022" y="518"/>
                      <a:pt x="1015" y="519"/>
                      <a:pt x="1009" y="519"/>
                    </a:cubicBezTo>
                    <a:cubicBezTo>
                      <a:pt x="1006" y="519"/>
                      <a:pt x="1003" y="520"/>
                      <a:pt x="1001" y="520"/>
                    </a:cubicBezTo>
                    <a:cubicBezTo>
                      <a:pt x="996" y="520"/>
                      <a:pt x="991" y="520"/>
                      <a:pt x="985" y="521"/>
                    </a:cubicBezTo>
                    <a:cubicBezTo>
                      <a:pt x="982" y="521"/>
                      <a:pt x="979" y="521"/>
                      <a:pt x="976" y="521"/>
                    </a:cubicBezTo>
                    <a:cubicBezTo>
                      <a:pt x="972" y="521"/>
                      <a:pt x="967" y="522"/>
                      <a:pt x="962" y="522"/>
                    </a:cubicBezTo>
                    <a:cubicBezTo>
                      <a:pt x="959" y="522"/>
                      <a:pt x="955" y="522"/>
                      <a:pt x="952" y="522"/>
                    </a:cubicBezTo>
                    <a:cubicBezTo>
                      <a:pt x="948" y="522"/>
                      <a:pt x="944" y="522"/>
                      <a:pt x="940" y="522"/>
                    </a:cubicBezTo>
                    <a:cubicBezTo>
                      <a:pt x="937" y="522"/>
                      <a:pt x="933" y="523"/>
                      <a:pt x="930" y="523"/>
                    </a:cubicBezTo>
                    <a:cubicBezTo>
                      <a:pt x="926" y="523"/>
                      <a:pt x="922" y="523"/>
                      <a:pt x="917" y="523"/>
                    </a:cubicBezTo>
                    <a:cubicBezTo>
                      <a:pt x="914" y="523"/>
                      <a:pt x="911" y="523"/>
                      <a:pt x="907" y="523"/>
                    </a:cubicBezTo>
                    <a:cubicBezTo>
                      <a:pt x="903" y="523"/>
                      <a:pt x="899" y="523"/>
                      <a:pt x="895" y="523"/>
                    </a:cubicBezTo>
                    <a:cubicBezTo>
                      <a:pt x="892" y="523"/>
                      <a:pt x="888" y="523"/>
                      <a:pt x="885" y="523"/>
                    </a:cubicBezTo>
                    <a:cubicBezTo>
                      <a:pt x="881" y="523"/>
                      <a:pt x="877" y="523"/>
                      <a:pt x="872" y="523"/>
                    </a:cubicBezTo>
                    <a:cubicBezTo>
                      <a:pt x="869" y="522"/>
                      <a:pt x="866" y="522"/>
                      <a:pt x="863" y="522"/>
                    </a:cubicBezTo>
                    <a:cubicBezTo>
                      <a:pt x="859" y="522"/>
                      <a:pt x="855" y="522"/>
                      <a:pt x="851" y="522"/>
                    </a:cubicBezTo>
                    <a:cubicBezTo>
                      <a:pt x="848" y="522"/>
                      <a:pt x="844" y="522"/>
                      <a:pt x="841" y="522"/>
                    </a:cubicBezTo>
                    <a:cubicBezTo>
                      <a:pt x="837" y="521"/>
                      <a:pt x="833" y="521"/>
                      <a:pt x="829" y="521"/>
                    </a:cubicBezTo>
                    <a:cubicBezTo>
                      <a:pt x="826" y="521"/>
                      <a:pt x="822" y="521"/>
                      <a:pt x="819" y="521"/>
                    </a:cubicBezTo>
                    <a:cubicBezTo>
                      <a:pt x="815" y="520"/>
                      <a:pt x="811" y="520"/>
                      <a:pt x="807" y="520"/>
                    </a:cubicBezTo>
                    <a:cubicBezTo>
                      <a:pt x="804" y="520"/>
                      <a:pt x="800" y="519"/>
                      <a:pt x="797" y="519"/>
                    </a:cubicBezTo>
                    <a:cubicBezTo>
                      <a:pt x="793" y="519"/>
                      <a:pt x="789" y="519"/>
                      <a:pt x="785" y="518"/>
                    </a:cubicBezTo>
                    <a:cubicBezTo>
                      <a:pt x="782" y="518"/>
                      <a:pt x="779" y="518"/>
                      <a:pt x="776" y="518"/>
                    </a:cubicBezTo>
                    <a:cubicBezTo>
                      <a:pt x="771" y="517"/>
                      <a:pt x="767" y="517"/>
                      <a:pt x="762" y="516"/>
                    </a:cubicBezTo>
                    <a:cubicBezTo>
                      <a:pt x="760" y="516"/>
                      <a:pt x="757" y="516"/>
                      <a:pt x="754" y="516"/>
                    </a:cubicBezTo>
                    <a:cubicBezTo>
                      <a:pt x="749" y="515"/>
                      <a:pt x="744" y="515"/>
                      <a:pt x="739" y="514"/>
                    </a:cubicBezTo>
                    <a:cubicBezTo>
                      <a:pt x="737" y="514"/>
                      <a:pt x="734" y="514"/>
                      <a:pt x="732" y="513"/>
                    </a:cubicBezTo>
                    <a:cubicBezTo>
                      <a:pt x="725" y="513"/>
                      <a:pt x="718" y="512"/>
                      <a:pt x="711" y="511"/>
                    </a:cubicBezTo>
                    <a:cubicBezTo>
                      <a:pt x="710" y="511"/>
                      <a:pt x="709" y="511"/>
                      <a:pt x="708" y="510"/>
                    </a:cubicBezTo>
                    <a:cubicBezTo>
                      <a:pt x="702" y="510"/>
                      <a:pt x="696" y="509"/>
                      <a:pt x="689" y="508"/>
                    </a:cubicBezTo>
                    <a:cubicBezTo>
                      <a:pt x="688" y="508"/>
                      <a:pt x="686" y="507"/>
                      <a:pt x="684" y="507"/>
                    </a:cubicBezTo>
                    <a:cubicBezTo>
                      <a:pt x="678" y="506"/>
                      <a:pt x="673" y="506"/>
                      <a:pt x="668" y="505"/>
                    </a:cubicBezTo>
                    <a:cubicBezTo>
                      <a:pt x="665" y="504"/>
                      <a:pt x="662" y="504"/>
                      <a:pt x="659" y="503"/>
                    </a:cubicBezTo>
                    <a:cubicBezTo>
                      <a:pt x="655" y="503"/>
                      <a:pt x="650" y="502"/>
                      <a:pt x="646" y="501"/>
                    </a:cubicBezTo>
                    <a:cubicBezTo>
                      <a:pt x="643" y="501"/>
                      <a:pt x="640" y="500"/>
                      <a:pt x="637" y="500"/>
                    </a:cubicBezTo>
                    <a:cubicBezTo>
                      <a:pt x="633" y="499"/>
                      <a:pt x="629" y="498"/>
                      <a:pt x="624" y="497"/>
                    </a:cubicBezTo>
                    <a:cubicBezTo>
                      <a:pt x="621" y="497"/>
                      <a:pt x="618" y="496"/>
                      <a:pt x="615" y="495"/>
                    </a:cubicBezTo>
                    <a:cubicBezTo>
                      <a:pt x="611" y="495"/>
                      <a:pt x="607" y="494"/>
                      <a:pt x="603" y="493"/>
                    </a:cubicBezTo>
                    <a:cubicBezTo>
                      <a:pt x="600" y="492"/>
                      <a:pt x="597" y="492"/>
                      <a:pt x="594" y="491"/>
                    </a:cubicBezTo>
                    <a:cubicBezTo>
                      <a:pt x="590" y="490"/>
                      <a:pt x="585" y="489"/>
                      <a:pt x="580" y="488"/>
                    </a:cubicBezTo>
                    <a:cubicBezTo>
                      <a:pt x="577" y="487"/>
                      <a:pt x="574" y="487"/>
                      <a:pt x="571" y="486"/>
                    </a:cubicBezTo>
                    <a:cubicBezTo>
                      <a:pt x="567" y="485"/>
                      <a:pt x="562" y="484"/>
                      <a:pt x="558" y="483"/>
                    </a:cubicBezTo>
                    <a:cubicBezTo>
                      <a:pt x="555" y="482"/>
                      <a:pt x="552" y="482"/>
                      <a:pt x="549" y="481"/>
                    </a:cubicBezTo>
                    <a:cubicBezTo>
                      <a:pt x="544" y="480"/>
                      <a:pt x="540" y="478"/>
                      <a:pt x="535" y="477"/>
                    </a:cubicBezTo>
                    <a:cubicBezTo>
                      <a:pt x="532" y="477"/>
                      <a:pt x="530" y="476"/>
                      <a:pt x="527" y="475"/>
                    </a:cubicBezTo>
                    <a:cubicBezTo>
                      <a:pt x="521" y="474"/>
                      <a:pt x="516" y="472"/>
                      <a:pt x="510" y="470"/>
                    </a:cubicBezTo>
                    <a:cubicBezTo>
                      <a:pt x="508" y="470"/>
                      <a:pt x="507" y="470"/>
                      <a:pt x="506" y="469"/>
                    </a:cubicBezTo>
                    <a:cubicBezTo>
                      <a:pt x="497" y="467"/>
                      <a:pt x="489" y="464"/>
                      <a:pt x="481" y="462"/>
                    </a:cubicBezTo>
                    <a:cubicBezTo>
                      <a:pt x="479" y="461"/>
                      <a:pt x="476" y="461"/>
                      <a:pt x="474" y="460"/>
                    </a:cubicBezTo>
                    <a:cubicBezTo>
                      <a:pt x="468" y="458"/>
                      <a:pt x="461" y="456"/>
                      <a:pt x="454" y="453"/>
                    </a:cubicBezTo>
                    <a:cubicBezTo>
                      <a:pt x="453" y="453"/>
                      <a:pt x="451" y="452"/>
                      <a:pt x="449" y="452"/>
                    </a:cubicBezTo>
                    <a:cubicBezTo>
                      <a:pt x="441" y="449"/>
                      <a:pt x="433" y="446"/>
                      <a:pt x="425" y="443"/>
                    </a:cubicBezTo>
                    <a:cubicBezTo>
                      <a:pt x="423" y="443"/>
                      <a:pt x="422" y="442"/>
                      <a:pt x="420" y="441"/>
                    </a:cubicBezTo>
                    <a:cubicBezTo>
                      <a:pt x="413" y="439"/>
                      <a:pt x="407" y="436"/>
                      <a:pt x="401" y="434"/>
                    </a:cubicBezTo>
                    <a:cubicBezTo>
                      <a:pt x="398" y="433"/>
                      <a:pt x="396" y="432"/>
                      <a:pt x="393" y="431"/>
                    </a:cubicBezTo>
                    <a:cubicBezTo>
                      <a:pt x="391" y="430"/>
                      <a:pt x="388" y="429"/>
                      <a:pt x="386" y="428"/>
                    </a:cubicBezTo>
                    <a:cubicBezTo>
                      <a:pt x="382" y="427"/>
                      <a:pt x="379" y="425"/>
                      <a:pt x="376" y="424"/>
                    </a:cubicBezTo>
                    <a:cubicBezTo>
                      <a:pt x="373" y="423"/>
                      <a:pt x="370" y="422"/>
                      <a:pt x="368" y="420"/>
                    </a:cubicBezTo>
                    <a:cubicBezTo>
                      <a:pt x="364" y="419"/>
                      <a:pt x="361" y="418"/>
                      <a:pt x="358" y="416"/>
                    </a:cubicBezTo>
                    <a:cubicBezTo>
                      <a:pt x="355" y="415"/>
                      <a:pt x="353" y="414"/>
                      <a:pt x="350" y="413"/>
                    </a:cubicBezTo>
                    <a:cubicBezTo>
                      <a:pt x="347" y="411"/>
                      <a:pt x="344" y="410"/>
                      <a:pt x="341" y="408"/>
                    </a:cubicBezTo>
                    <a:cubicBezTo>
                      <a:pt x="338" y="407"/>
                      <a:pt x="336" y="406"/>
                      <a:pt x="333" y="405"/>
                    </a:cubicBezTo>
                    <a:cubicBezTo>
                      <a:pt x="330" y="403"/>
                      <a:pt x="327" y="402"/>
                      <a:pt x="323" y="400"/>
                    </a:cubicBezTo>
                    <a:cubicBezTo>
                      <a:pt x="321" y="399"/>
                      <a:pt x="319" y="398"/>
                      <a:pt x="316" y="397"/>
                    </a:cubicBezTo>
                    <a:cubicBezTo>
                      <a:pt x="313" y="395"/>
                      <a:pt x="310" y="393"/>
                      <a:pt x="306" y="392"/>
                    </a:cubicBezTo>
                    <a:cubicBezTo>
                      <a:pt x="304" y="390"/>
                      <a:pt x="302" y="389"/>
                      <a:pt x="300" y="388"/>
                    </a:cubicBezTo>
                    <a:cubicBezTo>
                      <a:pt x="296" y="386"/>
                      <a:pt x="292" y="384"/>
                      <a:pt x="289" y="382"/>
                    </a:cubicBezTo>
                    <a:cubicBezTo>
                      <a:pt x="287" y="381"/>
                      <a:pt x="285" y="380"/>
                      <a:pt x="283" y="379"/>
                    </a:cubicBezTo>
                    <a:cubicBezTo>
                      <a:pt x="278" y="376"/>
                      <a:pt x="273" y="373"/>
                      <a:pt x="267" y="370"/>
                    </a:cubicBezTo>
                    <a:cubicBezTo>
                      <a:pt x="134" y="294"/>
                      <a:pt x="51" y="199"/>
                      <a:pt x="18" y="100"/>
                    </a:cubicBezTo>
                    <a:cubicBezTo>
                      <a:pt x="7" y="67"/>
                      <a:pt x="2" y="33"/>
                      <a:pt x="2" y="0"/>
                    </a:cubicBezTo>
                    <a:cubicBezTo>
                      <a:pt x="1" y="456"/>
                      <a:pt x="1" y="456"/>
                      <a:pt x="1" y="456"/>
                    </a:cubicBezTo>
                    <a:cubicBezTo>
                      <a:pt x="0" y="590"/>
                      <a:pt x="89" y="724"/>
                      <a:pt x="266" y="827"/>
                    </a:cubicBezTo>
                    <a:cubicBezTo>
                      <a:pt x="271" y="830"/>
                      <a:pt x="277" y="833"/>
                      <a:pt x="282" y="836"/>
                    </a:cubicBezTo>
                    <a:cubicBezTo>
                      <a:pt x="284" y="837"/>
                      <a:pt x="286" y="837"/>
                      <a:pt x="287" y="838"/>
                    </a:cubicBezTo>
                    <a:cubicBezTo>
                      <a:pt x="291" y="840"/>
                      <a:pt x="295" y="842"/>
                      <a:pt x="298" y="844"/>
                    </a:cubicBezTo>
                    <a:cubicBezTo>
                      <a:pt x="301" y="845"/>
                      <a:pt x="303" y="847"/>
                      <a:pt x="305" y="848"/>
                    </a:cubicBezTo>
                    <a:cubicBezTo>
                      <a:pt x="308" y="849"/>
                      <a:pt x="312" y="851"/>
                      <a:pt x="315" y="853"/>
                    </a:cubicBezTo>
                    <a:cubicBezTo>
                      <a:pt x="317" y="854"/>
                      <a:pt x="320" y="855"/>
                      <a:pt x="322" y="856"/>
                    </a:cubicBezTo>
                    <a:cubicBezTo>
                      <a:pt x="325" y="858"/>
                      <a:pt x="329" y="859"/>
                      <a:pt x="332" y="861"/>
                    </a:cubicBezTo>
                    <a:cubicBezTo>
                      <a:pt x="334" y="862"/>
                      <a:pt x="337" y="863"/>
                      <a:pt x="339" y="864"/>
                    </a:cubicBezTo>
                    <a:cubicBezTo>
                      <a:pt x="343" y="866"/>
                      <a:pt x="346" y="867"/>
                      <a:pt x="349" y="869"/>
                    </a:cubicBezTo>
                    <a:cubicBezTo>
                      <a:pt x="352" y="870"/>
                      <a:pt x="354" y="871"/>
                      <a:pt x="357" y="872"/>
                    </a:cubicBezTo>
                    <a:cubicBezTo>
                      <a:pt x="360" y="874"/>
                      <a:pt x="363" y="875"/>
                      <a:pt x="366" y="877"/>
                    </a:cubicBezTo>
                    <a:cubicBezTo>
                      <a:pt x="369" y="878"/>
                      <a:pt x="372" y="879"/>
                      <a:pt x="374" y="880"/>
                    </a:cubicBezTo>
                    <a:cubicBezTo>
                      <a:pt x="378" y="881"/>
                      <a:pt x="381" y="883"/>
                      <a:pt x="384" y="884"/>
                    </a:cubicBezTo>
                    <a:cubicBezTo>
                      <a:pt x="387" y="885"/>
                      <a:pt x="389" y="886"/>
                      <a:pt x="392" y="887"/>
                    </a:cubicBezTo>
                    <a:cubicBezTo>
                      <a:pt x="393" y="888"/>
                      <a:pt x="394" y="888"/>
                      <a:pt x="396" y="889"/>
                    </a:cubicBezTo>
                    <a:cubicBezTo>
                      <a:pt x="397" y="889"/>
                      <a:pt x="398" y="890"/>
                      <a:pt x="399" y="890"/>
                    </a:cubicBezTo>
                    <a:cubicBezTo>
                      <a:pt x="406" y="893"/>
                      <a:pt x="412" y="895"/>
                      <a:pt x="419" y="897"/>
                    </a:cubicBezTo>
                    <a:cubicBezTo>
                      <a:pt x="420" y="898"/>
                      <a:pt x="422" y="899"/>
                      <a:pt x="424" y="899"/>
                    </a:cubicBezTo>
                    <a:cubicBezTo>
                      <a:pt x="432" y="902"/>
                      <a:pt x="440" y="905"/>
                      <a:pt x="448" y="908"/>
                    </a:cubicBezTo>
                    <a:cubicBezTo>
                      <a:pt x="450" y="908"/>
                      <a:pt x="451" y="909"/>
                      <a:pt x="453" y="910"/>
                    </a:cubicBezTo>
                    <a:cubicBezTo>
                      <a:pt x="460" y="912"/>
                      <a:pt x="466" y="914"/>
                      <a:pt x="473" y="916"/>
                    </a:cubicBezTo>
                    <a:cubicBezTo>
                      <a:pt x="475" y="917"/>
                      <a:pt x="477" y="917"/>
                      <a:pt x="480" y="918"/>
                    </a:cubicBezTo>
                    <a:cubicBezTo>
                      <a:pt x="488" y="921"/>
                      <a:pt x="496" y="923"/>
                      <a:pt x="504" y="925"/>
                    </a:cubicBezTo>
                    <a:cubicBezTo>
                      <a:pt x="505" y="926"/>
                      <a:pt x="505" y="926"/>
                      <a:pt x="505" y="926"/>
                    </a:cubicBezTo>
                    <a:cubicBezTo>
                      <a:pt x="506" y="926"/>
                      <a:pt x="507" y="926"/>
                      <a:pt x="509" y="927"/>
                    </a:cubicBezTo>
                    <a:cubicBezTo>
                      <a:pt x="514" y="928"/>
                      <a:pt x="520" y="930"/>
                      <a:pt x="526" y="931"/>
                    </a:cubicBezTo>
                    <a:cubicBezTo>
                      <a:pt x="529" y="932"/>
                      <a:pt x="531" y="933"/>
                      <a:pt x="534" y="933"/>
                    </a:cubicBezTo>
                    <a:cubicBezTo>
                      <a:pt x="538" y="935"/>
                      <a:pt x="543" y="936"/>
                      <a:pt x="548" y="937"/>
                    </a:cubicBezTo>
                    <a:cubicBezTo>
                      <a:pt x="551" y="938"/>
                      <a:pt x="554" y="938"/>
                      <a:pt x="557" y="939"/>
                    </a:cubicBezTo>
                    <a:cubicBezTo>
                      <a:pt x="561" y="940"/>
                      <a:pt x="566" y="941"/>
                      <a:pt x="570" y="942"/>
                    </a:cubicBezTo>
                    <a:cubicBezTo>
                      <a:pt x="573" y="943"/>
                      <a:pt x="576" y="944"/>
                      <a:pt x="579" y="944"/>
                    </a:cubicBezTo>
                    <a:cubicBezTo>
                      <a:pt x="584" y="945"/>
                      <a:pt x="588" y="946"/>
                      <a:pt x="593" y="947"/>
                    </a:cubicBezTo>
                    <a:cubicBezTo>
                      <a:pt x="595" y="948"/>
                      <a:pt x="597" y="948"/>
                      <a:pt x="599" y="948"/>
                    </a:cubicBezTo>
                    <a:cubicBezTo>
                      <a:pt x="600" y="949"/>
                      <a:pt x="601" y="949"/>
                      <a:pt x="602" y="949"/>
                    </a:cubicBezTo>
                    <a:cubicBezTo>
                      <a:pt x="606" y="950"/>
                      <a:pt x="610" y="951"/>
                      <a:pt x="614" y="952"/>
                    </a:cubicBezTo>
                    <a:cubicBezTo>
                      <a:pt x="617" y="952"/>
                      <a:pt x="620" y="953"/>
                      <a:pt x="623" y="953"/>
                    </a:cubicBezTo>
                    <a:cubicBezTo>
                      <a:pt x="627" y="954"/>
                      <a:pt x="631" y="955"/>
                      <a:pt x="636" y="956"/>
                    </a:cubicBezTo>
                    <a:cubicBezTo>
                      <a:pt x="639" y="956"/>
                      <a:pt x="642" y="957"/>
                      <a:pt x="645" y="957"/>
                    </a:cubicBezTo>
                    <a:cubicBezTo>
                      <a:pt x="649" y="958"/>
                      <a:pt x="654" y="959"/>
                      <a:pt x="658" y="959"/>
                    </a:cubicBezTo>
                    <a:cubicBezTo>
                      <a:pt x="661" y="960"/>
                      <a:pt x="664" y="960"/>
                      <a:pt x="666" y="961"/>
                    </a:cubicBezTo>
                    <a:cubicBezTo>
                      <a:pt x="672" y="962"/>
                      <a:pt x="677" y="962"/>
                      <a:pt x="683" y="963"/>
                    </a:cubicBezTo>
                    <a:cubicBezTo>
                      <a:pt x="684" y="963"/>
                      <a:pt x="686" y="964"/>
                      <a:pt x="688" y="964"/>
                    </a:cubicBezTo>
                    <a:cubicBezTo>
                      <a:pt x="688" y="964"/>
                      <a:pt x="688" y="964"/>
                      <a:pt x="688" y="964"/>
                    </a:cubicBezTo>
                    <a:cubicBezTo>
                      <a:pt x="694" y="965"/>
                      <a:pt x="701" y="966"/>
                      <a:pt x="707" y="967"/>
                    </a:cubicBezTo>
                    <a:cubicBezTo>
                      <a:pt x="708" y="967"/>
                      <a:pt x="709" y="967"/>
                      <a:pt x="709" y="967"/>
                    </a:cubicBezTo>
                    <a:cubicBezTo>
                      <a:pt x="717" y="968"/>
                      <a:pt x="724" y="969"/>
                      <a:pt x="731" y="969"/>
                    </a:cubicBezTo>
                    <a:cubicBezTo>
                      <a:pt x="733" y="970"/>
                      <a:pt x="735" y="970"/>
                      <a:pt x="738" y="970"/>
                    </a:cubicBezTo>
                    <a:cubicBezTo>
                      <a:pt x="743" y="971"/>
                      <a:pt x="748" y="971"/>
                      <a:pt x="753" y="972"/>
                    </a:cubicBezTo>
                    <a:cubicBezTo>
                      <a:pt x="755" y="972"/>
                      <a:pt x="758" y="972"/>
                      <a:pt x="761" y="973"/>
                    </a:cubicBezTo>
                    <a:cubicBezTo>
                      <a:pt x="765" y="973"/>
                      <a:pt x="770" y="973"/>
                      <a:pt x="774" y="974"/>
                    </a:cubicBezTo>
                    <a:cubicBezTo>
                      <a:pt x="775" y="974"/>
                      <a:pt x="775" y="974"/>
                      <a:pt x="775" y="974"/>
                    </a:cubicBezTo>
                    <a:cubicBezTo>
                      <a:pt x="778" y="974"/>
                      <a:pt x="781" y="974"/>
                      <a:pt x="783" y="974"/>
                    </a:cubicBezTo>
                    <a:cubicBezTo>
                      <a:pt x="788" y="975"/>
                      <a:pt x="792" y="975"/>
                      <a:pt x="796" y="975"/>
                    </a:cubicBezTo>
                    <a:cubicBezTo>
                      <a:pt x="799" y="976"/>
                      <a:pt x="802" y="976"/>
                      <a:pt x="806" y="976"/>
                    </a:cubicBezTo>
                    <a:cubicBezTo>
                      <a:pt x="810" y="976"/>
                      <a:pt x="814" y="976"/>
                      <a:pt x="818" y="977"/>
                    </a:cubicBezTo>
                    <a:cubicBezTo>
                      <a:pt x="821" y="977"/>
                      <a:pt x="824" y="977"/>
                      <a:pt x="828" y="977"/>
                    </a:cubicBezTo>
                    <a:cubicBezTo>
                      <a:pt x="832" y="977"/>
                      <a:pt x="836" y="978"/>
                      <a:pt x="840" y="978"/>
                    </a:cubicBezTo>
                    <a:cubicBezTo>
                      <a:pt x="843" y="978"/>
                      <a:pt x="846" y="978"/>
                      <a:pt x="850" y="978"/>
                    </a:cubicBezTo>
                    <a:cubicBezTo>
                      <a:pt x="854" y="978"/>
                      <a:pt x="858" y="978"/>
                      <a:pt x="861" y="978"/>
                    </a:cubicBezTo>
                    <a:cubicBezTo>
                      <a:pt x="862" y="978"/>
                      <a:pt x="863" y="978"/>
                      <a:pt x="864" y="978"/>
                    </a:cubicBezTo>
                    <a:cubicBezTo>
                      <a:pt x="866" y="979"/>
                      <a:pt x="868" y="979"/>
                      <a:pt x="871" y="979"/>
                    </a:cubicBezTo>
                    <a:cubicBezTo>
                      <a:pt x="875" y="979"/>
                      <a:pt x="880" y="979"/>
                      <a:pt x="884" y="979"/>
                    </a:cubicBezTo>
                    <a:cubicBezTo>
                      <a:pt x="887" y="979"/>
                      <a:pt x="890" y="979"/>
                      <a:pt x="894" y="979"/>
                    </a:cubicBezTo>
                    <a:cubicBezTo>
                      <a:pt x="898" y="979"/>
                      <a:pt x="902" y="979"/>
                      <a:pt x="906" y="979"/>
                    </a:cubicBezTo>
                    <a:cubicBezTo>
                      <a:pt x="910" y="979"/>
                      <a:pt x="913" y="979"/>
                      <a:pt x="916" y="979"/>
                    </a:cubicBezTo>
                    <a:cubicBezTo>
                      <a:pt x="920" y="979"/>
                      <a:pt x="924" y="979"/>
                      <a:pt x="929" y="979"/>
                    </a:cubicBezTo>
                    <a:cubicBezTo>
                      <a:pt x="932" y="979"/>
                      <a:pt x="935" y="979"/>
                      <a:pt x="939" y="979"/>
                    </a:cubicBezTo>
                    <a:cubicBezTo>
                      <a:pt x="943" y="978"/>
                      <a:pt x="947" y="978"/>
                      <a:pt x="951" y="978"/>
                    </a:cubicBezTo>
                    <a:cubicBezTo>
                      <a:pt x="952" y="978"/>
                      <a:pt x="954" y="978"/>
                      <a:pt x="956" y="978"/>
                    </a:cubicBezTo>
                    <a:cubicBezTo>
                      <a:pt x="957" y="978"/>
                      <a:pt x="959" y="978"/>
                      <a:pt x="960" y="978"/>
                    </a:cubicBezTo>
                    <a:cubicBezTo>
                      <a:pt x="965" y="978"/>
                      <a:pt x="970" y="977"/>
                      <a:pt x="975" y="977"/>
                    </a:cubicBezTo>
                    <a:cubicBezTo>
                      <a:pt x="978" y="977"/>
                      <a:pt x="981" y="977"/>
                      <a:pt x="984" y="977"/>
                    </a:cubicBezTo>
                    <a:cubicBezTo>
                      <a:pt x="989" y="977"/>
                      <a:pt x="994" y="976"/>
                      <a:pt x="999" y="976"/>
                    </a:cubicBezTo>
                    <a:cubicBezTo>
                      <a:pt x="1002" y="976"/>
                      <a:pt x="1005" y="976"/>
                      <a:pt x="1008" y="975"/>
                    </a:cubicBezTo>
                    <a:cubicBezTo>
                      <a:pt x="1014" y="975"/>
                      <a:pt x="1021" y="974"/>
                      <a:pt x="1027" y="974"/>
                    </a:cubicBezTo>
                    <a:cubicBezTo>
                      <a:pt x="1028" y="974"/>
                      <a:pt x="1030" y="974"/>
                      <a:pt x="1031" y="974"/>
                    </a:cubicBezTo>
                    <a:cubicBezTo>
                      <a:pt x="1039" y="973"/>
                      <a:pt x="1046" y="972"/>
                      <a:pt x="1054" y="972"/>
                    </a:cubicBezTo>
                    <a:cubicBezTo>
                      <a:pt x="1055" y="971"/>
                      <a:pt x="1055" y="971"/>
                      <a:pt x="1055" y="971"/>
                    </a:cubicBezTo>
                    <a:cubicBezTo>
                      <a:pt x="1057" y="971"/>
                      <a:pt x="1058" y="971"/>
                      <a:pt x="1059" y="971"/>
                    </a:cubicBezTo>
                    <a:cubicBezTo>
                      <a:pt x="1066" y="970"/>
                      <a:pt x="1073" y="970"/>
                      <a:pt x="1080" y="969"/>
                    </a:cubicBezTo>
                    <a:cubicBezTo>
                      <a:pt x="1083" y="968"/>
                      <a:pt x="1086" y="968"/>
                      <a:pt x="1088" y="968"/>
                    </a:cubicBezTo>
                    <a:cubicBezTo>
                      <a:pt x="1095" y="967"/>
                      <a:pt x="1102" y="966"/>
                      <a:pt x="1109" y="965"/>
                    </a:cubicBezTo>
                    <a:cubicBezTo>
                      <a:pt x="1111" y="965"/>
                      <a:pt x="1113" y="965"/>
                      <a:pt x="1114" y="964"/>
                    </a:cubicBezTo>
                    <a:cubicBezTo>
                      <a:pt x="1123" y="963"/>
                      <a:pt x="1131" y="962"/>
                      <a:pt x="1140" y="961"/>
                    </a:cubicBezTo>
                    <a:cubicBezTo>
                      <a:pt x="1142" y="960"/>
                      <a:pt x="1144" y="960"/>
                      <a:pt x="1146" y="960"/>
                    </a:cubicBezTo>
                    <a:cubicBezTo>
                      <a:pt x="1153" y="958"/>
                      <a:pt x="1159" y="957"/>
                      <a:pt x="1166" y="956"/>
                    </a:cubicBezTo>
                    <a:cubicBezTo>
                      <a:pt x="1167" y="956"/>
                      <a:pt x="1169" y="956"/>
                      <a:pt x="1170" y="955"/>
                    </a:cubicBezTo>
                    <a:cubicBezTo>
                      <a:pt x="1171" y="955"/>
                      <a:pt x="1173" y="955"/>
                      <a:pt x="1174" y="955"/>
                    </a:cubicBezTo>
                    <a:cubicBezTo>
                      <a:pt x="1178" y="954"/>
                      <a:pt x="1182" y="953"/>
                      <a:pt x="1186" y="952"/>
                    </a:cubicBezTo>
                    <a:cubicBezTo>
                      <a:pt x="1189" y="952"/>
                      <a:pt x="1192" y="951"/>
                      <a:pt x="1196" y="951"/>
                    </a:cubicBezTo>
                    <a:cubicBezTo>
                      <a:pt x="1199" y="950"/>
                      <a:pt x="1203" y="949"/>
                      <a:pt x="1207" y="948"/>
                    </a:cubicBezTo>
                    <a:cubicBezTo>
                      <a:pt x="1210" y="948"/>
                      <a:pt x="1214" y="947"/>
                      <a:pt x="1217" y="946"/>
                    </a:cubicBezTo>
                    <a:cubicBezTo>
                      <a:pt x="1221" y="945"/>
                      <a:pt x="1224" y="944"/>
                      <a:pt x="1228" y="944"/>
                    </a:cubicBezTo>
                    <a:cubicBezTo>
                      <a:pt x="1231" y="943"/>
                      <a:pt x="1235" y="942"/>
                      <a:pt x="1238" y="941"/>
                    </a:cubicBezTo>
                    <a:cubicBezTo>
                      <a:pt x="1242" y="941"/>
                      <a:pt x="1246" y="940"/>
                      <a:pt x="1249" y="939"/>
                    </a:cubicBezTo>
                    <a:cubicBezTo>
                      <a:pt x="1252" y="938"/>
                      <a:pt x="1256" y="937"/>
                      <a:pt x="1259" y="936"/>
                    </a:cubicBezTo>
                    <a:cubicBezTo>
                      <a:pt x="1263" y="935"/>
                      <a:pt x="1267" y="934"/>
                      <a:pt x="1271" y="933"/>
                    </a:cubicBezTo>
                    <a:cubicBezTo>
                      <a:pt x="1273" y="933"/>
                      <a:pt x="1276" y="932"/>
                      <a:pt x="1279" y="931"/>
                    </a:cubicBezTo>
                    <a:cubicBezTo>
                      <a:pt x="1283" y="930"/>
                      <a:pt x="1288" y="929"/>
                      <a:pt x="1292" y="928"/>
                    </a:cubicBezTo>
                    <a:cubicBezTo>
                      <a:pt x="1295" y="927"/>
                      <a:pt x="1297" y="926"/>
                      <a:pt x="1300" y="925"/>
                    </a:cubicBezTo>
                    <a:cubicBezTo>
                      <a:pt x="1305" y="924"/>
                      <a:pt x="1310" y="922"/>
                      <a:pt x="1315" y="921"/>
                    </a:cubicBezTo>
                    <a:cubicBezTo>
                      <a:pt x="1317" y="920"/>
                      <a:pt x="1318" y="920"/>
                      <a:pt x="1320" y="919"/>
                    </a:cubicBezTo>
                    <a:cubicBezTo>
                      <a:pt x="1327" y="917"/>
                      <a:pt x="1333" y="915"/>
                      <a:pt x="1340" y="913"/>
                    </a:cubicBezTo>
                    <a:cubicBezTo>
                      <a:pt x="1340" y="913"/>
                      <a:pt x="1340" y="913"/>
                      <a:pt x="1340" y="913"/>
                    </a:cubicBezTo>
                    <a:cubicBezTo>
                      <a:pt x="1341" y="913"/>
                      <a:pt x="1341" y="913"/>
                      <a:pt x="1342" y="913"/>
                    </a:cubicBezTo>
                    <a:cubicBezTo>
                      <a:pt x="1349" y="910"/>
                      <a:pt x="1356" y="908"/>
                      <a:pt x="1363" y="905"/>
                    </a:cubicBezTo>
                    <a:cubicBezTo>
                      <a:pt x="1366" y="904"/>
                      <a:pt x="1368" y="904"/>
                      <a:pt x="1370" y="903"/>
                    </a:cubicBezTo>
                    <a:cubicBezTo>
                      <a:pt x="1376" y="901"/>
                      <a:pt x="1382" y="899"/>
                      <a:pt x="1388" y="896"/>
                    </a:cubicBezTo>
                    <a:cubicBezTo>
                      <a:pt x="1390" y="896"/>
                      <a:pt x="1392" y="895"/>
                      <a:pt x="1394" y="894"/>
                    </a:cubicBezTo>
                    <a:cubicBezTo>
                      <a:pt x="1402" y="891"/>
                      <a:pt x="1409" y="888"/>
                      <a:pt x="1417" y="885"/>
                    </a:cubicBezTo>
                    <a:cubicBezTo>
                      <a:pt x="1418" y="885"/>
                      <a:pt x="1420" y="884"/>
                      <a:pt x="1421" y="883"/>
                    </a:cubicBezTo>
                    <a:cubicBezTo>
                      <a:pt x="1427" y="881"/>
                      <a:pt x="1433" y="878"/>
                      <a:pt x="1439" y="876"/>
                    </a:cubicBezTo>
                    <a:cubicBezTo>
                      <a:pt x="1441" y="875"/>
                      <a:pt x="1444" y="874"/>
                      <a:pt x="1446" y="873"/>
                    </a:cubicBezTo>
                    <a:cubicBezTo>
                      <a:pt x="1452" y="870"/>
                      <a:pt x="1458" y="867"/>
                      <a:pt x="1464" y="865"/>
                    </a:cubicBezTo>
                    <a:cubicBezTo>
                      <a:pt x="1465" y="864"/>
                      <a:pt x="1467" y="863"/>
                      <a:pt x="1468" y="863"/>
                    </a:cubicBezTo>
                    <a:cubicBezTo>
                      <a:pt x="1475" y="859"/>
                      <a:pt x="1482" y="856"/>
                      <a:pt x="1489" y="852"/>
                    </a:cubicBezTo>
                    <a:cubicBezTo>
                      <a:pt x="1491" y="851"/>
                      <a:pt x="1493" y="851"/>
                      <a:pt x="1495" y="850"/>
                    </a:cubicBezTo>
                    <a:cubicBezTo>
                      <a:pt x="1500" y="847"/>
                      <a:pt x="1505" y="844"/>
                      <a:pt x="1511" y="841"/>
                    </a:cubicBezTo>
                    <a:cubicBezTo>
                      <a:pt x="1513" y="840"/>
                      <a:pt x="1515" y="839"/>
                      <a:pt x="1517" y="838"/>
                    </a:cubicBezTo>
                    <a:cubicBezTo>
                      <a:pt x="1524" y="834"/>
                      <a:pt x="1530" y="830"/>
                      <a:pt x="1537" y="826"/>
                    </a:cubicBezTo>
                    <a:cubicBezTo>
                      <a:pt x="1541" y="824"/>
                      <a:pt x="1544" y="822"/>
                      <a:pt x="1548" y="820"/>
                    </a:cubicBezTo>
                    <a:cubicBezTo>
                      <a:pt x="1549" y="819"/>
                      <a:pt x="1550" y="819"/>
                      <a:pt x="1551" y="818"/>
                    </a:cubicBezTo>
                    <a:cubicBezTo>
                      <a:pt x="1553" y="817"/>
                      <a:pt x="1556" y="815"/>
                      <a:pt x="1559" y="813"/>
                    </a:cubicBezTo>
                    <a:cubicBezTo>
                      <a:pt x="1561" y="812"/>
                      <a:pt x="1564" y="810"/>
                      <a:pt x="1566" y="809"/>
                    </a:cubicBezTo>
                    <a:cubicBezTo>
                      <a:pt x="1569" y="807"/>
                      <a:pt x="1572" y="805"/>
                      <a:pt x="1574" y="803"/>
                    </a:cubicBezTo>
                    <a:cubicBezTo>
                      <a:pt x="1577" y="802"/>
                      <a:pt x="1579" y="800"/>
                      <a:pt x="1582" y="799"/>
                    </a:cubicBezTo>
                    <a:cubicBezTo>
                      <a:pt x="1584" y="797"/>
                      <a:pt x="1587" y="795"/>
                      <a:pt x="1590" y="793"/>
                    </a:cubicBezTo>
                    <a:cubicBezTo>
                      <a:pt x="1592" y="792"/>
                      <a:pt x="1594" y="790"/>
                      <a:pt x="1596" y="788"/>
                    </a:cubicBezTo>
                    <a:cubicBezTo>
                      <a:pt x="1599" y="787"/>
                      <a:pt x="1602" y="785"/>
                      <a:pt x="1604" y="783"/>
                    </a:cubicBezTo>
                    <a:cubicBezTo>
                      <a:pt x="1606" y="781"/>
                      <a:pt x="1609" y="780"/>
                      <a:pt x="1611" y="778"/>
                    </a:cubicBezTo>
                    <a:cubicBezTo>
                      <a:pt x="1613" y="776"/>
                      <a:pt x="1616" y="774"/>
                      <a:pt x="1618" y="772"/>
                    </a:cubicBezTo>
                    <a:cubicBezTo>
                      <a:pt x="1620" y="771"/>
                      <a:pt x="1622" y="769"/>
                      <a:pt x="1624" y="768"/>
                    </a:cubicBezTo>
                    <a:cubicBezTo>
                      <a:pt x="1627" y="766"/>
                      <a:pt x="1629" y="764"/>
                      <a:pt x="1632" y="762"/>
                    </a:cubicBezTo>
                    <a:cubicBezTo>
                      <a:pt x="1634" y="760"/>
                      <a:pt x="1636" y="759"/>
                      <a:pt x="1638" y="757"/>
                    </a:cubicBezTo>
                    <a:cubicBezTo>
                      <a:pt x="1640" y="755"/>
                      <a:pt x="1642" y="753"/>
                      <a:pt x="1645" y="751"/>
                    </a:cubicBezTo>
                    <a:cubicBezTo>
                      <a:pt x="1647" y="749"/>
                      <a:pt x="1648" y="748"/>
                      <a:pt x="1650" y="746"/>
                    </a:cubicBezTo>
                    <a:cubicBezTo>
                      <a:pt x="1653" y="744"/>
                      <a:pt x="1655" y="742"/>
                      <a:pt x="1657" y="740"/>
                    </a:cubicBezTo>
                    <a:cubicBezTo>
                      <a:pt x="1659" y="739"/>
                      <a:pt x="1660" y="737"/>
                      <a:pt x="1662" y="736"/>
                    </a:cubicBezTo>
                    <a:cubicBezTo>
                      <a:pt x="1663" y="735"/>
                      <a:pt x="1663" y="735"/>
                      <a:pt x="1663" y="735"/>
                    </a:cubicBezTo>
                    <a:cubicBezTo>
                      <a:pt x="1663" y="734"/>
                      <a:pt x="1664" y="734"/>
                      <a:pt x="1664" y="733"/>
                    </a:cubicBezTo>
                    <a:cubicBezTo>
                      <a:pt x="1667" y="731"/>
                      <a:pt x="1670" y="728"/>
                      <a:pt x="1673" y="725"/>
                    </a:cubicBezTo>
                    <a:cubicBezTo>
                      <a:pt x="1674" y="724"/>
                      <a:pt x="1675" y="723"/>
                      <a:pt x="1676" y="723"/>
                    </a:cubicBezTo>
                    <a:cubicBezTo>
                      <a:pt x="1679" y="719"/>
                      <a:pt x="1682" y="716"/>
                      <a:pt x="1685" y="713"/>
                    </a:cubicBezTo>
                    <a:cubicBezTo>
                      <a:pt x="1686" y="712"/>
                      <a:pt x="1686" y="712"/>
                      <a:pt x="1687" y="711"/>
                    </a:cubicBezTo>
                    <a:cubicBezTo>
                      <a:pt x="1689" y="708"/>
                      <a:pt x="1692" y="706"/>
                      <a:pt x="1695" y="703"/>
                    </a:cubicBezTo>
                    <a:cubicBezTo>
                      <a:pt x="1695" y="702"/>
                      <a:pt x="1696" y="701"/>
                      <a:pt x="1697" y="700"/>
                    </a:cubicBezTo>
                    <a:cubicBezTo>
                      <a:pt x="1700" y="697"/>
                      <a:pt x="1703" y="694"/>
                      <a:pt x="1706" y="690"/>
                    </a:cubicBezTo>
                    <a:cubicBezTo>
                      <a:pt x="1706" y="690"/>
                      <a:pt x="1706" y="689"/>
                      <a:pt x="1707" y="689"/>
                    </a:cubicBezTo>
                    <a:cubicBezTo>
                      <a:pt x="1709" y="686"/>
                      <a:pt x="1712" y="683"/>
                      <a:pt x="1714" y="680"/>
                    </a:cubicBezTo>
                    <a:cubicBezTo>
                      <a:pt x="1715" y="679"/>
                      <a:pt x="1716" y="678"/>
                      <a:pt x="1716" y="678"/>
                    </a:cubicBezTo>
                    <a:cubicBezTo>
                      <a:pt x="1717" y="677"/>
                      <a:pt x="1717" y="676"/>
                      <a:pt x="1718" y="676"/>
                    </a:cubicBezTo>
                    <a:cubicBezTo>
                      <a:pt x="1720" y="673"/>
                      <a:pt x="1722" y="670"/>
                      <a:pt x="1724" y="668"/>
                    </a:cubicBezTo>
                    <a:cubicBezTo>
                      <a:pt x="1724" y="667"/>
                      <a:pt x="1725" y="667"/>
                      <a:pt x="1725" y="666"/>
                    </a:cubicBezTo>
                    <a:cubicBezTo>
                      <a:pt x="1728" y="663"/>
                      <a:pt x="1730" y="659"/>
                      <a:pt x="1733" y="656"/>
                    </a:cubicBezTo>
                    <a:cubicBezTo>
                      <a:pt x="1733" y="655"/>
                      <a:pt x="1733" y="655"/>
                      <a:pt x="1733" y="655"/>
                    </a:cubicBezTo>
                    <a:cubicBezTo>
                      <a:pt x="1735" y="652"/>
                      <a:pt x="1738" y="648"/>
                      <a:pt x="1740" y="645"/>
                    </a:cubicBezTo>
                    <a:cubicBezTo>
                      <a:pt x="1740" y="644"/>
                      <a:pt x="1741" y="644"/>
                      <a:pt x="1741" y="643"/>
                    </a:cubicBezTo>
                    <a:cubicBezTo>
                      <a:pt x="1743" y="640"/>
                      <a:pt x="1745" y="636"/>
                      <a:pt x="1747" y="633"/>
                    </a:cubicBezTo>
                    <a:cubicBezTo>
                      <a:pt x="1748" y="632"/>
                      <a:pt x="1748" y="632"/>
                      <a:pt x="1749" y="631"/>
                    </a:cubicBezTo>
                    <a:cubicBezTo>
                      <a:pt x="1750" y="628"/>
                      <a:pt x="1752" y="625"/>
                      <a:pt x="1754" y="622"/>
                    </a:cubicBezTo>
                    <a:cubicBezTo>
                      <a:pt x="1754" y="621"/>
                      <a:pt x="1754" y="621"/>
                      <a:pt x="1754" y="621"/>
                    </a:cubicBezTo>
                    <a:cubicBezTo>
                      <a:pt x="1756" y="619"/>
                      <a:pt x="1757" y="616"/>
                      <a:pt x="1758" y="614"/>
                    </a:cubicBezTo>
                    <a:cubicBezTo>
                      <a:pt x="1759" y="612"/>
                      <a:pt x="1760" y="610"/>
                      <a:pt x="1761" y="609"/>
                    </a:cubicBezTo>
                    <a:cubicBezTo>
                      <a:pt x="1762" y="606"/>
                      <a:pt x="1764" y="603"/>
                      <a:pt x="1765" y="600"/>
                    </a:cubicBezTo>
                    <a:cubicBezTo>
                      <a:pt x="1766" y="599"/>
                      <a:pt x="1766" y="598"/>
                      <a:pt x="1767" y="596"/>
                    </a:cubicBezTo>
                    <a:cubicBezTo>
                      <a:pt x="1769" y="592"/>
                      <a:pt x="1771" y="588"/>
                      <a:pt x="1773" y="584"/>
                    </a:cubicBezTo>
                    <a:cubicBezTo>
                      <a:pt x="1773" y="583"/>
                      <a:pt x="1773" y="583"/>
                      <a:pt x="1773" y="582"/>
                    </a:cubicBezTo>
                    <a:cubicBezTo>
                      <a:pt x="1775" y="579"/>
                      <a:pt x="1776" y="575"/>
                      <a:pt x="1778" y="571"/>
                    </a:cubicBezTo>
                    <a:cubicBezTo>
                      <a:pt x="1778" y="571"/>
                      <a:pt x="1778" y="571"/>
                      <a:pt x="1778" y="571"/>
                    </a:cubicBezTo>
                    <a:cubicBezTo>
                      <a:pt x="1778" y="569"/>
                      <a:pt x="1779" y="568"/>
                      <a:pt x="1779" y="566"/>
                    </a:cubicBezTo>
                    <a:cubicBezTo>
                      <a:pt x="1780" y="564"/>
                      <a:pt x="1781" y="561"/>
                      <a:pt x="1782" y="559"/>
                    </a:cubicBezTo>
                    <a:cubicBezTo>
                      <a:pt x="1783" y="557"/>
                      <a:pt x="1783" y="555"/>
                      <a:pt x="1784" y="554"/>
                    </a:cubicBezTo>
                    <a:cubicBezTo>
                      <a:pt x="1784" y="551"/>
                      <a:pt x="1785" y="549"/>
                      <a:pt x="1786" y="547"/>
                    </a:cubicBezTo>
                    <a:cubicBezTo>
                      <a:pt x="1786" y="545"/>
                      <a:pt x="1787" y="543"/>
                      <a:pt x="1787" y="541"/>
                    </a:cubicBezTo>
                    <a:cubicBezTo>
                      <a:pt x="1788" y="539"/>
                      <a:pt x="1789" y="536"/>
                      <a:pt x="1789" y="534"/>
                    </a:cubicBezTo>
                    <a:cubicBezTo>
                      <a:pt x="1790" y="532"/>
                      <a:pt x="1790" y="530"/>
                      <a:pt x="1790" y="528"/>
                    </a:cubicBezTo>
                    <a:cubicBezTo>
                      <a:pt x="1791" y="526"/>
                      <a:pt x="1792" y="524"/>
                      <a:pt x="1792" y="522"/>
                    </a:cubicBezTo>
                    <a:cubicBezTo>
                      <a:pt x="1792" y="521"/>
                      <a:pt x="1792" y="521"/>
                      <a:pt x="1792" y="520"/>
                    </a:cubicBezTo>
                    <a:cubicBezTo>
                      <a:pt x="1793" y="519"/>
                      <a:pt x="1793" y="517"/>
                      <a:pt x="1793" y="516"/>
                    </a:cubicBezTo>
                    <a:cubicBezTo>
                      <a:pt x="1793" y="514"/>
                      <a:pt x="1794" y="511"/>
                      <a:pt x="1794" y="509"/>
                    </a:cubicBezTo>
                    <a:cubicBezTo>
                      <a:pt x="1795" y="507"/>
                      <a:pt x="1795" y="505"/>
                      <a:pt x="1795" y="503"/>
                    </a:cubicBezTo>
                    <a:cubicBezTo>
                      <a:pt x="1795" y="501"/>
                      <a:pt x="1796" y="499"/>
                      <a:pt x="1796" y="496"/>
                    </a:cubicBezTo>
                    <a:cubicBezTo>
                      <a:pt x="1796" y="494"/>
                      <a:pt x="1796" y="492"/>
                      <a:pt x="1797" y="490"/>
                    </a:cubicBezTo>
                    <a:cubicBezTo>
                      <a:pt x="1797" y="488"/>
                      <a:pt x="1797" y="486"/>
                      <a:pt x="1797" y="484"/>
                    </a:cubicBezTo>
                    <a:cubicBezTo>
                      <a:pt x="1797" y="482"/>
                      <a:pt x="1798" y="480"/>
                      <a:pt x="1798" y="478"/>
                    </a:cubicBezTo>
                    <a:cubicBezTo>
                      <a:pt x="1798" y="476"/>
                      <a:pt x="1798" y="473"/>
                      <a:pt x="1798" y="471"/>
                    </a:cubicBezTo>
                    <a:cubicBezTo>
                      <a:pt x="1798" y="470"/>
                      <a:pt x="1798" y="470"/>
                      <a:pt x="1798" y="469"/>
                    </a:cubicBezTo>
                    <a:cubicBezTo>
                      <a:pt x="1798" y="466"/>
                      <a:pt x="1798" y="464"/>
                      <a:pt x="1798" y="461"/>
                    </a:cubicBezTo>
                    <a:cubicBezTo>
                      <a:pt x="1800" y="5"/>
                      <a:pt x="1800" y="5"/>
                      <a:pt x="1800" y="5"/>
                    </a:cubicBezTo>
                    <a:cubicBezTo>
                      <a:pt x="1800" y="8"/>
                      <a:pt x="1799" y="12"/>
                      <a:pt x="1799" y="15"/>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238"/>
              <p:cNvSpPr/>
              <p:nvPr>
                <p:custDataLst>
                  <p:tags r:id="rId9"/>
                </p:custDataLst>
              </p:nvPr>
            </p:nvSpPr>
            <p:spPr bwMode="auto">
              <a:xfrm>
                <a:off x="1335088" y="6138863"/>
                <a:ext cx="1263650" cy="565150"/>
              </a:xfrm>
              <a:custGeom>
                <a:gdLst>
                  <a:gd name="T0" fmla="*/ 1017 w 1208"/>
                  <a:gd name="T1" fmla="*/ 141 h 542"/>
                  <a:gd name="T2" fmla="*/ 138 w 1208"/>
                  <a:gd name="T3" fmla="*/ 141 h 542"/>
                  <a:gd name="T4" fmla="*/ 62 w 1208"/>
                  <a:gd name="T5" fmla="*/ 194 h 542"/>
                  <a:gd name="T6" fmla="*/ 132 w 1208"/>
                  <a:gd name="T7" fmla="*/ 327 h 542"/>
                  <a:gd name="T8" fmla="*/ 153 w 1208"/>
                  <a:gd name="T9" fmla="*/ 321 h 542"/>
                  <a:gd name="T10" fmla="*/ 391 w 1208"/>
                  <a:gd name="T11" fmla="*/ 364 h 542"/>
                  <a:gd name="T12" fmla="*/ 1075 w 1208"/>
                  <a:gd name="T13" fmla="*/ 474 h 542"/>
                  <a:gd name="T14" fmla="*/ 1148 w 1208"/>
                  <a:gd name="T15" fmla="*/ 252 h 542"/>
                  <a:gd name="T16" fmla="*/ 1017 w 1208"/>
                  <a:gd name="T17" fmla="*/ 141 h 54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08" h="542">
                    <a:moveTo>
                      <a:pt x="1017" y="141"/>
                    </a:moveTo>
                    <a:cubicBezTo>
                      <a:pt x="773" y="0"/>
                      <a:pt x="380" y="0"/>
                      <a:pt x="138" y="141"/>
                    </a:cubicBezTo>
                    <a:cubicBezTo>
                      <a:pt x="109" y="157"/>
                      <a:pt x="84" y="175"/>
                      <a:pt x="62" y="194"/>
                    </a:cubicBezTo>
                    <a:cubicBezTo>
                      <a:pt x="0" y="247"/>
                      <a:pt x="53" y="347"/>
                      <a:pt x="132" y="327"/>
                    </a:cubicBezTo>
                    <a:cubicBezTo>
                      <a:pt x="153" y="321"/>
                      <a:pt x="153" y="321"/>
                      <a:pt x="153" y="321"/>
                    </a:cubicBezTo>
                    <a:cubicBezTo>
                      <a:pt x="235" y="300"/>
                      <a:pt x="322" y="316"/>
                      <a:pt x="391" y="364"/>
                    </a:cubicBezTo>
                    <a:cubicBezTo>
                      <a:pt x="591" y="502"/>
                      <a:pt x="842" y="542"/>
                      <a:pt x="1075" y="474"/>
                    </a:cubicBezTo>
                    <a:cubicBezTo>
                      <a:pt x="1170" y="446"/>
                      <a:pt x="1208" y="331"/>
                      <a:pt x="1148" y="252"/>
                    </a:cubicBezTo>
                    <a:cubicBezTo>
                      <a:pt x="1118" y="211"/>
                      <a:pt x="1074" y="174"/>
                      <a:pt x="1017" y="141"/>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reeform 239"/>
              <p:cNvSpPr/>
              <p:nvPr>
                <p:custDataLst>
                  <p:tags r:id="rId10"/>
                </p:custDataLst>
              </p:nvPr>
            </p:nvSpPr>
            <p:spPr bwMode="auto">
              <a:xfrm>
                <a:off x="2354263" y="6343651"/>
                <a:ext cx="180975" cy="265113"/>
              </a:xfrm>
              <a:custGeom>
                <a:gdLst>
                  <a:gd name="T0" fmla="*/ 133 w 173"/>
                  <a:gd name="T1" fmla="*/ 87 h 255"/>
                  <a:gd name="T2" fmla="*/ 44 w 173"/>
                  <a:gd name="T3" fmla="*/ 12 h 255"/>
                  <a:gd name="T4" fmla="*/ 21 w 173"/>
                  <a:gd name="T5" fmla="*/ 0 h 255"/>
                  <a:gd name="T6" fmla="*/ 75 w 173"/>
                  <a:gd name="T7" fmla="*/ 63 h 255"/>
                  <a:gd name="T8" fmla="*/ 23 w 173"/>
                  <a:gd name="T9" fmla="*/ 248 h 255"/>
                  <a:gd name="T10" fmla="*/ 0 w 173"/>
                  <a:gd name="T11" fmla="*/ 255 h 255"/>
                  <a:gd name="T12" fmla="*/ 83 w 173"/>
                  <a:gd name="T13" fmla="*/ 238 h 255"/>
                  <a:gd name="T14" fmla="*/ 133 w 173"/>
                  <a:gd name="T15" fmla="*/ 87 h 255"/>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3" h="255">
                    <a:moveTo>
                      <a:pt x="133" y="87"/>
                    </a:moveTo>
                    <a:cubicBezTo>
                      <a:pt x="112" y="60"/>
                      <a:pt x="82" y="35"/>
                      <a:pt x="44" y="12"/>
                    </a:cubicBezTo>
                    <a:cubicBezTo>
                      <a:pt x="36" y="8"/>
                      <a:pt x="29" y="4"/>
                      <a:pt x="21" y="0"/>
                    </a:cubicBezTo>
                    <a:cubicBezTo>
                      <a:pt x="43" y="19"/>
                      <a:pt x="61" y="41"/>
                      <a:pt x="75" y="63"/>
                    </a:cubicBezTo>
                    <a:cubicBezTo>
                      <a:pt x="117" y="129"/>
                      <a:pt x="90" y="224"/>
                      <a:pt x="23" y="248"/>
                    </a:cubicBezTo>
                    <a:cubicBezTo>
                      <a:pt x="15" y="250"/>
                      <a:pt x="7" y="253"/>
                      <a:pt x="0" y="255"/>
                    </a:cubicBezTo>
                    <a:cubicBezTo>
                      <a:pt x="28" y="252"/>
                      <a:pt x="55" y="246"/>
                      <a:pt x="83" y="238"/>
                    </a:cubicBezTo>
                    <a:cubicBezTo>
                      <a:pt x="147" y="219"/>
                      <a:pt x="173" y="141"/>
                      <a:pt x="133" y="87"/>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sp>
        <p:nvSpPr>
          <p:cNvPr id="2" name="标题 1"/>
          <p:cNvSpPr>
            <a:spLocks noGrp="1"/>
          </p:cNvSpPr>
          <p:nvPr>
            <p:ph type="title"/>
            <p:custDataLst>
              <p:tags r:id="rId11"/>
            </p:custDataLst>
          </p:nvPr>
        </p:nvSpPr>
        <p:spPr>
          <a:xfrm>
            <a:off x="669930" y="443234"/>
            <a:ext cx="10852237" cy="441964"/>
          </a:xfrm>
        </p:spPr>
        <p:txBody>
          <a:bodyPr vert="horz" lIns="90000" tIns="46800" rIns="90000" bIns="4680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75000"/>
                    <a:lumOff val="25000"/>
                  </a:schemeClr>
                </a:solidFill>
                <a:uFillTx/>
                <a:latin typeface="Arial" panose="020b0604020202020204" pitchFamily="34" charset="0"/>
                <a:ea typeface="幼圆" panose="02010509060101010101" pitchFamily="49" charset="-122"/>
                <a:cs typeface="+mj-cs"/>
                <a:sym typeface="+mn-ea"/>
              </a:defRPr>
            </a:lvl1pPr>
          </a:lstStyle>
          <a:p>
            <a:pPr lvl="0"/>
            <a:r>
              <a:rPr>
                <a:sym typeface="+mn-ea"/>
              </a:rPr>
              <a:t>单击此处编辑母版标题样式</a:t>
            </a:r>
            <a:endParaRPr>
              <a:sym typeface="+mn-ea"/>
            </a:endParaRPr>
          </a:p>
        </p:txBody>
      </p:sp>
      <p:sp>
        <p:nvSpPr>
          <p:cNvPr id="3" name="图片占位符 2"/>
          <p:cNvSpPr>
            <a:spLocks noGrp="1"/>
          </p:cNvSpPr>
          <p:nvPr>
            <p:ph type="pic" idx="1"/>
            <p:custDataLst>
              <p:tags r:id="rId12"/>
            </p:custDataLst>
          </p:nvPr>
        </p:nvSpPr>
        <p:spPr>
          <a:xfrm>
            <a:off x="669930" y="952508"/>
            <a:ext cx="5283242" cy="5388907"/>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600" b="0" i="0" u="none" strike="noStrike" kern="1200" cap="none" spc="150" normalizeH="0" baseline="0" noProof="1">
                <a:solidFill>
                  <a:schemeClr val="tx1">
                    <a:lumMod val="75000"/>
                    <a:lumOff val="25000"/>
                  </a:schemeClr>
                </a:solidFill>
                <a:uFillTx/>
                <a:latin typeface="Arial" panose="020b0604020202020204" pitchFamily="34" charset="0"/>
                <a:ea typeface="幼圆" panose="020105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13"/>
            </p:custDataLst>
          </p:nvPr>
        </p:nvSpPr>
        <p:spPr>
          <a:xfrm>
            <a:off x="6238925" y="952508"/>
            <a:ext cx="5283242" cy="5388907"/>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Arial" panose="020b0604020202020204" pitchFamily="34" charset="0"/>
                <a:ea typeface="幼圆" panose="02010509060101010101" pitchFamily="49"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14"/>
            </p:custDataLst>
          </p:nvPr>
        </p:nvSpPr>
        <p:spPr/>
        <p:txBody>
          <a:bodyPr/>
          <a:lstStyle/>
          <a:p>
            <a:fld id="{9EFD9D74-47D9-4702-A33C-335B63B48DBF}" type="datetimeFigureOut">
              <a:rPr lang="zh-CN" altLang="en-US" smtClean="0"/>
              <a:t/>
            </a:fld>
            <a:endParaRPr lang="zh-CN" altLang="en-US"/>
          </a:p>
        </p:txBody>
      </p:sp>
      <p:sp>
        <p:nvSpPr>
          <p:cNvPr id="6" name="页脚占位符 5"/>
          <p:cNvSpPr>
            <a:spLocks noGrp="1"/>
          </p:cNvSpPr>
          <p:nvPr>
            <p:ph type="ftr" sz="quarter" idx="11"/>
            <p:custDataLst>
              <p:tags r:id="rId15"/>
            </p:custDataLst>
          </p:nvPr>
        </p:nvSpPr>
        <p:spPr/>
        <p:txBody>
          <a:bodyPr/>
          <a:lstStyle/>
          <a:p>
            <a:endParaRPr lang="zh-CN" altLang="en-US"/>
          </a:p>
        </p:txBody>
      </p:sp>
      <p:sp>
        <p:nvSpPr>
          <p:cNvPr id="7" name="灯片编号占位符 6"/>
          <p:cNvSpPr>
            <a:spLocks noGrp="1"/>
          </p:cNvSpPr>
          <p:nvPr>
            <p:ph type="sldNum" sz="quarter" idx="12"/>
            <p:custDataLst>
              <p:tags r:id="rId16"/>
            </p:custDataLst>
          </p:nvPr>
        </p:nvSpPr>
        <p:spPr/>
        <p:txBody>
          <a:bodyPr/>
          <a:lstStyle/>
          <a:p>
            <a:fld id="{FABC47A4-756D-490B-A52F-7D9E2C9FC05F}" type="slidenum">
              <a:rPr lang="zh-CN" altLang="en-US" smtClean="0"/>
              <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nvGrpSpPr>
      <p:grpSpPr>
        <a:xfrm>
          <a:off x="0" y="0"/>
          <a:ext cx="0" cy="0"/>
        </a:xfrm>
      </p:grpSpPr>
      <p:grpSp>
        <p:nvGrpSpPr>
          <p:cNvPr id="7" name="组合 6"/>
          <p:cNvGrpSpPr/>
          <p:nvPr>
            <p:custDataLst>
              <p:tags r:id="rId1"/>
            </p:custDataLst>
          </p:nvPr>
        </p:nvGrpSpPr>
        <p:grpSpPr>
          <a:xfrm>
            <a:off x="10383289" y="5526523"/>
            <a:ext cx="1583448" cy="905587"/>
            <a:chOff x="4142899" y="4440771"/>
            <a:chExt cx="2836863" cy="1622425"/>
          </a:xfrm>
        </p:grpSpPr>
        <p:grpSp>
          <p:nvGrpSpPr>
            <p:cNvPr id="8" name="组合 7"/>
            <p:cNvGrpSpPr/>
            <p:nvPr/>
          </p:nvGrpSpPr>
          <p:grpSpPr>
            <a:xfrm>
              <a:off x="5009674" y="4440771"/>
              <a:ext cx="1970088" cy="1077913"/>
              <a:chOff x="1774825" y="5948363"/>
              <a:chExt cx="1970088" cy="1077913"/>
            </a:xfrm>
          </p:grpSpPr>
          <p:sp>
            <p:nvSpPr>
              <p:cNvPr id="16" name="Freeform 231"/>
              <p:cNvSpPr/>
              <p:nvPr>
                <p:custDataLst>
                  <p:tags r:id="rId2"/>
                </p:custDataLst>
              </p:nvPr>
            </p:nvSpPr>
            <p:spPr bwMode="auto">
              <a:xfrm>
                <a:off x="3176588" y="6230938"/>
                <a:ext cx="568325" cy="795338"/>
              </a:xfrm>
              <a:custGeom>
                <a:gdLst>
                  <a:gd name="T0" fmla="*/ 204 w 544"/>
                  <a:gd name="T1" fmla="*/ 692 h 763"/>
                  <a:gd name="T2" fmla="*/ 36 w 544"/>
                  <a:gd name="T3" fmla="*/ 658 h 763"/>
                  <a:gd name="T4" fmla="*/ 29 w 544"/>
                  <a:gd name="T5" fmla="*/ 637 h 763"/>
                  <a:gd name="T6" fmla="*/ 91 w 544"/>
                  <a:gd name="T7" fmla="*/ 346 h 763"/>
                  <a:gd name="T8" fmla="*/ 339 w 544"/>
                  <a:gd name="T9" fmla="*/ 70 h 763"/>
                  <a:gd name="T10" fmla="*/ 508 w 544"/>
                  <a:gd name="T11" fmla="*/ 105 h 763"/>
                  <a:gd name="T12" fmla="*/ 514 w 544"/>
                  <a:gd name="T13" fmla="*/ 125 h 763"/>
                  <a:gd name="T14" fmla="*/ 453 w 544"/>
                  <a:gd name="T15" fmla="*/ 416 h 763"/>
                  <a:gd name="T16" fmla="*/ 204 w 544"/>
                  <a:gd name="T17" fmla="*/ 692 h 76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4" h="763">
                    <a:moveTo>
                      <a:pt x="204" y="692"/>
                    </a:moveTo>
                    <a:cubicBezTo>
                      <a:pt x="141" y="763"/>
                      <a:pt x="65" y="747"/>
                      <a:pt x="36" y="658"/>
                    </a:cubicBezTo>
                    <a:cubicBezTo>
                      <a:pt x="29" y="637"/>
                      <a:pt x="29" y="637"/>
                      <a:pt x="29" y="637"/>
                    </a:cubicBezTo>
                    <a:cubicBezTo>
                      <a:pt x="0" y="548"/>
                      <a:pt x="27" y="417"/>
                      <a:pt x="91" y="346"/>
                    </a:cubicBezTo>
                    <a:cubicBezTo>
                      <a:pt x="339" y="70"/>
                      <a:pt x="339" y="70"/>
                      <a:pt x="339" y="70"/>
                    </a:cubicBezTo>
                    <a:cubicBezTo>
                      <a:pt x="402" y="0"/>
                      <a:pt x="478" y="16"/>
                      <a:pt x="508" y="105"/>
                    </a:cubicBezTo>
                    <a:cubicBezTo>
                      <a:pt x="514" y="125"/>
                      <a:pt x="514" y="125"/>
                      <a:pt x="514" y="125"/>
                    </a:cubicBezTo>
                    <a:cubicBezTo>
                      <a:pt x="544" y="215"/>
                      <a:pt x="516" y="346"/>
                      <a:pt x="453" y="416"/>
                    </a:cubicBezTo>
                    <a:lnTo>
                      <a:pt x="204" y="692"/>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reeform 232"/>
              <p:cNvSpPr/>
              <p:nvPr>
                <p:custDataLst>
                  <p:tags r:id="rId3"/>
                </p:custDataLst>
              </p:nvPr>
            </p:nvSpPr>
            <p:spPr bwMode="auto">
              <a:xfrm>
                <a:off x="1774825" y="5948363"/>
                <a:ext cx="1857375" cy="1049338"/>
              </a:xfrm>
              <a:custGeom>
                <a:gdLst>
                  <a:gd name="T0" fmla="*/ 1438 w 1778"/>
                  <a:gd name="T1" fmla="*/ 1003 h 1006"/>
                  <a:gd name="T2" fmla="*/ 1427 w 1778"/>
                  <a:gd name="T3" fmla="*/ 998 h 1006"/>
                  <a:gd name="T4" fmla="*/ 1417 w 1778"/>
                  <a:gd name="T5" fmla="*/ 991 h 1006"/>
                  <a:gd name="T6" fmla="*/ 1407 w 1778"/>
                  <a:gd name="T7" fmla="*/ 982 h 1006"/>
                  <a:gd name="T8" fmla="*/ 1396 w 1778"/>
                  <a:gd name="T9" fmla="*/ 968 h 1006"/>
                  <a:gd name="T10" fmla="*/ 1387 w 1778"/>
                  <a:gd name="T11" fmla="*/ 953 h 1006"/>
                  <a:gd name="T12" fmla="*/ 1380 w 1778"/>
                  <a:gd name="T13" fmla="*/ 938 h 1006"/>
                  <a:gd name="T14" fmla="*/ 1367 w 1778"/>
                  <a:gd name="T15" fmla="*/ 898 h 1006"/>
                  <a:gd name="T16" fmla="*/ 1361 w 1778"/>
                  <a:gd name="T17" fmla="*/ 873 h 1006"/>
                  <a:gd name="T18" fmla="*/ 1359 w 1778"/>
                  <a:gd name="T19" fmla="*/ 852 h 1006"/>
                  <a:gd name="T20" fmla="*/ 1358 w 1778"/>
                  <a:gd name="T21" fmla="*/ 832 h 1006"/>
                  <a:gd name="T22" fmla="*/ 1359 w 1778"/>
                  <a:gd name="T23" fmla="*/ 805 h 1006"/>
                  <a:gd name="T24" fmla="*/ 1361 w 1778"/>
                  <a:gd name="T25" fmla="*/ 782 h 1006"/>
                  <a:gd name="T26" fmla="*/ 1365 w 1778"/>
                  <a:gd name="T27" fmla="*/ 761 h 1006"/>
                  <a:gd name="T28" fmla="*/ 1370 w 1778"/>
                  <a:gd name="T29" fmla="*/ 740 h 1006"/>
                  <a:gd name="T30" fmla="*/ 1377 w 1778"/>
                  <a:gd name="T31" fmla="*/ 717 h 1006"/>
                  <a:gd name="T32" fmla="*/ 1384 w 1778"/>
                  <a:gd name="T33" fmla="*/ 698 h 1006"/>
                  <a:gd name="T34" fmla="*/ 1392 w 1778"/>
                  <a:gd name="T35" fmla="*/ 678 h 1006"/>
                  <a:gd name="T36" fmla="*/ 1404 w 1778"/>
                  <a:gd name="T37" fmla="*/ 656 h 1006"/>
                  <a:gd name="T38" fmla="*/ 1415 w 1778"/>
                  <a:gd name="T39" fmla="*/ 638 h 1006"/>
                  <a:gd name="T40" fmla="*/ 1426 w 1778"/>
                  <a:gd name="T41" fmla="*/ 624 h 1006"/>
                  <a:gd name="T42" fmla="*/ 420 w 1778"/>
                  <a:gd name="T43" fmla="*/ 7 h 1006"/>
                  <a:gd name="T44" fmla="*/ 66 w 1778"/>
                  <a:gd name="T45" fmla="*/ 334 h 1006"/>
                  <a:gd name="T46" fmla="*/ 55 w 1778"/>
                  <a:gd name="T47" fmla="*/ 349 h 1006"/>
                  <a:gd name="T48" fmla="*/ 46 w 1778"/>
                  <a:gd name="T49" fmla="*/ 364 h 1006"/>
                  <a:gd name="T50" fmla="*/ 36 w 1778"/>
                  <a:gd name="T51" fmla="*/ 383 h 1006"/>
                  <a:gd name="T52" fmla="*/ 29 w 1778"/>
                  <a:gd name="T53" fmla="*/ 396 h 1006"/>
                  <a:gd name="T54" fmla="*/ 22 w 1778"/>
                  <a:gd name="T55" fmla="*/ 415 h 1006"/>
                  <a:gd name="T56" fmla="*/ 15 w 1778"/>
                  <a:gd name="T57" fmla="*/ 435 h 1006"/>
                  <a:gd name="T58" fmla="*/ 12 w 1778"/>
                  <a:gd name="T59" fmla="*/ 448 h 1006"/>
                  <a:gd name="T60" fmla="*/ 8 w 1778"/>
                  <a:gd name="T61" fmla="*/ 465 h 1006"/>
                  <a:gd name="T62" fmla="*/ 5 w 1778"/>
                  <a:gd name="T63" fmla="*/ 479 h 1006"/>
                  <a:gd name="T64" fmla="*/ 2 w 1778"/>
                  <a:gd name="T65" fmla="*/ 499 h 1006"/>
                  <a:gd name="T66" fmla="*/ 0 w 1778"/>
                  <a:gd name="T67" fmla="*/ 525 h 1006"/>
                  <a:gd name="T68" fmla="*/ 0 w 1778"/>
                  <a:gd name="T69" fmla="*/ 540 h 1006"/>
                  <a:gd name="T70" fmla="*/ 1 w 1778"/>
                  <a:gd name="T71" fmla="*/ 560 h 1006"/>
                  <a:gd name="T72" fmla="*/ 3 w 1778"/>
                  <a:gd name="T73" fmla="*/ 579 h 1006"/>
                  <a:gd name="T74" fmla="*/ 8 w 1778"/>
                  <a:gd name="T75" fmla="*/ 603 h 1006"/>
                  <a:gd name="T76" fmla="*/ 20 w 1778"/>
                  <a:gd name="T77" fmla="*/ 640 h 1006"/>
                  <a:gd name="T78" fmla="*/ 25 w 1778"/>
                  <a:gd name="T79" fmla="*/ 654 h 1006"/>
                  <a:gd name="T80" fmla="*/ 32 w 1778"/>
                  <a:gd name="T81" fmla="*/ 668 h 1006"/>
                  <a:gd name="T82" fmla="*/ 39 w 1778"/>
                  <a:gd name="T83" fmla="*/ 678 h 1006"/>
                  <a:gd name="T84" fmla="*/ 49 w 1778"/>
                  <a:gd name="T85" fmla="*/ 690 h 1006"/>
                  <a:gd name="T86" fmla="*/ 56 w 1778"/>
                  <a:gd name="T87" fmla="*/ 697 h 1006"/>
                  <a:gd name="T88" fmla="*/ 65 w 1778"/>
                  <a:gd name="T89" fmla="*/ 704 h 1006"/>
                  <a:gd name="T90" fmla="*/ 75 w 1778"/>
                  <a:gd name="T91" fmla="*/ 709 h 1006"/>
                  <a:gd name="T92" fmla="*/ 83 w 1778"/>
                  <a:gd name="T93" fmla="*/ 712 h 1006"/>
                  <a:gd name="T94" fmla="*/ 1448 w 1778"/>
                  <a:gd name="T95" fmla="*/ 1006 h 100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778" h="1005">
                    <a:moveTo>
                      <a:pt x="1448" y="1006"/>
                    </a:moveTo>
                    <a:cubicBezTo>
                      <a:pt x="1446" y="1006"/>
                      <a:pt x="1445" y="1005"/>
                      <a:pt x="1444" y="1005"/>
                    </a:cubicBezTo>
                    <a:cubicBezTo>
                      <a:pt x="1443" y="1005"/>
                      <a:pt x="1442" y="1004"/>
                      <a:pt x="1441" y="1004"/>
                    </a:cubicBezTo>
                    <a:cubicBezTo>
                      <a:pt x="1440" y="1004"/>
                      <a:pt x="1439" y="1004"/>
                      <a:pt x="1438" y="1003"/>
                    </a:cubicBezTo>
                    <a:cubicBezTo>
                      <a:pt x="1437" y="1003"/>
                      <a:pt x="1436" y="1002"/>
                      <a:pt x="1435" y="1002"/>
                    </a:cubicBezTo>
                    <a:cubicBezTo>
                      <a:pt x="1434" y="1002"/>
                      <a:pt x="1434" y="1001"/>
                      <a:pt x="1433" y="1001"/>
                    </a:cubicBezTo>
                    <a:cubicBezTo>
                      <a:pt x="1432" y="1000"/>
                      <a:pt x="1431" y="1000"/>
                      <a:pt x="1430" y="1000"/>
                    </a:cubicBezTo>
                    <a:cubicBezTo>
                      <a:pt x="1429" y="999"/>
                      <a:pt x="1428" y="999"/>
                      <a:pt x="1427" y="998"/>
                    </a:cubicBezTo>
                    <a:cubicBezTo>
                      <a:pt x="1426" y="998"/>
                      <a:pt x="1425" y="997"/>
                      <a:pt x="1425" y="997"/>
                    </a:cubicBezTo>
                    <a:cubicBezTo>
                      <a:pt x="1424" y="996"/>
                      <a:pt x="1423" y="996"/>
                      <a:pt x="1422" y="995"/>
                    </a:cubicBezTo>
                    <a:cubicBezTo>
                      <a:pt x="1421" y="994"/>
                      <a:pt x="1420" y="994"/>
                      <a:pt x="1419" y="993"/>
                    </a:cubicBezTo>
                    <a:cubicBezTo>
                      <a:pt x="1418" y="992"/>
                      <a:pt x="1418" y="992"/>
                      <a:pt x="1417" y="991"/>
                    </a:cubicBezTo>
                    <a:cubicBezTo>
                      <a:pt x="1416" y="991"/>
                      <a:pt x="1415" y="990"/>
                      <a:pt x="1414" y="989"/>
                    </a:cubicBezTo>
                    <a:cubicBezTo>
                      <a:pt x="1413" y="988"/>
                      <a:pt x="1413" y="988"/>
                      <a:pt x="1412" y="987"/>
                    </a:cubicBezTo>
                    <a:cubicBezTo>
                      <a:pt x="1411" y="986"/>
                      <a:pt x="1410" y="985"/>
                      <a:pt x="1409" y="984"/>
                    </a:cubicBezTo>
                    <a:cubicBezTo>
                      <a:pt x="1408" y="983"/>
                      <a:pt x="1407" y="983"/>
                      <a:pt x="1407" y="982"/>
                    </a:cubicBezTo>
                    <a:cubicBezTo>
                      <a:pt x="1406" y="981"/>
                      <a:pt x="1404" y="980"/>
                      <a:pt x="1403" y="978"/>
                    </a:cubicBezTo>
                    <a:cubicBezTo>
                      <a:pt x="1403" y="978"/>
                      <a:pt x="1402" y="977"/>
                      <a:pt x="1402" y="977"/>
                    </a:cubicBezTo>
                    <a:cubicBezTo>
                      <a:pt x="1400" y="975"/>
                      <a:pt x="1399" y="972"/>
                      <a:pt x="1397" y="970"/>
                    </a:cubicBezTo>
                    <a:cubicBezTo>
                      <a:pt x="1396" y="969"/>
                      <a:pt x="1396" y="969"/>
                      <a:pt x="1396" y="968"/>
                    </a:cubicBezTo>
                    <a:cubicBezTo>
                      <a:pt x="1394" y="966"/>
                      <a:pt x="1393" y="964"/>
                      <a:pt x="1392" y="963"/>
                    </a:cubicBezTo>
                    <a:cubicBezTo>
                      <a:pt x="1391" y="962"/>
                      <a:pt x="1391" y="961"/>
                      <a:pt x="1390" y="960"/>
                    </a:cubicBezTo>
                    <a:cubicBezTo>
                      <a:pt x="1390" y="959"/>
                      <a:pt x="1389" y="958"/>
                      <a:pt x="1389" y="956"/>
                    </a:cubicBezTo>
                    <a:cubicBezTo>
                      <a:pt x="1388" y="955"/>
                      <a:pt x="1387" y="954"/>
                      <a:pt x="1387" y="953"/>
                    </a:cubicBezTo>
                    <a:cubicBezTo>
                      <a:pt x="1386" y="952"/>
                      <a:pt x="1386" y="951"/>
                      <a:pt x="1385" y="949"/>
                    </a:cubicBezTo>
                    <a:cubicBezTo>
                      <a:pt x="1384" y="948"/>
                      <a:pt x="1384" y="947"/>
                      <a:pt x="1383" y="946"/>
                    </a:cubicBezTo>
                    <a:cubicBezTo>
                      <a:pt x="1383" y="945"/>
                      <a:pt x="1382" y="943"/>
                      <a:pt x="1382" y="942"/>
                    </a:cubicBezTo>
                    <a:cubicBezTo>
                      <a:pt x="1381" y="941"/>
                      <a:pt x="1381" y="939"/>
                      <a:pt x="1380" y="938"/>
                    </a:cubicBezTo>
                    <a:cubicBezTo>
                      <a:pt x="1380" y="937"/>
                      <a:pt x="1379" y="935"/>
                      <a:pt x="1379" y="934"/>
                    </a:cubicBezTo>
                    <a:cubicBezTo>
                      <a:pt x="1378" y="932"/>
                      <a:pt x="1377" y="930"/>
                      <a:pt x="1377" y="929"/>
                    </a:cubicBezTo>
                    <a:cubicBezTo>
                      <a:pt x="1370" y="908"/>
                      <a:pt x="1370" y="908"/>
                      <a:pt x="1370" y="908"/>
                    </a:cubicBezTo>
                    <a:cubicBezTo>
                      <a:pt x="1369" y="905"/>
                      <a:pt x="1368" y="901"/>
                      <a:pt x="1367" y="898"/>
                    </a:cubicBezTo>
                    <a:cubicBezTo>
                      <a:pt x="1367" y="897"/>
                      <a:pt x="1366" y="896"/>
                      <a:pt x="1366" y="895"/>
                    </a:cubicBezTo>
                    <a:cubicBezTo>
                      <a:pt x="1365" y="892"/>
                      <a:pt x="1365" y="889"/>
                      <a:pt x="1364" y="887"/>
                    </a:cubicBezTo>
                    <a:cubicBezTo>
                      <a:pt x="1364" y="886"/>
                      <a:pt x="1364" y="885"/>
                      <a:pt x="1363" y="884"/>
                    </a:cubicBezTo>
                    <a:cubicBezTo>
                      <a:pt x="1363" y="880"/>
                      <a:pt x="1362" y="876"/>
                      <a:pt x="1361" y="873"/>
                    </a:cubicBezTo>
                    <a:cubicBezTo>
                      <a:pt x="1361" y="872"/>
                      <a:pt x="1361" y="871"/>
                      <a:pt x="1361" y="871"/>
                    </a:cubicBezTo>
                    <a:cubicBezTo>
                      <a:pt x="1361" y="868"/>
                      <a:pt x="1360" y="864"/>
                      <a:pt x="1360" y="861"/>
                    </a:cubicBezTo>
                    <a:cubicBezTo>
                      <a:pt x="1360" y="860"/>
                      <a:pt x="1360" y="858"/>
                      <a:pt x="1360" y="857"/>
                    </a:cubicBezTo>
                    <a:cubicBezTo>
                      <a:pt x="1359" y="855"/>
                      <a:pt x="1359" y="854"/>
                      <a:pt x="1359" y="852"/>
                    </a:cubicBezTo>
                    <a:cubicBezTo>
                      <a:pt x="1359" y="850"/>
                      <a:pt x="1359" y="849"/>
                      <a:pt x="1359" y="847"/>
                    </a:cubicBezTo>
                    <a:cubicBezTo>
                      <a:pt x="1359" y="845"/>
                      <a:pt x="1359" y="844"/>
                      <a:pt x="1359" y="842"/>
                    </a:cubicBezTo>
                    <a:cubicBezTo>
                      <a:pt x="1358" y="840"/>
                      <a:pt x="1358" y="839"/>
                      <a:pt x="1358" y="837"/>
                    </a:cubicBezTo>
                    <a:cubicBezTo>
                      <a:pt x="1358" y="835"/>
                      <a:pt x="1358" y="834"/>
                      <a:pt x="1358" y="832"/>
                    </a:cubicBezTo>
                    <a:cubicBezTo>
                      <a:pt x="1358" y="830"/>
                      <a:pt x="1358" y="829"/>
                      <a:pt x="1358" y="827"/>
                    </a:cubicBezTo>
                    <a:cubicBezTo>
                      <a:pt x="1358" y="825"/>
                      <a:pt x="1358" y="823"/>
                      <a:pt x="1358" y="822"/>
                    </a:cubicBezTo>
                    <a:cubicBezTo>
                      <a:pt x="1358" y="820"/>
                      <a:pt x="1358" y="819"/>
                      <a:pt x="1358" y="817"/>
                    </a:cubicBezTo>
                    <a:cubicBezTo>
                      <a:pt x="1359" y="813"/>
                      <a:pt x="1359" y="809"/>
                      <a:pt x="1359" y="805"/>
                    </a:cubicBezTo>
                    <a:cubicBezTo>
                      <a:pt x="1359" y="805"/>
                      <a:pt x="1359" y="804"/>
                      <a:pt x="1359" y="804"/>
                    </a:cubicBezTo>
                    <a:cubicBezTo>
                      <a:pt x="1359" y="800"/>
                      <a:pt x="1360" y="797"/>
                      <a:pt x="1360" y="793"/>
                    </a:cubicBezTo>
                    <a:cubicBezTo>
                      <a:pt x="1360" y="792"/>
                      <a:pt x="1360" y="790"/>
                      <a:pt x="1361" y="789"/>
                    </a:cubicBezTo>
                    <a:cubicBezTo>
                      <a:pt x="1361" y="787"/>
                      <a:pt x="1361" y="784"/>
                      <a:pt x="1361" y="782"/>
                    </a:cubicBezTo>
                    <a:cubicBezTo>
                      <a:pt x="1362" y="781"/>
                      <a:pt x="1362" y="779"/>
                      <a:pt x="1362" y="778"/>
                    </a:cubicBezTo>
                    <a:cubicBezTo>
                      <a:pt x="1362" y="776"/>
                      <a:pt x="1363" y="773"/>
                      <a:pt x="1363" y="771"/>
                    </a:cubicBezTo>
                    <a:cubicBezTo>
                      <a:pt x="1363" y="770"/>
                      <a:pt x="1364" y="768"/>
                      <a:pt x="1364" y="767"/>
                    </a:cubicBezTo>
                    <a:cubicBezTo>
                      <a:pt x="1364" y="765"/>
                      <a:pt x="1365" y="763"/>
                      <a:pt x="1365" y="761"/>
                    </a:cubicBezTo>
                    <a:cubicBezTo>
                      <a:pt x="1365" y="759"/>
                      <a:pt x="1366" y="758"/>
                      <a:pt x="1366" y="757"/>
                    </a:cubicBezTo>
                    <a:cubicBezTo>
                      <a:pt x="1366" y="754"/>
                      <a:pt x="1367" y="752"/>
                      <a:pt x="1367" y="750"/>
                    </a:cubicBezTo>
                    <a:cubicBezTo>
                      <a:pt x="1368" y="749"/>
                      <a:pt x="1368" y="748"/>
                      <a:pt x="1368" y="746"/>
                    </a:cubicBezTo>
                    <a:cubicBezTo>
                      <a:pt x="1369" y="744"/>
                      <a:pt x="1369" y="742"/>
                      <a:pt x="1370" y="740"/>
                    </a:cubicBezTo>
                    <a:cubicBezTo>
                      <a:pt x="1370" y="739"/>
                      <a:pt x="1370" y="738"/>
                      <a:pt x="1371" y="736"/>
                    </a:cubicBezTo>
                    <a:cubicBezTo>
                      <a:pt x="1371" y="734"/>
                      <a:pt x="1372" y="732"/>
                      <a:pt x="1373" y="729"/>
                    </a:cubicBezTo>
                    <a:cubicBezTo>
                      <a:pt x="1373" y="728"/>
                      <a:pt x="1373" y="727"/>
                      <a:pt x="1373" y="727"/>
                    </a:cubicBezTo>
                    <a:cubicBezTo>
                      <a:pt x="1374" y="723"/>
                      <a:pt x="1375" y="720"/>
                      <a:pt x="1377" y="717"/>
                    </a:cubicBezTo>
                    <a:cubicBezTo>
                      <a:pt x="1377" y="716"/>
                      <a:pt x="1377" y="716"/>
                      <a:pt x="1377" y="715"/>
                    </a:cubicBezTo>
                    <a:cubicBezTo>
                      <a:pt x="1378" y="712"/>
                      <a:pt x="1379" y="710"/>
                      <a:pt x="1380" y="707"/>
                    </a:cubicBezTo>
                    <a:cubicBezTo>
                      <a:pt x="1380" y="706"/>
                      <a:pt x="1381" y="706"/>
                      <a:pt x="1381" y="705"/>
                    </a:cubicBezTo>
                    <a:cubicBezTo>
                      <a:pt x="1382" y="702"/>
                      <a:pt x="1383" y="700"/>
                      <a:pt x="1384" y="698"/>
                    </a:cubicBezTo>
                    <a:cubicBezTo>
                      <a:pt x="1384" y="696"/>
                      <a:pt x="1385" y="695"/>
                      <a:pt x="1385" y="694"/>
                    </a:cubicBezTo>
                    <a:cubicBezTo>
                      <a:pt x="1386" y="692"/>
                      <a:pt x="1387" y="690"/>
                      <a:pt x="1387" y="688"/>
                    </a:cubicBezTo>
                    <a:cubicBezTo>
                      <a:pt x="1388" y="687"/>
                      <a:pt x="1388" y="686"/>
                      <a:pt x="1389" y="685"/>
                    </a:cubicBezTo>
                    <a:cubicBezTo>
                      <a:pt x="1390" y="683"/>
                      <a:pt x="1391" y="680"/>
                      <a:pt x="1392" y="678"/>
                    </a:cubicBezTo>
                    <a:cubicBezTo>
                      <a:pt x="1393" y="677"/>
                      <a:pt x="1393" y="676"/>
                      <a:pt x="1394" y="675"/>
                    </a:cubicBezTo>
                    <a:cubicBezTo>
                      <a:pt x="1395" y="673"/>
                      <a:pt x="1396" y="671"/>
                      <a:pt x="1397" y="669"/>
                    </a:cubicBezTo>
                    <a:cubicBezTo>
                      <a:pt x="1397" y="668"/>
                      <a:pt x="1398" y="667"/>
                      <a:pt x="1398" y="666"/>
                    </a:cubicBezTo>
                    <a:cubicBezTo>
                      <a:pt x="1400" y="662"/>
                      <a:pt x="1402" y="659"/>
                      <a:pt x="1404" y="656"/>
                    </a:cubicBezTo>
                    <a:cubicBezTo>
                      <a:pt x="1404" y="656"/>
                      <a:pt x="1404" y="655"/>
                      <a:pt x="1404" y="655"/>
                    </a:cubicBezTo>
                    <a:cubicBezTo>
                      <a:pt x="1406" y="651"/>
                      <a:pt x="1409" y="648"/>
                      <a:pt x="1411" y="645"/>
                    </a:cubicBezTo>
                    <a:cubicBezTo>
                      <a:pt x="1412" y="644"/>
                      <a:pt x="1412" y="642"/>
                      <a:pt x="1413" y="641"/>
                    </a:cubicBezTo>
                    <a:cubicBezTo>
                      <a:pt x="1414" y="640"/>
                      <a:pt x="1415" y="639"/>
                      <a:pt x="1415" y="638"/>
                    </a:cubicBezTo>
                    <a:cubicBezTo>
                      <a:pt x="1416" y="636"/>
                      <a:pt x="1417" y="635"/>
                      <a:pt x="1419" y="634"/>
                    </a:cubicBezTo>
                    <a:cubicBezTo>
                      <a:pt x="1419" y="633"/>
                      <a:pt x="1420" y="632"/>
                      <a:pt x="1421" y="631"/>
                    </a:cubicBezTo>
                    <a:cubicBezTo>
                      <a:pt x="1422" y="629"/>
                      <a:pt x="1423" y="628"/>
                      <a:pt x="1424" y="626"/>
                    </a:cubicBezTo>
                    <a:cubicBezTo>
                      <a:pt x="1425" y="625"/>
                      <a:pt x="1425" y="625"/>
                      <a:pt x="1426" y="624"/>
                    </a:cubicBezTo>
                    <a:cubicBezTo>
                      <a:pt x="1428" y="622"/>
                      <a:pt x="1430" y="620"/>
                      <a:pt x="1432" y="617"/>
                    </a:cubicBezTo>
                    <a:cubicBezTo>
                      <a:pt x="1680" y="341"/>
                      <a:pt x="1680" y="341"/>
                      <a:pt x="1680" y="341"/>
                    </a:cubicBezTo>
                    <a:cubicBezTo>
                      <a:pt x="1712" y="306"/>
                      <a:pt x="1747" y="292"/>
                      <a:pt x="1778" y="299"/>
                    </a:cubicBezTo>
                    <a:cubicBezTo>
                      <a:pt x="420" y="7"/>
                      <a:pt x="420" y="7"/>
                      <a:pt x="420" y="7"/>
                    </a:cubicBezTo>
                    <a:cubicBezTo>
                      <a:pt x="389" y="0"/>
                      <a:pt x="354" y="14"/>
                      <a:pt x="322" y="49"/>
                    </a:cubicBezTo>
                    <a:cubicBezTo>
                      <a:pt x="74" y="326"/>
                      <a:pt x="74" y="326"/>
                      <a:pt x="74" y="326"/>
                    </a:cubicBezTo>
                    <a:cubicBezTo>
                      <a:pt x="72" y="328"/>
                      <a:pt x="70" y="330"/>
                      <a:pt x="68" y="332"/>
                    </a:cubicBezTo>
                    <a:cubicBezTo>
                      <a:pt x="67" y="333"/>
                      <a:pt x="67" y="334"/>
                      <a:pt x="66" y="334"/>
                    </a:cubicBezTo>
                    <a:cubicBezTo>
                      <a:pt x="65" y="336"/>
                      <a:pt x="64" y="337"/>
                      <a:pt x="63" y="339"/>
                    </a:cubicBezTo>
                    <a:cubicBezTo>
                      <a:pt x="62" y="340"/>
                      <a:pt x="61" y="341"/>
                      <a:pt x="61" y="342"/>
                    </a:cubicBezTo>
                    <a:cubicBezTo>
                      <a:pt x="59" y="343"/>
                      <a:pt x="58" y="345"/>
                      <a:pt x="57" y="346"/>
                    </a:cubicBezTo>
                    <a:cubicBezTo>
                      <a:pt x="57" y="347"/>
                      <a:pt x="56" y="348"/>
                      <a:pt x="55" y="349"/>
                    </a:cubicBezTo>
                    <a:cubicBezTo>
                      <a:pt x="55" y="350"/>
                      <a:pt x="54" y="351"/>
                      <a:pt x="53" y="352"/>
                    </a:cubicBezTo>
                    <a:cubicBezTo>
                      <a:pt x="53" y="353"/>
                      <a:pt x="53" y="353"/>
                      <a:pt x="53" y="353"/>
                    </a:cubicBezTo>
                    <a:cubicBezTo>
                      <a:pt x="51" y="356"/>
                      <a:pt x="48" y="360"/>
                      <a:pt x="46" y="363"/>
                    </a:cubicBezTo>
                    <a:cubicBezTo>
                      <a:pt x="46" y="363"/>
                      <a:pt x="46" y="364"/>
                      <a:pt x="46" y="364"/>
                    </a:cubicBezTo>
                    <a:cubicBezTo>
                      <a:pt x="44" y="367"/>
                      <a:pt x="42" y="370"/>
                      <a:pt x="40" y="374"/>
                    </a:cubicBezTo>
                    <a:cubicBezTo>
                      <a:pt x="40" y="374"/>
                      <a:pt x="40" y="375"/>
                      <a:pt x="40" y="375"/>
                    </a:cubicBezTo>
                    <a:cubicBezTo>
                      <a:pt x="39" y="376"/>
                      <a:pt x="39" y="376"/>
                      <a:pt x="39" y="377"/>
                    </a:cubicBezTo>
                    <a:cubicBezTo>
                      <a:pt x="38" y="379"/>
                      <a:pt x="37" y="381"/>
                      <a:pt x="36" y="383"/>
                    </a:cubicBezTo>
                    <a:cubicBezTo>
                      <a:pt x="35" y="384"/>
                      <a:pt x="35" y="385"/>
                      <a:pt x="34" y="386"/>
                    </a:cubicBezTo>
                    <a:cubicBezTo>
                      <a:pt x="33" y="389"/>
                      <a:pt x="32" y="391"/>
                      <a:pt x="31" y="393"/>
                    </a:cubicBezTo>
                    <a:cubicBezTo>
                      <a:pt x="31" y="394"/>
                      <a:pt x="30" y="395"/>
                      <a:pt x="30" y="395"/>
                    </a:cubicBezTo>
                    <a:cubicBezTo>
                      <a:pt x="29" y="396"/>
                      <a:pt x="29" y="396"/>
                      <a:pt x="29" y="396"/>
                    </a:cubicBezTo>
                    <a:cubicBezTo>
                      <a:pt x="29" y="398"/>
                      <a:pt x="28" y="400"/>
                      <a:pt x="27" y="402"/>
                    </a:cubicBezTo>
                    <a:cubicBezTo>
                      <a:pt x="27" y="403"/>
                      <a:pt x="26" y="404"/>
                      <a:pt x="26" y="406"/>
                    </a:cubicBezTo>
                    <a:cubicBezTo>
                      <a:pt x="25" y="408"/>
                      <a:pt x="24" y="410"/>
                      <a:pt x="23" y="413"/>
                    </a:cubicBezTo>
                    <a:cubicBezTo>
                      <a:pt x="23" y="414"/>
                      <a:pt x="22" y="414"/>
                      <a:pt x="22" y="415"/>
                    </a:cubicBezTo>
                    <a:cubicBezTo>
                      <a:pt x="22" y="415"/>
                      <a:pt x="22" y="415"/>
                      <a:pt x="22" y="415"/>
                    </a:cubicBezTo>
                    <a:cubicBezTo>
                      <a:pt x="21" y="418"/>
                      <a:pt x="20" y="421"/>
                      <a:pt x="19" y="423"/>
                    </a:cubicBezTo>
                    <a:cubicBezTo>
                      <a:pt x="19" y="424"/>
                      <a:pt x="19" y="424"/>
                      <a:pt x="19" y="425"/>
                    </a:cubicBezTo>
                    <a:cubicBezTo>
                      <a:pt x="17" y="428"/>
                      <a:pt x="16" y="431"/>
                      <a:pt x="15" y="435"/>
                    </a:cubicBezTo>
                    <a:cubicBezTo>
                      <a:pt x="15" y="435"/>
                      <a:pt x="15" y="435"/>
                      <a:pt x="15" y="435"/>
                    </a:cubicBezTo>
                    <a:cubicBezTo>
                      <a:pt x="15" y="436"/>
                      <a:pt x="15" y="437"/>
                      <a:pt x="15" y="438"/>
                    </a:cubicBezTo>
                    <a:cubicBezTo>
                      <a:pt x="14" y="440"/>
                      <a:pt x="13" y="442"/>
                      <a:pt x="13" y="444"/>
                    </a:cubicBezTo>
                    <a:cubicBezTo>
                      <a:pt x="12" y="446"/>
                      <a:pt x="12" y="447"/>
                      <a:pt x="12" y="448"/>
                    </a:cubicBezTo>
                    <a:cubicBezTo>
                      <a:pt x="11" y="450"/>
                      <a:pt x="11" y="452"/>
                      <a:pt x="10" y="454"/>
                    </a:cubicBezTo>
                    <a:cubicBezTo>
                      <a:pt x="10" y="455"/>
                      <a:pt x="10" y="455"/>
                      <a:pt x="10" y="455"/>
                    </a:cubicBezTo>
                    <a:cubicBezTo>
                      <a:pt x="10" y="456"/>
                      <a:pt x="10" y="457"/>
                      <a:pt x="9" y="458"/>
                    </a:cubicBezTo>
                    <a:cubicBezTo>
                      <a:pt x="9" y="460"/>
                      <a:pt x="8" y="463"/>
                      <a:pt x="8" y="465"/>
                    </a:cubicBezTo>
                    <a:cubicBezTo>
                      <a:pt x="8" y="466"/>
                      <a:pt x="7" y="467"/>
                      <a:pt x="7" y="469"/>
                    </a:cubicBezTo>
                    <a:cubicBezTo>
                      <a:pt x="7" y="471"/>
                      <a:pt x="6" y="473"/>
                      <a:pt x="6" y="475"/>
                    </a:cubicBezTo>
                    <a:cubicBezTo>
                      <a:pt x="6" y="475"/>
                      <a:pt x="6" y="476"/>
                      <a:pt x="6" y="476"/>
                    </a:cubicBezTo>
                    <a:cubicBezTo>
                      <a:pt x="5" y="477"/>
                      <a:pt x="5" y="478"/>
                      <a:pt x="5" y="479"/>
                    </a:cubicBezTo>
                    <a:cubicBezTo>
                      <a:pt x="5" y="481"/>
                      <a:pt x="4" y="484"/>
                      <a:pt x="4" y="486"/>
                    </a:cubicBezTo>
                    <a:cubicBezTo>
                      <a:pt x="4" y="487"/>
                      <a:pt x="4" y="489"/>
                      <a:pt x="3" y="490"/>
                    </a:cubicBezTo>
                    <a:cubicBezTo>
                      <a:pt x="3" y="493"/>
                      <a:pt x="3" y="495"/>
                      <a:pt x="3" y="497"/>
                    </a:cubicBezTo>
                    <a:cubicBezTo>
                      <a:pt x="2" y="498"/>
                      <a:pt x="2" y="499"/>
                      <a:pt x="2" y="499"/>
                    </a:cubicBezTo>
                    <a:cubicBezTo>
                      <a:pt x="2" y="500"/>
                      <a:pt x="2" y="501"/>
                      <a:pt x="2" y="501"/>
                    </a:cubicBezTo>
                    <a:cubicBezTo>
                      <a:pt x="2" y="505"/>
                      <a:pt x="1" y="508"/>
                      <a:pt x="1" y="512"/>
                    </a:cubicBezTo>
                    <a:cubicBezTo>
                      <a:pt x="1" y="512"/>
                      <a:pt x="1" y="513"/>
                      <a:pt x="1" y="513"/>
                    </a:cubicBezTo>
                    <a:cubicBezTo>
                      <a:pt x="1" y="517"/>
                      <a:pt x="1" y="521"/>
                      <a:pt x="0" y="525"/>
                    </a:cubicBezTo>
                    <a:cubicBezTo>
                      <a:pt x="0" y="526"/>
                      <a:pt x="0" y="526"/>
                      <a:pt x="0" y="527"/>
                    </a:cubicBezTo>
                    <a:cubicBezTo>
                      <a:pt x="0" y="528"/>
                      <a:pt x="0" y="529"/>
                      <a:pt x="0" y="530"/>
                    </a:cubicBezTo>
                    <a:cubicBezTo>
                      <a:pt x="0" y="532"/>
                      <a:pt x="0" y="533"/>
                      <a:pt x="0" y="535"/>
                    </a:cubicBezTo>
                    <a:cubicBezTo>
                      <a:pt x="0" y="537"/>
                      <a:pt x="0" y="538"/>
                      <a:pt x="0" y="540"/>
                    </a:cubicBezTo>
                    <a:cubicBezTo>
                      <a:pt x="0" y="542"/>
                      <a:pt x="0" y="543"/>
                      <a:pt x="0" y="545"/>
                    </a:cubicBezTo>
                    <a:cubicBezTo>
                      <a:pt x="0" y="547"/>
                      <a:pt x="0" y="548"/>
                      <a:pt x="0" y="550"/>
                    </a:cubicBezTo>
                    <a:cubicBezTo>
                      <a:pt x="1" y="552"/>
                      <a:pt x="1" y="553"/>
                      <a:pt x="1" y="555"/>
                    </a:cubicBezTo>
                    <a:cubicBezTo>
                      <a:pt x="1" y="557"/>
                      <a:pt x="1" y="558"/>
                      <a:pt x="1" y="560"/>
                    </a:cubicBezTo>
                    <a:cubicBezTo>
                      <a:pt x="1" y="562"/>
                      <a:pt x="1" y="563"/>
                      <a:pt x="2" y="565"/>
                    </a:cubicBezTo>
                    <a:cubicBezTo>
                      <a:pt x="2" y="566"/>
                      <a:pt x="2" y="567"/>
                      <a:pt x="2" y="568"/>
                    </a:cubicBezTo>
                    <a:cubicBezTo>
                      <a:pt x="2" y="568"/>
                      <a:pt x="2" y="569"/>
                      <a:pt x="2" y="569"/>
                    </a:cubicBezTo>
                    <a:cubicBezTo>
                      <a:pt x="2" y="572"/>
                      <a:pt x="3" y="576"/>
                      <a:pt x="3" y="579"/>
                    </a:cubicBezTo>
                    <a:cubicBezTo>
                      <a:pt x="3" y="579"/>
                      <a:pt x="3" y="580"/>
                      <a:pt x="3" y="581"/>
                    </a:cubicBezTo>
                    <a:cubicBezTo>
                      <a:pt x="4" y="584"/>
                      <a:pt x="5" y="588"/>
                      <a:pt x="5" y="592"/>
                    </a:cubicBezTo>
                    <a:cubicBezTo>
                      <a:pt x="6" y="593"/>
                      <a:pt x="6" y="594"/>
                      <a:pt x="6" y="595"/>
                    </a:cubicBezTo>
                    <a:cubicBezTo>
                      <a:pt x="7" y="597"/>
                      <a:pt x="7" y="600"/>
                      <a:pt x="8" y="603"/>
                    </a:cubicBezTo>
                    <a:cubicBezTo>
                      <a:pt x="8" y="604"/>
                      <a:pt x="9" y="605"/>
                      <a:pt x="9" y="606"/>
                    </a:cubicBezTo>
                    <a:cubicBezTo>
                      <a:pt x="10" y="610"/>
                      <a:pt x="11" y="613"/>
                      <a:pt x="12" y="616"/>
                    </a:cubicBezTo>
                    <a:cubicBezTo>
                      <a:pt x="19" y="637"/>
                      <a:pt x="19" y="637"/>
                      <a:pt x="19" y="637"/>
                    </a:cubicBezTo>
                    <a:cubicBezTo>
                      <a:pt x="19" y="638"/>
                      <a:pt x="19" y="639"/>
                      <a:pt x="20" y="640"/>
                    </a:cubicBezTo>
                    <a:cubicBezTo>
                      <a:pt x="20" y="640"/>
                      <a:pt x="20" y="641"/>
                      <a:pt x="20" y="642"/>
                    </a:cubicBezTo>
                    <a:cubicBezTo>
                      <a:pt x="21" y="643"/>
                      <a:pt x="22" y="645"/>
                      <a:pt x="22" y="646"/>
                    </a:cubicBezTo>
                    <a:cubicBezTo>
                      <a:pt x="23" y="648"/>
                      <a:pt x="23" y="649"/>
                      <a:pt x="24" y="650"/>
                    </a:cubicBezTo>
                    <a:cubicBezTo>
                      <a:pt x="24" y="651"/>
                      <a:pt x="25" y="653"/>
                      <a:pt x="25" y="654"/>
                    </a:cubicBezTo>
                    <a:cubicBezTo>
                      <a:pt x="26" y="655"/>
                      <a:pt x="26" y="656"/>
                      <a:pt x="27" y="658"/>
                    </a:cubicBezTo>
                    <a:cubicBezTo>
                      <a:pt x="27" y="659"/>
                      <a:pt x="28" y="660"/>
                      <a:pt x="29" y="661"/>
                    </a:cubicBezTo>
                    <a:cubicBezTo>
                      <a:pt x="29" y="662"/>
                      <a:pt x="30" y="663"/>
                      <a:pt x="30" y="665"/>
                    </a:cubicBezTo>
                    <a:cubicBezTo>
                      <a:pt x="31" y="666"/>
                      <a:pt x="32" y="667"/>
                      <a:pt x="32" y="668"/>
                    </a:cubicBezTo>
                    <a:cubicBezTo>
                      <a:pt x="33" y="668"/>
                      <a:pt x="33" y="669"/>
                      <a:pt x="33" y="669"/>
                    </a:cubicBezTo>
                    <a:cubicBezTo>
                      <a:pt x="33" y="670"/>
                      <a:pt x="34" y="670"/>
                      <a:pt x="34" y="671"/>
                    </a:cubicBezTo>
                    <a:cubicBezTo>
                      <a:pt x="35" y="673"/>
                      <a:pt x="36" y="674"/>
                      <a:pt x="38" y="676"/>
                    </a:cubicBezTo>
                    <a:cubicBezTo>
                      <a:pt x="38" y="677"/>
                      <a:pt x="38" y="678"/>
                      <a:pt x="39" y="678"/>
                    </a:cubicBezTo>
                    <a:cubicBezTo>
                      <a:pt x="41" y="680"/>
                      <a:pt x="42" y="683"/>
                      <a:pt x="44" y="685"/>
                    </a:cubicBezTo>
                    <a:cubicBezTo>
                      <a:pt x="44" y="685"/>
                      <a:pt x="44" y="685"/>
                      <a:pt x="44" y="685"/>
                    </a:cubicBezTo>
                    <a:cubicBezTo>
                      <a:pt x="45" y="685"/>
                      <a:pt x="45" y="686"/>
                      <a:pt x="45" y="686"/>
                    </a:cubicBezTo>
                    <a:cubicBezTo>
                      <a:pt x="46" y="688"/>
                      <a:pt x="48" y="689"/>
                      <a:pt x="49" y="690"/>
                    </a:cubicBezTo>
                    <a:cubicBezTo>
                      <a:pt x="49" y="691"/>
                      <a:pt x="50" y="691"/>
                      <a:pt x="51" y="692"/>
                    </a:cubicBezTo>
                    <a:cubicBezTo>
                      <a:pt x="52" y="693"/>
                      <a:pt x="53" y="694"/>
                      <a:pt x="54" y="695"/>
                    </a:cubicBezTo>
                    <a:cubicBezTo>
                      <a:pt x="55" y="696"/>
                      <a:pt x="55" y="696"/>
                      <a:pt x="55" y="696"/>
                    </a:cubicBezTo>
                    <a:cubicBezTo>
                      <a:pt x="55" y="696"/>
                      <a:pt x="56" y="697"/>
                      <a:pt x="56" y="697"/>
                    </a:cubicBezTo>
                    <a:cubicBezTo>
                      <a:pt x="57" y="698"/>
                      <a:pt x="58" y="699"/>
                      <a:pt x="59" y="699"/>
                    </a:cubicBezTo>
                    <a:cubicBezTo>
                      <a:pt x="60" y="700"/>
                      <a:pt x="60" y="700"/>
                      <a:pt x="61" y="701"/>
                    </a:cubicBezTo>
                    <a:cubicBezTo>
                      <a:pt x="62" y="702"/>
                      <a:pt x="63" y="702"/>
                      <a:pt x="64" y="703"/>
                    </a:cubicBezTo>
                    <a:cubicBezTo>
                      <a:pt x="64" y="703"/>
                      <a:pt x="65" y="704"/>
                      <a:pt x="65" y="704"/>
                    </a:cubicBezTo>
                    <a:cubicBezTo>
                      <a:pt x="66" y="704"/>
                      <a:pt x="66" y="704"/>
                      <a:pt x="67" y="705"/>
                    </a:cubicBezTo>
                    <a:cubicBezTo>
                      <a:pt x="67" y="705"/>
                      <a:pt x="68" y="706"/>
                      <a:pt x="69" y="706"/>
                    </a:cubicBezTo>
                    <a:cubicBezTo>
                      <a:pt x="70" y="707"/>
                      <a:pt x="71" y="707"/>
                      <a:pt x="72" y="708"/>
                    </a:cubicBezTo>
                    <a:cubicBezTo>
                      <a:pt x="73" y="708"/>
                      <a:pt x="74" y="709"/>
                      <a:pt x="75" y="709"/>
                    </a:cubicBezTo>
                    <a:cubicBezTo>
                      <a:pt x="75" y="709"/>
                      <a:pt x="76" y="709"/>
                      <a:pt x="76" y="710"/>
                    </a:cubicBezTo>
                    <a:cubicBezTo>
                      <a:pt x="77" y="710"/>
                      <a:pt x="77" y="710"/>
                      <a:pt x="77" y="710"/>
                    </a:cubicBezTo>
                    <a:cubicBezTo>
                      <a:pt x="78" y="711"/>
                      <a:pt x="79" y="711"/>
                      <a:pt x="80" y="711"/>
                    </a:cubicBezTo>
                    <a:cubicBezTo>
                      <a:pt x="81" y="712"/>
                      <a:pt x="82" y="712"/>
                      <a:pt x="83" y="712"/>
                    </a:cubicBezTo>
                    <a:cubicBezTo>
                      <a:pt x="84" y="713"/>
                      <a:pt x="85" y="713"/>
                      <a:pt x="86" y="713"/>
                    </a:cubicBezTo>
                    <a:cubicBezTo>
                      <a:pt x="87" y="713"/>
                      <a:pt x="87" y="713"/>
                      <a:pt x="88" y="714"/>
                    </a:cubicBezTo>
                    <a:cubicBezTo>
                      <a:pt x="88" y="714"/>
                      <a:pt x="89" y="714"/>
                      <a:pt x="90" y="714"/>
                    </a:cubicBezTo>
                    <a:lnTo>
                      <a:pt x="1448" y="1006"/>
                    </a:lnTo>
                    <a:close/>
                  </a:path>
                </a:pathLst>
              </a:custGeom>
              <a:solidFill>
                <a:schemeClr val="tx1">
                  <a:lumMod val="65000"/>
                  <a:lumOff val="3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233"/>
              <p:cNvSpPr/>
              <p:nvPr>
                <p:custDataLst>
                  <p:tags r:id="rId4"/>
                </p:custDataLst>
              </p:nvPr>
            </p:nvSpPr>
            <p:spPr bwMode="auto">
              <a:xfrm>
                <a:off x="1984375" y="5992813"/>
                <a:ext cx="639763" cy="788988"/>
              </a:xfrm>
              <a:custGeom>
                <a:gdLst>
                  <a:gd name="T0" fmla="*/ 284 w 612"/>
                  <a:gd name="T1" fmla="*/ 754 h 756"/>
                  <a:gd name="T2" fmla="*/ 275 w 612"/>
                  <a:gd name="T3" fmla="*/ 751 h 756"/>
                  <a:gd name="T4" fmla="*/ 266 w 612"/>
                  <a:gd name="T5" fmla="*/ 746 h 756"/>
                  <a:gd name="T6" fmla="*/ 257 w 612"/>
                  <a:gd name="T7" fmla="*/ 739 h 756"/>
                  <a:gd name="T8" fmla="*/ 250 w 612"/>
                  <a:gd name="T9" fmla="*/ 732 h 756"/>
                  <a:gd name="T10" fmla="*/ 240 w 612"/>
                  <a:gd name="T11" fmla="*/ 720 h 756"/>
                  <a:gd name="T12" fmla="*/ 233 w 612"/>
                  <a:gd name="T13" fmla="*/ 710 h 756"/>
                  <a:gd name="T14" fmla="*/ 226 w 612"/>
                  <a:gd name="T15" fmla="*/ 696 h 756"/>
                  <a:gd name="T16" fmla="*/ 220 w 612"/>
                  <a:gd name="T17" fmla="*/ 682 h 756"/>
                  <a:gd name="T18" fmla="*/ 209 w 612"/>
                  <a:gd name="T19" fmla="*/ 645 h 756"/>
                  <a:gd name="T20" fmla="*/ 204 w 612"/>
                  <a:gd name="T21" fmla="*/ 621 h 756"/>
                  <a:gd name="T22" fmla="*/ 202 w 612"/>
                  <a:gd name="T23" fmla="*/ 602 h 756"/>
                  <a:gd name="T24" fmla="*/ 201 w 612"/>
                  <a:gd name="T25" fmla="*/ 582 h 756"/>
                  <a:gd name="T26" fmla="*/ 201 w 612"/>
                  <a:gd name="T27" fmla="*/ 568 h 756"/>
                  <a:gd name="T28" fmla="*/ 203 w 612"/>
                  <a:gd name="T29" fmla="*/ 542 h 756"/>
                  <a:gd name="T30" fmla="*/ 206 w 612"/>
                  <a:gd name="T31" fmla="*/ 521 h 756"/>
                  <a:gd name="T32" fmla="*/ 209 w 612"/>
                  <a:gd name="T33" fmla="*/ 507 h 756"/>
                  <a:gd name="T34" fmla="*/ 212 w 612"/>
                  <a:gd name="T35" fmla="*/ 490 h 756"/>
                  <a:gd name="T36" fmla="*/ 216 w 612"/>
                  <a:gd name="T37" fmla="*/ 477 h 756"/>
                  <a:gd name="T38" fmla="*/ 223 w 612"/>
                  <a:gd name="T39" fmla="*/ 457 h 756"/>
                  <a:gd name="T40" fmla="*/ 230 w 612"/>
                  <a:gd name="T41" fmla="*/ 438 h 756"/>
                  <a:gd name="T42" fmla="*/ 236 w 612"/>
                  <a:gd name="T43" fmla="*/ 425 h 756"/>
                  <a:gd name="T44" fmla="*/ 246 w 612"/>
                  <a:gd name="T45" fmla="*/ 406 h 756"/>
                  <a:gd name="T46" fmla="*/ 256 w 612"/>
                  <a:gd name="T47" fmla="*/ 391 h 756"/>
                  <a:gd name="T48" fmla="*/ 267 w 612"/>
                  <a:gd name="T49" fmla="*/ 376 h 756"/>
                  <a:gd name="T50" fmla="*/ 612 w 612"/>
                  <a:gd name="T51" fmla="*/ 48 h 756"/>
                  <a:gd name="T52" fmla="*/ 68 w 612"/>
                  <a:gd name="T53" fmla="*/ 332 h 756"/>
                  <a:gd name="T54" fmla="*/ 58 w 612"/>
                  <a:gd name="T55" fmla="*/ 346 h 756"/>
                  <a:gd name="T56" fmla="*/ 46 w 612"/>
                  <a:gd name="T57" fmla="*/ 363 h 756"/>
                  <a:gd name="T58" fmla="*/ 39 w 612"/>
                  <a:gd name="T59" fmla="*/ 377 h 756"/>
                  <a:gd name="T60" fmla="*/ 30 w 612"/>
                  <a:gd name="T61" fmla="*/ 395 h 756"/>
                  <a:gd name="T62" fmla="*/ 23 w 612"/>
                  <a:gd name="T63" fmla="*/ 412 h 756"/>
                  <a:gd name="T64" fmla="*/ 19 w 612"/>
                  <a:gd name="T65" fmla="*/ 425 h 756"/>
                  <a:gd name="T66" fmla="*/ 13 w 612"/>
                  <a:gd name="T67" fmla="*/ 444 h 756"/>
                  <a:gd name="T68" fmla="*/ 9 w 612"/>
                  <a:gd name="T69" fmla="*/ 458 h 756"/>
                  <a:gd name="T70" fmla="*/ 6 w 612"/>
                  <a:gd name="T71" fmla="*/ 476 h 756"/>
                  <a:gd name="T72" fmla="*/ 3 w 612"/>
                  <a:gd name="T73" fmla="*/ 497 h 756"/>
                  <a:gd name="T74" fmla="*/ 1 w 612"/>
                  <a:gd name="T75" fmla="*/ 513 h 756"/>
                  <a:gd name="T76" fmla="*/ 0 w 612"/>
                  <a:gd name="T77" fmla="*/ 535 h 756"/>
                  <a:gd name="T78" fmla="*/ 1 w 612"/>
                  <a:gd name="T79" fmla="*/ 555 h 756"/>
                  <a:gd name="T80" fmla="*/ 2 w 612"/>
                  <a:gd name="T81" fmla="*/ 569 h 756"/>
                  <a:gd name="T82" fmla="*/ 6 w 612"/>
                  <a:gd name="T83" fmla="*/ 594 h 756"/>
                  <a:gd name="T84" fmla="*/ 19 w 612"/>
                  <a:gd name="T85" fmla="*/ 636 h 756"/>
                  <a:gd name="T86" fmla="*/ 24 w 612"/>
                  <a:gd name="T87" fmla="*/ 650 h 756"/>
                  <a:gd name="T88" fmla="*/ 31 w 612"/>
                  <a:gd name="T89" fmla="*/ 664 h 756"/>
                  <a:gd name="T90" fmla="*/ 38 w 612"/>
                  <a:gd name="T91" fmla="*/ 676 h 756"/>
                  <a:gd name="T92" fmla="*/ 45 w 612"/>
                  <a:gd name="T93" fmla="*/ 686 h 756"/>
                  <a:gd name="T94" fmla="*/ 55 w 612"/>
                  <a:gd name="T95" fmla="*/ 696 h 756"/>
                  <a:gd name="T96" fmla="*/ 64 w 612"/>
                  <a:gd name="T97" fmla="*/ 703 h 756"/>
                  <a:gd name="T98" fmla="*/ 72 w 612"/>
                  <a:gd name="T99" fmla="*/ 707 h 756"/>
                  <a:gd name="T100" fmla="*/ 80 w 612"/>
                  <a:gd name="T101" fmla="*/ 711 h 756"/>
                  <a:gd name="T102" fmla="*/ 90 w 612"/>
                  <a:gd name="T103" fmla="*/ 714 h 75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12" h="756">
                    <a:moveTo>
                      <a:pt x="290" y="756"/>
                    </a:moveTo>
                    <a:cubicBezTo>
                      <a:pt x="290" y="756"/>
                      <a:pt x="289" y="756"/>
                      <a:pt x="289" y="756"/>
                    </a:cubicBezTo>
                    <a:cubicBezTo>
                      <a:pt x="288" y="756"/>
                      <a:pt x="287" y="755"/>
                      <a:pt x="287" y="755"/>
                    </a:cubicBezTo>
                    <a:cubicBezTo>
                      <a:pt x="286" y="755"/>
                      <a:pt x="285" y="755"/>
                      <a:pt x="284" y="754"/>
                    </a:cubicBezTo>
                    <a:cubicBezTo>
                      <a:pt x="283" y="754"/>
                      <a:pt x="282" y="754"/>
                      <a:pt x="281" y="753"/>
                    </a:cubicBezTo>
                    <a:cubicBezTo>
                      <a:pt x="280" y="753"/>
                      <a:pt x="279" y="753"/>
                      <a:pt x="278" y="752"/>
                    </a:cubicBezTo>
                    <a:cubicBezTo>
                      <a:pt x="278" y="752"/>
                      <a:pt x="277" y="752"/>
                      <a:pt x="277" y="752"/>
                    </a:cubicBezTo>
                    <a:cubicBezTo>
                      <a:pt x="276" y="752"/>
                      <a:pt x="276" y="751"/>
                      <a:pt x="275" y="751"/>
                    </a:cubicBezTo>
                    <a:cubicBezTo>
                      <a:pt x="275" y="751"/>
                      <a:pt x="274" y="750"/>
                      <a:pt x="273" y="750"/>
                    </a:cubicBezTo>
                    <a:cubicBezTo>
                      <a:pt x="272" y="749"/>
                      <a:pt x="271" y="749"/>
                      <a:pt x="270" y="748"/>
                    </a:cubicBezTo>
                    <a:cubicBezTo>
                      <a:pt x="269" y="748"/>
                      <a:pt x="268" y="747"/>
                      <a:pt x="267" y="747"/>
                    </a:cubicBezTo>
                    <a:cubicBezTo>
                      <a:pt x="267" y="747"/>
                      <a:pt x="266" y="746"/>
                      <a:pt x="266" y="746"/>
                    </a:cubicBezTo>
                    <a:cubicBezTo>
                      <a:pt x="266" y="746"/>
                      <a:pt x="265" y="745"/>
                      <a:pt x="265" y="745"/>
                    </a:cubicBezTo>
                    <a:cubicBezTo>
                      <a:pt x="264" y="745"/>
                      <a:pt x="263" y="744"/>
                      <a:pt x="262" y="743"/>
                    </a:cubicBezTo>
                    <a:cubicBezTo>
                      <a:pt x="261" y="743"/>
                      <a:pt x="260" y="742"/>
                      <a:pt x="260" y="741"/>
                    </a:cubicBezTo>
                    <a:cubicBezTo>
                      <a:pt x="259" y="741"/>
                      <a:pt x="258" y="740"/>
                      <a:pt x="257" y="739"/>
                    </a:cubicBezTo>
                    <a:cubicBezTo>
                      <a:pt x="256" y="739"/>
                      <a:pt x="256" y="738"/>
                      <a:pt x="255" y="738"/>
                    </a:cubicBezTo>
                    <a:cubicBezTo>
                      <a:pt x="255" y="737"/>
                      <a:pt x="255" y="737"/>
                      <a:pt x="255" y="737"/>
                    </a:cubicBezTo>
                    <a:cubicBezTo>
                      <a:pt x="254" y="736"/>
                      <a:pt x="253" y="735"/>
                      <a:pt x="251" y="734"/>
                    </a:cubicBezTo>
                    <a:cubicBezTo>
                      <a:pt x="251" y="734"/>
                      <a:pt x="250" y="733"/>
                      <a:pt x="250" y="732"/>
                    </a:cubicBezTo>
                    <a:cubicBezTo>
                      <a:pt x="248" y="731"/>
                      <a:pt x="247" y="730"/>
                      <a:pt x="246" y="728"/>
                    </a:cubicBezTo>
                    <a:cubicBezTo>
                      <a:pt x="246" y="728"/>
                      <a:pt x="245" y="728"/>
                      <a:pt x="245" y="727"/>
                    </a:cubicBezTo>
                    <a:cubicBezTo>
                      <a:pt x="245" y="727"/>
                      <a:pt x="245" y="727"/>
                      <a:pt x="245" y="727"/>
                    </a:cubicBezTo>
                    <a:cubicBezTo>
                      <a:pt x="243" y="725"/>
                      <a:pt x="241" y="723"/>
                      <a:pt x="240" y="720"/>
                    </a:cubicBezTo>
                    <a:cubicBezTo>
                      <a:pt x="239" y="720"/>
                      <a:pt x="239" y="719"/>
                      <a:pt x="238" y="718"/>
                    </a:cubicBezTo>
                    <a:cubicBezTo>
                      <a:pt x="237" y="717"/>
                      <a:pt x="236" y="715"/>
                      <a:pt x="235" y="713"/>
                    </a:cubicBezTo>
                    <a:cubicBezTo>
                      <a:pt x="234" y="712"/>
                      <a:pt x="234" y="712"/>
                      <a:pt x="234" y="712"/>
                    </a:cubicBezTo>
                    <a:cubicBezTo>
                      <a:pt x="234" y="711"/>
                      <a:pt x="233" y="711"/>
                      <a:pt x="233" y="710"/>
                    </a:cubicBezTo>
                    <a:cubicBezTo>
                      <a:pt x="233" y="709"/>
                      <a:pt x="232" y="708"/>
                      <a:pt x="231" y="707"/>
                    </a:cubicBezTo>
                    <a:cubicBezTo>
                      <a:pt x="231" y="706"/>
                      <a:pt x="230" y="705"/>
                      <a:pt x="229" y="703"/>
                    </a:cubicBezTo>
                    <a:cubicBezTo>
                      <a:pt x="229" y="702"/>
                      <a:pt x="228" y="701"/>
                      <a:pt x="228" y="700"/>
                    </a:cubicBezTo>
                    <a:cubicBezTo>
                      <a:pt x="227" y="699"/>
                      <a:pt x="227" y="697"/>
                      <a:pt x="226" y="696"/>
                    </a:cubicBezTo>
                    <a:cubicBezTo>
                      <a:pt x="225" y="695"/>
                      <a:pt x="225" y="694"/>
                      <a:pt x="224" y="692"/>
                    </a:cubicBezTo>
                    <a:cubicBezTo>
                      <a:pt x="224" y="691"/>
                      <a:pt x="223" y="690"/>
                      <a:pt x="223" y="688"/>
                    </a:cubicBezTo>
                    <a:cubicBezTo>
                      <a:pt x="222" y="687"/>
                      <a:pt x="222" y="686"/>
                      <a:pt x="221" y="684"/>
                    </a:cubicBezTo>
                    <a:cubicBezTo>
                      <a:pt x="221" y="683"/>
                      <a:pt x="221" y="683"/>
                      <a:pt x="220" y="682"/>
                    </a:cubicBezTo>
                    <a:cubicBezTo>
                      <a:pt x="220" y="681"/>
                      <a:pt x="220" y="680"/>
                      <a:pt x="219" y="679"/>
                    </a:cubicBezTo>
                    <a:cubicBezTo>
                      <a:pt x="213" y="659"/>
                      <a:pt x="213" y="659"/>
                      <a:pt x="213" y="659"/>
                    </a:cubicBezTo>
                    <a:cubicBezTo>
                      <a:pt x="212" y="655"/>
                      <a:pt x="211" y="652"/>
                      <a:pt x="210" y="648"/>
                    </a:cubicBezTo>
                    <a:cubicBezTo>
                      <a:pt x="209" y="647"/>
                      <a:pt x="209" y="646"/>
                      <a:pt x="209" y="645"/>
                    </a:cubicBezTo>
                    <a:cubicBezTo>
                      <a:pt x="208" y="642"/>
                      <a:pt x="207" y="640"/>
                      <a:pt x="207" y="637"/>
                    </a:cubicBezTo>
                    <a:cubicBezTo>
                      <a:pt x="207" y="636"/>
                      <a:pt x="206" y="635"/>
                      <a:pt x="206" y="634"/>
                    </a:cubicBezTo>
                    <a:cubicBezTo>
                      <a:pt x="205" y="630"/>
                      <a:pt x="205" y="627"/>
                      <a:pt x="204" y="623"/>
                    </a:cubicBezTo>
                    <a:cubicBezTo>
                      <a:pt x="204" y="622"/>
                      <a:pt x="204" y="622"/>
                      <a:pt x="204" y="621"/>
                    </a:cubicBezTo>
                    <a:cubicBezTo>
                      <a:pt x="204" y="618"/>
                      <a:pt x="203" y="615"/>
                      <a:pt x="203" y="611"/>
                    </a:cubicBezTo>
                    <a:cubicBezTo>
                      <a:pt x="203" y="611"/>
                      <a:pt x="203" y="610"/>
                      <a:pt x="203" y="610"/>
                    </a:cubicBezTo>
                    <a:cubicBezTo>
                      <a:pt x="202" y="609"/>
                      <a:pt x="202" y="608"/>
                      <a:pt x="202" y="607"/>
                    </a:cubicBezTo>
                    <a:cubicBezTo>
                      <a:pt x="202" y="606"/>
                      <a:pt x="202" y="604"/>
                      <a:pt x="202" y="602"/>
                    </a:cubicBezTo>
                    <a:cubicBezTo>
                      <a:pt x="202" y="600"/>
                      <a:pt x="202" y="599"/>
                      <a:pt x="202" y="597"/>
                    </a:cubicBezTo>
                    <a:cubicBezTo>
                      <a:pt x="201" y="596"/>
                      <a:pt x="201" y="594"/>
                      <a:pt x="201" y="592"/>
                    </a:cubicBezTo>
                    <a:cubicBezTo>
                      <a:pt x="201" y="591"/>
                      <a:pt x="201" y="589"/>
                      <a:pt x="201" y="587"/>
                    </a:cubicBezTo>
                    <a:cubicBezTo>
                      <a:pt x="201" y="586"/>
                      <a:pt x="201" y="584"/>
                      <a:pt x="201" y="582"/>
                    </a:cubicBezTo>
                    <a:cubicBezTo>
                      <a:pt x="201" y="580"/>
                      <a:pt x="201" y="579"/>
                      <a:pt x="201" y="577"/>
                    </a:cubicBezTo>
                    <a:cubicBezTo>
                      <a:pt x="201" y="576"/>
                      <a:pt x="201" y="574"/>
                      <a:pt x="201" y="572"/>
                    </a:cubicBezTo>
                    <a:cubicBezTo>
                      <a:pt x="201" y="571"/>
                      <a:pt x="201" y="570"/>
                      <a:pt x="201" y="569"/>
                    </a:cubicBezTo>
                    <a:cubicBezTo>
                      <a:pt x="201" y="568"/>
                      <a:pt x="201" y="568"/>
                      <a:pt x="201" y="568"/>
                    </a:cubicBezTo>
                    <a:cubicBezTo>
                      <a:pt x="201" y="564"/>
                      <a:pt x="201" y="559"/>
                      <a:pt x="202" y="555"/>
                    </a:cubicBezTo>
                    <a:cubicBezTo>
                      <a:pt x="202" y="555"/>
                      <a:pt x="202" y="555"/>
                      <a:pt x="202" y="554"/>
                    </a:cubicBezTo>
                    <a:cubicBezTo>
                      <a:pt x="202" y="550"/>
                      <a:pt x="202" y="547"/>
                      <a:pt x="203" y="543"/>
                    </a:cubicBezTo>
                    <a:cubicBezTo>
                      <a:pt x="203" y="543"/>
                      <a:pt x="203" y="542"/>
                      <a:pt x="203" y="542"/>
                    </a:cubicBezTo>
                    <a:cubicBezTo>
                      <a:pt x="203" y="541"/>
                      <a:pt x="203" y="540"/>
                      <a:pt x="203" y="539"/>
                    </a:cubicBezTo>
                    <a:cubicBezTo>
                      <a:pt x="204" y="537"/>
                      <a:pt x="204" y="535"/>
                      <a:pt x="204" y="532"/>
                    </a:cubicBezTo>
                    <a:cubicBezTo>
                      <a:pt x="204" y="531"/>
                      <a:pt x="205" y="530"/>
                      <a:pt x="205" y="528"/>
                    </a:cubicBezTo>
                    <a:cubicBezTo>
                      <a:pt x="205" y="526"/>
                      <a:pt x="205" y="523"/>
                      <a:pt x="206" y="521"/>
                    </a:cubicBezTo>
                    <a:cubicBezTo>
                      <a:pt x="206" y="520"/>
                      <a:pt x="206" y="519"/>
                      <a:pt x="206" y="518"/>
                    </a:cubicBezTo>
                    <a:cubicBezTo>
                      <a:pt x="206" y="518"/>
                      <a:pt x="206" y="518"/>
                      <a:pt x="207" y="517"/>
                    </a:cubicBezTo>
                    <a:cubicBezTo>
                      <a:pt x="207" y="515"/>
                      <a:pt x="207" y="513"/>
                      <a:pt x="208" y="511"/>
                    </a:cubicBezTo>
                    <a:cubicBezTo>
                      <a:pt x="208" y="510"/>
                      <a:pt x="208" y="508"/>
                      <a:pt x="209" y="507"/>
                    </a:cubicBezTo>
                    <a:cubicBezTo>
                      <a:pt x="209" y="505"/>
                      <a:pt x="210" y="503"/>
                      <a:pt x="210" y="500"/>
                    </a:cubicBezTo>
                    <a:cubicBezTo>
                      <a:pt x="210" y="499"/>
                      <a:pt x="210" y="498"/>
                      <a:pt x="211" y="497"/>
                    </a:cubicBezTo>
                    <a:cubicBezTo>
                      <a:pt x="211" y="497"/>
                      <a:pt x="211" y="497"/>
                      <a:pt x="211" y="497"/>
                    </a:cubicBezTo>
                    <a:cubicBezTo>
                      <a:pt x="211" y="495"/>
                      <a:pt x="212" y="493"/>
                      <a:pt x="212" y="490"/>
                    </a:cubicBezTo>
                    <a:cubicBezTo>
                      <a:pt x="213" y="489"/>
                      <a:pt x="213" y="488"/>
                      <a:pt x="213" y="487"/>
                    </a:cubicBezTo>
                    <a:cubicBezTo>
                      <a:pt x="214" y="484"/>
                      <a:pt x="215" y="482"/>
                      <a:pt x="215" y="480"/>
                    </a:cubicBezTo>
                    <a:cubicBezTo>
                      <a:pt x="216" y="479"/>
                      <a:pt x="216" y="478"/>
                      <a:pt x="216" y="477"/>
                    </a:cubicBezTo>
                    <a:cubicBezTo>
                      <a:pt x="216" y="477"/>
                      <a:pt x="216" y="477"/>
                      <a:pt x="216" y="477"/>
                    </a:cubicBezTo>
                    <a:cubicBezTo>
                      <a:pt x="217" y="474"/>
                      <a:pt x="218" y="470"/>
                      <a:pt x="219" y="467"/>
                    </a:cubicBezTo>
                    <a:cubicBezTo>
                      <a:pt x="219" y="467"/>
                      <a:pt x="220" y="466"/>
                      <a:pt x="220" y="465"/>
                    </a:cubicBezTo>
                    <a:cubicBezTo>
                      <a:pt x="221" y="463"/>
                      <a:pt x="222" y="460"/>
                      <a:pt x="223" y="457"/>
                    </a:cubicBezTo>
                    <a:cubicBezTo>
                      <a:pt x="223" y="457"/>
                      <a:pt x="223" y="457"/>
                      <a:pt x="223" y="457"/>
                    </a:cubicBezTo>
                    <a:cubicBezTo>
                      <a:pt x="223" y="456"/>
                      <a:pt x="223" y="456"/>
                      <a:pt x="224" y="455"/>
                    </a:cubicBezTo>
                    <a:cubicBezTo>
                      <a:pt x="224" y="453"/>
                      <a:pt x="225" y="450"/>
                      <a:pt x="226" y="448"/>
                    </a:cubicBezTo>
                    <a:cubicBezTo>
                      <a:pt x="227" y="447"/>
                      <a:pt x="227" y="445"/>
                      <a:pt x="228" y="444"/>
                    </a:cubicBezTo>
                    <a:cubicBezTo>
                      <a:pt x="229" y="442"/>
                      <a:pt x="229" y="440"/>
                      <a:pt x="230" y="438"/>
                    </a:cubicBezTo>
                    <a:cubicBezTo>
                      <a:pt x="231" y="438"/>
                      <a:pt x="231" y="438"/>
                      <a:pt x="231" y="438"/>
                    </a:cubicBezTo>
                    <a:cubicBezTo>
                      <a:pt x="231" y="437"/>
                      <a:pt x="231" y="436"/>
                      <a:pt x="232" y="435"/>
                    </a:cubicBezTo>
                    <a:cubicBezTo>
                      <a:pt x="233" y="433"/>
                      <a:pt x="234" y="431"/>
                      <a:pt x="235" y="429"/>
                    </a:cubicBezTo>
                    <a:cubicBezTo>
                      <a:pt x="235" y="427"/>
                      <a:pt x="236" y="426"/>
                      <a:pt x="236" y="425"/>
                    </a:cubicBezTo>
                    <a:cubicBezTo>
                      <a:pt x="237" y="423"/>
                      <a:pt x="238" y="421"/>
                      <a:pt x="239" y="419"/>
                    </a:cubicBezTo>
                    <a:cubicBezTo>
                      <a:pt x="240" y="418"/>
                      <a:pt x="240" y="418"/>
                      <a:pt x="240" y="417"/>
                    </a:cubicBezTo>
                    <a:cubicBezTo>
                      <a:pt x="241" y="417"/>
                      <a:pt x="241" y="416"/>
                      <a:pt x="241" y="416"/>
                    </a:cubicBezTo>
                    <a:cubicBezTo>
                      <a:pt x="243" y="413"/>
                      <a:pt x="245" y="410"/>
                      <a:pt x="246" y="406"/>
                    </a:cubicBezTo>
                    <a:cubicBezTo>
                      <a:pt x="247" y="406"/>
                      <a:pt x="247" y="406"/>
                      <a:pt x="247" y="405"/>
                    </a:cubicBezTo>
                    <a:cubicBezTo>
                      <a:pt x="249" y="402"/>
                      <a:pt x="251" y="398"/>
                      <a:pt x="253" y="395"/>
                    </a:cubicBezTo>
                    <a:cubicBezTo>
                      <a:pt x="254" y="394"/>
                      <a:pt x="254" y="394"/>
                      <a:pt x="254" y="394"/>
                    </a:cubicBezTo>
                    <a:cubicBezTo>
                      <a:pt x="255" y="393"/>
                      <a:pt x="255" y="392"/>
                      <a:pt x="256" y="391"/>
                    </a:cubicBezTo>
                    <a:cubicBezTo>
                      <a:pt x="257" y="390"/>
                      <a:pt x="257" y="389"/>
                      <a:pt x="258" y="388"/>
                    </a:cubicBezTo>
                    <a:cubicBezTo>
                      <a:pt x="259" y="387"/>
                      <a:pt x="260" y="385"/>
                      <a:pt x="261" y="384"/>
                    </a:cubicBezTo>
                    <a:cubicBezTo>
                      <a:pt x="262" y="383"/>
                      <a:pt x="263" y="382"/>
                      <a:pt x="263" y="381"/>
                    </a:cubicBezTo>
                    <a:cubicBezTo>
                      <a:pt x="265" y="379"/>
                      <a:pt x="266" y="378"/>
                      <a:pt x="267" y="376"/>
                    </a:cubicBezTo>
                    <a:cubicBezTo>
                      <a:pt x="268" y="376"/>
                      <a:pt x="268" y="375"/>
                      <a:pt x="269" y="374"/>
                    </a:cubicBezTo>
                    <a:cubicBezTo>
                      <a:pt x="271" y="372"/>
                      <a:pt x="272" y="370"/>
                      <a:pt x="274" y="368"/>
                    </a:cubicBezTo>
                    <a:cubicBezTo>
                      <a:pt x="523" y="92"/>
                      <a:pt x="523" y="92"/>
                      <a:pt x="523" y="92"/>
                    </a:cubicBezTo>
                    <a:cubicBezTo>
                      <a:pt x="552" y="59"/>
                      <a:pt x="583" y="45"/>
                      <a:pt x="612" y="48"/>
                    </a:cubicBezTo>
                    <a:cubicBezTo>
                      <a:pt x="420" y="7"/>
                      <a:pt x="420" y="7"/>
                      <a:pt x="420" y="7"/>
                    </a:cubicBezTo>
                    <a:cubicBezTo>
                      <a:pt x="389" y="0"/>
                      <a:pt x="354" y="14"/>
                      <a:pt x="322" y="49"/>
                    </a:cubicBezTo>
                    <a:cubicBezTo>
                      <a:pt x="74" y="325"/>
                      <a:pt x="74" y="325"/>
                      <a:pt x="74" y="325"/>
                    </a:cubicBezTo>
                    <a:cubicBezTo>
                      <a:pt x="72" y="327"/>
                      <a:pt x="70" y="329"/>
                      <a:pt x="68" y="332"/>
                    </a:cubicBezTo>
                    <a:cubicBezTo>
                      <a:pt x="68" y="332"/>
                      <a:pt x="67" y="333"/>
                      <a:pt x="66" y="334"/>
                    </a:cubicBezTo>
                    <a:cubicBezTo>
                      <a:pt x="65" y="335"/>
                      <a:pt x="64" y="337"/>
                      <a:pt x="63" y="338"/>
                    </a:cubicBezTo>
                    <a:cubicBezTo>
                      <a:pt x="62" y="339"/>
                      <a:pt x="61" y="340"/>
                      <a:pt x="61" y="341"/>
                    </a:cubicBezTo>
                    <a:cubicBezTo>
                      <a:pt x="60" y="343"/>
                      <a:pt x="59" y="344"/>
                      <a:pt x="58" y="346"/>
                    </a:cubicBezTo>
                    <a:cubicBezTo>
                      <a:pt x="57" y="347"/>
                      <a:pt x="56" y="348"/>
                      <a:pt x="55" y="349"/>
                    </a:cubicBezTo>
                    <a:cubicBezTo>
                      <a:pt x="55" y="350"/>
                      <a:pt x="54" y="351"/>
                      <a:pt x="53" y="352"/>
                    </a:cubicBezTo>
                    <a:cubicBezTo>
                      <a:pt x="53" y="353"/>
                      <a:pt x="53" y="353"/>
                      <a:pt x="53" y="353"/>
                    </a:cubicBezTo>
                    <a:cubicBezTo>
                      <a:pt x="51" y="356"/>
                      <a:pt x="49" y="359"/>
                      <a:pt x="46" y="363"/>
                    </a:cubicBezTo>
                    <a:cubicBezTo>
                      <a:pt x="46" y="363"/>
                      <a:pt x="46" y="363"/>
                      <a:pt x="46" y="364"/>
                    </a:cubicBezTo>
                    <a:cubicBezTo>
                      <a:pt x="44" y="367"/>
                      <a:pt x="42" y="370"/>
                      <a:pt x="41" y="373"/>
                    </a:cubicBezTo>
                    <a:cubicBezTo>
                      <a:pt x="40" y="374"/>
                      <a:pt x="40" y="374"/>
                      <a:pt x="40" y="375"/>
                    </a:cubicBezTo>
                    <a:cubicBezTo>
                      <a:pt x="39" y="375"/>
                      <a:pt x="39" y="376"/>
                      <a:pt x="39" y="377"/>
                    </a:cubicBezTo>
                    <a:cubicBezTo>
                      <a:pt x="38" y="379"/>
                      <a:pt x="37" y="380"/>
                      <a:pt x="36" y="382"/>
                    </a:cubicBezTo>
                    <a:cubicBezTo>
                      <a:pt x="35" y="384"/>
                      <a:pt x="35" y="385"/>
                      <a:pt x="34" y="386"/>
                    </a:cubicBezTo>
                    <a:cubicBezTo>
                      <a:pt x="33" y="388"/>
                      <a:pt x="32" y="390"/>
                      <a:pt x="31" y="393"/>
                    </a:cubicBezTo>
                    <a:cubicBezTo>
                      <a:pt x="31" y="393"/>
                      <a:pt x="30" y="394"/>
                      <a:pt x="30" y="395"/>
                    </a:cubicBezTo>
                    <a:cubicBezTo>
                      <a:pt x="30" y="396"/>
                      <a:pt x="30" y="396"/>
                      <a:pt x="30" y="396"/>
                    </a:cubicBezTo>
                    <a:cubicBezTo>
                      <a:pt x="29" y="398"/>
                      <a:pt x="28" y="400"/>
                      <a:pt x="27" y="402"/>
                    </a:cubicBezTo>
                    <a:cubicBezTo>
                      <a:pt x="27" y="403"/>
                      <a:pt x="26" y="404"/>
                      <a:pt x="26" y="405"/>
                    </a:cubicBezTo>
                    <a:cubicBezTo>
                      <a:pt x="25" y="408"/>
                      <a:pt x="24" y="410"/>
                      <a:pt x="23" y="412"/>
                    </a:cubicBezTo>
                    <a:cubicBezTo>
                      <a:pt x="23" y="413"/>
                      <a:pt x="22" y="414"/>
                      <a:pt x="22" y="415"/>
                    </a:cubicBezTo>
                    <a:cubicBezTo>
                      <a:pt x="22" y="415"/>
                      <a:pt x="22" y="415"/>
                      <a:pt x="22" y="415"/>
                    </a:cubicBezTo>
                    <a:cubicBezTo>
                      <a:pt x="21" y="418"/>
                      <a:pt x="20" y="420"/>
                      <a:pt x="19" y="423"/>
                    </a:cubicBezTo>
                    <a:cubicBezTo>
                      <a:pt x="19" y="423"/>
                      <a:pt x="19" y="424"/>
                      <a:pt x="19" y="425"/>
                    </a:cubicBezTo>
                    <a:cubicBezTo>
                      <a:pt x="18" y="428"/>
                      <a:pt x="17" y="431"/>
                      <a:pt x="16" y="434"/>
                    </a:cubicBezTo>
                    <a:cubicBezTo>
                      <a:pt x="16" y="434"/>
                      <a:pt x="16" y="434"/>
                      <a:pt x="16" y="434"/>
                    </a:cubicBezTo>
                    <a:cubicBezTo>
                      <a:pt x="15" y="435"/>
                      <a:pt x="15" y="436"/>
                      <a:pt x="15" y="437"/>
                    </a:cubicBezTo>
                    <a:cubicBezTo>
                      <a:pt x="14" y="439"/>
                      <a:pt x="13" y="442"/>
                      <a:pt x="13" y="444"/>
                    </a:cubicBezTo>
                    <a:cubicBezTo>
                      <a:pt x="12" y="445"/>
                      <a:pt x="12" y="447"/>
                      <a:pt x="12" y="448"/>
                    </a:cubicBezTo>
                    <a:cubicBezTo>
                      <a:pt x="11" y="450"/>
                      <a:pt x="11" y="452"/>
                      <a:pt x="10" y="454"/>
                    </a:cubicBezTo>
                    <a:cubicBezTo>
                      <a:pt x="10" y="455"/>
                      <a:pt x="10" y="455"/>
                      <a:pt x="10" y="455"/>
                    </a:cubicBezTo>
                    <a:cubicBezTo>
                      <a:pt x="10" y="456"/>
                      <a:pt x="10" y="457"/>
                      <a:pt x="9" y="458"/>
                    </a:cubicBezTo>
                    <a:cubicBezTo>
                      <a:pt x="9" y="460"/>
                      <a:pt x="8" y="462"/>
                      <a:pt x="8" y="464"/>
                    </a:cubicBezTo>
                    <a:cubicBezTo>
                      <a:pt x="8" y="466"/>
                      <a:pt x="7" y="467"/>
                      <a:pt x="7" y="469"/>
                    </a:cubicBezTo>
                    <a:cubicBezTo>
                      <a:pt x="7" y="471"/>
                      <a:pt x="6" y="473"/>
                      <a:pt x="6" y="475"/>
                    </a:cubicBezTo>
                    <a:cubicBezTo>
                      <a:pt x="6" y="475"/>
                      <a:pt x="6" y="475"/>
                      <a:pt x="6" y="476"/>
                    </a:cubicBezTo>
                    <a:cubicBezTo>
                      <a:pt x="6" y="477"/>
                      <a:pt x="5" y="478"/>
                      <a:pt x="5" y="479"/>
                    </a:cubicBezTo>
                    <a:cubicBezTo>
                      <a:pt x="5" y="481"/>
                      <a:pt x="4" y="483"/>
                      <a:pt x="4" y="486"/>
                    </a:cubicBezTo>
                    <a:cubicBezTo>
                      <a:pt x="4" y="487"/>
                      <a:pt x="4" y="488"/>
                      <a:pt x="4" y="490"/>
                    </a:cubicBezTo>
                    <a:cubicBezTo>
                      <a:pt x="3" y="492"/>
                      <a:pt x="3" y="494"/>
                      <a:pt x="3" y="497"/>
                    </a:cubicBezTo>
                    <a:cubicBezTo>
                      <a:pt x="3" y="497"/>
                      <a:pt x="2" y="498"/>
                      <a:pt x="2" y="499"/>
                    </a:cubicBezTo>
                    <a:cubicBezTo>
                      <a:pt x="2" y="500"/>
                      <a:pt x="2" y="500"/>
                      <a:pt x="2" y="501"/>
                    </a:cubicBezTo>
                    <a:cubicBezTo>
                      <a:pt x="2" y="504"/>
                      <a:pt x="1" y="508"/>
                      <a:pt x="1" y="512"/>
                    </a:cubicBezTo>
                    <a:cubicBezTo>
                      <a:pt x="1" y="512"/>
                      <a:pt x="1" y="512"/>
                      <a:pt x="1" y="513"/>
                    </a:cubicBezTo>
                    <a:cubicBezTo>
                      <a:pt x="1" y="517"/>
                      <a:pt x="1" y="521"/>
                      <a:pt x="1" y="525"/>
                    </a:cubicBezTo>
                    <a:cubicBezTo>
                      <a:pt x="0" y="525"/>
                      <a:pt x="0" y="526"/>
                      <a:pt x="0" y="526"/>
                    </a:cubicBezTo>
                    <a:cubicBezTo>
                      <a:pt x="0" y="527"/>
                      <a:pt x="0" y="528"/>
                      <a:pt x="0" y="529"/>
                    </a:cubicBezTo>
                    <a:cubicBezTo>
                      <a:pt x="0" y="531"/>
                      <a:pt x="0" y="533"/>
                      <a:pt x="0" y="535"/>
                    </a:cubicBezTo>
                    <a:cubicBezTo>
                      <a:pt x="0" y="536"/>
                      <a:pt x="0" y="538"/>
                      <a:pt x="0" y="539"/>
                    </a:cubicBezTo>
                    <a:cubicBezTo>
                      <a:pt x="0" y="541"/>
                      <a:pt x="0" y="543"/>
                      <a:pt x="0" y="545"/>
                    </a:cubicBezTo>
                    <a:cubicBezTo>
                      <a:pt x="0" y="546"/>
                      <a:pt x="1" y="548"/>
                      <a:pt x="1" y="550"/>
                    </a:cubicBezTo>
                    <a:cubicBezTo>
                      <a:pt x="1" y="551"/>
                      <a:pt x="1" y="553"/>
                      <a:pt x="1" y="555"/>
                    </a:cubicBezTo>
                    <a:cubicBezTo>
                      <a:pt x="1" y="556"/>
                      <a:pt x="1" y="558"/>
                      <a:pt x="1" y="559"/>
                    </a:cubicBezTo>
                    <a:cubicBezTo>
                      <a:pt x="1" y="561"/>
                      <a:pt x="1" y="563"/>
                      <a:pt x="2" y="565"/>
                    </a:cubicBezTo>
                    <a:cubicBezTo>
                      <a:pt x="2" y="566"/>
                      <a:pt x="2" y="566"/>
                      <a:pt x="2" y="567"/>
                    </a:cubicBezTo>
                    <a:cubicBezTo>
                      <a:pt x="2" y="568"/>
                      <a:pt x="2" y="568"/>
                      <a:pt x="2" y="569"/>
                    </a:cubicBezTo>
                    <a:cubicBezTo>
                      <a:pt x="2" y="572"/>
                      <a:pt x="3" y="575"/>
                      <a:pt x="3" y="579"/>
                    </a:cubicBezTo>
                    <a:cubicBezTo>
                      <a:pt x="3" y="579"/>
                      <a:pt x="3" y="580"/>
                      <a:pt x="4" y="580"/>
                    </a:cubicBezTo>
                    <a:cubicBezTo>
                      <a:pt x="4" y="584"/>
                      <a:pt x="5" y="588"/>
                      <a:pt x="6" y="591"/>
                    </a:cubicBezTo>
                    <a:cubicBezTo>
                      <a:pt x="6" y="592"/>
                      <a:pt x="6" y="593"/>
                      <a:pt x="6" y="594"/>
                    </a:cubicBezTo>
                    <a:cubicBezTo>
                      <a:pt x="7" y="597"/>
                      <a:pt x="7" y="600"/>
                      <a:pt x="8" y="603"/>
                    </a:cubicBezTo>
                    <a:cubicBezTo>
                      <a:pt x="8" y="604"/>
                      <a:pt x="9" y="605"/>
                      <a:pt x="9" y="606"/>
                    </a:cubicBezTo>
                    <a:cubicBezTo>
                      <a:pt x="10" y="609"/>
                      <a:pt x="11" y="613"/>
                      <a:pt x="12" y="616"/>
                    </a:cubicBezTo>
                    <a:cubicBezTo>
                      <a:pt x="19" y="636"/>
                      <a:pt x="19" y="636"/>
                      <a:pt x="19" y="636"/>
                    </a:cubicBezTo>
                    <a:cubicBezTo>
                      <a:pt x="19" y="637"/>
                      <a:pt x="19" y="638"/>
                      <a:pt x="20" y="639"/>
                    </a:cubicBezTo>
                    <a:cubicBezTo>
                      <a:pt x="20" y="640"/>
                      <a:pt x="20" y="641"/>
                      <a:pt x="21" y="642"/>
                    </a:cubicBezTo>
                    <a:cubicBezTo>
                      <a:pt x="21" y="643"/>
                      <a:pt x="22" y="645"/>
                      <a:pt x="22" y="646"/>
                    </a:cubicBezTo>
                    <a:cubicBezTo>
                      <a:pt x="23" y="647"/>
                      <a:pt x="23" y="648"/>
                      <a:pt x="24" y="650"/>
                    </a:cubicBezTo>
                    <a:cubicBezTo>
                      <a:pt x="24" y="651"/>
                      <a:pt x="25" y="652"/>
                      <a:pt x="25" y="654"/>
                    </a:cubicBezTo>
                    <a:cubicBezTo>
                      <a:pt x="26" y="655"/>
                      <a:pt x="26" y="656"/>
                      <a:pt x="27" y="657"/>
                    </a:cubicBezTo>
                    <a:cubicBezTo>
                      <a:pt x="28" y="658"/>
                      <a:pt x="28" y="660"/>
                      <a:pt x="29" y="661"/>
                    </a:cubicBezTo>
                    <a:cubicBezTo>
                      <a:pt x="29" y="662"/>
                      <a:pt x="30" y="663"/>
                      <a:pt x="31" y="664"/>
                    </a:cubicBezTo>
                    <a:cubicBezTo>
                      <a:pt x="31" y="665"/>
                      <a:pt x="32" y="667"/>
                      <a:pt x="33" y="668"/>
                    </a:cubicBezTo>
                    <a:cubicBezTo>
                      <a:pt x="33" y="668"/>
                      <a:pt x="33" y="669"/>
                      <a:pt x="33" y="669"/>
                    </a:cubicBezTo>
                    <a:cubicBezTo>
                      <a:pt x="34" y="669"/>
                      <a:pt x="34" y="670"/>
                      <a:pt x="34" y="670"/>
                    </a:cubicBezTo>
                    <a:cubicBezTo>
                      <a:pt x="35" y="672"/>
                      <a:pt x="36" y="674"/>
                      <a:pt x="38" y="676"/>
                    </a:cubicBezTo>
                    <a:cubicBezTo>
                      <a:pt x="38" y="676"/>
                      <a:pt x="39" y="677"/>
                      <a:pt x="39" y="678"/>
                    </a:cubicBezTo>
                    <a:cubicBezTo>
                      <a:pt x="41" y="680"/>
                      <a:pt x="42" y="682"/>
                      <a:pt x="44" y="684"/>
                    </a:cubicBezTo>
                    <a:cubicBezTo>
                      <a:pt x="44" y="685"/>
                      <a:pt x="44" y="685"/>
                      <a:pt x="44" y="685"/>
                    </a:cubicBezTo>
                    <a:cubicBezTo>
                      <a:pt x="45" y="685"/>
                      <a:pt x="45" y="685"/>
                      <a:pt x="45" y="686"/>
                    </a:cubicBezTo>
                    <a:cubicBezTo>
                      <a:pt x="47" y="687"/>
                      <a:pt x="48" y="689"/>
                      <a:pt x="49" y="690"/>
                    </a:cubicBezTo>
                    <a:cubicBezTo>
                      <a:pt x="50" y="690"/>
                      <a:pt x="50" y="691"/>
                      <a:pt x="51" y="692"/>
                    </a:cubicBezTo>
                    <a:cubicBezTo>
                      <a:pt x="52" y="693"/>
                      <a:pt x="53" y="694"/>
                      <a:pt x="54" y="695"/>
                    </a:cubicBezTo>
                    <a:cubicBezTo>
                      <a:pt x="55" y="696"/>
                      <a:pt x="55" y="696"/>
                      <a:pt x="55" y="696"/>
                    </a:cubicBezTo>
                    <a:cubicBezTo>
                      <a:pt x="55" y="696"/>
                      <a:pt x="56" y="696"/>
                      <a:pt x="56" y="697"/>
                    </a:cubicBezTo>
                    <a:cubicBezTo>
                      <a:pt x="57" y="697"/>
                      <a:pt x="58" y="698"/>
                      <a:pt x="59" y="699"/>
                    </a:cubicBezTo>
                    <a:cubicBezTo>
                      <a:pt x="60" y="700"/>
                      <a:pt x="61" y="700"/>
                      <a:pt x="61" y="701"/>
                    </a:cubicBezTo>
                    <a:cubicBezTo>
                      <a:pt x="62" y="701"/>
                      <a:pt x="63" y="702"/>
                      <a:pt x="64" y="703"/>
                    </a:cubicBezTo>
                    <a:cubicBezTo>
                      <a:pt x="65" y="703"/>
                      <a:pt x="65" y="703"/>
                      <a:pt x="65" y="704"/>
                    </a:cubicBezTo>
                    <a:cubicBezTo>
                      <a:pt x="66" y="704"/>
                      <a:pt x="66" y="704"/>
                      <a:pt x="67" y="704"/>
                    </a:cubicBezTo>
                    <a:cubicBezTo>
                      <a:pt x="68" y="705"/>
                      <a:pt x="68" y="705"/>
                      <a:pt x="69" y="706"/>
                    </a:cubicBezTo>
                    <a:cubicBezTo>
                      <a:pt x="70" y="706"/>
                      <a:pt x="71" y="707"/>
                      <a:pt x="72" y="707"/>
                    </a:cubicBezTo>
                    <a:cubicBezTo>
                      <a:pt x="73" y="708"/>
                      <a:pt x="74" y="708"/>
                      <a:pt x="75" y="709"/>
                    </a:cubicBezTo>
                    <a:cubicBezTo>
                      <a:pt x="75" y="709"/>
                      <a:pt x="76" y="709"/>
                      <a:pt x="76" y="709"/>
                    </a:cubicBezTo>
                    <a:cubicBezTo>
                      <a:pt x="77" y="710"/>
                      <a:pt x="77" y="710"/>
                      <a:pt x="77" y="710"/>
                    </a:cubicBezTo>
                    <a:cubicBezTo>
                      <a:pt x="78" y="710"/>
                      <a:pt x="79" y="711"/>
                      <a:pt x="80" y="711"/>
                    </a:cubicBezTo>
                    <a:cubicBezTo>
                      <a:pt x="81" y="711"/>
                      <a:pt x="82" y="712"/>
                      <a:pt x="83" y="712"/>
                    </a:cubicBezTo>
                    <a:cubicBezTo>
                      <a:pt x="84" y="712"/>
                      <a:pt x="85" y="712"/>
                      <a:pt x="86" y="713"/>
                    </a:cubicBezTo>
                    <a:cubicBezTo>
                      <a:pt x="87" y="713"/>
                      <a:pt x="87" y="713"/>
                      <a:pt x="88" y="713"/>
                    </a:cubicBezTo>
                    <a:cubicBezTo>
                      <a:pt x="89" y="713"/>
                      <a:pt x="89" y="714"/>
                      <a:pt x="90" y="714"/>
                    </a:cubicBezTo>
                    <a:lnTo>
                      <a:pt x="290" y="756"/>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9" name="组合 8"/>
            <p:cNvGrpSpPr/>
            <p:nvPr/>
          </p:nvGrpSpPr>
          <p:grpSpPr>
            <a:xfrm>
              <a:off x="4142899" y="4447121"/>
              <a:ext cx="2063750" cy="1616075"/>
              <a:chOff x="908050" y="5954713"/>
              <a:chExt cx="2063750" cy="1616075"/>
            </a:xfrm>
          </p:grpSpPr>
          <p:sp>
            <p:nvSpPr>
              <p:cNvPr id="10" name="Freeform 234"/>
              <p:cNvSpPr/>
              <p:nvPr>
                <p:custDataLst>
                  <p:tags r:id="rId5"/>
                </p:custDataLst>
              </p:nvPr>
            </p:nvSpPr>
            <p:spPr bwMode="auto">
              <a:xfrm>
                <a:off x="908050" y="5954713"/>
                <a:ext cx="2063750" cy="1193800"/>
              </a:xfrm>
              <a:custGeom>
                <a:gdLst>
                  <a:gd name="T0" fmla="*/ 1621 w 1975"/>
                  <a:gd name="T1" fmla="*/ 203 h 1143"/>
                  <a:gd name="T2" fmla="*/ 1625 w 1975"/>
                  <a:gd name="T3" fmla="*/ 939 h 1143"/>
                  <a:gd name="T4" fmla="*/ 354 w 1975"/>
                  <a:gd name="T5" fmla="*/ 939 h 1143"/>
                  <a:gd name="T6" fmla="*/ 350 w 1975"/>
                  <a:gd name="T7" fmla="*/ 203 h 1143"/>
                  <a:gd name="T8" fmla="*/ 1621 w 1975"/>
                  <a:gd name="T9" fmla="*/ 203 h 1143"/>
                </a:gdLst>
                <a:cxnLst>
                  <a:cxn ang="0">
                    <a:pos x="T0" y="T1"/>
                  </a:cxn>
                  <a:cxn ang="0">
                    <a:pos x="T2" y="T3"/>
                  </a:cxn>
                  <a:cxn ang="0">
                    <a:pos x="T4" y="T5"/>
                  </a:cxn>
                  <a:cxn ang="0">
                    <a:pos x="T6" y="T7"/>
                  </a:cxn>
                  <a:cxn ang="0">
                    <a:pos x="T8" y="T9"/>
                  </a:cxn>
                </a:cxnLst>
                <a:rect l="0" t="0" r="r" b="b"/>
                <a:pathLst>
                  <a:path w="1975" h="1143">
                    <a:moveTo>
                      <a:pt x="1621" y="203"/>
                    </a:moveTo>
                    <a:cubicBezTo>
                      <a:pt x="1973" y="406"/>
                      <a:pt x="1975" y="736"/>
                      <a:pt x="1625" y="939"/>
                    </a:cubicBezTo>
                    <a:cubicBezTo>
                      <a:pt x="1276" y="1143"/>
                      <a:pt x="706" y="1143"/>
                      <a:pt x="354" y="939"/>
                    </a:cubicBezTo>
                    <a:cubicBezTo>
                      <a:pt x="2" y="736"/>
                      <a:pt x="0" y="406"/>
                      <a:pt x="350" y="203"/>
                    </a:cubicBezTo>
                    <a:cubicBezTo>
                      <a:pt x="700" y="0"/>
                      <a:pt x="1269" y="0"/>
                      <a:pt x="1621" y="203"/>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reeform 235"/>
              <p:cNvSpPr/>
              <p:nvPr>
                <p:custDataLst>
                  <p:tags r:id="rId6"/>
                </p:custDataLst>
              </p:nvPr>
            </p:nvSpPr>
            <p:spPr bwMode="auto">
              <a:xfrm>
                <a:off x="1050925" y="6037263"/>
                <a:ext cx="1779588" cy="1028700"/>
              </a:xfrm>
              <a:custGeom>
                <a:gdLst>
                  <a:gd name="T0" fmla="*/ 1398 w 1703"/>
                  <a:gd name="T1" fmla="*/ 175 h 985"/>
                  <a:gd name="T2" fmla="*/ 1401 w 1703"/>
                  <a:gd name="T3" fmla="*/ 810 h 985"/>
                  <a:gd name="T4" fmla="*/ 306 w 1703"/>
                  <a:gd name="T5" fmla="*/ 810 h 985"/>
                  <a:gd name="T6" fmla="*/ 302 w 1703"/>
                  <a:gd name="T7" fmla="*/ 175 h 985"/>
                  <a:gd name="T8" fmla="*/ 1398 w 1703"/>
                  <a:gd name="T9" fmla="*/ 175 h 985"/>
                </a:gdLst>
                <a:cxnLst>
                  <a:cxn ang="0">
                    <a:pos x="T0" y="T1"/>
                  </a:cxn>
                  <a:cxn ang="0">
                    <a:pos x="T2" y="T3"/>
                  </a:cxn>
                  <a:cxn ang="0">
                    <a:pos x="T4" y="T5"/>
                  </a:cxn>
                  <a:cxn ang="0">
                    <a:pos x="T6" y="T7"/>
                  </a:cxn>
                  <a:cxn ang="0">
                    <a:pos x="T8" y="T9"/>
                  </a:cxn>
                </a:cxnLst>
                <a:rect l="0" t="0" r="r" b="b"/>
                <a:pathLst>
                  <a:path w="1703" h="984">
                    <a:moveTo>
                      <a:pt x="1398" y="175"/>
                    </a:moveTo>
                    <a:cubicBezTo>
                      <a:pt x="1702" y="350"/>
                      <a:pt x="1703" y="634"/>
                      <a:pt x="1401" y="810"/>
                    </a:cubicBezTo>
                    <a:cubicBezTo>
                      <a:pt x="1100" y="985"/>
                      <a:pt x="609" y="985"/>
                      <a:pt x="306" y="810"/>
                    </a:cubicBezTo>
                    <a:cubicBezTo>
                      <a:pt x="2" y="634"/>
                      <a:pt x="0" y="350"/>
                      <a:pt x="302" y="175"/>
                    </a:cubicBezTo>
                    <a:cubicBezTo>
                      <a:pt x="604" y="0"/>
                      <a:pt x="1094" y="0"/>
                      <a:pt x="1398" y="175"/>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reeform 236"/>
              <p:cNvSpPr/>
              <p:nvPr>
                <p:custDataLst>
                  <p:tags r:id="rId7"/>
                </p:custDataLst>
              </p:nvPr>
            </p:nvSpPr>
            <p:spPr bwMode="auto">
              <a:xfrm>
                <a:off x="1146175" y="6091238"/>
                <a:ext cx="1590675" cy="920750"/>
              </a:xfrm>
              <a:custGeom>
                <a:gdLst>
                  <a:gd name="T0" fmla="*/ 1249 w 1522"/>
                  <a:gd name="T1" fmla="*/ 157 h 881"/>
                  <a:gd name="T2" fmla="*/ 1252 w 1522"/>
                  <a:gd name="T3" fmla="*/ 724 h 881"/>
                  <a:gd name="T4" fmla="*/ 273 w 1522"/>
                  <a:gd name="T5" fmla="*/ 724 h 881"/>
                  <a:gd name="T6" fmla="*/ 269 w 1522"/>
                  <a:gd name="T7" fmla="*/ 157 h 881"/>
                  <a:gd name="T8" fmla="*/ 1249 w 1522"/>
                  <a:gd name="T9" fmla="*/ 157 h 881"/>
                </a:gdLst>
                <a:cxnLst>
                  <a:cxn ang="0">
                    <a:pos x="T0" y="T1"/>
                  </a:cxn>
                  <a:cxn ang="0">
                    <a:pos x="T2" y="T3"/>
                  </a:cxn>
                  <a:cxn ang="0">
                    <a:pos x="T4" y="T5"/>
                  </a:cxn>
                  <a:cxn ang="0">
                    <a:pos x="T6" y="T7"/>
                  </a:cxn>
                  <a:cxn ang="0">
                    <a:pos x="T8" y="T9"/>
                  </a:cxn>
                </a:cxnLst>
                <a:rect l="0" t="0" r="r" b="b"/>
                <a:pathLst>
                  <a:path w="1522" h="881">
                    <a:moveTo>
                      <a:pt x="1249" y="157"/>
                    </a:moveTo>
                    <a:cubicBezTo>
                      <a:pt x="1520" y="313"/>
                      <a:pt x="1522" y="567"/>
                      <a:pt x="1252" y="724"/>
                    </a:cubicBezTo>
                    <a:cubicBezTo>
                      <a:pt x="983" y="881"/>
                      <a:pt x="544" y="881"/>
                      <a:pt x="273" y="724"/>
                    </a:cubicBezTo>
                    <a:cubicBezTo>
                      <a:pt x="1" y="567"/>
                      <a:pt x="0" y="313"/>
                      <a:pt x="269" y="157"/>
                    </a:cubicBezTo>
                    <a:cubicBezTo>
                      <a:pt x="539" y="0"/>
                      <a:pt x="978" y="0"/>
                      <a:pt x="1249" y="157"/>
                    </a:cubicBezTo>
                    <a:close/>
                  </a:path>
                </a:pathLst>
              </a:custGeom>
              <a:solidFill>
                <a:schemeClr val="tx1">
                  <a:lumMod val="65000"/>
                  <a:lumOff val="3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 name="Freeform 237"/>
              <p:cNvSpPr/>
              <p:nvPr>
                <p:custDataLst>
                  <p:tags r:id="rId8"/>
                </p:custDataLst>
              </p:nvPr>
            </p:nvSpPr>
            <p:spPr bwMode="auto">
              <a:xfrm>
                <a:off x="998538" y="6548438"/>
                <a:ext cx="1881188" cy="1022350"/>
              </a:xfrm>
              <a:custGeom>
                <a:gdLst>
                  <a:gd name="T0" fmla="*/ 1796 w 1800"/>
                  <a:gd name="T1" fmla="*/ 47 h 979"/>
                  <a:gd name="T2" fmla="*/ 1789 w 1800"/>
                  <a:gd name="T3" fmla="*/ 85 h 979"/>
                  <a:gd name="T4" fmla="*/ 1775 w 1800"/>
                  <a:gd name="T5" fmla="*/ 126 h 979"/>
                  <a:gd name="T6" fmla="*/ 1756 w 1800"/>
                  <a:gd name="T7" fmla="*/ 165 h 979"/>
                  <a:gd name="T8" fmla="*/ 1734 w 1800"/>
                  <a:gd name="T9" fmla="*/ 199 h 979"/>
                  <a:gd name="T10" fmla="*/ 1707 w 1800"/>
                  <a:gd name="T11" fmla="*/ 234 h 979"/>
                  <a:gd name="T12" fmla="*/ 1674 w 1800"/>
                  <a:gd name="T13" fmla="*/ 269 h 979"/>
                  <a:gd name="T14" fmla="*/ 1639 w 1800"/>
                  <a:gd name="T15" fmla="*/ 301 h 979"/>
                  <a:gd name="T16" fmla="*/ 1598 w 1800"/>
                  <a:gd name="T17" fmla="*/ 332 h 979"/>
                  <a:gd name="T18" fmla="*/ 1552 w 1800"/>
                  <a:gd name="T19" fmla="*/ 362 h 979"/>
                  <a:gd name="T20" fmla="*/ 1469 w 1800"/>
                  <a:gd name="T21" fmla="*/ 407 h 979"/>
                  <a:gd name="T22" fmla="*/ 1395 w 1800"/>
                  <a:gd name="T23" fmla="*/ 438 h 979"/>
                  <a:gd name="T24" fmla="*/ 1321 w 1800"/>
                  <a:gd name="T25" fmla="*/ 463 h 979"/>
                  <a:gd name="T26" fmla="*/ 1260 w 1800"/>
                  <a:gd name="T27" fmla="*/ 480 h 979"/>
                  <a:gd name="T28" fmla="*/ 1197 w 1800"/>
                  <a:gd name="T29" fmla="*/ 494 h 979"/>
                  <a:gd name="T30" fmla="*/ 1116 w 1800"/>
                  <a:gd name="T31" fmla="*/ 508 h 979"/>
                  <a:gd name="T32" fmla="*/ 1032 w 1800"/>
                  <a:gd name="T33" fmla="*/ 518 h 979"/>
                  <a:gd name="T34" fmla="*/ 962 w 1800"/>
                  <a:gd name="T35" fmla="*/ 522 h 979"/>
                  <a:gd name="T36" fmla="*/ 895 w 1800"/>
                  <a:gd name="T37" fmla="*/ 523 h 979"/>
                  <a:gd name="T38" fmla="*/ 829 w 1800"/>
                  <a:gd name="T39" fmla="*/ 521 h 979"/>
                  <a:gd name="T40" fmla="*/ 762 w 1800"/>
                  <a:gd name="T41" fmla="*/ 516 h 979"/>
                  <a:gd name="T42" fmla="*/ 689 w 1800"/>
                  <a:gd name="T43" fmla="*/ 508 h 979"/>
                  <a:gd name="T44" fmla="*/ 624 w 1800"/>
                  <a:gd name="T45" fmla="*/ 497 h 979"/>
                  <a:gd name="T46" fmla="*/ 558 w 1800"/>
                  <a:gd name="T47" fmla="*/ 483 h 979"/>
                  <a:gd name="T48" fmla="*/ 481 w 1800"/>
                  <a:gd name="T49" fmla="*/ 462 h 979"/>
                  <a:gd name="T50" fmla="*/ 401 w 1800"/>
                  <a:gd name="T51" fmla="*/ 434 h 979"/>
                  <a:gd name="T52" fmla="*/ 350 w 1800"/>
                  <a:gd name="T53" fmla="*/ 413 h 979"/>
                  <a:gd name="T54" fmla="*/ 300 w 1800"/>
                  <a:gd name="T55" fmla="*/ 388 h 979"/>
                  <a:gd name="T56" fmla="*/ 1 w 1800"/>
                  <a:gd name="T57" fmla="*/ 456 h 979"/>
                  <a:gd name="T58" fmla="*/ 315 w 1800"/>
                  <a:gd name="T59" fmla="*/ 853 h 979"/>
                  <a:gd name="T60" fmla="*/ 366 w 1800"/>
                  <a:gd name="T61" fmla="*/ 877 h 979"/>
                  <a:gd name="T62" fmla="*/ 419 w 1800"/>
                  <a:gd name="T63" fmla="*/ 897 h 979"/>
                  <a:gd name="T64" fmla="*/ 504 w 1800"/>
                  <a:gd name="T65" fmla="*/ 925 h 979"/>
                  <a:gd name="T66" fmla="*/ 557 w 1800"/>
                  <a:gd name="T67" fmla="*/ 939 h 979"/>
                  <a:gd name="T68" fmla="*/ 614 w 1800"/>
                  <a:gd name="T69" fmla="*/ 952 h 979"/>
                  <a:gd name="T70" fmla="*/ 683 w 1800"/>
                  <a:gd name="T71" fmla="*/ 963 h 979"/>
                  <a:gd name="T72" fmla="*/ 738 w 1800"/>
                  <a:gd name="T73" fmla="*/ 970 h 979"/>
                  <a:gd name="T74" fmla="*/ 796 w 1800"/>
                  <a:gd name="T75" fmla="*/ 975 h 979"/>
                  <a:gd name="T76" fmla="*/ 861 w 1800"/>
                  <a:gd name="T77" fmla="*/ 978 h 979"/>
                  <a:gd name="T78" fmla="*/ 916 w 1800"/>
                  <a:gd name="T79" fmla="*/ 979 h 979"/>
                  <a:gd name="T80" fmla="*/ 975 w 1800"/>
                  <a:gd name="T81" fmla="*/ 977 h 979"/>
                  <a:gd name="T82" fmla="*/ 1054 w 1800"/>
                  <a:gd name="T83" fmla="*/ 972 h 979"/>
                  <a:gd name="T84" fmla="*/ 1114 w 1800"/>
                  <a:gd name="T85" fmla="*/ 964 h 979"/>
                  <a:gd name="T86" fmla="*/ 1186 w 1800"/>
                  <a:gd name="T87" fmla="*/ 952 h 979"/>
                  <a:gd name="T88" fmla="*/ 1249 w 1800"/>
                  <a:gd name="T89" fmla="*/ 939 h 979"/>
                  <a:gd name="T90" fmla="*/ 1315 w 1800"/>
                  <a:gd name="T91" fmla="*/ 921 h 979"/>
                  <a:gd name="T92" fmla="*/ 1370 w 1800"/>
                  <a:gd name="T93" fmla="*/ 903 h 979"/>
                  <a:gd name="T94" fmla="*/ 1446 w 1800"/>
                  <a:gd name="T95" fmla="*/ 873 h 979"/>
                  <a:gd name="T96" fmla="*/ 1517 w 1800"/>
                  <a:gd name="T97" fmla="*/ 838 h 979"/>
                  <a:gd name="T98" fmla="*/ 1574 w 1800"/>
                  <a:gd name="T99" fmla="*/ 803 h 979"/>
                  <a:gd name="T100" fmla="*/ 1618 w 1800"/>
                  <a:gd name="T101" fmla="*/ 772 h 979"/>
                  <a:gd name="T102" fmla="*/ 1657 w 1800"/>
                  <a:gd name="T103" fmla="*/ 740 h 979"/>
                  <a:gd name="T104" fmla="*/ 1685 w 1800"/>
                  <a:gd name="T105" fmla="*/ 713 h 979"/>
                  <a:gd name="T106" fmla="*/ 1714 w 1800"/>
                  <a:gd name="T107" fmla="*/ 680 h 979"/>
                  <a:gd name="T108" fmla="*/ 1733 w 1800"/>
                  <a:gd name="T109" fmla="*/ 655 h 979"/>
                  <a:gd name="T110" fmla="*/ 1754 w 1800"/>
                  <a:gd name="T111" fmla="*/ 621 h 979"/>
                  <a:gd name="T112" fmla="*/ 1773 w 1800"/>
                  <a:gd name="T113" fmla="*/ 582 h 979"/>
                  <a:gd name="T114" fmla="*/ 1786 w 1800"/>
                  <a:gd name="T115" fmla="*/ 547 h 979"/>
                  <a:gd name="T116" fmla="*/ 1793 w 1800"/>
                  <a:gd name="T117" fmla="*/ 516 h 979"/>
                  <a:gd name="T118" fmla="*/ 1798 w 1800"/>
                  <a:gd name="T119" fmla="*/ 478 h 97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800" h="979">
                    <a:moveTo>
                      <a:pt x="1799" y="15"/>
                    </a:moveTo>
                    <a:cubicBezTo>
                      <a:pt x="1799" y="17"/>
                      <a:pt x="1799" y="19"/>
                      <a:pt x="1799" y="22"/>
                    </a:cubicBezTo>
                    <a:cubicBezTo>
                      <a:pt x="1799" y="24"/>
                      <a:pt x="1799" y="26"/>
                      <a:pt x="1799" y="28"/>
                    </a:cubicBezTo>
                    <a:cubicBezTo>
                      <a:pt x="1798" y="30"/>
                      <a:pt x="1798" y="32"/>
                      <a:pt x="1798" y="34"/>
                    </a:cubicBezTo>
                    <a:cubicBezTo>
                      <a:pt x="1798" y="36"/>
                      <a:pt x="1798" y="38"/>
                      <a:pt x="1797" y="40"/>
                    </a:cubicBezTo>
                    <a:cubicBezTo>
                      <a:pt x="1797" y="43"/>
                      <a:pt x="1797" y="45"/>
                      <a:pt x="1796" y="47"/>
                    </a:cubicBezTo>
                    <a:cubicBezTo>
                      <a:pt x="1796" y="49"/>
                      <a:pt x="1796" y="51"/>
                      <a:pt x="1796" y="53"/>
                    </a:cubicBezTo>
                    <a:cubicBezTo>
                      <a:pt x="1795" y="55"/>
                      <a:pt x="1795" y="57"/>
                      <a:pt x="1794" y="60"/>
                    </a:cubicBezTo>
                    <a:cubicBezTo>
                      <a:pt x="1794" y="62"/>
                      <a:pt x="1794" y="64"/>
                      <a:pt x="1793" y="65"/>
                    </a:cubicBezTo>
                    <a:cubicBezTo>
                      <a:pt x="1793" y="68"/>
                      <a:pt x="1792" y="70"/>
                      <a:pt x="1792" y="72"/>
                    </a:cubicBezTo>
                    <a:cubicBezTo>
                      <a:pt x="1791" y="74"/>
                      <a:pt x="1791" y="76"/>
                      <a:pt x="1790" y="78"/>
                    </a:cubicBezTo>
                    <a:cubicBezTo>
                      <a:pt x="1790" y="80"/>
                      <a:pt x="1789" y="83"/>
                      <a:pt x="1789" y="85"/>
                    </a:cubicBezTo>
                    <a:cubicBezTo>
                      <a:pt x="1788" y="87"/>
                      <a:pt x="1788" y="89"/>
                      <a:pt x="1787" y="90"/>
                    </a:cubicBezTo>
                    <a:cubicBezTo>
                      <a:pt x="1786" y="93"/>
                      <a:pt x="1786" y="95"/>
                      <a:pt x="1785" y="98"/>
                    </a:cubicBezTo>
                    <a:cubicBezTo>
                      <a:pt x="1784" y="99"/>
                      <a:pt x="1784" y="101"/>
                      <a:pt x="1783" y="103"/>
                    </a:cubicBezTo>
                    <a:cubicBezTo>
                      <a:pt x="1782" y="105"/>
                      <a:pt x="1782" y="108"/>
                      <a:pt x="1781" y="110"/>
                    </a:cubicBezTo>
                    <a:cubicBezTo>
                      <a:pt x="1780" y="112"/>
                      <a:pt x="1779" y="114"/>
                      <a:pt x="1779" y="115"/>
                    </a:cubicBezTo>
                    <a:cubicBezTo>
                      <a:pt x="1778" y="119"/>
                      <a:pt x="1776" y="122"/>
                      <a:pt x="1775" y="126"/>
                    </a:cubicBezTo>
                    <a:cubicBezTo>
                      <a:pt x="1774" y="127"/>
                      <a:pt x="1774" y="127"/>
                      <a:pt x="1774" y="128"/>
                    </a:cubicBezTo>
                    <a:cubicBezTo>
                      <a:pt x="1772" y="132"/>
                      <a:pt x="1770" y="136"/>
                      <a:pt x="1768" y="140"/>
                    </a:cubicBezTo>
                    <a:cubicBezTo>
                      <a:pt x="1768" y="142"/>
                      <a:pt x="1767" y="143"/>
                      <a:pt x="1766" y="144"/>
                    </a:cubicBezTo>
                    <a:cubicBezTo>
                      <a:pt x="1765" y="147"/>
                      <a:pt x="1764" y="150"/>
                      <a:pt x="1762" y="153"/>
                    </a:cubicBezTo>
                    <a:cubicBezTo>
                      <a:pt x="1761" y="154"/>
                      <a:pt x="1761" y="156"/>
                      <a:pt x="1760" y="157"/>
                    </a:cubicBezTo>
                    <a:cubicBezTo>
                      <a:pt x="1758" y="160"/>
                      <a:pt x="1757" y="162"/>
                      <a:pt x="1756" y="165"/>
                    </a:cubicBezTo>
                    <a:cubicBezTo>
                      <a:pt x="1754" y="168"/>
                      <a:pt x="1752" y="172"/>
                      <a:pt x="1750" y="175"/>
                    </a:cubicBezTo>
                    <a:cubicBezTo>
                      <a:pt x="1749" y="176"/>
                      <a:pt x="1749" y="176"/>
                      <a:pt x="1749" y="177"/>
                    </a:cubicBezTo>
                    <a:cubicBezTo>
                      <a:pt x="1747" y="180"/>
                      <a:pt x="1744" y="184"/>
                      <a:pt x="1742" y="187"/>
                    </a:cubicBezTo>
                    <a:cubicBezTo>
                      <a:pt x="1742" y="188"/>
                      <a:pt x="1742" y="188"/>
                      <a:pt x="1741" y="189"/>
                    </a:cubicBezTo>
                    <a:cubicBezTo>
                      <a:pt x="1739" y="192"/>
                      <a:pt x="1737" y="195"/>
                      <a:pt x="1734" y="199"/>
                    </a:cubicBezTo>
                    <a:cubicBezTo>
                      <a:pt x="1734" y="199"/>
                      <a:pt x="1734" y="199"/>
                      <a:pt x="1734" y="199"/>
                    </a:cubicBezTo>
                    <a:cubicBezTo>
                      <a:pt x="1731" y="203"/>
                      <a:pt x="1729" y="206"/>
                      <a:pt x="1726" y="210"/>
                    </a:cubicBezTo>
                    <a:cubicBezTo>
                      <a:pt x="1726" y="210"/>
                      <a:pt x="1726" y="211"/>
                      <a:pt x="1725" y="212"/>
                    </a:cubicBezTo>
                    <a:cubicBezTo>
                      <a:pt x="1723" y="215"/>
                      <a:pt x="1720" y="218"/>
                      <a:pt x="1717" y="221"/>
                    </a:cubicBezTo>
                    <a:cubicBezTo>
                      <a:pt x="1717" y="222"/>
                      <a:pt x="1716" y="223"/>
                      <a:pt x="1715" y="224"/>
                    </a:cubicBezTo>
                    <a:cubicBezTo>
                      <a:pt x="1713" y="227"/>
                      <a:pt x="1711" y="230"/>
                      <a:pt x="1708" y="233"/>
                    </a:cubicBezTo>
                    <a:cubicBezTo>
                      <a:pt x="1708" y="233"/>
                      <a:pt x="1707" y="234"/>
                      <a:pt x="1707" y="234"/>
                    </a:cubicBezTo>
                    <a:cubicBezTo>
                      <a:pt x="1704" y="238"/>
                      <a:pt x="1701" y="241"/>
                      <a:pt x="1698" y="244"/>
                    </a:cubicBezTo>
                    <a:cubicBezTo>
                      <a:pt x="1697" y="245"/>
                      <a:pt x="1697" y="246"/>
                      <a:pt x="1696" y="247"/>
                    </a:cubicBezTo>
                    <a:cubicBezTo>
                      <a:pt x="1693" y="250"/>
                      <a:pt x="1691" y="252"/>
                      <a:pt x="1688" y="255"/>
                    </a:cubicBezTo>
                    <a:cubicBezTo>
                      <a:pt x="1687" y="256"/>
                      <a:pt x="1687" y="256"/>
                      <a:pt x="1686" y="257"/>
                    </a:cubicBezTo>
                    <a:cubicBezTo>
                      <a:pt x="1683" y="260"/>
                      <a:pt x="1680" y="263"/>
                      <a:pt x="1677" y="267"/>
                    </a:cubicBezTo>
                    <a:cubicBezTo>
                      <a:pt x="1676" y="267"/>
                      <a:pt x="1675" y="268"/>
                      <a:pt x="1674" y="269"/>
                    </a:cubicBezTo>
                    <a:cubicBezTo>
                      <a:pt x="1672" y="272"/>
                      <a:pt x="1669" y="274"/>
                      <a:pt x="1666" y="277"/>
                    </a:cubicBezTo>
                    <a:cubicBezTo>
                      <a:pt x="1665" y="278"/>
                      <a:pt x="1665" y="278"/>
                      <a:pt x="1664" y="279"/>
                    </a:cubicBezTo>
                    <a:cubicBezTo>
                      <a:pt x="1662" y="281"/>
                      <a:pt x="1660" y="282"/>
                      <a:pt x="1658" y="284"/>
                    </a:cubicBezTo>
                    <a:cubicBezTo>
                      <a:pt x="1656" y="286"/>
                      <a:pt x="1654" y="288"/>
                      <a:pt x="1652" y="290"/>
                    </a:cubicBezTo>
                    <a:cubicBezTo>
                      <a:pt x="1650" y="292"/>
                      <a:pt x="1648" y="293"/>
                      <a:pt x="1646" y="295"/>
                    </a:cubicBezTo>
                    <a:cubicBezTo>
                      <a:pt x="1644" y="297"/>
                      <a:pt x="1641" y="299"/>
                      <a:pt x="1639" y="301"/>
                    </a:cubicBezTo>
                    <a:cubicBezTo>
                      <a:pt x="1637" y="302"/>
                      <a:pt x="1635" y="304"/>
                      <a:pt x="1633" y="306"/>
                    </a:cubicBezTo>
                    <a:cubicBezTo>
                      <a:pt x="1631" y="308"/>
                      <a:pt x="1628" y="310"/>
                      <a:pt x="1626" y="311"/>
                    </a:cubicBezTo>
                    <a:cubicBezTo>
                      <a:pt x="1624" y="313"/>
                      <a:pt x="1621" y="315"/>
                      <a:pt x="1619" y="316"/>
                    </a:cubicBezTo>
                    <a:cubicBezTo>
                      <a:pt x="1617" y="318"/>
                      <a:pt x="1614" y="320"/>
                      <a:pt x="1612" y="322"/>
                    </a:cubicBezTo>
                    <a:cubicBezTo>
                      <a:pt x="1610" y="324"/>
                      <a:pt x="1608" y="325"/>
                      <a:pt x="1605" y="327"/>
                    </a:cubicBezTo>
                    <a:cubicBezTo>
                      <a:pt x="1603" y="329"/>
                      <a:pt x="1600" y="330"/>
                      <a:pt x="1598" y="332"/>
                    </a:cubicBezTo>
                    <a:cubicBezTo>
                      <a:pt x="1595" y="334"/>
                      <a:pt x="1593" y="336"/>
                      <a:pt x="1591" y="337"/>
                    </a:cubicBezTo>
                    <a:cubicBezTo>
                      <a:pt x="1588" y="339"/>
                      <a:pt x="1586" y="341"/>
                      <a:pt x="1583" y="343"/>
                    </a:cubicBezTo>
                    <a:cubicBezTo>
                      <a:pt x="1581" y="344"/>
                      <a:pt x="1578" y="346"/>
                      <a:pt x="1576" y="347"/>
                    </a:cubicBezTo>
                    <a:cubicBezTo>
                      <a:pt x="1573" y="349"/>
                      <a:pt x="1570" y="351"/>
                      <a:pt x="1568" y="353"/>
                    </a:cubicBezTo>
                    <a:cubicBezTo>
                      <a:pt x="1565" y="354"/>
                      <a:pt x="1563" y="356"/>
                      <a:pt x="1560" y="357"/>
                    </a:cubicBezTo>
                    <a:cubicBezTo>
                      <a:pt x="1557" y="359"/>
                      <a:pt x="1555" y="361"/>
                      <a:pt x="1552" y="362"/>
                    </a:cubicBezTo>
                    <a:cubicBezTo>
                      <a:pt x="1547" y="365"/>
                      <a:pt x="1543" y="368"/>
                      <a:pt x="1538" y="370"/>
                    </a:cubicBezTo>
                    <a:cubicBezTo>
                      <a:pt x="1532" y="374"/>
                      <a:pt x="1525" y="378"/>
                      <a:pt x="1518" y="382"/>
                    </a:cubicBezTo>
                    <a:cubicBezTo>
                      <a:pt x="1516" y="383"/>
                      <a:pt x="1514" y="384"/>
                      <a:pt x="1512" y="385"/>
                    </a:cubicBezTo>
                    <a:cubicBezTo>
                      <a:pt x="1507" y="388"/>
                      <a:pt x="1501" y="391"/>
                      <a:pt x="1496" y="393"/>
                    </a:cubicBezTo>
                    <a:cubicBezTo>
                      <a:pt x="1494" y="394"/>
                      <a:pt x="1492" y="395"/>
                      <a:pt x="1490" y="396"/>
                    </a:cubicBezTo>
                    <a:cubicBezTo>
                      <a:pt x="1483" y="400"/>
                      <a:pt x="1476" y="403"/>
                      <a:pt x="1469" y="407"/>
                    </a:cubicBezTo>
                    <a:cubicBezTo>
                      <a:pt x="1468" y="407"/>
                      <a:pt x="1467" y="408"/>
                      <a:pt x="1465" y="408"/>
                    </a:cubicBezTo>
                    <a:cubicBezTo>
                      <a:pt x="1459" y="411"/>
                      <a:pt x="1453" y="414"/>
                      <a:pt x="1447" y="417"/>
                    </a:cubicBezTo>
                    <a:cubicBezTo>
                      <a:pt x="1445" y="418"/>
                      <a:pt x="1443" y="419"/>
                      <a:pt x="1440" y="420"/>
                    </a:cubicBezTo>
                    <a:cubicBezTo>
                      <a:pt x="1435" y="422"/>
                      <a:pt x="1428" y="425"/>
                      <a:pt x="1422" y="427"/>
                    </a:cubicBezTo>
                    <a:cubicBezTo>
                      <a:pt x="1421" y="428"/>
                      <a:pt x="1419" y="429"/>
                      <a:pt x="1418" y="429"/>
                    </a:cubicBezTo>
                    <a:cubicBezTo>
                      <a:pt x="1410" y="432"/>
                      <a:pt x="1403" y="435"/>
                      <a:pt x="1395" y="438"/>
                    </a:cubicBezTo>
                    <a:cubicBezTo>
                      <a:pt x="1393" y="439"/>
                      <a:pt x="1391" y="439"/>
                      <a:pt x="1390" y="440"/>
                    </a:cubicBezTo>
                    <a:cubicBezTo>
                      <a:pt x="1384" y="442"/>
                      <a:pt x="1378" y="445"/>
                      <a:pt x="1372" y="447"/>
                    </a:cubicBezTo>
                    <a:cubicBezTo>
                      <a:pt x="1369" y="448"/>
                      <a:pt x="1367" y="448"/>
                      <a:pt x="1365" y="449"/>
                    </a:cubicBezTo>
                    <a:cubicBezTo>
                      <a:pt x="1357" y="452"/>
                      <a:pt x="1350" y="454"/>
                      <a:pt x="1343" y="457"/>
                    </a:cubicBezTo>
                    <a:cubicBezTo>
                      <a:pt x="1342" y="457"/>
                      <a:pt x="1342" y="457"/>
                      <a:pt x="1341" y="457"/>
                    </a:cubicBezTo>
                    <a:cubicBezTo>
                      <a:pt x="1334" y="459"/>
                      <a:pt x="1328" y="461"/>
                      <a:pt x="1321" y="463"/>
                    </a:cubicBezTo>
                    <a:cubicBezTo>
                      <a:pt x="1320" y="464"/>
                      <a:pt x="1318" y="464"/>
                      <a:pt x="1317" y="465"/>
                    </a:cubicBezTo>
                    <a:cubicBezTo>
                      <a:pt x="1311" y="466"/>
                      <a:pt x="1306" y="468"/>
                      <a:pt x="1301" y="469"/>
                    </a:cubicBezTo>
                    <a:cubicBezTo>
                      <a:pt x="1298" y="470"/>
                      <a:pt x="1296" y="471"/>
                      <a:pt x="1293" y="471"/>
                    </a:cubicBezTo>
                    <a:cubicBezTo>
                      <a:pt x="1289" y="473"/>
                      <a:pt x="1285" y="474"/>
                      <a:pt x="1280" y="475"/>
                    </a:cubicBezTo>
                    <a:cubicBezTo>
                      <a:pt x="1278" y="476"/>
                      <a:pt x="1275" y="476"/>
                      <a:pt x="1272" y="477"/>
                    </a:cubicBezTo>
                    <a:cubicBezTo>
                      <a:pt x="1268" y="478"/>
                      <a:pt x="1264" y="479"/>
                      <a:pt x="1260" y="480"/>
                    </a:cubicBezTo>
                    <a:cubicBezTo>
                      <a:pt x="1257" y="481"/>
                      <a:pt x="1254" y="482"/>
                      <a:pt x="1251" y="483"/>
                    </a:cubicBezTo>
                    <a:cubicBezTo>
                      <a:pt x="1247" y="483"/>
                      <a:pt x="1243" y="484"/>
                      <a:pt x="1239" y="485"/>
                    </a:cubicBezTo>
                    <a:cubicBezTo>
                      <a:pt x="1236" y="486"/>
                      <a:pt x="1233" y="487"/>
                      <a:pt x="1230" y="487"/>
                    </a:cubicBezTo>
                    <a:cubicBezTo>
                      <a:pt x="1226" y="488"/>
                      <a:pt x="1222" y="489"/>
                      <a:pt x="1218" y="490"/>
                    </a:cubicBezTo>
                    <a:cubicBezTo>
                      <a:pt x="1215" y="491"/>
                      <a:pt x="1212" y="491"/>
                      <a:pt x="1208" y="492"/>
                    </a:cubicBezTo>
                    <a:cubicBezTo>
                      <a:pt x="1205" y="493"/>
                      <a:pt x="1201" y="494"/>
                      <a:pt x="1197" y="494"/>
                    </a:cubicBezTo>
                    <a:cubicBezTo>
                      <a:pt x="1194" y="495"/>
                      <a:pt x="1190" y="496"/>
                      <a:pt x="1187" y="496"/>
                    </a:cubicBezTo>
                    <a:cubicBezTo>
                      <a:pt x="1183" y="497"/>
                      <a:pt x="1179" y="498"/>
                      <a:pt x="1176" y="499"/>
                    </a:cubicBezTo>
                    <a:cubicBezTo>
                      <a:pt x="1173" y="499"/>
                      <a:pt x="1170" y="500"/>
                      <a:pt x="1167" y="500"/>
                    </a:cubicBezTo>
                    <a:cubicBezTo>
                      <a:pt x="1161" y="501"/>
                      <a:pt x="1154" y="502"/>
                      <a:pt x="1147" y="503"/>
                    </a:cubicBezTo>
                    <a:cubicBezTo>
                      <a:pt x="1145" y="504"/>
                      <a:pt x="1143" y="504"/>
                      <a:pt x="1141" y="504"/>
                    </a:cubicBezTo>
                    <a:cubicBezTo>
                      <a:pt x="1133" y="506"/>
                      <a:pt x="1124" y="507"/>
                      <a:pt x="1116" y="508"/>
                    </a:cubicBezTo>
                    <a:cubicBezTo>
                      <a:pt x="1114" y="508"/>
                      <a:pt x="1112" y="509"/>
                      <a:pt x="1110" y="509"/>
                    </a:cubicBezTo>
                    <a:cubicBezTo>
                      <a:pt x="1103" y="510"/>
                      <a:pt x="1096" y="511"/>
                      <a:pt x="1089" y="512"/>
                    </a:cubicBezTo>
                    <a:cubicBezTo>
                      <a:pt x="1087" y="512"/>
                      <a:pt x="1084" y="512"/>
                      <a:pt x="1082" y="513"/>
                    </a:cubicBezTo>
                    <a:cubicBezTo>
                      <a:pt x="1075" y="513"/>
                      <a:pt x="1067" y="514"/>
                      <a:pt x="1060" y="515"/>
                    </a:cubicBezTo>
                    <a:cubicBezTo>
                      <a:pt x="1059" y="515"/>
                      <a:pt x="1057" y="515"/>
                      <a:pt x="1055" y="515"/>
                    </a:cubicBezTo>
                    <a:cubicBezTo>
                      <a:pt x="1048" y="516"/>
                      <a:pt x="1040" y="517"/>
                      <a:pt x="1032" y="518"/>
                    </a:cubicBezTo>
                    <a:cubicBezTo>
                      <a:pt x="1031" y="518"/>
                      <a:pt x="1030" y="518"/>
                      <a:pt x="1028" y="518"/>
                    </a:cubicBezTo>
                    <a:cubicBezTo>
                      <a:pt x="1022" y="518"/>
                      <a:pt x="1015" y="519"/>
                      <a:pt x="1009" y="519"/>
                    </a:cubicBezTo>
                    <a:cubicBezTo>
                      <a:pt x="1006" y="519"/>
                      <a:pt x="1003" y="520"/>
                      <a:pt x="1001" y="520"/>
                    </a:cubicBezTo>
                    <a:cubicBezTo>
                      <a:pt x="996" y="520"/>
                      <a:pt x="991" y="520"/>
                      <a:pt x="985" y="521"/>
                    </a:cubicBezTo>
                    <a:cubicBezTo>
                      <a:pt x="982" y="521"/>
                      <a:pt x="979" y="521"/>
                      <a:pt x="976" y="521"/>
                    </a:cubicBezTo>
                    <a:cubicBezTo>
                      <a:pt x="972" y="521"/>
                      <a:pt x="967" y="522"/>
                      <a:pt x="962" y="522"/>
                    </a:cubicBezTo>
                    <a:cubicBezTo>
                      <a:pt x="959" y="522"/>
                      <a:pt x="955" y="522"/>
                      <a:pt x="952" y="522"/>
                    </a:cubicBezTo>
                    <a:cubicBezTo>
                      <a:pt x="948" y="522"/>
                      <a:pt x="944" y="522"/>
                      <a:pt x="940" y="522"/>
                    </a:cubicBezTo>
                    <a:cubicBezTo>
                      <a:pt x="937" y="522"/>
                      <a:pt x="933" y="523"/>
                      <a:pt x="930" y="523"/>
                    </a:cubicBezTo>
                    <a:cubicBezTo>
                      <a:pt x="926" y="523"/>
                      <a:pt x="922" y="523"/>
                      <a:pt x="917" y="523"/>
                    </a:cubicBezTo>
                    <a:cubicBezTo>
                      <a:pt x="914" y="523"/>
                      <a:pt x="911" y="523"/>
                      <a:pt x="907" y="523"/>
                    </a:cubicBezTo>
                    <a:cubicBezTo>
                      <a:pt x="903" y="523"/>
                      <a:pt x="899" y="523"/>
                      <a:pt x="895" y="523"/>
                    </a:cubicBezTo>
                    <a:cubicBezTo>
                      <a:pt x="892" y="523"/>
                      <a:pt x="888" y="523"/>
                      <a:pt x="885" y="523"/>
                    </a:cubicBezTo>
                    <a:cubicBezTo>
                      <a:pt x="881" y="523"/>
                      <a:pt x="877" y="523"/>
                      <a:pt x="872" y="523"/>
                    </a:cubicBezTo>
                    <a:cubicBezTo>
                      <a:pt x="869" y="522"/>
                      <a:pt x="866" y="522"/>
                      <a:pt x="863" y="522"/>
                    </a:cubicBezTo>
                    <a:cubicBezTo>
                      <a:pt x="859" y="522"/>
                      <a:pt x="855" y="522"/>
                      <a:pt x="851" y="522"/>
                    </a:cubicBezTo>
                    <a:cubicBezTo>
                      <a:pt x="848" y="522"/>
                      <a:pt x="844" y="522"/>
                      <a:pt x="841" y="522"/>
                    </a:cubicBezTo>
                    <a:cubicBezTo>
                      <a:pt x="837" y="521"/>
                      <a:pt x="833" y="521"/>
                      <a:pt x="829" y="521"/>
                    </a:cubicBezTo>
                    <a:cubicBezTo>
                      <a:pt x="826" y="521"/>
                      <a:pt x="822" y="521"/>
                      <a:pt x="819" y="521"/>
                    </a:cubicBezTo>
                    <a:cubicBezTo>
                      <a:pt x="815" y="520"/>
                      <a:pt x="811" y="520"/>
                      <a:pt x="807" y="520"/>
                    </a:cubicBezTo>
                    <a:cubicBezTo>
                      <a:pt x="804" y="520"/>
                      <a:pt x="800" y="519"/>
                      <a:pt x="797" y="519"/>
                    </a:cubicBezTo>
                    <a:cubicBezTo>
                      <a:pt x="793" y="519"/>
                      <a:pt x="789" y="519"/>
                      <a:pt x="785" y="518"/>
                    </a:cubicBezTo>
                    <a:cubicBezTo>
                      <a:pt x="782" y="518"/>
                      <a:pt x="779" y="518"/>
                      <a:pt x="776" y="518"/>
                    </a:cubicBezTo>
                    <a:cubicBezTo>
                      <a:pt x="771" y="517"/>
                      <a:pt x="767" y="517"/>
                      <a:pt x="762" y="516"/>
                    </a:cubicBezTo>
                    <a:cubicBezTo>
                      <a:pt x="760" y="516"/>
                      <a:pt x="757" y="516"/>
                      <a:pt x="754" y="516"/>
                    </a:cubicBezTo>
                    <a:cubicBezTo>
                      <a:pt x="749" y="515"/>
                      <a:pt x="744" y="515"/>
                      <a:pt x="739" y="514"/>
                    </a:cubicBezTo>
                    <a:cubicBezTo>
                      <a:pt x="737" y="514"/>
                      <a:pt x="734" y="514"/>
                      <a:pt x="732" y="513"/>
                    </a:cubicBezTo>
                    <a:cubicBezTo>
                      <a:pt x="725" y="513"/>
                      <a:pt x="718" y="512"/>
                      <a:pt x="711" y="511"/>
                    </a:cubicBezTo>
                    <a:cubicBezTo>
                      <a:pt x="710" y="511"/>
                      <a:pt x="709" y="511"/>
                      <a:pt x="708" y="510"/>
                    </a:cubicBezTo>
                    <a:cubicBezTo>
                      <a:pt x="702" y="510"/>
                      <a:pt x="696" y="509"/>
                      <a:pt x="689" y="508"/>
                    </a:cubicBezTo>
                    <a:cubicBezTo>
                      <a:pt x="688" y="508"/>
                      <a:pt x="686" y="507"/>
                      <a:pt x="684" y="507"/>
                    </a:cubicBezTo>
                    <a:cubicBezTo>
                      <a:pt x="678" y="506"/>
                      <a:pt x="673" y="506"/>
                      <a:pt x="668" y="505"/>
                    </a:cubicBezTo>
                    <a:cubicBezTo>
                      <a:pt x="665" y="504"/>
                      <a:pt x="662" y="504"/>
                      <a:pt x="659" y="503"/>
                    </a:cubicBezTo>
                    <a:cubicBezTo>
                      <a:pt x="655" y="503"/>
                      <a:pt x="650" y="502"/>
                      <a:pt x="646" y="501"/>
                    </a:cubicBezTo>
                    <a:cubicBezTo>
                      <a:pt x="643" y="501"/>
                      <a:pt x="640" y="500"/>
                      <a:pt x="637" y="500"/>
                    </a:cubicBezTo>
                    <a:cubicBezTo>
                      <a:pt x="633" y="499"/>
                      <a:pt x="629" y="498"/>
                      <a:pt x="624" y="497"/>
                    </a:cubicBezTo>
                    <a:cubicBezTo>
                      <a:pt x="621" y="497"/>
                      <a:pt x="618" y="496"/>
                      <a:pt x="615" y="495"/>
                    </a:cubicBezTo>
                    <a:cubicBezTo>
                      <a:pt x="611" y="495"/>
                      <a:pt x="607" y="494"/>
                      <a:pt x="603" y="493"/>
                    </a:cubicBezTo>
                    <a:cubicBezTo>
                      <a:pt x="600" y="492"/>
                      <a:pt x="597" y="492"/>
                      <a:pt x="594" y="491"/>
                    </a:cubicBezTo>
                    <a:cubicBezTo>
                      <a:pt x="590" y="490"/>
                      <a:pt x="585" y="489"/>
                      <a:pt x="580" y="488"/>
                    </a:cubicBezTo>
                    <a:cubicBezTo>
                      <a:pt x="577" y="487"/>
                      <a:pt x="574" y="487"/>
                      <a:pt x="571" y="486"/>
                    </a:cubicBezTo>
                    <a:cubicBezTo>
                      <a:pt x="567" y="485"/>
                      <a:pt x="562" y="484"/>
                      <a:pt x="558" y="483"/>
                    </a:cubicBezTo>
                    <a:cubicBezTo>
                      <a:pt x="555" y="482"/>
                      <a:pt x="552" y="482"/>
                      <a:pt x="549" y="481"/>
                    </a:cubicBezTo>
                    <a:cubicBezTo>
                      <a:pt x="544" y="480"/>
                      <a:pt x="540" y="478"/>
                      <a:pt x="535" y="477"/>
                    </a:cubicBezTo>
                    <a:cubicBezTo>
                      <a:pt x="532" y="477"/>
                      <a:pt x="530" y="476"/>
                      <a:pt x="527" y="475"/>
                    </a:cubicBezTo>
                    <a:cubicBezTo>
                      <a:pt x="521" y="474"/>
                      <a:pt x="516" y="472"/>
                      <a:pt x="510" y="470"/>
                    </a:cubicBezTo>
                    <a:cubicBezTo>
                      <a:pt x="508" y="470"/>
                      <a:pt x="507" y="470"/>
                      <a:pt x="506" y="469"/>
                    </a:cubicBezTo>
                    <a:cubicBezTo>
                      <a:pt x="497" y="467"/>
                      <a:pt x="489" y="464"/>
                      <a:pt x="481" y="462"/>
                    </a:cubicBezTo>
                    <a:cubicBezTo>
                      <a:pt x="479" y="461"/>
                      <a:pt x="476" y="461"/>
                      <a:pt x="474" y="460"/>
                    </a:cubicBezTo>
                    <a:cubicBezTo>
                      <a:pt x="468" y="458"/>
                      <a:pt x="461" y="456"/>
                      <a:pt x="454" y="453"/>
                    </a:cubicBezTo>
                    <a:cubicBezTo>
                      <a:pt x="453" y="453"/>
                      <a:pt x="451" y="452"/>
                      <a:pt x="449" y="452"/>
                    </a:cubicBezTo>
                    <a:cubicBezTo>
                      <a:pt x="441" y="449"/>
                      <a:pt x="433" y="446"/>
                      <a:pt x="425" y="443"/>
                    </a:cubicBezTo>
                    <a:cubicBezTo>
                      <a:pt x="423" y="443"/>
                      <a:pt x="422" y="442"/>
                      <a:pt x="420" y="441"/>
                    </a:cubicBezTo>
                    <a:cubicBezTo>
                      <a:pt x="413" y="439"/>
                      <a:pt x="407" y="436"/>
                      <a:pt x="401" y="434"/>
                    </a:cubicBezTo>
                    <a:cubicBezTo>
                      <a:pt x="398" y="433"/>
                      <a:pt x="396" y="432"/>
                      <a:pt x="393" y="431"/>
                    </a:cubicBezTo>
                    <a:cubicBezTo>
                      <a:pt x="391" y="430"/>
                      <a:pt x="388" y="429"/>
                      <a:pt x="386" y="428"/>
                    </a:cubicBezTo>
                    <a:cubicBezTo>
                      <a:pt x="382" y="427"/>
                      <a:pt x="379" y="425"/>
                      <a:pt x="376" y="424"/>
                    </a:cubicBezTo>
                    <a:cubicBezTo>
                      <a:pt x="373" y="423"/>
                      <a:pt x="370" y="422"/>
                      <a:pt x="368" y="420"/>
                    </a:cubicBezTo>
                    <a:cubicBezTo>
                      <a:pt x="364" y="419"/>
                      <a:pt x="361" y="418"/>
                      <a:pt x="358" y="416"/>
                    </a:cubicBezTo>
                    <a:cubicBezTo>
                      <a:pt x="355" y="415"/>
                      <a:pt x="353" y="414"/>
                      <a:pt x="350" y="413"/>
                    </a:cubicBezTo>
                    <a:cubicBezTo>
                      <a:pt x="347" y="411"/>
                      <a:pt x="344" y="410"/>
                      <a:pt x="341" y="408"/>
                    </a:cubicBezTo>
                    <a:cubicBezTo>
                      <a:pt x="338" y="407"/>
                      <a:pt x="336" y="406"/>
                      <a:pt x="333" y="405"/>
                    </a:cubicBezTo>
                    <a:cubicBezTo>
                      <a:pt x="330" y="403"/>
                      <a:pt x="327" y="402"/>
                      <a:pt x="323" y="400"/>
                    </a:cubicBezTo>
                    <a:cubicBezTo>
                      <a:pt x="321" y="399"/>
                      <a:pt x="319" y="398"/>
                      <a:pt x="316" y="397"/>
                    </a:cubicBezTo>
                    <a:cubicBezTo>
                      <a:pt x="313" y="395"/>
                      <a:pt x="310" y="393"/>
                      <a:pt x="306" y="392"/>
                    </a:cubicBezTo>
                    <a:cubicBezTo>
                      <a:pt x="304" y="390"/>
                      <a:pt x="302" y="389"/>
                      <a:pt x="300" y="388"/>
                    </a:cubicBezTo>
                    <a:cubicBezTo>
                      <a:pt x="296" y="386"/>
                      <a:pt x="292" y="384"/>
                      <a:pt x="289" y="382"/>
                    </a:cubicBezTo>
                    <a:cubicBezTo>
                      <a:pt x="287" y="381"/>
                      <a:pt x="285" y="380"/>
                      <a:pt x="283" y="379"/>
                    </a:cubicBezTo>
                    <a:cubicBezTo>
                      <a:pt x="278" y="376"/>
                      <a:pt x="273" y="373"/>
                      <a:pt x="267" y="370"/>
                    </a:cubicBezTo>
                    <a:cubicBezTo>
                      <a:pt x="134" y="294"/>
                      <a:pt x="51" y="199"/>
                      <a:pt x="18" y="100"/>
                    </a:cubicBezTo>
                    <a:cubicBezTo>
                      <a:pt x="7" y="67"/>
                      <a:pt x="2" y="33"/>
                      <a:pt x="2" y="0"/>
                    </a:cubicBezTo>
                    <a:cubicBezTo>
                      <a:pt x="1" y="456"/>
                      <a:pt x="1" y="456"/>
                      <a:pt x="1" y="456"/>
                    </a:cubicBezTo>
                    <a:cubicBezTo>
                      <a:pt x="0" y="590"/>
                      <a:pt x="89" y="724"/>
                      <a:pt x="266" y="827"/>
                    </a:cubicBezTo>
                    <a:cubicBezTo>
                      <a:pt x="271" y="830"/>
                      <a:pt x="277" y="833"/>
                      <a:pt x="282" y="836"/>
                    </a:cubicBezTo>
                    <a:cubicBezTo>
                      <a:pt x="284" y="837"/>
                      <a:pt x="286" y="837"/>
                      <a:pt x="287" y="838"/>
                    </a:cubicBezTo>
                    <a:cubicBezTo>
                      <a:pt x="291" y="840"/>
                      <a:pt x="295" y="842"/>
                      <a:pt x="298" y="844"/>
                    </a:cubicBezTo>
                    <a:cubicBezTo>
                      <a:pt x="301" y="845"/>
                      <a:pt x="303" y="847"/>
                      <a:pt x="305" y="848"/>
                    </a:cubicBezTo>
                    <a:cubicBezTo>
                      <a:pt x="308" y="849"/>
                      <a:pt x="312" y="851"/>
                      <a:pt x="315" y="853"/>
                    </a:cubicBezTo>
                    <a:cubicBezTo>
                      <a:pt x="317" y="854"/>
                      <a:pt x="320" y="855"/>
                      <a:pt x="322" y="856"/>
                    </a:cubicBezTo>
                    <a:cubicBezTo>
                      <a:pt x="325" y="858"/>
                      <a:pt x="329" y="859"/>
                      <a:pt x="332" y="861"/>
                    </a:cubicBezTo>
                    <a:cubicBezTo>
                      <a:pt x="334" y="862"/>
                      <a:pt x="337" y="863"/>
                      <a:pt x="339" y="864"/>
                    </a:cubicBezTo>
                    <a:cubicBezTo>
                      <a:pt x="343" y="866"/>
                      <a:pt x="346" y="867"/>
                      <a:pt x="349" y="869"/>
                    </a:cubicBezTo>
                    <a:cubicBezTo>
                      <a:pt x="352" y="870"/>
                      <a:pt x="354" y="871"/>
                      <a:pt x="357" y="872"/>
                    </a:cubicBezTo>
                    <a:cubicBezTo>
                      <a:pt x="360" y="874"/>
                      <a:pt x="363" y="875"/>
                      <a:pt x="366" y="877"/>
                    </a:cubicBezTo>
                    <a:cubicBezTo>
                      <a:pt x="369" y="878"/>
                      <a:pt x="372" y="879"/>
                      <a:pt x="374" y="880"/>
                    </a:cubicBezTo>
                    <a:cubicBezTo>
                      <a:pt x="378" y="881"/>
                      <a:pt x="381" y="883"/>
                      <a:pt x="384" y="884"/>
                    </a:cubicBezTo>
                    <a:cubicBezTo>
                      <a:pt x="387" y="885"/>
                      <a:pt x="389" y="886"/>
                      <a:pt x="392" y="887"/>
                    </a:cubicBezTo>
                    <a:cubicBezTo>
                      <a:pt x="393" y="888"/>
                      <a:pt x="394" y="888"/>
                      <a:pt x="396" y="889"/>
                    </a:cubicBezTo>
                    <a:cubicBezTo>
                      <a:pt x="397" y="889"/>
                      <a:pt x="398" y="890"/>
                      <a:pt x="399" y="890"/>
                    </a:cubicBezTo>
                    <a:cubicBezTo>
                      <a:pt x="406" y="893"/>
                      <a:pt x="412" y="895"/>
                      <a:pt x="419" y="897"/>
                    </a:cubicBezTo>
                    <a:cubicBezTo>
                      <a:pt x="420" y="898"/>
                      <a:pt x="422" y="899"/>
                      <a:pt x="424" y="899"/>
                    </a:cubicBezTo>
                    <a:cubicBezTo>
                      <a:pt x="432" y="902"/>
                      <a:pt x="440" y="905"/>
                      <a:pt x="448" y="908"/>
                    </a:cubicBezTo>
                    <a:cubicBezTo>
                      <a:pt x="450" y="908"/>
                      <a:pt x="451" y="909"/>
                      <a:pt x="453" y="910"/>
                    </a:cubicBezTo>
                    <a:cubicBezTo>
                      <a:pt x="460" y="912"/>
                      <a:pt x="466" y="914"/>
                      <a:pt x="473" y="916"/>
                    </a:cubicBezTo>
                    <a:cubicBezTo>
                      <a:pt x="475" y="917"/>
                      <a:pt x="477" y="917"/>
                      <a:pt x="480" y="918"/>
                    </a:cubicBezTo>
                    <a:cubicBezTo>
                      <a:pt x="488" y="921"/>
                      <a:pt x="496" y="923"/>
                      <a:pt x="504" y="925"/>
                    </a:cubicBezTo>
                    <a:cubicBezTo>
                      <a:pt x="505" y="926"/>
                      <a:pt x="505" y="926"/>
                      <a:pt x="505" y="926"/>
                    </a:cubicBezTo>
                    <a:cubicBezTo>
                      <a:pt x="506" y="926"/>
                      <a:pt x="507" y="926"/>
                      <a:pt x="509" y="927"/>
                    </a:cubicBezTo>
                    <a:cubicBezTo>
                      <a:pt x="514" y="928"/>
                      <a:pt x="520" y="930"/>
                      <a:pt x="526" y="931"/>
                    </a:cubicBezTo>
                    <a:cubicBezTo>
                      <a:pt x="529" y="932"/>
                      <a:pt x="531" y="933"/>
                      <a:pt x="534" y="933"/>
                    </a:cubicBezTo>
                    <a:cubicBezTo>
                      <a:pt x="538" y="935"/>
                      <a:pt x="543" y="936"/>
                      <a:pt x="548" y="937"/>
                    </a:cubicBezTo>
                    <a:cubicBezTo>
                      <a:pt x="551" y="938"/>
                      <a:pt x="554" y="938"/>
                      <a:pt x="557" y="939"/>
                    </a:cubicBezTo>
                    <a:cubicBezTo>
                      <a:pt x="561" y="940"/>
                      <a:pt x="566" y="941"/>
                      <a:pt x="570" y="942"/>
                    </a:cubicBezTo>
                    <a:cubicBezTo>
                      <a:pt x="573" y="943"/>
                      <a:pt x="576" y="944"/>
                      <a:pt x="579" y="944"/>
                    </a:cubicBezTo>
                    <a:cubicBezTo>
                      <a:pt x="584" y="945"/>
                      <a:pt x="588" y="946"/>
                      <a:pt x="593" y="947"/>
                    </a:cubicBezTo>
                    <a:cubicBezTo>
                      <a:pt x="595" y="948"/>
                      <a:pt x="597" y="948"/>
                      <a:pt x="599" y="948"/>
                    </a:cubicBezTo>
                    <a:cubicBezTo>
                      <a:pt x="600" y="949"/>
                      <a:pt x="601" y="949"/>
                      <a:pt x="602" y="949"/>
                    </a:cubicBezTo>
                    <a:cubicBezTo>
                      <a:pt x="606" y="950"/>
                      <a:pt x="610" y="951"/>
                      <a:pt x="614" y="952"/>
                    </a:cubicBezTo>
                    <a:cubicBezTo>
                      <a:pt x="617" y="952"/>
                      <a:pt x="620" y="953"/>
                      <a:pt x="623" y="953"/>
                    </a:cubicBezTo>
                    <a:cubicBezTo>
                      <a:pt x="627" y="954"/>
                      <a:pt x="631" y="955"/>
                      <a:pt x="636" y="956"/>
                    </a:cubicBezTo>
                    <a:cubicBezTo>
                      <a:pt x="639" y="956"/>
                      <a:pt x="642" y="957"/>
                      <a:pt x="645" y="957"/>
                    </a:cubicBezTo>
                    <a:cubicBezTo>
                      <a:pt x="649" y="958"/>
                      <a:pt x="654" y="959"/>
                      <a:pt x="658" y="959"/>
                    </a:cubicBezTo>
                    <a:cubicBezTo>
                      <a:pt x="661" y="960"/>
                      <a:pt x="664" y="960"/>
                      <a:pt x="666" y="961"/>
                    </a:cubicBezTo>
                    <a:cubicBezTo>
                      <a:pt x="672" y="962"/>
                      <a:pt x="677" y="962"/>
                      <a:pt x="683" y="963"/>
                    </a:cubicBezTo>
                    <a:cubicBezTo>
                      <a:pt x="684" y="963"/>
                      <a:pt x="686" y="964"/>
                      <a:pt x="688" y="964"/>
                    </a:cubicBezTo>
                    <a:cubicBezTo>
                      <a:pt x="688" y="964"/>
                      <a:pt x="688" y="964"/>
                      <a:pt x="688" y="964"/>
                    </a:cubicBezTo>
                    <a:cubicBezTo>
                      <a:pt x="694" y="965"/>
                      <a:pt x="701" y="966"/>
                      <a:pt x="707" y="967"/>
                    </a:cubicBezTo>
                    <a:cubicBezTo>
                      <a:pt x="708" y="967"/>
                      <a:pt x="709" y="967"/>
                      <a:pt x="709" y="967"/>
                    </a:cubicBezTo>
                    <a:cubicBezTo>
                      <a:pt x="717" y="968"/>
                      <a:pt x="724" y="969"/>
                      <a:pt x="731" y="969"/>
                    </a:cubicBezTo>
                    <a:cubicBezTo>
                      <a:pt x="733" y="970"/>
                      <a:pt x="735" y="970"/>
                      <a:pt x="738" y="970"/>
                    </a:cubicBezTo>
                    <a:cubicBezTo>
                      <a:pt x="743" y="971"/>
                      <a:pt x="748" y="971"/>
                      <a:pt x="753" y="972"/>
                    </a:cubicBezTo>
                    <a:cubicBezTo>
                      <a:pt x="755" y="972"/>
                      <a:pt x="758" y="972"/>
                      <a:pt x="761" y="973"/>
                    </a:cubicBezTo>
                    <a:cubicBezTo>
                      <a:pt x="765" y="973"/>
                      <a:pt x="770" y="973"/>
                      <a:pt x="774" y="974"/>
                    </a:cubicBezTo>
                    <a:cubicBezTo>
                      <a:pt x="775" y="974"/>
                      <a:pt x="775" y="974"/>
                      <a:pt x="775" y="974"/>
                    </a:cubicBezTo>
                    <a:cubicBezTo>
                      <a:pt x="778" y="974"/>
                      <a:pt x="781" y="974"/>
                      <a:pt x="783" y="974"/>
                    </a:cubicBezTo>
                    <a:cubicBezTo>
                      <a:pt x="788" y="975"/>
                      <a:pt x="792" y="975"/>
                      <a:pt x="796" y="975"/>
                    </a:cubicBezTo>
                    <a:cubicBezTo>
                      <a:pt x="799" y="976"/>
                      <a:pt x="802" y="976"/>
                      <a:pt x="806" y="976"/>
                    </a:cubicBezTo>
                    <a:cubicBezTo>
                      <a:pt x="810" y="976"/>
                      <a:pt x="814" y="976"/>
                      <a:pt x="818" y="977"/>
                    </a:cubicBezTo>
                    <a:cubicBezTo>
                      <a:pt x="821" y="977"/>
                      <a:pt x="824" y="977"/>
                      <a:pt x="828" y="977"/>
                    </a:cubicBezTo>
                    <a:cubicBezTo>
                      <a:pt x="832" y="977"/>
                      <a:pt x="836" y="978"/>
                      <a:pt x="840" y="978"/>
                    </a:cubicBezTo>
                    <a:cubicBezTo>
                      <a:pt x="843" y="978"/>
                      <a:pt x="846" y="978"/>
                      <a:pt x="850" y="978"/>
                    </a:cubicBezTo>
                    <a:cubicBezTo>
                      <a:pt x="854" y="978"/>
                      <a:pt x="858" y="978"/>
                      <a:pt x="861" y="978"/>
                    </a:cubicBezTo>
                    <a:cubicBezTo>
                      <a:pt x="862" y="978"/>
                      <a:pt x="863" y="978"/>
                      <a:pt x="864" y="978"/>
                    </a:cubicBezTo>
                    <a:cubicBezTo>
                      <a:pt x="866" y="979"/>
                      <a:pt x="868" y="979"/>
                      <a:pt x="871" y="979"/>
                    </a:cubicBezTo>
                    <a:cubicBezTo>
                      <a:pt x="875" y="979"/>
                      <a:pt x="880" y="979"/>
                      <a:pt x="884" y="979"/>
                    </a:cubicBezTo>
                    <a:cubicBezTo>
                      <a:pt x="887" y="979"/>
                      <a:pt x="890" y="979"/>
                      <a:pt x="894" y="979"/>
                    </a:cubicBezTo>
                    <a:cubicBezTo>
                      <a:pt x="898" y="979"/>
                      <a:pt x="902" y="979"/>
                      <a:pt x="906" y="979"/>
                    </a:cubicBezTo>
                    <a:cubicBezTo>
                      <a:pt x="910" y="979"/>
                      <a:pt x="913" y="979"/>
                      <a:pt x="916" y="979"/>
                    </a:cubicBezTo>
                    <a:cubicBezTo>
                      <a:pt x="920" y="979"/>
                      <a:pt x="924" y="979"/>
                      <a:pt x="929" y="979"/>
                    </a:cubicBezTo>
                    <a:cubicBezTo>
                      <a:pt x="932" y="979"/>
                      <a:pt x="935" y="979"/>
                      <a:pt x="939" y="979"/>
                    </a:cubicBezTo>
                    <a:cubicBezTo>
                      <a:pt x="943" y="978"/>
                      <a:pt x="947" y="978"/>
                      <a:pt x="951" y="978"/>
                    </a:cubicBezTo>
                    <a:cubicBezTo>
                      <a:pt x="952" y="978"/>
                      <a:pt x="954" y="978"/>
                      <a:pt x="956" y="978"/>
                    </a:cubicBezTo>
                    <a:cubicBezTo>
                      <a:pt x="957" y="978"/>
                      <a:pt x="959" y="978"/>
                      <a:pt x="960" y="978"/>
                    </a:cubicBezTo>
                    <a:cubicBezTo>
                      <a:pt x="965" y="978"/>
                      <a:pt x="970" y="977"/>
                      <a:pt x="975" y="977"/>
                    </a:cubicBezTo>
                    <a:cubicBezTo>
                      <a:pt x="978" y="977"/>
                      <a:pt x="981" y="977"/>
                      <a:pt x="984" y="977"/>
                    </a:cubicBezTo>
                    <a:cubicBezTo>
                      <a:pt x="989" y="977"/>
                      <a:pt x="994" y="976"/>
                      <a:pt x="999" y="976"/>
                    </a:cubicBezTo>
                    <a:cubicBezTo>
                      <a:pt x="1002" y="976"/>
                      <a:pt x="1005" y="976"/>
                      <a:pt x="1008" y="975"/>
                    </a:cubicBezTo>
                    <a:cubicBezTo>
                      <a:pt x="1014" y="975"/>
                      <a:pt x="1021" y="974"/>
                      <a:pt x="1027" y="974"/>
                    </a:cubicBezTo>
                    <a:cubicBezTo>
                      <a:pt x="1028" y="974"/>
                      <a:pt x="1030" y="974"/>
                      <a:pt x="1031" y="974"/>
                    </a:cubicBezTo>
                    <a:cubicBezTo>
                      <a:pt x="1039" y="973"/>
                      <a:pt x="1046" y="972"/>
                      <a:pt x="1054" y="972"/>
                    </a:cubicBezTo>
                    <a:cubicBezTo>
                      <a:pt x="1055" y="971"/>
                      <a:pt x="1055" y="971"/>
                      <a:pt x="1055" y="971"/>
                    </a:cubicBezTo>
                    <a:cubicBezTo>
                      <a:pt x="1057" y="971"/>
                      <a:pt x="1058" y="971"/>
                      <a:pt x="1059" y="971"/>
                    </a:cubicBezTo>
                    <a:cubicBezTo>
                      <a:pt x="1066" y="970"/>
                      <a:pt x="1073" y="970"/>
                      <a:pt x="1080" y="969"/>
                    </a:cubicBezTo>
                    <a:cubicBezTo>
                      <a:pt x="1083" y="968"/>
                      <a:pt x="1086" y="968"/>
                      <a:pt x="1088" y="968"/>
                    </a:cubicBezTo>
                    <a:cubicBezTo>
                      <a:pt x="1095" y="967"/>
                      <a:pt x="1102" y="966"/>
                      <a:pt x="1109" y="965"/>
                    </a:cubicBezTo>
                    <a:cubicBezTo>
                      <a:pt x="1111" y="965"/>
                      <a:pt x="1113" y="965"/>
                      <a:pt x="1114" y="964"/>
                    </a:cubicBezTo>
                    <a:cubicBezTo>
                      <a:pt x="1123" y="963"/>
                      <a:pt x="1131" y="962"/>
                      <a:pt x="1140" y="961"/>
                    </a:cubicBezTo>
                    <a:cubicBezTo>
                      <a:pt x="1142" y="960"/>
                      <a:pt x="1144" y="960"/>
                      <a:pt x="1146" y="960"/>
                    </a:cubicBezTo>
                    <a:cubicBezTo>
                      <a:pt x="1153" y="958"/>
                      <a:pt x="1159" y="957"/>
                      <a:pt x="1166" y="956"/>
                    </a:cubicBezTo>
                    <a:cubicBezTo>
                      <a:pt x="1167" y="956"/>
                      <a:pt x="1169" y="956"/>
                      <a:pt x="1170" y="955"/>
                    </a:cubicBezTo>
                    <a:cubicBezTo>
                      <a:pt x="1171" y="955"/>
                      <a:pt x="1173" y="955"/>
                      <a:pt x="1174" y="955"/>
                    </a:cubicBezTo>
                    <a:cubicBezTo>
                      <a:pt x="1178" y="954"/>
                      <a:pt x="1182" y="953"/>
                      <a:pt x="1186" y="952"/>
                    </a:cubicBezTo>
                    <a:cubicBezTo>
                      <a:pt x="1189" y="952"/>
                      <a:pt x="1192" y="951"/>
                      <a:pt x="1196" y="951"/>
                    </a:cubicBezTo>
                    <a:cubicBezTo>
                      <a:pt x="1199" y="950"/>
                      <a:pt x="1203" y="949"/>
                      <a:pt x="1207" y="948"/>
                    </a:cubicBezTo>
                    <a:cubicBezTo>
                      <a:pt x="1210" y="948"/>
                      <a:pt x="1214" y="947"/>
                      <a:pt x="1217" y="946"/>
                    </a:cubicBezTo>
                    <a:cubicBezTo>
                      <a:pt x="1221" y="945"/>
                      <a:pt x="1224" y="944"/>
                      <a:pt x="1228" y="944"/>
                    </a:cubicBezTo>
                    <a:cubicBezTo>
                      <a:pt x="1231" y="943"/>
                      <a:pt x="1235" y="942"/>
                      <a:pt x="1238" y="941"/>
                    </a:cubicBezTo>
                    <a:cubicBezTo>
                      <a:pt x="1242" y="941"/>
                      <a:pt x="1246" y="940"/>
                      <a:pt x="1249" y="939"/>
                    </a:cubicBezTo>
                    <a:cubicBezTo>
                      <a:pt x="1252" y="938"/>
                      <a:pt x="1256" y="937"/>
                      <a:pt x="1259" y="936"/>
                    </a:cubicBezTo>
                    <a:cubicBezTo>
                      <a:pt x="1263" y="935"/>
                      <a:pt x="1267" y="934"/>
                      <a:pt x="1271" y="933"/>
                    </a:cubicBezTo>
                    <a:cubicBezTo>
                      <a:pt x="1273" y="933"/>
                      <a:pt x="1276" y="932"/>
                      <a:pt x="1279" y="931"/>
                    </a:cubicBezTo>
                    <a:cubicBezTo>
                      <a:pt x="1283" y="930"/>
                      <a:pt x="1288" y="929"/>
                      <a:pt x="1292" y="928"/>
                    </a:cubicBezTo>
                    <a:cubicBezTo>
                      <a:pt x="1295" y="927"/>
                      <a:pt x="1297" y="926"/>
                      <a:pt x="1300" y="925"/>
                    </a:cubicBezTo>
                    <a:cubicBezTo>
                      <a:pt x="1305" y="924"/>
                      <a:pt x="1310" y="922"/>
                      <a:pt x="1315" y="921"/>
                    </a:cubicBezTo>
                    <a:cubicBezTo>
                      <a:pt x="1317" y="920"/>
                      <a:pt x="1318" y="920"/>
                      <a:pt x="1320" y="919"/>
                    </a:cubicBezTo>
                    <a:cubicBezTo>
                      <a:pt x="1327" y="917"/>
                      <a:pt x="1333" y="915"/>
                      <a:pt x="1340" y="913"/>
                    </a:cubicBezTo>
                    <a:cubicBezTo>
                      <a:pt x="1340" y="913"/>
                      <a:pt x="1340" y="913"/>
                      <a:pt x="1340" y="913"/>
                    </a:cubicBezTo>
                    <a:cubicBezTo>
                      <a:pt x="1341" y="913"/>
                      <a:pt x="1341" y="913"/>
                      <a:pt x="1342" y="913"/>
                    </a:cubicBezTo>
                    <a:cubicBezTo>
                      <a:pt x="1349" y="910"/>
                      <a:pt x="1356" y="908"/>
                      <a:pt x="1363" y="905"/>
                    </a:cubicBezTo>
                    <a:cubicBezTo>
                      <a:pt x="1366" y="904"/>
                      <a:pt x="1368" y="904"/>
                      <a:pt x="1370" y="903"/>
                    </a:cubicBezTo>
                    <a:cubicBezTo>
                      <a:pt x="1376" y="901"/>
                      <a:pt x="1382" y="899"/>
                      <a:pt x="1388" y="896"/>
                    </a:cubicBezTo>
                    <a:cubicBezTo>
                      <a:pt x="1390" y="896"/>
                      <a:pt x="1392" y="895"/>
                      <a:pt x="1394" y="894"/>
                    </a:cubicBezTo>
                    <a:cubicBezTo>
                      <a:pt x="1402" y="891"/>
                      <a:pt x="1409" y="888"/>
                      <a:pt x="1417" y="885"/>
                    </a:cubicBezTo>
                    <a:cubicBezTo>
                      <a:pt x="1418" y="885"/>
                      <a:pt x="1420" y="884"/>
                      <a:pt x="1421" y="883"/>
                    </a:cubicBezTo>
                    <a:cubicBezTo>
                      <a:pt x="1427" y="881"/>
                      <a:pt x="1433" y="878"/>
                      <a:pt x="1439" y="876"/>
                    </a:cubicBezTo>
                    <a:cubicBezTo>
                      <a:pt x="1441" y="875"/>
                      <a:pt x="1444" y="874"/>
                      <a:pt x="1446" y="873"/>
                    </a:cubicBezTo>
                    <a:cubicBezTo>
                      <a:pt x="1452" y="870"/>
                      <a:pt x="1458" y="867"/>
                      <a:pt x="1464" y="865"/>
                    </a:cubicBezTo>
                    <a:cubicBezTo>
                      <a:pt x="1465" y="864"/>
                      <a:pt x="1467" y="863"/>
                      <a:pt x="1468" y="863"/>
                    </a:cubicBezTo>
                    <a:cubicBezTo>
                      <a:pt x="1475" y="859"/>
                      <a:pt x="1482" y="856"/>
                      <a:pt x="1489" y="852"/>
                    </a:cubicBezTo>
                    <a:cubicBezTo>
                      <a:pt x="1491" y="851"/>
                      <a:pt x="1493" y="851"/>
                      <a:pt x="1495" y="850"/>
                    </a:cubicBezTo>
                    <a:cubicBezTo>
                      <a:pt x="1500" y="847"/>
                      <a:pt x="1505" y="844"/>
                      <a:pt x="1511" y="841"/>
                    </a:cubicBezTo>
                    <a:cubicBezTo>
                      <a:pt x="1513" y="840"/>
                      <a:pt x="1515" y="839"/>
                      <a:pt x="1517" y="838"/>
                    </a:cubicBezTo>
                    <a:cubicBezTo>
                      <a:pt x="1524" y="834"/>
                      <a:pt x="1530" y="830"/>
                      <a:pt x="1537" y="826"/>
                    </a:cubicBezTo>
                    <a:cubicBezTo>
                      <a:pt x="1541" y="824"/>
                      <a:pt x="1544" y="822"/>
                      <a:pt x="1548" y="820"/>
                    </a:cubicBezTo>
                    <a:cubicBezTo>
                      <a:pt x="1549" y="819"/>
                      <a:pt x="1550" y="819"/>
                      <a:pt x="1551" y="818"/>
                    </a:cubicBezTo>
                    <a:cubicBezTo>
                      <a:pt x="1553" y="817"/>
                      <a:pt x="1556" y="815"/>
                      <a:pt x="1559" y="813"/>
                    </a:cubicBezTo>
                    <a:cubicBezTo>
                      <a:pt x="1561" y="812"/>
                      <a:pt x="1564" y="810"/>
                      <a:pt x="1566" y="809"/>
                    </a:cubicBezTo>
                    <a:cubicBezTo>
                      <a:pt x="1569" y="807"/>
                      <a:pt x="1572" y="805"/>
                      <a:pt x="1574" y="803"/>
                    </a:cubicBezTo>
                    <a:cubicBezTo>
                      <a:pt x="1577" y="802"/>
                      <a:pt x="1579" y="800"/>
                      <a:pt x="1582" y="799"/>
                    </a:cubicBezTo>
                    <a:cubicBezTo>
                      <a:pt x="1584" y="797"/>
                      <a:pt x="1587" y="795"/>
                      <a:pt x="1590" y="793"/>
                    </a:cubicBezTo>
                    <a:cubicBezTo>
                      <a:pt x="1592" y="792"/>
                      <a:pt x="1594" y="790"/>
                      <a:pt x="1596" y="788"/>
                    </a:cubicBezTo>
                    <a:cubicBezTo>
                      <a:pt x="1599" y="787"/>
                      <a:pt x="1602" y="785"/>
                      <a:pt x="1604" y="783"/>
                    </a:cubicBezTo>
                    <a:cubicBezTo>
                      <a:pt x="1606" y="781"/>
                      <a:pt x="1609" y="780"/>
                      <a:pt x="1611" y="778"/>
                    </a:cubicBezTo>
                    <a:cubicBezTo>
                      <a:pt x="1613" y="776"/>
                      <a:pt x="1616" y="774"/>
                      <a:pt x="1618" y="772"/>
                    </a:cubicBezTo>
                    <a:cubicBezTo>
                      <a:pt x="1620" y="771"/>
                      <a:pt x="1622" y="769"/>
                      <a:pt x="1624" y="768"/>
                    </a:cubicBezTo>
                    <a:cubicBezTo>
                      <a:pt x="1627" y="766"/>
                      <a:pt x="1629" y="764"/>
                      <a:pt x="1632" y="762"/>
                    </a:cubicBezTo>
                    <a:cubicBezTo>
                      <a:pt x="1634" y="760"/>
                      <a:pt x="1636" y="759"/>
                      <a:pt x="1638" y="757"/>
                    </a:cubicBezTo>
                    <a:cubicBezTo>
                      <a:pt x="1640" y="755"/>
                      <a:pt x="1642" y="753"/>
                      <a:pt x="1645" y="751"/>
                    </a:cubicBezTo>
                    <a:cubicBezTo>
                      <a:pt x="1647" y="749"/>
                      <a:pt x="1648" y="748"/>
                      <a:pt x="1650" y="746"/>
                    </a:cubicBezTo>
                    <a:cubicBezTo>
                      <a:pt x="1653" y="744"/>
                      <a:pt x="1655" y="742"/>
                      <a:pt x="1657" y="740"/>
                    </a:cubicBezTo>
                    <a:cubicBezTo>
                      <a:pt x="1659" y="739"/>
                      <a:pt x="1660" y="737"/>
                      <a:pt x="1662" y="736"/>
                    </a:cubicBezTo>
                    <a:cubicBezTo>
                      <a:pt x="1663" y="735"/>
                      <a:pt x="1663" y="735"/>
                      <a:pt x="1663" y="735"/>
                    </a:cubicBezTo>
                    <a:cubicBezTo>
                      <a:pt x="1663" y="734"/>
                      <a:pt x="1664" y="734"/>
                      <a:pt x="1664" y="733"/>
                    </a:cubicBezTo>
                    <a:cubicBezTo>
                      <a:pt x="1667" y="731"/>
                      <a:pt x="1670" y="728"/>
                      <a:pt x="1673" y="725"/>
                    </a:cubicBezTo>
                    <a:cubicBezTo>
                      <a:pt x="1674" y="724"/>
                      <a:pt x="1675" y="723"/>
                      <a:pt x="1676" y="723"/>
                    </a:cubicBezTo>
                    <a:cubicBezTo>
                      <a:pt x="1679" y="719"/>
                      <a:pt x="1682" y="716"/>
                      <a:pt x="1685" y="713"/>
                    </a:cubicBezTo>
                    <a:cubicBezTo>
                      <a:pt x="1686" y="712"/>
                      <a:pt x="1686" y="712"/>
                      <a:pt x="1687" y="711"/>
                    </a:cubicBezTo>
                    <a:cubicBezTo>
                      <a:pt x="1689" y="708"/>
                      <a:pt x="1692" y="706"/>
                      <a:pt x="1695" y="703"/>
                    </a:cubicBezTo>
                    <a:cubicBezTo>
                      <a:pt x="1695" y="702"/>
                      <a:pt x="1696" y="701"/>
                      <a:pt x="1697" y="700"/>
                    </a:cubicBezTo>
                    <a:cubicBezTo>
                      <a:pt x="1700" y="697"/>
                      <a:pt x="1703" y="694"/>
                      <a:pt x="1706" y="690"/>
                    </a:cubicBezTo>
                    <a:cubicBezTo>
                      <a:pt x="1706" y="690"/>
                      <a:pt x="1706" y="689"/>
                      <a:pt x="1707" y="689"/>
                    </a:cubicBezTo>
                    <a:cubicBezTo>
                      <a:pt x="1709" y="686"/>
                      <a:pt x="1712" y="683"/>
                      <a:pt x="1714" y="680"/>
                    </a:cubicBezTo>
                    <a:cubicBezTo>
                      <a:pt x="1715" y="679"/>
                      <a:pt x="1716" y="678"/>
                      <a:pt x="1716" y="678"/>
                    </a:cubicBezTo>
                    <a:cubicBezTo>
                      <a:pt x="1717" y="677"/>
                      <a:pt x="1717" y="676"/>
                      <a:pt x="1718" y="676"/>
                    </a:cubicBezTo>
                    <a:cubicBezTo>
                      <a:pt x="1720" y="673"/>
                      <a:pt x="1722" y="670"/>
                      <a:pt x="1724" y="668"/>
                    </a:cubicBezTo>
                    <a:cubicBezTo>
                      <a:pt x="1724" y="667"/>
                      <a:pt x="1725" y="667"/>
                      <a:pt x="1725" y="666"/>
                    </a:cubicBezTo>
                    <a:cubicBezTo>
                      <a:pt x="1728" y="663"/>
                      <a:pt x="1730" y="659"/>
                      <a:pt x="1733" y="656"/>
                    </a:cubicBezTo>
                    <a:cubicBezTo>
                      <a:pt x="1733" y="655"/>
                      <a:pt x="1733" y="655"/>
                      <a:pt x="1733" y="655"/>
                    </a:cubicBezTo>
                    <a:cubicBezTo>
                      <a:pt x="1735" y="652"/>
                      <a:pt x="1738" y="648"/>
                      <a:pt x="1740" y="645"/>
                    </a:cubicBezTo>
                    <a:cubicBezTo>
                      <a:pt x="1740" y="644"/>
                      <a:pt x="1741" y="644"/>
                      <a:pt x="1741" y="643"/>
                    </a:cubicBezTo>
                    <a:cubicBezTo>
                      <a:pt x="1743" y="640"/>
                      <a:pt x="1745" y="636"/>
                      <a:pt x="1747" y="633"/>
                    </a:cubicBezTo>
                    <a:cubicBezTo>
                      <a:pt x="1748" y="632"/>
                      <a:pt x="1748" y="632"/>
                      <a:pt x="1749" y="631"/>
                    </a:cubicBezTo>
                    <a:cubicBezTo>
                      <a:pt x="1750" y="628"/>
                      <a:pt x="1752" y="625"/>
                      <a:pt x="1754" y="622"/>
                    </a:cubicBezTo>
                    <a:cubicBezTo>
                      <a:pt x="1754" y="621"/>
                      <a:pt x="1754" y="621"/>
                      <a:pt x="1754" y="621"/>
                    </a:cubicBezTo>
                    <a:cubicBezTo>
                      <a:pt x="1756" y="619"/>
                      <a:pt x="1757" y="616"/>
                      <a:pt x="1758" y="614"/>
                    </a:cubicBezTo>
                    <a:cubicBezTo>
                      <a:pt x="1759" y="612"/>
                      <a:pt x="1760" y="610"/>
                      <a:pt x="1761" y="609"/>
                    </a:cubicBezTo>
                    <a:cubicBezTo>
                      <a:pt x="1762" y="606"/>
                      <a:pt x="1764" y="603"/>
                      <a:pt x="1765" y="600"/>
                    </a:cubicBezTo>
                    <a:cubicBezTo>
                      <a:pt x="1766" y="599"/>
                      <a:pt x="1766" y="598"/>
                      <a:pt x="1767" y="596"/>
                    </a:cubicBezTo>
                    <a:cubicBezTo>
                      <a:pt x="1769" y="592"/>
                      <a:pt x="1771" y="588"/>
                      <a:pt x="1773" y="584"/>
                    </a:cubicBezTo>
                    <a:cubicBezTo>
                      <a:pt x="1773" y="583"/>
                      <a:pt x="1773" y="583"/>
                      <a:pt x="1773" y="582"/>
                    </a:cubicBezTo>
                    <a:cubicBezTo>
                      <a:pt x="1775" y="579"/>
                      <a:pt x="1776" y="575"/>
                      <a:pt x="1778" y="571"/>
                    </a:cubicBezTo>
                    <a:cubicBezTo>
                      <a:pt x="1778" y="571"/>
                      <a:pt x="1778" y="571"/>
                      <a:pt x="1778" y="571"/>
                    </a:cubicBezTo>
                    <a:cubicBezTo>
                      <a:pt x="1778" y="569"/>
                      <a:pt x="1779" y="568"/>
                      <a:pt x="1779" y="566"/>
                    </a:cubicBezTo>
                    <a:cubicBezTo>
                      <a:pt x="1780" y="564"/>
                      <a:pt x="1781" y="561"/>
                      <a:pt x="1782" y="559"/>
                    </a:cubicBezTo>
                    <a:cubicBezTo>
                      <a:pt x="1783" y="557"/>
                      <a:pt x="1783" y="555"/>
                      <a:pt x="1784" y="554"/>
                    </a:cubicBezTo>
                    <a:cubicBezTo>
                      <a:pt x="1784" y="551"/>
                      <a:pt x="1785" y="549"/>
                      <a:pt x="1786" y="547"/>
                    </a:cubicBezTo>
                    <a:cubicBezTo>
                      <a:pt x="1786" y="545"/>
                      <a:pt x="1787" y="543"/>
                      <a:pt x="1787" y="541"/>
                    </a:cubicBezTo>
                    <a:cubicBezTo>
                      <a:pt x="1788" y="539"/>
                      <a:pt x="1789" y="536"/>
                      <a:pt x="1789" y="534"/>
                    </a:cubicBezTo>
                    <a:cubicBezTo>
                      <a:pt x="1790" y="532"/>
                      <a:pt x="1790" y="530"/>
                      <a:pt x="1790" y="528"/>
                    </a:cubicBezTo>
                    <a:cubicBezTo>
                      <a:pt x="1791" y="526"/>
                      <a:pt x="1792" y="524"/>
                      <a:pt x="1792" y="522"/>
                    </a:cubicBezTo>
                    <a:cubicBezTo>
                      <a:pt x="1792" y="521"/>
                      <a:pt x="1792" y="521"/>
                      <a:pt x="1792" y="520"/>
                    </a:cubicBezTo>
                    <a:cubicBezTo>
                      <a:pt x="1793" y="519"/>
                      <a:pt x="1793" y="517"/>
                      <a:pt x="1793" y="516"/>
                    </a:cubicBezTo>
                    <a:cubicBezTo>
                      <a:pt x="1793" y="514"/>
                      <a:pt x="1794" y="511"/>
                      <a:pt x="1794" y="509"/>
                    </a:cubicBezTo>
                    <a:cubicBezTo>
                      <a:pt x="1795" y="507"/>
                      <a:pt x="1795" y="505"/>
                      <a:pt x="1795" y="503"/>
                    </a:cubicBezTo>
                    <a:cubicBezTo>
                      <a:pt x="1795" y="501"/>
                      <a:pt x="1796" y="499"/>
                      <a:pt x="1796" y="496"/>
                    </a:cubicBezTo>
                    <a:cubicBezTo>
                      <a:pt x="1796" y="494"/>
                      <a:pt x="1796" y="492"/>
                      <a:pt x="1797" y="490"/>
                    </a:cubicBezTo>
                    <a:cubicBezTo>
                      <a:pt x="1797" y="488"/>
                      <a:pt x="1797" y="486"/>
                      <a:pt x="1797" y="484"/>
                    </a:cubicBezTo>
                    <a:cubicBezTo>
                      <a:pt x="1797" y="482"/>
                      <a:pt x="1798" y="480"/>
                      <a:pt x="1798" y="478"/>
                    </a:cubicBezTo>
                    <a:cubicBezTo>
                      <a:pt x="1798" y="476"/>
                      <a:pt x="1798" y="473"/>
                      <a:pt x="1798" y="471"/>
                    </a:cubicBezTo>
                    <a:cubicBezTo>
                      <a:pt x="1798" y="470"/>
                      <a:pt x="1798" y="470"/>
                      <a:pt x="1798" y="469"/>
                    </a:cubicBezTo>
                    <a:cubicBezTo>
                      <a:pt x="1798" y="466"/>
                      <a:pt x="1798" y="464"/>
                      <a:pt x="1798" y="461"/>
                    </a:cubicBezTo>
                    <a:cubicBezTo>
                      <a:pt x="1800" y="5"/>
                      <a:pt x="1800" y="5"/>
                      <a:pt x="1800" y="5"/>
                    </a:cubicBezTo>
                    <a:cubicBezTo>
                      <a:pt x="1800" y="8"/>
                      <a:pt x="1799" y="12"/>
                      <a:pt x="1799" y="15"/>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reeform 238"/>
              <p:cNvSpPr/>
              <p:nvPr>
                <p:custDataLst>
                  <p:tags r:id="rId9"/>
                </p:custDataLst>
              </p:nvPr>
            </p:nvSpPr>
            <p:spPr bwMode="auto">
              <a:xfrm>
                <a:off x="1335088" y="6138863"/>
                <a:ext cx="1263650" cy="565150"/>
              </a:xfrm>
              <a:custGeom>
                <a:gdLst>
                  <a:gd name="T0" fmla="*/ 1017 w 1208"/>
                  <a:gd name="T1" fmla="*/ 141 h 542"/>
                  <a:gd name="T2" fmla="*/ 138 w 1208"/>
                  <a:gd name="T3" fmla="*/ 141 h 542"/>
                  <a:gd name="T4" fmla="*/ 62 w 1208"/>
                  <a:gd name="T5" fmla="*/ 194 h 542"/>
                  <a:gd name="T6" fmla="*/ 132 w 1208"/>
                  <a:gd name="T7" fmla="*/ 327 h 542"/>
                  <a:gd name="T8" fmla="*/ 153 w 1208"/>
                  <a:gd name="T9" fmla="*/ 321 h 542"/>
                  <a:gd name="T10" fmla="*/ 391 w 1208"/>
                  <a:gd name="T11" fmla="*/ 364 h 542"/>
                  <a:gd name="T12" fmla="*/ 1075 w 1208"/>
                  <a:gd name="T13" fmla="*/ 474 h 542"/>
                  <a:gd name="T14" fmla="*/ 1148 w 1208"/>
                  <a:gd name="T15" fmla="*/ 252 h 542"/>
                  <a:gd name="T16" fmla="*/ 1017 w 1208"/>
                  <a:gd name="T17" fmla="*/ 141 h 54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08" h="542">
                    <a:moveTo>
                      <a:pt x="1017" y="141"/>
                    </a:moveTo>
                    <a:cubicBezTo>
                      <a:pt x="773" y="0"/>
                      <a:pt x="380" y="0"/>
                      <a:pt x="138" y="141"/>
                    </a:cubicBezTo>
                    <a:cubicBezTo>
                      <a:pt x="109" y="157"/>
                      <a:pt x="84" y="175"/>
                      <a:pt x="62" y="194"/>
                    </a:cubicBezTo>
                    <a:cubicBezTo>
                      <a:pt x="0" y="247"/>
                      <a:pt x="53" y="347"/>
                      <a:pt x="132" y="327"/>
                    </a:cubicBezTo>
                    <a:cubicBezTo>
                      <a:pt x="153" y="321"/>
                      <a:pt x="153" y="321"/>
                      <a:pt x="153" y="321"/>
                    </a:cubicBezTo>
                    <a:cubicBezTo>
                      <a:pt x="235" y="300"/>
                      <a:pt x="322" y="316"/>
                      <a:pt x="391" y="364"/>
                    </a:cubicBezTo>
                    <a:cubicBezTo>
                      <a:pt x="591" y="502"/>
                      <a:pt x="842" y="542"/>
                      <a:pt x="1075" y="474"/>
                    </a:cubicBezTo>
                    <a:cubicBezTo>
                      <a:pt x="1170" y="446"/>
                      <a:pt x="1208" y="331"/>
                      <a:pt x="1148" y="252"/>
                    </a:cubicBezTo>
                    <a:cubicBezTo>
                      <a:pt x="1118" y="211"/>
                      <a:pt x="1074" y="174"/>
                      <a:pt x="1017" y="141"/>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239"/>
              <p:cNvSpPr/>
              <p:nvPr>
                <p:custDataLst>
                  <p:tags r:id="rId10"/>
                </p:custDataLst>
              </p:nvPr>
            </p:nvSpPr>
            <p:spPr bwMode="auto">
              <a:xfrm>
                <a:off x="2354263" y="6343651"/>
                <a:ext cx="180975" cy="265113"/>
              </a:xfrm>
              <a:custGeom>
                <a:gdLst>
                  <a:gd name="T0" fmla="*/ 133 w 173"/>
                  <a:gd name="T1" fmla="*/ 87 h 255"/>
                  <a:gd name="T2" fmla="*/ 44 w 173"/>
                  <a:gd name="T3" fmla="*/ 12 h 255"/>
                  <a:gd name="T4" fmla="*/ 21 w 173"/>
                  <a:gd name="T5" fmla="*/ 0 h 255"/>
                  <a:gd name="T6" fmla="*/ 75 w 173"/>
                  <a:gd name="T7" fmla="*/ 63 h 255"/>
                  <a:gd name="T8" fmla="*/ 23 w 173"/>
                  <a:gd name="T9" fmla="*/ 248 h 255"/>
                  <a:gd name="T10" fmla="*/ 0 w 173"/>
                  <a:gd name="T11" fmla="*/ 255 h 255"/>
                  <a:gd name="T12" fmla="*/ 83 w 173"/>
                  <a:gd name="T13" fmla="*/ 238 h 255"/>
                  <a:gd name="T14" fmla="*/ 133 w 173"/>
                  <a:gd name="T15" fmla="*/ 87 h 255"/>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3" h="255">
                    <a:moveTo>
                      <a:pt x="133" y="87"/>
                    </a:moveTo>
                    <a:cubicBezTo>
                      <a:pt x="112" y="60"/>
                      <a:pt x="82" y="35"/>
                      <a:pt x="44" y="12"/>
                    </a:cubicBezTo>
                    <a:cubicBezTo>
                      <a:pt x="36" y="8"/>
                      <a:pt x="29" y="4"/>
                      <a:pt x="21" y="0"/>
                    </a:cubicBezTo>
                    <a:cubicBezTo>
                      <a:pt x="43" y="19"/>
                      <a:pt x="61" y="41"/>
                      <a:pt x="75" y="63"/>
                    </a:cubicBezTo>
                    <a:cubicBezTo>
                      <a:pt x="117" y="129"/>
                      <a:pt x="90" y="224"/>
                      <a:pt x="23" y="248"/>
                    </a:cubicBezTo>
                    <a:cubicBezTo>
                      <a:pt x="15" y="250"/>
                      <a:pt x="7" y="253"/>
                      <a:pt x="0" y="255"/>
                    </a:cubicBezTo>
                    <a:cubicBezTo>
                      <a:pt x="28" y="252"/>
                      <a:pt x="55" y="246"/>
                      <a:pt x="83" y="238"/>
                    </a:cubicBezTo>
                    <a:cubicBezTo>
                      <a:pt x="147" y="219"/>
                      <a:pt x="173" y="141"/>
                      <a:pt x="133" y="87"/>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sp>
        <p:nvSpPr>
          <p:cNvPr id="2" name="竖排标题 1"/>
          <p:cNvSpPr>
            <a:spLocks noGrp="1"/>
          </p:cNvSpPr>
          <p:nvPr>
            <p:ph type="title" orient="vert"/>
            <p:custDataLst>
              <p:tags r:id="rId11"/>
            </p:custDataLst>
          </p:nvPr>
        </p:nvSpPr>
        <p:spPr>
          <a:xfrm>
            <a:off x="10571135" y="952508"/>
            <a:ext cx="950984" cy="5388907"/>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ct val="0"/>
              </a:spcAft>
              <a:buNone/>
              <a:defRPr kumimoji="0" lang="zh-CN" altLang="en-US" sz="2400" b="1" i="0" u="none" strike="noStrike" kern="1200" cap="none" spc="200" normalizeH="0" baseline="0" noProof="1">
                <a:solidFill>
                  <a:schemeClr val="tx1">
                    <a:lumMod val="75000"/>
                    <a:lumOff val="25000"/>
                  </a:schemeClr>
                </a:solidFill>
                <a:uFillTx/>
                <a:latin typeface="Arial" panose="020b0604020202020204" pitchFamily="34" charset="0"/>
                <a:ea typeface="幼圆" panose="02010509060101010101" pitchFamily="49"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12"/>
            </p:custDataLst>
          </p:nvPr>
        </p:nvSpPr>
        <p:spPr>
          <a:xfrm>
            <a:off x="669925" y="952500"/>
            <a:ext cx="9828101" cy="5388907"/>
          </a:xfrm>
        </p:spPr>
        <p:txBody>
          <a:bodyPr vert="eaVert" lIns="90000" tIns="46800" rIns="90000" bIns="46800">
            <a:normAutofit/>
          </a:bodyPr>
          <a:lstStyle>
            <a:lvl1pPr indent="0" eaLnBrk="1" fontAlgn="auto" latinLnBrk="0" hangingPunct="1">
              <a:defRPr baseline="0">
                <a:solidFill>
                  <a:schemeClr val="tx1">
                    <a:lumMod val="75000"/>
                    <a:lumOff val="25000"/>
                  </a:schemeClr>
                </a:solidFill>
                <a:latin typeface="Arial" panose="020b0604020202020204" pitchFamily="34" charset="0"/>
                <a:ea typeface="幼圆" panose="02010509060101010101" pitchFamily="49" charset="-122"/>
              </a:defRPr>
            </a:lvl1pPr>
            <a:lvl2pPr indent="0" eaLnBrk="1" fontAlgn="auto" latinLnBrk="0" hangingPunct="1">
              <a:defRPr baseline="0">
                <a:solidFill>
                  <a:schemeClr val="tx1">
                    <a:lumMod val="75000"/>
                    <a:lumOff val="25000"/>
                  </a:schemeClr>
                </a:solidFill>
                <a:latin typeface="Arial" panose="020b0604020202020204" pitchFamily="34" charset="0"/>
                <a:ea typeface="幼圆" panose="02010509060101010101" pitchFamily="49" charset="-122"/>
              </a:defRPr>
            </a:lvl2pPr>
            <a:lvl3pPr indent="0" eaLnBrk="1" fontAlgn="auto" latinLnBrk="0" hangingPunct="1">
              <a:defRPr baseline="0">
                <a:solidFill>
                  <a:schemeClr val="tx1">
                    <a:lumMod val="75000"/>
                    <a:lumOff val="25000"/>
                  </a:schemeClr>
                </a:solidFill>
                <a:latin typeface="Arial" panose="020b0604020202020204" pitchFamily="34" charset="0"/>
                <a:ea typeface="幼圆" panose="02010509060101010101" pitchFamily="49" charset="-122"/>
              </a:defRPr>
            </a:lvl3pPr>
            <a:lvl4pPr indent="0" eaLnBrk="1" fontAlgn="auto" latinLnBrk="0" hangingPunct="1">
              <a:defRPr baseline="0">
                <a:solidFill>
                  <a:schemeClr val="tx1">
                    <a:lumMod val="75000"/>
                    <a:lumOff val="25000"/>
                  </a:schemeClr>
                </a:solidFill>
                <a:latin typeface="Arial" panose="020b0604020202020204" pitchFamily="34" charset="0"/>
                <a:ea typeface="幼圆" panose="02010509060101010101" pitchFamily="49" charset="-122"/>
              </a:defRPr>
            </a:lvl4pPr>
            <a:lvl5pPr indent="0" eaLnBrk="1" fontAlgn="auto" latinLnBrk="0" hangingPunct="1">
              <a:defRPr baseline="0">
                <a:solidFill>
                  <a:schemeClr val="tx1">
                    <a:lumMod val="75000"/>
                    <a:lumOff val="25000"/>
                  </a:schemeClr>
                </a:solidFill>
                <a:latin typeface="Arial" panose="020b0604020202020204" pitchFamily="34" charset="0"/>
                <a:ea typeface="幼圆"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13"/>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14"/>
            </p:custDataLst>
          </p:nvPr>
        </p:nvSpPr>
        <p:spPr/>
        <p:txBody>
          <a:bodyPr/>
          <a:lstStyle/>
          <a:p>
            <a:endParaRPr lang="zh-CN" altLang="en-US"/>
          </a:p>
        </p:txBody>
      </p:sp>
      <p:sp>
        <p:nvSpPr>
          <p:cNvPr id="6" name="灯片编号占位符 5"/>
          <p:cNvSpPr>
            <a:spLocks noGrp="1"/>
          </p:cNvSpPr>
          <p:nvPr>
            <p:ph type="sldNum" sz="quarter" idx="12"/>
            <p:custDataLst>
              <p:tags r:id="rId15"/>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slideLayout" Target="../slideLayouts/slideLayout12.xml" /><Relationship Id="rId13" Type="http://schemas.openxmlformats.org/officeDocument/2006/relationships/slideLayout" Target="../slideLayouts/slideLayout13.xml" /><Relationship Id="rId14" Type="http://schemas.openxmlformats.org/officeDocument/2006/relationships/slideLayout" Target="../slideLayouts/slideLayout14.xml" /><Relationship Id="rId15" Type="http://schemas.openxmlformats.org/officeDocument/2006/relationships/slideLayout" Target="../slideLayouts/slideLayout15.xml" /><Relationship Id="rId16" Type="http://schemas.openxmlformats.org/officeDocument/2006/relationships/slideLayout" Target="../slideLayouts/slideLayout16.xml" /><Relationship Id="rId17" Type="http://schemas.openxmlformats.org/officeDocument/2006/relationships/slideLayout" Target="../slideLayouts/slideLayout17.xml" /><Relationship Id="rId18" Type="http://schemas.openxmlformats.org/officeDocument/2006/relationships/slideLayout" Target="../slideLayouts/slideLayout18.xml" /><Relationship Id="rId19" Type="http://schemas.openxmlformats.org/officeDocument/2006/relationships/tags" Target="../tags/tag305.xml" /><Relationship Id="rId2" Type="http://schemas.openxmlformats.org/officeDocument/2006/relationships/slideLayout" Target="../slideLayouts/slideLayout2.xml" /><Relationship Id="rId20" Type="http://schemas.openxmlformats.org/officeDocument/2006/relationships/tags" Target="../tags/tag306.xml" /><Relationship Id="rId21" Type="http://schemas.openxmlformats.org/officeDocument/2006/relationships/tags" Target="../tags/tag307.xml" /><Relationship Id="rId22" Type="http://schemas.openxmlformats.org/officeDocument/2006/relationships/tags" Target="../tags/tag308.xml" /><Relationship Id="rId23" Type="http://schemas.openxmlformats.org/officeDocument/2006/relationships/tags" Target="../tags/tag309.xml" /><Relationship Id="rId24" Type="http://schemas.openxmlformats.org/officeDocument/2006/relationships/tags" Target="../tags/tag310.xml" /><Relationship Id="rId25" Type="http://schemas.openxmlformats.org/officeDocument/2006/relationships/theme" Target="../theme/theme1.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_rels/slideMaster2.xml.rels>&#65279;<?xml version="1.0" encoding="utf-8" standalone="yes"?><Relationships xmlns="http://schemas.openxmlformats.org/package/2006/relationships"><Relationship Id="rId1" Type="http://schemas.openxmlformats.org/officeDocument/2006/relationships/slideLayout" Target="../slideLayouts/slideLayout19.xml" /><Relationship Id="rId10" Type="http://schemas.openxmlformats.org/officeDocument/2006/relationships/slideLayout" Target="../slideLayouts/slideLayout28.xml" /><Relationship Id="rId11" Type="http://schemas.openxmlformats.org/officeDocument/2006/relationships/slideLayout" Target="../slideLayouts/slideLayout29.xml" /><Relationship Id="rId12" Type="http://schemas.openxmlformats.org/officeDocument/2006/relationships/slideLayout" Target="../slideLayouts/slideLayout30.xml" /><Relationship Id="rId13" Type="http://schemas.openxmlformats.org/officeDocument/2006/relationships/slideLayout" Target="../slideLayouts/slideLayout31.xml" /><Relationship Id="rId14" Type="http://schemas.openxmlformats.org/officeDocument/2006/relationships/slideLayout" Target="../slideLayouts/slideLayout32.xml" /><Relationship Id="rId15" Type="http://schemas.openxmlformats.org/officeDocument/2006/relationships/slideLayout" Target="../slideLayouts/slideLayout33.xml" /><Relationship Id="rId16" Type="http://schemas.openxmlformats.org/officeDocument/2006/relationships/slideLayout" Target="../slideLayouts/slideLayout34.xml" /><Relationship Id="rId17" Type="http://schemas.openxmlformats.org/officeDocument/2006/relationships/slideLayout" Target="../slideLayouts/slideLayout35.xml" /><Relationship Id="rId18" Type="http://schemas.openxmlformats.org/officeDocument/2006/relationships/slideLayout" Target="../slideLayouts/slideLayout36.xml" /><Relationship Id="rId19" Type="http://schemas.openxmlformats.org/officeDocument/2006/relationships/tags" Target="../tags/tag448.xml" /><Relationship Id="rId2" Type="http://schemas.openxmlformats.org/officeDocument/2006/relationships/slideLayout" Target="../slideLayouts/slideLayout20.xml" /><Relationship Id="rId20" Type="http://schemas.openxmlformats.org/officeDocument/2006/relationships/tags" Target="../tags/tag449.xml" /><Relationship Id="rId21" Type="http://schemas.openxmlformats.org/officeDocument/2006/relationships/tags" Target="../tags/tag450.xml" /><Relationship Id="rId22" Type="http://schemas.openxmlformats.org/officeDocument/2006/relationships/tags" Target="../tags/tag451.xml" /><Relationship Id="rId23" Type="http://schemas.openxmlformats.org/officeDocument/2006/relationships/tags" Target="../tags/tag452.xml" /><Relationship Id="rId24" Type="http://schemas.openxmlformats.org/officeDocument/2006/relationships/tags" Target="../tags/tag453.xml" /><Relationship Id="rId25" Type="http://schemas.openxmlformats.org/officeDocument/2006/relationships/theme" Target="../theme/theme2.xml" /><Relationship Id="rId3" Type="http://schemas.openxmlformats.org/officeDocument/2006/relationships/slideLayout" Target="../slideLayouts/slideLayout21.xml" /><Relationship Id="rId4" Type="http://schemas.openxmlformats.org/officeDocument/2006/relationships/slideLayout" Target="../slideLayouts/slideLayout22.xml" /><Relationship Id="rId5" Type="http://schemas.openxmlformats.org/officeDocument/2006/relationships/slideLayout" Target="../slideLayouts/slideLayout23.xml" /><Relationship Id="rId6" Type="http://schemas.openxmlformats.org/officeDocument/2006/relationships/slideLayout" Target="../slideLayouts/slideLayout24.xml" /><Relationship Id="rId7" Type="http://schemas.openxmlformats.org/officeDocument/2006/relationships/slideLayout" Target="../slideLayouts/slideLayout25.xml" /><Relationship Id="rId8" Type="http://schemas.openxmlformats.org/officeDocument/2006/relationships/slideLayout" Target="../slideLayouts/slideLayout26.xml" /><Relationship Id="rId9" Type="http://schemas.openxmlformats.org/officeDocument/2006/relationships/slideLayout" Target="../slideLayouts/slideLayout27.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lIns="90000" tIns="46800" rIns="90000" bIns="46800" rtlCol="0" anchor="t" anchorCtr="0">
            <a:normAutofit/>
          </a:bodyPr>
          <a:lstStyle/>
          <a:p>
            <a:r>
              <a:rPr lang="zh-CN" altLang="en-US"/>
              <a:t>单击此处编辑母版标题样式</a:t>
            </a:r>
            <a:endParaRPr lang="zh-CN" altLang="en-US"/>
          </a:p>
        </p:txBody>
      </p:sp>
      <p:sp>
        <p:nvSpPr>
          <p:cNvPr id="3" name="文本占位符 2"/>
          <p:cNvSpPr>
            <a:spLocks noGrp="1"/>
          </p:cNvSpPr>
          <p:nvPr>
            <p:ph type="body" idx="1"/>
            <p:custDataLst>
              <p:tags r:id="rId20"/>
            </p:custDataLst>
          </p:nvPr>
        </p:nvSpPr>
        <p:spPr>
          <a:xfrm>
            <a:off x="669882" y="952508"/>
            <a:ext cx="10852237" cy="5388907"/>
          </a:xfrm>
          <a:prstGeom prst="rect">
            <a:avLst/>
          </a:prstGeom>
        </p:spPr>
        <p:txBody>
          <a:bodyPr vert="horz" lIns="90000" tIns="46800" rIns="90000" bIns="4680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0</a:t>
            </a:fld>
            <a:endParaRPr lang="zh-CN" altLang="en-US"/>
          </a:p>
        </p:txBody>
      </p:sp>
      <p:sp>
        <p:nvSpPr>
          <p:cNvPr id="7" name="KSO_TEMPLATE" hidden="1"/>
          <p:cNvSpPr/>
          <p:nvPr>
            <p:custDataLst>
              <p:tags r:id="rId24"/>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Lst>
  <p:transition/>
  <p:timing/>
  <p:txStyles>
    <p:titleStyle>
      <a:lvl1pPr algn="l" defTabSz="914400" rtl="0" eaLnBrk="1" fontAlgn="auto" latinLnBrk="0" hangingPunct="1">
        <a:lnSpc>
          <a:spcPct val="100000"/>
        </a:lnSpc>
        <a:spcBef>
          <a:spcPct val="0"/>
        </a:spcBef>
        <a:buNone/>
        <a:defRPr sz="2400" b="1" u="none" strike="noStrike" kern="1200" cap="none" spc="200" normalizeH="0" baseline="0">
          <a:solidFill>
            <a:schemeClr val="tx1">
              <a:lumMod val="85000"/>
              <a:lumOff val="15000"/>
            </a:schemeClr>
          </a:solidFill>
          <a:uFillTx/>
          <a:latin typeface="Arial" panose="020b0604020202020204" pitchFamily="34" charset="0"/>
          <a:ea typeface="幼圆" panose="02010509060101010101" pitchFamily="49"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幼圆" panose="02010509060101010101" pitchFamily="49" charset="-122"/>
          <a:cs typeface="+mn-cs"/>
        </a:defRPr>
      </a:lvl1pPr>
      <a:lvl2pPr marL="685800"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sz="1600" u="none" strike="noStrike" kern="1200" cap="none" spc="150" normalizeH="0" baseline="0">
          <a:solidFill>
            <a:schemeClr val="tx1">
              <a:lumMod val="85000"/>
              <a:lumOff val="15000"/>
            </a:schemeClr>
          </a:solidFill>
          <a:uFillTx/>
          <a:latin typeface="Arial" panose="020b0604020202020204" pitchFamily="34" charset="0"/>
          <a:ea typeface="幼圆" panose="02010509060101010101" pitchFamily="49" charset="-122"/>
          <a:cs typeface="+mn-cs"/>
        </a:defRPr>
      </a:lvl2pPr>
      <a:lvl3pPr marL="11430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幼圆" panose="02010509060101010101" pitchFamily="49" charset="-122"/>
          <a:cs typeface="+mn-cs"/>
        </a:defRPr>
      </a:lvl3pPr>
      <a:lvl4pPr marL="16002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幼圆" panose="02010509060101010101" pitchFamily="49" charset="-122"/>
          <a:cs typeface="+mn-cs"/>
        </a:defRPr>
      </a:lvl4pPr>
      <a:lvl5pPr marL="20574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幼圆" panose="02010509060101010101" pitchFamily="49"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lIns="101600" tIns="38100" rIns="76200" bIns="38100" rtlCol="0" anchor="t" anchorCtr="0">
            <a:noAutofit/>
          </a:bodyPr>
          <a:lstStyle/>
          <a:p>
            <a:r>
              <a:rPr lang="zh-CN" altLang="en-US"/>
              <a:t>单击此处编辑母版标题样式</a:t>
            </a:r>
            <a:endParaRPr lang="zh-CN" altLang="en-US"/>
          </a:p>
        </p:txBody>
      </p:sp>
      <p:sp>
        <p:nvSpPr>
          <p:cNvPr id="3" name="文本占位符 2"/>
          <p:cNvSpPr>
            <a:spLocks noGrp="1"/>
          </p:cNvSpPr>
          <p:nvPr>
            <p:ph type="body" idx="1"/>
            <p:custDataLst>
              <p:tags r:id="rId20"/>
            </p:custDataLst>
          </p:nvPr>
        </p:nvSpPr>
        <p:spPr>
          <a:xfrm>
            <a:off x="669882" y="952508"/>
            <a:ext cx="10852237" cy="5388907"/>
          </a:xfrm>
          <a:prstGeom prst="rect">
            <a:avLst/>
          </a:prstGeom>
        </p:spPr>
        <p:txBody>
          <a:bodyPr vert="horz" lIns="101600" tIns="0" rIns="82550" bIns="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0</a:t>
            </a:fld>
            <a:endParaRPr lang="zh-CN" altLang="en-US"/>
          </a:p>
        </p:txBody>
      </p:sp>
      <p:sp>
        <p:nvSpPr>
          <p:cNvPr id="7" name="KSO_TEMPLATE" hidden="1"/>
          <p:cNvSpPr/>
          <p:nvPr>
            <p:custDataLst>
              <p:tags r:id="rId24"/>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68" r:id="rId1"/>
    <p:sldLayoutId id="2147483669" r:id="rId2"/>
    <p:sldLayoutId id="2147483670" r:id="rId3"/>
    <p:sldLayoutId id="2147483671" r:id="rId4"/>
    <p:sldLayoutId id="2147483672" r:id="rId5"/>
    <p:sldLayoutId id="2147483673" r:id="rId6"/>
    <p:sldLayoutId id="2147483674" r:id="rId7"/>
    <p:sldLayoutId id="2147483675" r:id="rId8"/>
    <p:sldLayoutId id="2147483676" r:id="rId9"/>
    <p:sldLayoutId id="2147483677" r:id="rId10"/>
    <p:sldLayoutId id="2147483678" r:id="rId11"/>
    <p:sldLayoutId id="2147483679" r:id="rId12"/>
    <p:sldLayoutId id="2147483680" r:id="rId13"/>
    <p:sldLayoutId id="2147483681" r:id="rId14"/>
    <p:sldLayoutId id="2147483682" r:id="rId15"/>
    <p:sldLayoutId id="2147483683" r:id="rId16"/>
    <p:sldLayoutId id="2147483684" r:id="rId17"/>
    <p:sldLayoutId id="2147483685" r:id="rId18"/>
  </p:sldLayoutIdLst>
  <p:transition/>
  <p:timing/>
  <p:txStyles>
    <p:titleStyle>
      <a:lvl1pPr algn="l" defTabSz="914400" rtl="0" eaLnBrk="1" fontAlgn="auto" latinLnBrk="0" hangingPunct="1">
        <a:lnSpc>
          <a:spcPct val="100000"/>
        </a:lnSpc>
        <a:spcBef>
          <a:spcPct val="0"/>
        </a:spcBef>
        <a:buNone/>
        <a:defRPr sz="2400" b="1"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36.xml" /><Relationship Id="rId2" Type="http://schemas.openxmlformats.org/officeDocument/2006/relationships/tags" Target="../tags/tag454.xml" /><Relationship Id="rId3" Type="http://schemas.openxmlformats.org/officeDocument/2006/relationships/tags" Target="../tags/tag455.xml" /><Relationship Id="rId4" Type="http://schemas.openxmlformats.org/officeDocument/2006/relationships/image" Target="../media/image24.png" /><Relationship Id="rId5" Type="http://schemas.openxmlformats.org/officeDocument/2006/relationships/image" Target="../media/image25.png" /><Relationship Id="rId6" Type="http://schemas.openxmlformats.org/officeDocument/2006/relationships/tags" Target="../tags/tag456.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5.xml" /><Relationship Id="rId2" Type="http://schemas.openxmlformats.org/officeDocument/2006/relationships/image" Target="../media/image18.png" /><Relationship Id="rId3" Type="http://schemas.openxmlformats.org/officeDocument/2006/relationships/tags" Target="../tags/tag471.xml" /><Relationship Id="rId4" Type="http://schemas.openxmlformats.org/officeDocument/2006/relationships/tags" Target="../tags/tag472.xml" /><Relationship Id="rId5" Type="http://schemas.openxmlformats.org/officeDocument/2006/relationships/tags" Target="../tags/tag473.xml" /><Relationship Id="rId6" Type="http://schemas.openxmlformats.org/officeDocument/2006/relationships/tags" Target="../tags/tag474.xml" /><Relationship Id="rId7" Type="http://schemas.openxmlformats.org/officeDocument/2006/relationships/image" Target="../media/image28.png" /><Relationship Id="rId8" Type="http://schemas.openxmlformats.org/officeDocument/2006/relationships/tags" Target="../tags/tag475.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0.xml" /><Relationship Id="rId2" Type="http://schemas.openxmlformats.org/officeDocument/2006/relationships/tags" Target="../tags/tag476.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0.xml" /><Relationship Id="rId2" Type="http://schemas.openxmlformats.org/officeDocument/2006/relationships/tags" Target="../tags/tag477.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0.xml" /><Relationship Id="rId2" Type="http://schemas.openxmlformats.org/officeDocument/2006/relationships/image" Target="../media/image29.png" /><Relationship Id="rId3" Type="http://schemas.openxmlformats.org/officeDocument/2006/relationships/tags" Target="../tags/tag478.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0.xml" /><Relationship Id="rId2" Type="http://schemas.openxmlformats.org/officeDocument/2006/relationships/tags" Target="../tags/tag479.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0.xml" /><Relationship Id="rId2" Type="http://schemas.openxmlformats.org/officeDocument/2006/relationships/tags" Target="../tags/tag480.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0.xml" /><Relationship Id="rId2" Type="http://schemas.openxmlformats.org/officeDocument/2006/relationships/tags" Target="../tags/tag481.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0.xml" /><Relationship Id="rId2" Type="http://schemas.openxmlformats.org/officeDocument/2006/relationships/image" Target="../media/image30.png" /><Relationship Id="rId3" Type="http://schemas.openxmlformats.org/officeDocument/2006/relationships/tags" Target="../tags/tag482.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0.xml" /><Relationship Id="rId2" Type="http://schemas.openxmlformats.org/officeDocument/2006/relationships/tags" Target="../tags/tag483.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0.xml" /><Relationship Id="rId2" Type="http://schemas.openxmlformats.org/officeDocument/2006/relationships/tags" Target="../tags/tag484.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31.xml" /><Relationship Id="rId2" Type="http://schemas.openxmlformats.org/officeDocument/2006/relationships/themeOverride" Target="../theme/themeOverride1.xml" /><Relationship Id="rId3" Type="http://schemas.openxmlformats.org/officeDocument/2006/relationships/notesSlide" Target="../notesSlides/notesSlide1.xml" /><Relationship Id="rId4" Type="http://schemas.openxmlformats.org/officeDocument/2006/relationships/tags" Target="../tags/tag457.xml" /><Relationship Id="rId5" Type="http://schemas.openxmlformats.org/officeDocument/2006/relationships/tags" Target="../tags/tag458.xml" /><Relationship Id="rId6" Type="http://schemas.openxmlformats.org/officeDocument/2006/relationships/image" Target="../media/image26.png" /><Relationship Id="rId7" Type="http://schemas.openxmlformats.org/officeDocument/2006/relationships/tags" Target="../tags/tag459.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0.xml" /><Relationship Id="rId2" Type="http://schemas.openxmlformats.org/officeDocument/2006/relationships/tags" Target="../tags/tag485.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5.xml" /><Relationship Id="rId2" Type="http://schemas.openxmlformats.org/officeDocument/2006/relationships/image" Target="../media/image18.png" /><Relationship Id="rId3" Type="http://schemas.openxmlformats.org/officeDocument/2006/relationships/tags" Target="../tags/tag486.xml" /><Relationship Id="rId4" Type="http://schemas.openxmlformats.org/officeDocument/2006/relationships/tags" Target="../tags/tag487.xml" /><Relationship Id="rId5" Type="http://schemas.openxmlformats.org/officeDocument/2006/relationships/tags" Target="../tags/tag488.xml" /><Relationship Id="rId6" Type="http://schemas.openxmlformats.org/officeDocument/2006/relationships/tags" Target="../tags/tag489.xml" /><Relationship Id="rId7" Type="http://schemas.openxmlformats.org/officeDocument/2006/relationships/image" Target="../media/image24.png" /><Relationship Id="rId8" Type="http://schemas.openxmlformats.org/officeDocument/2006/relationships/tags" Target="../tags/tag490.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20.xml" /><Relationship Id="rId2" Type="http://schemas.openxmlformats.org/officeDocument/2006/relationships/tags" Target="../tags/tag491.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22.xml" /><Relationship Id="rId2" Type="http://schemas.openxmlformats.org/officeDocument/2006/relationships/tags" Target="../tags/tag492.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22.xml" /><Relationship Id="rId2" Type="http://schemas.openxmlformats.org/officeDocument/2006/relationships/tags" Target="../tags/tag493.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22.xml" /><Relationship Id="rId2" Type="http://schemas.openxmlformats.org/officeDocument/2006/relationships/tags" Target="../tags/tag494.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22.xml" /><Relationship Id="rId2" Type="http://schemas.openxmlformats.org/officeDocument/2006/relationships/tags" Target="../tags/tag495.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22.xml" /><Relationship Id="rId2" Type="http://schemas.openxmlformats.org/officeDocument/2006/relationships/tags" Target="../tags/tag496.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22.xml" /><Relationship Id="rId2" Type="http://schemas.openxmlformats.org/officeDocument/2006/relationships/tags" Target="../tags/tag497.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22.xml" /><Relationship Id="rId2" Type="http://schemas.openxmlformats.org/officeDocument/2006/relationships/image" Target="../media/image24.png" /><Relationship Id="rId3" Type="http://schemas.openxmlformats.org/officeDocument/2006/relationships/image" Target="../media/image28.png" /><Relationship Id="rId4" Type="http://schemas.openxmlformats.org/officeDocument/2006/relationships/tags" Target="../tags/tag498.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5.xml" /><Relationship Id="rId2" Type="http://schemas.openxmlformats.org/officeDocument/2006/relationships/image" Target="../media/image18.png" /><Relationship Id="rId3" Type="http://schemas.openxmlformats.org/officeDocument/2006/relationships/tags" Target="../tags/tag460.xml" /><Relationship Id="rId4" Type="http://schemas.openxmlformats.org/officeDocument/2006/relationships/tags" Target="../tags/tag461.xml" /><Relationship Id="rId5" Type="http://schemas.openxmlformats.org/officeDocument/2006/relationships/tags" Target="../tags/tag462.xml" /><Relationship Id="rId6" Type="http://schemas.openxmlformats.org/officeDocument/2006/relationships/image" Target="../media/image27.png" /><Relationship Id="rId7" Type="http://schemas.openxmlformats.org/officeDocument/2006/relationships/tags" Target="../tags/tag463.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25.xml" /><Relationship Id="rId2" Type="http://schemas.openxmlformats.org/officeDocument/2006/relationships/image" Target="../media/image18.png" /><Relationship Id="rId3" Type="http://schemas.openxmlformats.org/officeDocument/2006/relationships/tags" Target="../tags/tag499.xml" /><Relationship Id="rId4" Type="http://schemas.openxmlformats.org/officeDocument/2006/relationships/tags" Target="../tags/tag500.xml" /><Relationship Id="rId5" Type="http://schemas.openxmlformats.org/officeDocument/2006/relationships/tags" Target="../tags/tag501.xml" /><Relationship Id="rId6" Type="http://schemas.openxmlformats.org/officeDocument/2006/relationships/tags" Target="../tags/tag502.xml" /><Relationship Id="rId7" Type="http://schemas.openxmlformats.org/officeDocument/2006/relationships/image" Target="../media/image27.png" /><Relationship Id="rId8" Type="http://schemas.openxmlformats.org/officeDocument/2006/relationships/image" Target="../media/image31.png" /><Relationship Id="rId9" Type="http://schemas.openxmlformats.org/officeDocument/2006/relationships/tags" Target="../tags/tag503.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0.xml" /><Relationship Id="rId2" Type="http://schemas.openxmlformats.org/officeDocument/2006/relationships/tags" Target="../tags/tag464.xml" /><Relationship Id="rId3" Type="http://schemas.openxmlformats.org/officeDocument/2006/relationships/tags" Target="../tags/tag465.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0.xml" /><Relationship Id="rId2" Type="http://schemas.openxmlformats.org/officeDocument/2006/relationships/tags" Target="../tags/tag466.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0.xml" /><Relationship Id="rId2" Type="http://schemas.openxmlformats.org/officeDocument/2006/relationships/image" Target="../media/image28.png" /><Relationship Id="rId3" Type="http://schemas.openxmlformats.org/officeDocument/2006/relationships/tags" Target="../tags/tag467.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0.xml" /><Relationship Id="rId2" Type="http://schemas.openxmlformats.org/officeDocument/2006/relationships/tags" Target="../tags/tag468.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0.xml" /><Relationship Id="rId2" Type="http://schemas.openxmlformats.org/officeDocument/2006/relationships/tags" Target="../tags/tag469.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0.xml" /><Relationship Id="rId2" Type="http://schemas.openxmlformats.org/officeDocument/2006/relationships/tags" Target="../tags/tag470.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标题 6"/>
          <p:cNvSpPr>
            <a:spLocks noGrp="1"/>
          </p:cNvSpPr>
          <p:nvPr>
            <p:ph type="title"/>
            <p:custDataLst>
              <p:tags r:id="rId2"/>
            </p:custDataLst>
          </p:nvPr>
        </p:nvSpPr>
        <p:spPr>
          <a:xfrm>
            <a:off x="1954530" y="943610"/>
            <a:ext cx="8264525" cy="4954905"/>
          </a:xfrm>
          <a:noFill/>
          <a:ln>
            <a:noFill/>
          </a:ln>
          <a:extLst>
            <a:ext uri="{909E8E84-426E-40DD-AFC4-6F175D3DCCD1}">
              <a14:hiddenFill xmlns:a14="http://schemas.microsoft.com/office/drawing/2010/main">
                <a:solidFill>
                  <a:srgbClr val="0F4B62"/>
                </a:solidFill>
              </a14:hiddenFill>
            </a:ext>
          </a:extLst>
        </p:spPr>
        <p:style>
          <a:lnRef idx="2">
            <a:schemeClr val="accent2"/>
          </a:lnRef>
          <a:fillRef idx="1">
            <a:schemeClr val="lt1"/>
          </a:fillRef>
          <a:effectRef idx="0">
            <a:schemeClr val="accent2"/>
          </a:effectRef>
          <a:fontRef idx="minor">
            <a:schemeClr val="dk1"/>
          </a:fontRef>
        </p:style>
        <p:txBody>
          <a:bodyPr anchor="ctr" anchorCtr="0"/>
          <a:lstStyle/>
          <a:p>
            <a:pPr algn="ctr"/>
            <a:r>
              <a:rPr lang="zh-CN" altLang="zh-CN" sz="8800" b="0">
                <a:solidFill>
                  <a:srgbClr val="FFFF00"/>
                </a:solidFill>
                <a:effectLst/>
                <a:latin typeface="楷体" panose="02010609060101010101" charset="-122"/>
                <a:ea typeface="楷体" panose="02010609060101010101" charset="-122"/>
                <a:cs typeface="楷体" panose="02010609060101010101" charset="-122"/>
                <a:sym typeface="+mn-ea"/>
              </a:rPr>
              <a:t>《变形记》</a:t>
            </a:r>
            <a:br>
              <a:rPr lang="zh-CN" altLang="zh-CN" sz="8800" b="0">
                <a:solidFill>
                  <a:srgbClr val="FFFF00"/>
                </a:solidFill>
                <a:effectLst/>
                <a:latin typeface="楷体" panose="02010609060101010101" charset="-122"/>
                <a:ea typeface="楷体" panose="02010609060101010101" charset="-122"/>
                <a:cs typeface="楷体" panose="02010609060101010101" charset="-122"/>
                <a:sym typeface="+mn-ea"/>
              </a:rPr>
            </a:br>
            <a:r>
              <a:rPr lang="zh-CN" altLang="zh-CN" sz="5400" b="0">
                <a:solidFill>
                  <a:srgbClr val="FFFF00"/>
                </a:solidFill>
                <a:effectLst/>
                <a:latin typeface="楷体" panose="02010609060101010101" charset="-122"/>
                <a:ea typeface="楷体" panose="02010609060101010101" charset="-122"/>
                <a:cs typeface="楷体" panose="02010609060101010101" charset="-122"/>
                <a:sym typeface="+mn-ea"/>
              </a:rPr>
              <a:t>卡夫卡</a:t>
            </a:r>
            <a:br>
              <a:rPr lang="zh-CN" altLang="zh-CN" b="0">
                <a:solidFill>
                  <a:srgbClr val="FFFF00"/>
                </a:solidFill>
                <a:effectLst/>
                <a:latin typeface="楷体" panose="02010609060101010101" charset="-122"/>
                <a:ea typeface="楷体" panose="02010609060101010101" charset="-122"/>
                <a:cs typeface="楷体" panose="02010609060101010101" charset="-122"/>
                <a:sym typeface="+mn-ea"/>
              </a:rPr>
            </a:br>
            <a:br>
              <a:rPr lang="zh-CN" altLang="zh-CN" sz="2800" b="0">
                <a:solidFill>
                  <a:srgbClr val="FFFF00"/>
                </a:solidFill>
                <a:effectLst/>
                <a:latin typeface="楷体" panose="02010609060101010101" charset="-122"/>
                <a:ea typeface="楷体" panose="02010609060101010101" charset="-122"/>
                <a:cs typeface="楷体" panose="02010609060101010101" charset="-122"/>
                <a:sym typeface="+mn-ea"/>
              </a:rPr>
            </a:br>
            <a:r>
              <a:rPr lang="zh-CN" altLang="zh-CN" sz="3200" b="0">
                <a:solidFill>
                  <a:srgbClr val="FFFF00"/>
                </a:solidFill>
                <a:effectLst/>
                <a:latin typeface="楷体" panose="02010609060101010101" charset="-122"/>
                <a:ea typeface="楷体" panose="02010609060101010101" charset="-122"/>
                <a:cs typeface="楷体" panose="02010609060101010101" charset="-122"/>
                <a:sym typeface="+mn-ea"/>
              </a:rPr>
              <a:t>重点：《变形记》与《促织》比较分析</a:t>
            </a:r>
            <a:br>
              <a:rPr lang="zh-CN" altLang="zh-CN" sz="4400" b="0">
                <a:solidFill>
                  <a:srgbClr val="FFFF00"/>
                </a:solidFill>
                <a:effectLst/>
                <a:latin typeface="楷体" panose="02010609060101010101" charset="-122"/>
                <a:ea typeface="楷体" panose="02010609060101010101" charset="-122"/>
                <a:cs typeface="楷体" panose="02010609060101010101" charset="-122"/>
                <a:sym typeface="+mn-ea"/>
              </a:rPr>
            </a:br>
            <a:endParaRPr lang="zh-CN" altLang="zh-CN" sz="3200" b="0">
              <a:solidFill>
                <a:srgbClr val="FFFF00"/>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endParaRPr>
          </a:p>
        </p:txBody>
      </p:sp>
      <p:sp>
        <p:nvSpPr>
          <p:cNvPr id="8" name="文本占位符 7"/>
          <p:cNvSpPr>
            <a:spLocks noGrp="1"/>
          </p:cNvSpPr>
          <p:nvPr>
            <p:ph type="body" sz="quarter" idx="13"/>
            <p:custDataLst>
              <p:tags r:id="rId3"/>
            </p:custDataLst>
          </p:nvPr>
        </p:nvSpPr>
        <p:spPr>
          <a:xfrm>
            <a:off x="1954530" y="0"/>
            <a:ext cx="9144000" cy="942975"/>
          </a:xfrm>
          <a:noFill/>
          <a:extLst>
            <a:ext uri="{909E8E84-426E-40DD-AFC4-6F175D3DCCD1}">
              <a14:hiddenFill xmlns:a14="http://schemas.microsoft.com/office/drawing/2010/main">
                <a:blipFill>
                  <a:blip r:embed="rId3"/>
                  <a:tile tx="0" ty="0" sx="100000" sy="100000" flip="none" algn="tl"/>
                </a:blipFill>
              </a14:hiddenFill>
            </a:ext>
          </a:extLst>
        </p:spPr>
        <p:txBody>
          <a:bodyPr anchor="b" anchorCtr="0">
            <a:scene3d>
              <a:camera prst="orthographicFront"/>
              <a:lightRig rig="threePt" dir="t"/>
            </a:scene3d>
          </a:bodyPr>
          <a:lstStyle/>
          <a:p>
            <a:pPr marL="0" indent="0" algn="ctr">
              <a:buNone/>
            </a:pPr>
            <a:r>
              <a:rPr lang="zh-CN" altLang="en-US" sz="400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rPr>
              <a:t>部编版必修下第六单元  第</a:t>
            </a:r>
            <a:r>
              <a:rPr lang="en-US" altLang="zh-CN" sz="400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rPr>
              <a:t>14</a:t>
            </a:r>
            <a:r>
              <a:rPr lang="zh-CN" altLang="en-US" sz="400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rPr>
              <a:t>课</a:t>
            </a:r>
            <a:endParaRPr lang="zh-CN" altLang="en-US" sz="400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endParaRPr>
          </a:p>
        </p:txBody>
      </p:sp>
      <p:pic>
        <p:nvPicPr>
          <p:cNvPr id="5" name="图片 4"/>
          <p:cNvPicPr>
            <a:picLocks noChangeAspect="1"/>
          </p:cNvPicPr>
          <p:nvPr/>
        </p:nvPicPr>
        <p:blipFill>
          <a:blip r:embed="rId4"/>
          <a:stretch>
            <a:fillRect/>
          </a:stretch>
        </p:blipFill>
        <p:spPr>
          <a:xfrm>
            <a:off x="0" y="2727325"/>
            <a:ext cx="2520315" cy="3171190"/>
          </a:xfrm>
          <a:prstGeom prst="rect">
            <a:avLst/>
          </a:prstGeom>
          <a:effectLst>
            <a:softEdge rad="127000"/>
          </a:effectLst>
        </p:spPr>
      </p:pic>
      <p:pic>
        <p:nvPicPr>
          <p:cNvPr id="3" name="图片 2"/>
          <p:cNvPicPr>
            <a:picLocks noChangeAspect="1"/>
          </p:cNvPicPr>
          <p:nvPr/>
        </p:nvPicPr>
        <p:blipFill>
          <a:blip r:embed="rId5"/>
          <a:stretch>
            <a:fillRect/>
          </a:stretch>
        </p:blipFill>
        <p:spPr>
          <a:xfrm>
            <a:off x="9799320" y="943610"/>
            <a:ext cx="2392680" cy="3152140"/>
          </a:xfrm>
          <a:prstGeom prst="rect">
            <a:avLst/>
          </a:prstGeom>
          <a:effectLst>
            <a:softEdge rad="127000"/>
          </a:effectLst>
        </p:spPr>
      </p:pic>
    </p:spTree>
    <p:custDataLst>
      <p:tags r:id="rId6"/>
    </p:custDataLst>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10" name="图片 9"/>
          <p:cNvPicPr>
            <a:picLocks noChangeAspect="1"/>
          </p:cNvPicPr>
          <p:nvPr userDrawn="1">
            <p:custDataLst>
              <p:tags r:id="rId3"/>
            </p:custDataLst>
          </p:nvPr>
        </p:nvPicPr>
        <p:blipFill>
          <a:blip r:embed="rId2"/>
          <a:stretch>
            <a:fillRect/>
          </a:stretch>
        </p:blipFill>
        <p:spPr>
          <a:xfrm flipH="1">
            <a:off x="10613600" y="5602514"/>
            <a:ext cx="1578399" cy="1255486"/>
          </a:xfrm>
          <a:prstGeom prst="rect">
            <a:avLst/>
          </a:prstGeom>
        </p:spPr>
      </p:pic>
      <p:sp>
        <p:nvSpPr>
          <p:cNvPr id="8" name="矩形 7"/>
          <p:cNvSpPr/>
          <p:nvPr userDrawn="1">
            <p:custDataLst>
              <p:tags r:id="rId4"/>
            </p:custDataLst>
          </p:nvPr>
        </p:nvSpPr>
        <p:spPr>
          <a:xfrm>
            <a:off x="0" y="0"/>
            <a:ext cx="4052146" cy="6858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latin typeface="隶书" panose="02010509060101010101" pitchFamily="49" charset="-122"/>
              <a:ea typeface="隶书" panose="02010509060101010101" pitchFamily="49" charset="-122"/>
              <a:sym typeface="+mn-ea"/>
            </a:endParaRPr>
          </a:p>
        </p:txBody>
      </p:sp>
      <p:sp>
        <p:nvSpPr>
          <p:cNvPr id="9" name="矩形 8"/>
          <p:cNvSpPr/>
          <p:nvPr>
            <p:custDataLst>
              <p:tags r:id="rId5"/>
            </p:custDataLst>
          </p:nvPr>
        </p:nvSpPr>
        <p:spPr>
          <a:xfrm>
            <a:off x="457200" y="606117"/>
            <a:ext cx="11277600" cy="5644118"/>
          </a:xfrm>
          <a:prstGeom prst="rect">
            <a:avLst/>
          </a:prstGeom>
          <a:solidFill>
            <a:schemeClr val="bg2"/>
          </a:solidFill>
          <a:ln>
            <a:noFill/>
          </a:ln>
          <a:effectLst>
            <a:outerShdw blurRad="127000" dist="38100" dir="5400000" algn="t"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bg1"/>
              </a:solidFill>
              <a:latin typeface="隶书" panose="02010509060101010101" pitchFamily="49" charset="-122"/>
              <a:ea typeface="隶书" panose="02010509060101010101" pitchFamily="49" charset="-122"/>
            </a:endParaRPr>
          </a:p>
        </p:txBody>
      </p:sp>
      <p:sp>
        <p:nvSpPr>
          <p:cNvPr id="4" name="Title 6"/>
          <p:cNvSpPr txBox="1"/>
          <p:nvPr>
            <p:custDataLst>
              <p:tags r:id="rId6"/>
            </p:custDataLst>
          </p:nvPr>
        </p:nvSpPr>
        <p:spPr>
          <a:xfrm>
            <a:off x="4158615" y="606425"/>
            <a:ext cx="7576185" cy="5643880"/>
          </a:xfrm>
          <a:prstGeom prst="rect">
            <a:avLst/>
          </a:prstGeom>
        </p:spPr>
        <p:style>
          <a:lnRef idx="1">
            <a:schemeClr val="accent2"/>
          </a:lnRef>
          <a:fillRef idx="2">
            <a:schemeClr val="accent2"/>
          </a:fillRef>
          <a:effectRef idx="1">
            <a:schemeClr val="accent2"/>
          </a:effectRef>
          <a:fontRef idx="minor">
            <a:schemeClr val="dk1"/>
          </a:fontRef>
        </p:style>
        <p:txBody>
          <a:bodyPr wrap="square" lIns="72000" tIns="36000" rIns="72000" bIns="108000" anchor="ctr" anchorCtr="1">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algn="ctr" fontAlgn="auto">
              <a:lnSpc>
                <a:spcPct val="100000"/>
              </a:lnSpc>
            </a:pPr>
            <a:r>
              <a:rPr kumimoji="0" lang="zh-CN" altLang="en-US" sz="5400" b="1" i="0" u="none" strike="noStrike" kern="1200" cap="none" spc="300" normalizeH="0" noProof="0">
                <a:ln w="3175">
                  <a:noFill/>
                  <a:prstDash val="dash"/>
                </a:ln>
                <a:solidFill>
                  <a:srgbClr val="FF0000"/>
                </a:solidFill>
                <a:effectLst/>
                <a:uLnTx/>
                <a:uFillTx/>
                <a:latin typeface="华文中宋" panose="02010600040101010101" charset="-122"/>
                <a:ea typeface="华文中宋" panose="02010600040101010101" charset="-122"/>
                <a:cs typeface="微软雅黑" panose="020b0503020204020204" pitchFamily="34" charset="-122"/>
              </a:rPr>
              <a:t>《变形记》</a:t>
            </a:r>
            <a:r>
              <a:rPr kumimoji="0" lang="zh-CN" altLang="en-US" sz="5400" i="0" u="none" strike="noStrike" kern="1200" cap="none" spc="300" normalizeH="0" noProof="0">
                <a:ln w="3175">
                  <a:noFill/>
                  <a:prstDash val="dash"/>
                </a:ln>
                <a:solidFill>
                  <a:srgbClr val="002060"/>
                </a:solidFill>
                <a:effectLst/>
                <a:uLnTx/>
                <a:uFillTx/>
                <a:latin typeface="华文中宋" panose="02010600040101010101" charset="-122"/>
                <a:ea typeface="华文中宋" panose="02010600040101010101" charset="-122"/>
                <a:cs typeface="微软雅黑" panose="020b0503020204020204" pitchFamily="34" charset="-122"/>
              </a:rPr>
              <a:t>与《促织》</a:t>
            </a:r>
            <a:endParaRPr kumimoji="0" lang="zh-CN" altLang="en-US" sz="5400" i="0" u="none" strike="noStrike" kern="1200" cap="none" spc="300" normalizeH="0" noProof="0">
              <a:ln w="3175">
                <a:noFill/>
                <a:prstDash val="dash"/>
              </a:ln>
              <a:solidFill>
                <a:srgbClr val="002060"/>
              </a:solidFill>
              <a:effectLst/>
              <a:uLnTx/>
              <a:uFillTx/>
              <a:latin typeface="华文中宋" panose="02010600040101010101" charset="-122"/>
              <a:ea typeface="华文中宋" panose="02010600040101010101" charset="-122"/>
              <a:cs typeface="微软雅黑" panose="020b0503020204020204" pitchFamily="34" charset="-122"/>
            </a:endParaRPr>
          </a:p>
          <a:p>
            <a:pPr algn="ctr" fontAlgn="auto">
              <a:lnSpc>
                <a:spcPct val="100000"/>
              </a:lnSpc>
            </a:pPr>
            <a:r>
              <a:rPr kumimoji="0" lang="zh-CN" altLang="en-US" sz="5400" i="0" u="none" strike="noStrike" kern="1200" cap="none" spc="300" normalizeH="0" noProof="0">
                <a:ln w="3175">
                  <a:noFill/>
                  <a:prstDash val="dash"/>
                </a:ln>
                <a:solidFill>
                  <a:srgbClr val="002060"/>
                </a:solidFill>
                <a:effectLst/>
                <a:uLnTx/>
                <a:uFillTx/>
                <a:latin typeface="华文中宋" panose="02010600040101010101" charset="-122"/>
                <a:ea typeface="华文中宋" panose="02010600040101010101" charset="-122"/>
                <a:cs typeface="微软雅黑" panose="020b0503020204020204" pitchFamily="34" charset="-122"/>
              </a:rPr>
              <a:t>比较分析</a:t>
            </a:r>
            <a:endParaRPr kumimoji="0" lang="zh-CN" altLang="en-US" sz="5400" i="0" u="none" strike="noStrike" kern="1200" cap="none" spc="300" normalizeH="0" noProof="0">
              <a:ln w="3175">
                <a:noFill/>
                <a:prstDash val="dash"/>
              </a:ln>
              <a:solidFill>
                <a:srgbClr val="002060"/>
              </a:solidFill>
              <a:effectLst/>
              <a:uLnTx/>
              <a:uFillTx/>
              <a:latin typeface="华文中宋" panose="02010600040101010101" charset="-122"/>
              <a:ea typeface="华文中宋" panose="02010600040101010101" charset="-122"/>
              <a:cs typeface="微软雅黑" panose="020b0503020204020204" pitchFamily="34" charset="-122"/>
            </a:endParaRPr>
          </a:p>
          <a:p>
            <a:pPr algn="ctr" fontAlgn="auto">
              <a:lnSpc>
                <a:spcPct val="100000"/>
              </a:lnSpc>
            </a:pPr>
            <a:endParaRPr kumimoji="0" lang="zh-CN" altLang="en-US" sz="4000" i="0" u="none" strike="noStrike" kern="1200" cap="none" spc="300" normalizeH="0" noProof="0">
              <a:ln w="3175">
                <a:noFill/>
                <a:prstDash val="dash"/>
              </a:ln>
              <a:solidFill>
                <a:srgbClr val="002060"/>
              </a:solidFill>
              <a:effectLst/>
              <a:uLnTx/>
              <a:uFillTx/>
              <a:latin typeface="华文中宋" panose="02010600040101010101" charset="-122"/>
              <a:ea typeface="华文中宋" panose="02010600040101010101" charset="-122"/>
              <a:cs typeface="微软雅黑" panose="020b0503020204020204" pitchFamily="34" charset="-122"/>
            </a:endParaRPr>
          </a:p>
          <a:p>
            <a:pPr algn="ctr" fontAlgn="auto">
              <a:lnSpc>
                <a:spcPct val="100000"/>
              </a:lnSpc>
            </a:pPr>
            <a:r>
              <a:rPr kumimoji="0" lang="zh-CN" altLang="en-US" sz="4400" i="0" u="none" strike="noStrike" kern="1200" cap="none" spc="300" normalizeH="0" noProof="0">
                <a:ln w="3175">
                  <a:noFill/>
                  <a:prstDash val="dash"/>
                </a:ln>
                <a:solidFill>
                  <a:srgbClr val="002060"/>
                </a:solidFill>
                <a:effectLst/>
                <a:uLnTx/>
                <a:uFillTx/>
                <a:latin typeface="华文中宋" panose="02010600040101010101" charset="-122"/>
                <a:ea typeface="华文中宋" panose="02010600040101010101" charset="-122"/>
                <a:cs typeface="微软雅黑" panose="020b0503020204020204" pitchFamily="34" charset="-122"/>
              </a:rPr>
              <a:t>一、创作背景</a:t>
            </a:r>
            <a:endParaRPr kumimoji="0" lang="zh-CN" altLang="en-US" sz="4400" i="0" u="none" strike="noStrike" kern="1200" cap="none" spc="300" normalizeH="0" noProof="0">
              <a:ln w="3175">
                <a:noFill/>
                <a:prstDash val="dash"/>
              </a:ln>
              <a:solidFill>
                <a:srgbClr val="002060"/>
              </a:solidFill>
              <a:effectLst/>
              <a:uLnTx/>
              <a:uFillTx/>
              <a:latin typeface="华文中宋" panose="02010600040101010101" charset="-122"/>
              <a:ea typeface="华文中宋" panose="02010600040101010101" charset="-122"/>
              <a:cs typeface="微软雅黑" panose="020b0503020204020204" pitchFamily="34" charset="-122"/>
            </a:endParaRPr>
          </a:p>
          <a:p>
            <a:pPr algn="ctr" fontAlgn="auto">
              <a:lnSpc>
                <a:spcPct val="100000"/>
              </a:lnSpc>
            </a:pPr>
            <a:r>
              <a:rPr kumimoji="0" lang="zh-CN" altLang="en-US" sz="4400" i="0" u="none" strike="noStrike" kern="1200" cap="none" spc="300" normalizeH="0" noProof="0">
                <a:ln w="3175">
                  <a:noFill/>
                  <a:prstDash val="dash"/>
                </a:ln>
                <a:solidFill>
                  <a:srgbClr val="002060"/>
                </a:solidFill>
                <a:effectLst/>
                <a:uLnTx/>
                <a:uFillTx/>
                <a:latin typeface="华文中宋" panose="02010600040101010101" charset="-122"/>
                <a:ea typeface="华文中宋" panose="02010600040101010101" charset="-122"/>
                <a:cs typeface="微软雅黑" panose="020b0503020204020204" pitchFamily="34" charset="-122"/>
              </a:rPr>
              <a:t>二、主题意义</a:t>
            </a:r>
            <a:endParaRPr kumimoji="0" lang="zh-CN" altLang="en-US" sz="4400" i="0" u="none" strike="noStrike" kern="1200" cap="none" spc="300" normalizeH="0" noProof="0">
              <a:ln w="3175">
                <a:noFill/>
                <a:prstDash val="dash"/>
              </a:ln>
              <a:solidFill>
                <a:srgbClr val="002060"/>
              </a:solidFill>
              <a:effectLst/>
              <a:uLnTx/>
              <a:uFillTx/>
              <a:latin typeface="华文中宋" panose="02010600040101010101" charset="-122"/>
              <a:ea typeface="华文中宋" panose="02010600040101010101" charset="-122"/>
              <a:cs typeface="微软雅黑" panose="020b0503020204020204" pitchFamily="34" charset="-122"/>
            </a:endParaRPr>
          </a:p>
          <a:p>
            <a:pPr algn="ctr" fontAlgn="auto">
              <a:lnSpc>
                <a:spcPct val="100000"/>
              </a:lnSpc>
            </a:pPr>
            <a:r>
              <a:rPr kumimoji="0" lang="zh-CN" altLang="en-US" sz="4400" i="0" u="none" strike="noStrike" kern="1200" cap="none" spc="300" normalizeH="0" noProof="0">
                <a:ln w="3175">
                  <a:noFill/>
                  <a:prstDash val="dash"/>
                </a:ln>
                <a:solidFill>
                  <a:srgbClr val="002060"/>
                </a:solidFill>
                <a:effectLst/>
                <a:uLnTx/>
                <a:uFillTx/>
                <a:latin typeface="华文中宋" panose="02010600040101010101" charset="-122"/>
                <a:ea typeface="华文中宋" panose="02010600040101010101" charset="-122"/>
                <a:cs typeface="微软雅黑" panose="020b0503020204020204" pitchFamily="34" charset="-122"/>
              </a:rPr>
              <a:t>三、写作特色</a:t>
            </a:r>
            <a:endParaRPr kumimoji="0" lang="zh-CN" altLang="en-US" sz="4400" i="0" u="none" strike="noStrike" kern="1200" cap="none" spc="300" normalizeH="0" noProof="0">
              <a:ln w="3175">
                <a:noFill/>
                <a:prstDash val="dash"/>
              </a:ln>
              <a:solidFill>
                <a:srgbClr val="002060"/>
              </a:solidFill>
              <a:effectLst/>
              <a:uLnTx/>
              <a:uFillTx/>
              <a:latin typeface="华文中宋" panose="02010600040101010101" charset="-122"/>
              <a:ea typeface="华文中宋" panose="02010600040101010101" charset="-122"/>
              <a:cs typeface="微软雅黑" panose="020b0503020204020204" pitchFamily="34" charset="-122"/>
            </a:endParaRPr>
          </a:p>
          <a:p>
            <a:pPr algn="ctr" fontAlgn="auto">
              <a:lnSpc>
                <a:spcPct val="100000"/>
              </a:lnSpc>
            </a:pPr>
            <a:endParaRPr kumimoji="0" lang="zh-CN" altLang="en-US" sz="4400" i="0" u="none" strike="noStrike" kern="1200" cap="none" spc="300" normalizeH="0" noProof="0">
              <a:ln w="3175">
                <a:noFill/>
                <a:prstDash val="dash"/>
              </a:ln>
              <a:solidFill>
                <a:srgbClr val="002060"/>
              </a:solidFill>
              <a:effectLst/>
              <a:uLnTx/>
              <a:uFillTx/>
              <a:latin typeface="华文中宋" panose="02010600040101010101" charset="-122"/>
              <a:ea typeface="华文中宋" panose="02010600040101010101" charset="-122"/>
              <a:cs typeface="微软雅黑" panose="020b0503020204020204" pitchFamily="34" charset="-122"/>
            </a:endParaRPr>
          </a:p>
        </p:txBody>
      </p:sp>
      <p:pic>
        <p:nvPicPr>
          <p:cNvPr id="2" name="内容占位符 3"/>
          <p:cNvPicPr>
            <a:picLocks noChangeAspect="1"/>
          </p:cNvPicPr>
          <p:nvPr/>
        </p:nvPicPr>
        <p:blipFill>
          <a:blip r:embed="rId7"/>
          <a:stretch>
            <a:fillRect/>
          </a:stretch>
        </p:blipFill>
        <p:spPr>
          <a:xfrm>
            <a:off x="652780" y="1838325"/>
            <a:ext cx="3167380" cy="3179445"/>
          </a:xfrm>
          <a:prstGeom prst="rect">
            <a:avLst/>
          </a:prstGeom>
        </p:spPr>
      </p:pic>
    </p:spTree>
    <p:custDataLst>
      <p:tags r:id="rId8"/>
    </p:custDataLst>
  </p:cSld>
  <p:clrMapOvr>
    <a:masterClrMapping/>
  </p:clrMapOvr>
  <p:transition/>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669925" y="1565275"/>
            <a:ext cx="10852785" cy="3727450"/>
          </a:xfrm>
          <a:solidFill>
            <a:srgbClr val="F3EFED"/>
          </a:solidFill>
          <a:ln>
            <a:solidFill>
              <a:schemeClr val="accent1"/>
            </a:solidFill>
          </a:ln>
        </p:spPr>
        <p:txBody>
          <a:bodyPr/>
          <a:lstStyle/>
          <a:p>
            <a:pPr marL="0" indent="0">
              <a:buNone/>
            </a:pPr>
            <a:r>
              <a:rPr sz="2800" b="1">
                <a:latin typeface="新宋体" panose="02010609030101010101" charset="-122"/>
                <a:ea typeface="新宋体" panose="02010609030101010101" charset="-122"/>
                <a:cs typeface="新宋体" panose="02010609030101010101" charset="-122"/>
              </a:rPr>
              <a:t>1、时代背景</a:t>
            </a:r>
            <a:endParaRPr sz="2800" b="1">
              <a:latin typeface="新宋体" panose="02010609030101010101" charset="-122"/>
              <a:ea typeface="新宋体" panose="02010609030101010101" charset="-122"/>
              <a:cs typeface="新宋体" panose="02010609030101010101" charset="-122"/>
            </a:endParaRPr>
          </a:p>
          <a:p>
            <a:pPr marL="0" indent="0">
              <a:buNone/>
            </a:pPr>
            <a:r>
              <a:rPr sz="2800" b="1">
                <a:latin typeface="新宋体" panose="02010609030101010101" charset="-122"/>
                <a:ea typeface="新宋体" panose="02010609030101010101" charset="-122"/>
                <a:cs typeface="新宋体" panose="02010609030101010101" charset="-122"/>
              </a:rPr>
              <a:t>   卡夫卡生活于第一次世界大战前后动荡不安、物质主义盛行的年代，他一生中绝大部分时间生活在捷克共和国的首都布拉格，而当时的布拉格正处在激烈的民族冲突与动荡中，“社会主义、犹太主义、德国民族主义、玩世不恭的思想、人道主义、以及一切虚假的世界主义等各种信念都相互冲突”。</a:t>
            </a:r>
            <a:endParaRPr sz="2800" b="1">
              <a:latin typeface="新宋体" panose="02010609030101010101" charset="-122"/>
              <a:ea typeface="新宋体" panose="02010609030101010101" charset="-122"/>
              <a:cs typeface="新宋体" panose="02010609030101010101" charset="-122"/>
            </a:endParaRPr>
          </a:p>
        </p:txBody>
      </p:sp>
      <p:sp>
        <p:nvSpPr>
          <p:cNvPr id="5" name="标题 4"/>
          <p:cNvSpPr>
            <a:spLocks noGrp="1"/>
          </p:cNvSpPr>
          <p:nvPr>
            <p:ph type="title"/>
          </p:nvPr>
        </p:nvSpPr>
        <p:spPr>
          <a:xfrm>
            <a:off x="669925" y="902335"/>
            <a:ext cx="10852150" cy="662940"/>
          </a:xfrm>
        </p:spPr>
        <p:style>
          <a:lnRef idx="1">
            <a:schemeClr val="accent1"/>
          </a:lnRef>
          <a:fillRef idx="2">
            <a:schemeClr val="accent1"/>
          </a:fillRef>
          <a:effectRef idx="1">
            <a:schemeClr val="accent1"/>
          </a:effectRef>
          <a:fontRef idx="minor">
            <a:schemeClr val="dk1"/>
          </a:fontRef>
        </p:style>
        <p:txBody>
          <a:bodyPr/>
          <a:lstStyle/>
          <a:p>
            <a:pPr algn="ctr"/>
            <a:r>
              <a:rPr lang="zh-CN" altLang="en-US" sz="3600">
                <a:latin typeface="华文中宋" panose="02010600040101010101" charset="-122"/>
                <a:ea typeface="华文中宋" panose="02010600040101010101" charset="-122"/>
              </a:rPr>
              <a:t>一、创作背景</a:t>
            </a:r>
            <a:endParaRPr lang="zh-CN" altLang="en-US" sz="3600">
              <a:latin typeface="华文中宋" panose="02010600040101010101" charset="-122"/>
              <a:ea typeface="华文中宋" panose="02010600040101010101" charset="-122"/>
            </a:endParaRPr>
          </a:p>
        </p:txBody>
      </p:sp>
    </p:spTree>
    <p:custDataLst>
      <p:tags r:id="rId2"/>
    </p:custDataLst>
  </p:cSld>
  <p:clrMapOvr>
    <a:masterClrMapping/>
  </p:clrMapOvr>
  <p:transition/>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669925" y="590550"/>
            <a:ext cx="10852785" cy="5244465"/>
          </a:xfrm>
          <a:solidFill>
            <a:srgbClr val="F3EFED"/>
          </a:solidFill>
          <a:ln>
            <a:solidFill>
              <a:schemeClr val="accent1"/>
            </a:solidFill>
          </a:ln>
        </p:spPr>
        <p:txBody>
          <a:bodyPr/>
          <a:lstStyle/>
          <a:p>
            <a:pPr marL="0" indent="0">
              <a:buNone/>
            </a:pPr>
            <a:r>
              <a:rPr lang="en-US" altLang="zh-CN" sz="2800" b="1">
                <a:latin typeface="新宋体" panose="02010609030101010101" charset="-122"/>
                <a:ea typeface="新宋体" panose="02010609030101010101" charset="-122"/>
                <a:cs typeface="新宋体" panose="02010609030101010101" charset="-122"/>
              </a:rPr>
              <a:t>2</a:t>
            </a:r>
            <a:r>
              <a:rPr sz="2800" b="1">
                <a:latin typeface="新宋体" panose="02010609030101010101" charset="-122"/>
                <a:ea typeface="新宋体" panose="02010609030101010101" charset="-122"/>
                <a:cs typeface="新宋体" panose="02010609030101010101" charset="-122"/>
              </a:rPr>
              <a:t>、家庭背景</a:t>
            </a:r>
            <a:endParaRPr sz="2800" b="1">
              <a:latin typeface="新宋体" panose="02010609030101010101" charset="-122"/>
              <a:ea typeface="新宋体" panose="02010609030101010101" charset="-122"/>
              <a:cs typeface="新宋体" panose="02010609030101010101" charset="-122"/>
            </a:endParaRPr>
          </a:p>
          <a:p>
            <a:pPr marL="0" indent="0">
              <a:lnSpc>
                <a:spcPts val="3380"/>
              </a:lnSpc>
              <a:buNone/>
            </a:pPr>
            <a:r>
              <a:rPr sz="2400" b="1">
                <a:latin typeface="新宋体" panose="02010609030101010101" charset="-122"/>
                <a:ea typeface="新宋体" panose="02010609030101010101" charset="-122"/>
                <a:cs typeface="新宋体" panose="02010609030101010101" charset="-122"/>
              </a:rPr>
              <a:t>卡夫卡父母都是讲德语的犹太人。父亲海尔曼原为乡下屠夫的儿子，依靠艰苦创业，白手起家，成为一个百货批发商。他由于未受过良好的文化教育，因而知识贫乏、头脑简单而务实，并且为人偏执、专横粗暴，在家庭中对妻子和孩子实行家长式专制统治。卡夫卡一直生活在“专制犹如暴君”般的“父亲的阴影”中。</a:t>
            </a:r>
            <a:endParaRPr sz="2400" b="1">
              <a:latin typeface="新宋体" panose="02010609030101010101" charset="-122"/>
              <a:ea typeface="新宋体" panose="02010609030101010101" charset="-122"/>
              <a:cs typeface="新宋体" panose="02010609030101010101" charset="-122"/>
            </a:endParaRPr>
          </a:p>
          <a:p>
            <a:pPr marL="0" indent="0">
              <a:lnSpc>
                <a:spcPts val="3380"/>
              </a:lnSpc>
              <a:buNone/>
            </a:pPr>
            <a:r>
              <a:rPr sz="2400" b="1">
                <a:latin typeface="新宋体" panose="02010609030101010101" charset="-122"/>
                <a:ea typeface="新宋体" panose="02010609030101010101" charset="-122"/>
                <a:cs typeface="新宋体" panose="02010609030101010101" charset="-122"/>
              </a:rPr>
              <a:t>卡夫卡在36岁时，曾战战兢兢地给父亲写了一封达几十页的长信，流露出对父亲的极端恐惧心理。父亲对卡夫卡的教育手段是“骂、威吓、讽刺、狞笑”。</a:t>
            </a:r>
            <a:endParaRPr sz="2400" b="1">
              <a:latin typeface="新宋体" panose="02010609030101010101" charset="-122"/>
              <a:ea typeface="新宋体" panose="02010609030101010101" charset="-122"/>
              <a:cs typeface="新宋体" panose="02010609030101010101" charset="-122"/>
            </a:endParaRPr>
          </a:p>
          <a:p>
            <a:pPr marL="0" indent="0">
              <a:lnSpc>
                <a:spcPts val="3380"/>
              </a:lnSpc>
              <a:buNone/>
            </a:pPr>
            <a:r>
              <a:rPr sz="2400" b="1">
                <a:latin typeface="新宋体" panose="02010609030101010101" charset="-122"/>
                <a:ea typeface="新宋体" panose="02010609030101010101" charset="-122"/>
                <a:cs typeface="新宋体" panose="02010609030101010101" charset="-122"/>
              </a:rPr>
              <a:t>卡夫卡在《致父亲的信》中曾提到他欣赏一位犹太演员洛伊，而父亲却以不屑一顾的语气和可怕的方式将那演员比做一只甲虫。</a:t>
            </a:r>
            <a:endParaRPr sz="2400" b="1">
              <a:latin typeface="新宋体" panose="02010609030101010101" charset="-122"/>
              <a:ea typeface="新宋体" panose="02010609030101010101" charset="-122"/>
              <a:cs typeface="新宋体" panose="02010609030101010101" charset="-122"/>
            </a:endParaRPr>
          </a:p>
        </p:txBody>
      </p:sp>
    </p:spTree>
    <p:custDataLst>
      <p:tags r:id="rId2"/>
    </p:custDataLst>
  </p:cSld>
  <p:clrMapOvr>
    <a:masterClrMapping/>
  </p:clrMapOvr>
  <p:transition/>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 name="内容占位符 3"/>
          <p:cNvPicPr>
            <a:picLocks noChangeAspect="1"/>
          </p:cNvPicPr>
          <p:nvPr>
            <p:ph idx="1"/>
          </p:nvPr>
        </p:nvPicPr>
        <p:blipFill>
          <a:blip r:embed="rId2"/>
          <a:stretch>
            <a:fillRect/>
          </a:stretch>
        </p:blipFill>
        <p:spPr>
          <a:xfrm>
            <a:off x="2446020" y="991870"/>
            <a:ext cx="7267575" cy="4772025"/>
          </a:xfrm>
          <a:prstGeom prst="rect">
            <a:avLst/>
          </a:prstGeom>
        </p:spPr>
      </p:pic>
    </p:spTree>
    <p:custDataLst>
      <p:tags r:id="rId3"/>
    </p:custDataLst>
  </p:cSld>
  <p:clrMapOvr>
    <a:masterClrMapping/>
  </p:clrMapOvr>
  <p:transition/>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669925" y="1106170"/>
            <a:ext cx="10852785" cy="4728845"/>
          </a:xfrm>
          <a:solidFill>
            <a:srgbClr val="F3EFED"/>
          </a:solidFill>
          <a:ln>
            <a:solidFill>
              <a:schemeClr val="accent1"/>
            </a:solidFill>
          </a:ln>
        </p:spPr>
        <p:txBody>
          <a:bodyPr/>
          <a:lstStyle/>
          <a:p>
            <a:pPr marL="0" indent="0">
              <a:buNone/>
            </a:pPr>
            <a:r>
              <a:rPr sz="2800" b="1">
                <a:latin typeface="新宋体" panose="02010609030101010101" charset="-122"/>
                <a:ea typeface="新宋体" panose="02010609030101010101" charset="-122"/>
                <a:cs typeface="新宋体" panose="02010609030101010101" charset="-122"/>
              </a:rPr>
              <a:t>（</a:t>
            </a:r>
            <a:r>
              <a:rPr lang="en-US" altLang="zh-CN" sz="2800" b="1">
                <a:latin typeface="新宋体" panose="02010609030101010101" charset="-122"/>
                <a:ea typeface="新宋体" panose="02010609030101010101" charset="-122"/>
                <a:cs typeface="新宋体" panose="02010609030101010101" charset="-122"/>
              </a:rPr>
              <a:t>1</a:t>
            </a:r>
            <a:r>
              <a:rPr sz="2800" b="1">
                <a:latin typeface="新宋体" panose="02010609030101010101" charset="-122"/>
                <a:ea typeface="新宋体" panose="02010609030101010101" charset="-122"/>
                <a:cs typeface="新宋体" panose="02010609030101010101" charset="-122"/>
              </a:rPr>
              <a:t>）变形启示。</a:t>
            </a:r>
            <a:r>
              <a:rPr lang="zh-CN" altLang="en-US" sz="2400" b="1">
                <a:latin typeface="新宋体" panose="02010609030101010101" charset="-122"/>
                <a:ea typeface="新宋体" panose="02010609030101010101" charset="-122"/>
                <a:cs typeface="新宋体" panose="02010609030101010101" charset="-122"/>
              </a:rPr>
              <a:t>“变形”的真正指向，是对人的生活态度、道德观念、价值观、存在主义的变化扭曲的透视。</a:t>
            </a:r>
            <a:r>
              <a:rPr lang="zh-CN" altLang="en-US" sz="2400" b="1">
                <a:solidFill>
                  <a:srgbClr val="FF0000"/>
                </a:solidFill>
                <a:latin typeface="新宋体" panose="02010609030101010101" charset="-122"/>
                <a:ea typeface="新宋体" panose="02010609030101010101" charset="-122"/>
                <a:cs typeface="新宋体" panose="02010609030101010101" charset="-122"/>
              </a:rPr>
              <a:t>从表面上看，</a:t>
            </a:r>
            <a:r>
              <a:rPr lang="en-US" altLang="zh-CN" sz="2400" b="1">
                <a:solidFill>
                  <a:srgbClr val="FF0000"/>
                </a:solidFill>
                <a:latin typeface="新宋体" panose="02010609030101010101" charset="-122"/>
                <a:ea typeface="新宋体" panose="02010609030101010101" charset="-122"/>
                <a:cs typeface="新宋体" panose="02010609030101010101" charset="-122"/>
              </a:rPr>
              <a:t>“</a:t>
            </a:r>
            <a:r>
              <a:rPr lang="zh-CN" altLang="en-US" sz="2400" b="1">
                <a:solidFill>
                  <a:srgbClr val="FF0000"/>
                </a:solidFill>
                <a:latin typeface="新宋体" panose="02010609030101010101" charset="-122"/>
                <a:ea typeface="新宋体" panose="02010609030101010101" charset="-122"/>
                <a:cs typeface="新宋体" panose="02010609030101010101" charset="-122"/>
              </a:rPr>
              <a:t>变形</a:t>
            </a:r>
            <a:r>
              <a:rPr lang="en-US" altLang="zh-CN" sz="2400" b="1">
                <a:solidFill>
                  <a:srgbClr val="FF0000"/>
                </a:solidFill>
                <a:latin typeface="新宋体" panose="02010609030101010101" charset="-122"/>
                <a:ea typeface="新宋体" panose="02010609030101010101" charset="-122"/>
                <a:cs typeface="新宋体" panose="02010609030101010101" charset="-122"/>
              </a:rPr>
              <a:t>”</a:t>
            </a:r>
            <a:r>
              <a:rPr lang="zh-CN" altLang="en-US" sz="2400" b="1">
                <a:solidFill>
                  <a:srgbClr val="FF0000"/>
                </a:solidFill>
                <a:latin typeface="新宋体" panose="02010609030101010101" charset="-122"/>
                <a:ea typeface="新宋体" panose="02010609030101010101" charset="-122"/>
                <a:cs typeface="新宋体" panose="02010609030101010101" charset="-122"/>
              </a:rPr>
              <a:t>的是从人变为虫的格里高尔，</a:t>
            </a:r>
            <a:r>
              <a:rPr lang="zh-CN" altLang="en-US" sz="2400" b="1">
                <a:latin typeface="新宋体" panose="02010609030101010101" charset="-122"/>
                <a:ea typeface="新宋体" panose="02010609030101010101" charset="-122"/>
                <a:cs typeface="新宋体" panose="02010609030101010101" charset="-122"/>
              </a:rPr>
              <a:t>然而，格里高尔的精神世界，他的责任感，对家人的尊敬，特别是对妹妹的爱，是由始至终都坚毅不变的。</a:t>
            </a:r>
            <a:r>
              <a:rPr lang="zh-CN" altLang="en-US" sz="2400" b="1">
                <a:solidFill>
                  <a:srgbClr val="FF0000"/>
                </a:solidFill>
                <a:latin typeface="新宋体" panose="02010609030101010101" charset="-122"/>
                <a:ea typeface="新宋体" panose="02010609030101010101" charset="-122"/>
                <a:cs typeface="新宋体" panose="02010609030101010101" charset="-122"/>
              </a:rPr>
              <a:t>反而是家庭的另外三个成员在整个过程中经历着起伏的“思想变形”。</a:t>
            </a:r>
            <a:endParaRPr lang="zh-CN" altLang="en-US" sz="2400" b="1">
              <a:solidFill>
                <a:srgbClr val="FF0000"/>
              </a:solidFill>
              <a:latin typeface="新宋体" panose="02010609030101010101" charset="-122"/>
              <a:ea typeface="新宋体" panose="02010609030101010101" charset="-122"/>
              <a:cs typeface="新宋体" panose="02010609030101010101" charset="-122"/>
            </a:endParaRPr>
          </a:p>
          <a:p>
            <a:pPr marL="0" indent="0">
              <a:buNone/>
            </a:pPr>
            <a:r>
              <a:rPr lang="zh-CN" altLang="en-US" sz="2400" b="1">
                <a:latin typeface="新宋体" panose="02010609030101010101" charset="-122"/>
                <a:ea typeface="新宋体" panose="02010609030101010101" charset="-122"/>
                <a:cs typeface="新宋体" panose="02010609030101010101" charset="-122"/>
              </a:rPr>
              <a:t>《变形记》用表面的荒诞不经，来诉说作者自己内心的生活理想，蕴涵了丰富而深刻的内容。首先，它表现了作者</a:t>
            </a:r>
            <a:r>
              <a:rPr lang="zh-CN" altLang="en-US" sz="2400" b="1">
                <a:solidFill>
                  <a:srgbClr val="FF0000"/>
                </a:solidFill>
                <a:latin typeface="新宋体" panose="02010609030101010101" charset="-122"/>
                <a:ea typeface="新宋体" panose="02010609030101010101" charset="-122"/>
                <a:cs typeface="新宋体" panose="02010609030101010101" charset="-122"/>
              </a:rPr>
              <a:t>对于被社会同化的内心忧虑</a:t>
            </a:r>
            <a:r>
              <a:rPr lang="zh-CN" altLang="en-US" sz="2400" b="1">
                <a:latin typeface="新宋体" panose="02010609030101010101" charset="-122"/>
                <a:ea typeface="新宋体" panose="02010609030101010101" charset="-122"/>
                <a:cs typeface="新宋体" panose="02010609030101010101" charset="-122"/>
              </a:rPr>
              <a:t>。其次，作品还表现了在现代社会里人</a:t>
            </a:r>
            <a:r>
              <a:rPr lang="zh-CN" altLang="en-US" sz="2400" b="1">
                <a:solidFill>
                  <a:srgbClr val="FF0000"/>
                </a:solidFill>
                <a:latin typeface="新宋体" panose="02010609030101010101" charset="-122"/>
                <a:ea typeface="新宋体" panose="02010609030101010101" charset="-122"/>
                <a:cs typeface="新宋体" panose="02010609030101010101" charset="-122"/>
              </a:rPr>
              <a:t>对生活压力的畏惧和逃避</a:t>
            </a:r>
            <a:r>
              <a:rPr lang="zh-CN" altLang="en-US" sz="2400" b="1">
                <a:latin typeface="新宋体" panose="02010609030101010101" charset="-122"/>
                <a:ea typeface="新宋体" panose="02010609030101010101" charset="-122"/>
                <a:cs typeface="新宋体" panose="02010609030101010101" charset="-122"/>
              </a:rPr>
              <a:t>。最后，作者表达了</a:t>
            </a:r>
            <a:r>
              <a:rPr lang="zh-CN" altLang="en-US" sz="2400" b="1">
                <a:solidFill>
                  <a:srgbClr val="FF0000"/>
                </a:solidFill>
                <a:latin typeface="新宋体" panose="02010609030101010101" charset="-122"/>
                <a:ea typeface="新宋体" panose="02010609030101010101" charset="-122"/>
                <a:cs typeface="新宋体" panose="02010609030101010101" charset="-122"/>
              </a:rPr>
              <a:t>对于命运无力改写的强烈苦恼与愤慨</a:t>
            </a:r>
            <a:r>
              <a:rPr lang="zh-CN" altLang="en-US" sz="2400" b="1">
                <a:latin typeface="新宋体" panose="02010609030101010101" charset="-122"/>
                <a:ea typeface="新宋体" panose="02010609030101010101" charset="-122"/>
                <a:cs typeface="新宋体" panose="02010609030101010101" charset="-122"/>
              </a:rPr>
              <a:t>。</a:t>
            </a:r>
            <a:endParaRPr lang="zh-CN" altLang="en-US" sz="2400" b="1">
              <a:latin typeface="新宋体" panose="02010609030101010101" charset="-122"/>
              <a:ea typeface="新宋体" panose="02010609030101010101" charset="-122"/>
              <a:cs typeface="新宋体" panose="02010609030101010101" charset="-122"/>
            </a:endParaRPr>
          </a:p>
        </p:txBody>
      </p:sp>
      <p:sp>
        <p:nvSpPr>
          <p:cNvPr id="5" name="标题 4"/>
          <p:cNvSpPr>
            <a:spLocks noGrp="1"/>
          </p:cNvSpPr>
          <p:nvPr>
            <p:ph type="title"/>
          </p:nvPr>
        </p:nvSpPr>
        <p:spPr>
          <a:xfrm>
            <a:off x="669925" y="443230"/>
            <a:ext cx="10852150" cy="662940"/>
          </a:xfrm>
        </p:spPr>
        <p:style>
          <a:lnRef idx="1">
            <a:schemeClr val="accent1"/>
          </a:lnRef>
          <a:fillRef idx="2">
            <a:schemeClr val="accent1"/>
          </a:fillRef>
          <a:effectRef idx="1">
            <a:schemeClr val="accent1"/>
          </a:effectRef>
          <a:fontRef idx="minor">
            <a:schemeClr val="dk1"/>
          </a:fontRef>
        </p:style>
        <p:txBody>
          <a:bodyPr/>
          <a:lstStyle/>
          <a:p>
            <a:pPr algn="ctr"/>
            <a:r>
              <a:rPr lang="zh-CN" altLang="en-US" sz="3600">
                <a:latin typeface="华文中宋" panose="02010600040101010101" charset="-122"/>
                <a:ea typeface="华文中宋" panose="02010600040101010101" charset="-122"/>
              </a:rPr>
              <a:t>二、主题意义</a:t>
            </a:r>
            <a:endParaRPr lang="zh-CN" altLang="en-US" sz="3600">
              <a:latin typeface="华文中宋" panose="02010600040101010101" charset="-122"/>
              <a:ea typeface="华文中宋" panose="02010600040101010101" charset="-122"/>
            </a:endParaRPr>
          </a:p>
        </p:txBody>
      </p:sp>
    </p:spTree>
    <p:custDataLst>
      <p:tags r:id="rId2"/>
    </p:custDataLst>
  </p:cSld>
  <p:clrMapOvr>
    <a:masterClrMapping/>
  </p:clrMapOvr>
  <p:transition/>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669925" y="636270"/>
            <a:ext cx="10852785" cy="5198745"/>
          </a:xfrm>
          <a:solidFill>
            <a:srgbClr val="F3EFED"/>
          </a:solidFill>
          <a:ln>
            <a:solidFill>
              <a:schemeClr val="accent1"/>
            </a:solidFill>
          </a:ln>
        </p:spPr>
        <p:txBody>
          <a:bodyPr/>
          <a:lstStyle/>
          <a:p>
            <a:pPr marL="0" indent="0">
              <a:buNone/>
            </a:pPr>
            <a:r>
              <a:rPr lang="en-US" altLang="zh-CN" sz="2800" b="1">
                <a:latin typeface="新宋体" panose="02010609030101010101" charset="-122"/>
                <a:ea typeface="新宋体" panose="02010609030101010101" charset="-122"/>
                <a:cs typeface="新宋体" panose="02010609030101010101" charset="-122"/>
              </a:rPr>
              <a:t>2</a:t>
            </a:r>
            <a:r>
              <a:rPr sz="2800" b="1">
                <a:latin typeface="新宋体" panose="02010609030101010101" charset="-122"/>
                <a:ea typeface="新宋体" panose="02010609030101010101" charset="-122"/>
                <a:cs typeface="新宋体" panose="02010609030101010101" charset="-122"/>
              </a:rPr>
              <a:t>、对社会异化、人性异化的谴责。</a:t>
            </a:r>
            <a:endParaRPr sz="2800" b="1">
              <a:latin typeface="新宋体" panose="02010609030101010101" charset="-122"/>
              <a:ea typeface="新宋体" panose="02010609030101010101" charset="-122"/>
              <a:cs typeface="新宋体" panose="02010609030101010101" charset="-122"/>
            </a:endParaRPr>
          </a:p>
          <a:p>
            <a:pPr marL="0" indent="0">
              <a:lnSpc>
                <a:spcPct val="100000"/>
              </a:lnSpc>
              <a:buNone/>
            </a:pPr>
            <a:r>
              <a:rPr sz="2400" b="1">
                <a:latin typeface="新宋体" panose="02010609030101010101" charset="-122"/>
                <a:ea typeface="新宋体" panose="02010609030101010101" charset="-122"/>
                <a:cs typeface="新宋体" panose="02010609030101010101" charset="-122"/>
              </a:rPr>
              <a:t>《变形记》情节荒诞、离奇突兀，同样包含了深层寓意和许多哲理，主要表现为异化主题，</a:t>
            </a:r>
            <a:r>
              <a:rPr sz="2400" b="1">
                <a:solidFill>
                  <a:srgbClr val="FF0000"/>
                </a:solidFill>
                <a:latin typeface="新宋体" panose="02010609030101010101" charset="-122"/>
                <a:ea typeface="新宋体" panose="02010609030101010101" charset="-122"/>
                <a:cs typeface="新宋体" panose="02010609030101010101" charset="-122"/>
              </a:rPr>
              <a:t>向读者展示资本主义社会里人的异化图景。</a:t>
            </a:r>
            <a:r>
              <a:rPr sz="2400" b="1">
                <a:latin typeface="新宋体" panose="02010609030101010101" charset="-122"/>
                <a:ea typeface="新宋体" panose="02010609030101010101" charset="-122"/>
                <a:cs typeface="新宋体" panose="02010609030101010101" charset="-122"/>
              </a:rPr>
              <a:t>格里高尔变形前的生活是很艰辛的，长年累月在外推销产品，常受老板申斥，又怕被解聘，同事说长道短，在这样的环境中是活得很累的。并且，残酷的现实将他这种受压抑受欺侮的最起码的生存资格也剥夺了，将他异化成了一只不能自食其力的大甲虫。尽管他曾经“竭尽全力”攒钱，让全家人过着“甜蜜温暖”的日子，但变形后最终还是被亲人唾弃，成了一具“又干又瘪”的尸体。格里高尔的人性被扭曲、人格被分裂，完全感觉不到自我的存在，在世界上多生存一天就多忍受一天的痛苦，他至临死前也摆脱不了一股无法抵御的异化力量的笼罩。</a:t>
            </a:r>
            <a:r>
              <a:rPr sz="2800" b="1">
                <a:solidFill>
                  <a:srgbClr val="FF0000"/>
                </a:solidFill>
                <a:latin typeface="新宋体" panose="02010609030101010101" charset="-122"/>
                <a:ea typeface="新宋体" panose="02010609030101010101" charset="-122"/>
                <a:cs typeface="新宋体" panose="02010609030101010101" charset="-122"/>
              </a:rPr>
              <a:t>在现实生活中，人自然异化成了“非人”，成了身不由己的物（如甲虫等物），人成了物的“奴隶” 。</a:t>
            </a:r>
            <a:endParaRPr sz="2800" b="1">
              <a:solidFill>
                <a:srgbClr val="FF0000"/>
              </a:solidFill>
              <a:latin typeface="新宋体" panose="02010609030101010101" charset="-122"/>
              <a:ea typeface="新宋体" panose="02010609030101010101" charset="-122"/>
              <a:cs typeface="新宋体" panose="02010609030101010101" charset="-122"/>
            </a:endParaRPr>
          </a:p>
        </p:txBody>
      </p:sp>
    </p:spTree>
    <p:custDataLst>
      <p:tags r:id="rId2"/>
    </p:custDataLst>
  </p:cSld>
  <p:clrMapOvr>
    <a:masterClrMapping/>
  </p:clrMapOvr>
  <p:transition/>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669925" y="1000760"/>
            <a:ext cx="10852785" cy="4834255"/>
          </a:xfrm>
          <a:solidFill>
            <a:srgbClr val="F3EFED"/>
          </a:solidFill>
          <a:ln>
            <a:solidFill>
              <a:schemeClr val="accent1"/>
            </a:solidFill>
          </a:ln>
        </p:spPr>
        <p:txBody>
          <a:bodyPr/>
          <a:lstStyle/>
          <a:p>
            <a:pPr marL="0" indent="0">
              <a:buNone/>
            </a:pPr>
            <a:r>
              <a:rPr lang="en-US" altLang="zh-CN" sz="3200" b="1">
                <a:latin typeface="新宋体" panose="02010609030101010101" charset="-122"/>
                <a:ea typeface="新宋体" panose="02010609030101010101" charset="-122"/>
                <a:cs typeface="新宋体" panose="02010609030101010101" charset="-122"/>
              </a:rPr>
              <a:t>3</a:t>
            </a:r>
            <a:r>
              <a:rPr sz="3200" b="1">
                <a:latin typeface="新宋体" panose="02010609030101010101" charset="-122"/>
                <a:ea typeface="新宋体" panose="02010609030101010101" charset="-122"/>
                <a:cs typeface="新宋体" panose="02010609030101010101" charset="-122"/>
              </a:rPr>
              <a:t>、亲情在金钱腐蚀下沦丧</a:t>
            </a:r>
            <a:endParaRPr sz="3200" b="1">
              <a:latin typeface="新宋体" panose="02010609030101010101" charset="-122"/>
              <a:ea typeface="新宋体" panose="02010609030101010101" charset="-122"/>
              <a:cs typeface="新宋体" panose="02010609030101010101" charset="-122"/>
            </a:endParaRPr>
          </a:p>
          <a:p>
            <a:pPr marL="0" indent="0">
              <a:buNone/>
            </a:pPr>
            <a:r>
              <a:rPr sz="2400" b="1">
                <a:latin typeface="新宋体" panose="02010609030101010101" charset="-122"/>
                <a:ea typeface="新宋体" panose="02010609030101010101" charset="-122"/>
                <a:cs typeface="新宋体" panose="02010609030101010101" charset="-122"/>
              </a:rPr>
              <a:t>格里高尔的生活遭遇就是对拜金主义的无情鞭笞和批判。通过对格里高尔变形之后的种种遭遇的叙述，小说展示了弥漫整个社会的金钱至上之风，人们将金钱、财富视为最高追求。卡夫卡的《变形记》集中展现了格里高尔在</a:t>
            </a:r>
            <a:r>
              <a:rPr sz="2400" b="1">
                <a:solidFill>
                  <a:srgbClr val="FF0000"/>
                </a:solidFill>
                <a:latin typeface="新宋体" panose="02010609030101010101" charset="-122"/>
                <a:ea typeface="新宋体" panose="02010609030101010101" charset="-122"/>
                <a:cs typeface="新宋体" panose="02010609030101010101" charset="-122"/>
              </a:rPr>
              <a:t>感情冷漠、亲情沦丧</a:t>
            </a:r>
            <a:r>
              <a:rPr sz="2400" b="1">
                <a:latin typeface="新宋体" panose="02010609030101010101" charset="-122"/>
                <a:ea typeface="新宋体" panose="02010609030101010101" charset="-122"/>
                <a:cs typeface="新宋体" panose="02010609030101010101" charset="-122"/>
              </a:rPr>
              <a:t>的家庭中的遭遇。而这种生活境遇正是卡夫卡自己的亲身遭遇，给他带来了一系列真实的情感体验。</a:t>
            </a:r>
            <a:endParaRPr sz="2400" b="1">
              <a:latin typeface="新宋体" panose="02010609030101010101" charset="-122"/>
              <a:ea typeface="新宋体" panose="02010609030101010101" charset="-122"/>
              <a:cs typeface="新宋体" panose="02010609030101010101" charset="-122"/>
            </a:endParaRPr>
          </a:p>
          <a:p>
            <a:pPr marL="0" indent="0">
              <a:buNone/>
            </a:pPr>
            <a:r>
              <a:rPr sz="2400" b="1">
                <a:latin typeface="新宋体" panose="02010609030101010101" charset="-122"/>
                <a:ea typeface="新宋体" panose="02010609030101010101" charset="-122"/>
                <a:cs typeface="新宋体" panose="02010609030101010101" charset="-122"/>
              </a:rPr>
              <a:t>在小说中，格里高尔在变形之后，首先的反应不是担心自己的健康状况，而是担心公司会不会因此而解雇他，</a:t>
            </a:r>
            <a:r>
              <a:rPr sz="2400" b="1">
                <a:solidFill>
                  <a:srgbClr val="FF0000"/>
                </a:solidFill>
                <a:latin typeface="新宋体" panose="02010609030101010101" charset="-122"/>
                <a:ea typeface="新宋体" panose="02010609030101010101" charset="-122"/>
                <a:cs typeface="新宋体" panose="02010609030101010101" charset="-122"/>
              </a:rPr>
              <a:t>这种为家庭考虑的行为与他父母的行为形成了强烈的对比。</a:t>
            </a:r>
            <a:endParaRPr sz="2400" b="1">
              <a:solidFill>
                <a:srgbClr val="FF0000"/>
              </a:solidFill>
              <a:latin typeface="新宋体" panose="02010609030101010101" charset="-122"/>
              <a:ea typeface="新宋体" panose="02010609030101010101" charset="-122"/>
              <a:cs typeface="新宋体" panose="02010609030101010101" charset="-122"/>
            </a:endParaRPr>
          </a:p>
        </p:txBody>
      </p:sp>
    </p:spTree>
    <p:custDataLst>
      <p:tags r:id="rId2"/>
    </p:custDataLst>
  </p:cSld>
  <p:clrMapOvr>
    <a:masterClrMapping/>
  </p:clrMapOvr>
  <p:transition/>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pic>
        <p:nvPicPr>
          <p:cNvPr id="4" name="内容占位符 3"/>
          <p:cNvPicPr>
            <a:picLocks noChangeAspect="1"/>
          </p:cNvPicPr>
          <p:nvPr>
            <p:ph idx="1"/>
          </p:nvPr>
        </p:nvPicPr>
        <p:blipFill>
          <a:blip r:embed="rId2"/>
          <a:stretch>
            <a:fillRect/>
          </a:stretch>
        </p:blipFill>
        <p:spPr>
          <a:xfrm>
            <a:off x="2338705" y="952500"/>
            <a:ext cx="7513320" cy="5388610"/>
          </a:xfrm>
          <a:prstGeom prst="rect">
            <a:avLst/>
          </a:prstGeom>
        </p:spPr>
      </p:pic>
    </p:spTree>
    <p:custDataLst>
      <p:tags r:id="rId3"/>
    </p:custDataLst>
  </p:cSld>
  <p:clrMapOvr>
    <a:masterClrMapping/>
  </p:clrMapOvr>
  <p:transition/>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69925" y="443230"/>
            <a:ext cx="10852150" cy="822325"/>
          </a:xfrm>
        </p:spPr>
        <p:style>
          <a:lnRef idx="1">
            <a:schemeClr val="accent1"/>
          </a:lnRef>
          <a:fillRef idx="2">
            <a:schemeClr val="accent1"/>
          </a:fillRef>
          <a:effectRef idx="1">
            <a:schemeClr val="accent1"/>
          </a:effectRef>
          <a:fontRef idx="minor">
            <a:schemeClr val="dk1"/>
          </a:fontRef>
        </p:style>
        <p:txBody>
          <a:bodyPr/>
          <a:lstStyle/>
          <a:p>
            <a:pPr algn="ctr"/>
            <a:r>
              <a:rPr lang="zh-CN" altLang="en-US" sz="4000">
                <a:latin typeface="华文中宋" panose="02010600040101010101" charset="-122"/>
                <a:ea typeface="华文中宋" panose="02010600040101010101" charset="-122"/>
              </a:rPr>
              <a:t>三、写作特色</a:t>
            </a:r>
            <a:endParaRPr lang="zh-CN" altLang="en-US" sz="4000">
              <a:latin typeface="华文中宋" panose="02010600040101010101" charset="-122"/>
              <a:ea typeface="华文中宋" panose="02010600040101010101" charset="-122"/>
            </a:endParaRPr>
          </a:p>
        </p:txBody>
      </p:sp>
      <p:sp>
        <p:nvSpPr>
          <p:cNvPr id="3" name="内容占位符 2"/>
          <p:cNvSpPr>
            <a:spLocks noGrp="1"/>
          </p:cNvSpPr>
          <p:nvPr>
            <p:ph idx="1"/>
          </p:nvPr>
        </p:nvSpPr>
        <p:spPr>
          <a:xfrm>
            <a:off x="669925" y="1265555"/>
            <a:ext cx="10852150" cy="4535170"/>
          </a:xfrm>
          <a:solidFill>
            <a:srgbClr val="F3EFED"/>
          </a:solidFill>
        </p:spPr>
        <p:txBody>
          <a:bodyPr/>
          <a:lstStyle/>
          <a:p>
            <a:pPr marL="0" indent="0">
              <a:buNone/>
            </a:pPr>
            <a:r>
              <a:rPr lang="en-US" altLang="zh-CN" sz="3200" b="1">
                <a:solidFill>
                  <a:srgbClr val="FF0000"/>
                </a:solidFill>
                <a:latin typeface="华文中宋" panose="02010600040101010101" charset="-122"/>
                <a:ea typeface="华文中宋" panose="02010600040101010101" charset="-122"/>
                <a:cs typeface="华文中宋" panose="02010600040101010101" charset="-122"/>
              </a:rPr>
              <a:t>1</a:t>
            </a:r>
            <a:r>
              <a:rPr sz="3200" b="1">
                <a:solidFill>
                  <a:srgbClr val="FF0000"/>
                </a:solidFill>
                <a:latin typeface="华文中宋" panose="02010600040101010101" charset="-122"/>
                <a:ea typeface="华文中宋" panose="02010600040101010101" charset="-122"/>
                <a:cs typeface="华文中宋" panose="02010600040101010101" charset="-122"/>
              </a:rPr>
              <a:t>、叙述视角：</a:t>
            </a:r>
            <a:r>
              <a:rPr sz="2800">
                <a:latin typeface="华文中宋" panose="02010600040101010101" charset="-122"/>
                <a:ea typeface="华文中宋" panose="02010600040101010101" charset="-122"/>
                <a:cs typeface="华文中宋" panose="02010600040101010101" charset="-122"/>
              </a:rPr>
              <a:t>内外模糊的叙事视角。</a:t>
            </a:r>
            <a:r>
              <a:rPr sz="2400">
                <a:latin typeface="华文中宋" panose="02010600040101010101" charset="-122"/>
                <a:ea typeface="华文中宋" panose="02010600040101010101" charset="-122"/>
                <a:cs typeface="华文中宋" panose="02010600040101010101" charset="-122"/>
                <a:sym typeface="+mn-ea"/>
              </a:rPr>
              <a:t>所谓“外视角”，即观察者处于故事之外；所谓“内视角”，即观察者处于故事之内。</a:t>
            </a:r>
            <a:endParaRPr sz="2400">
              <a:latin typeface="华文中宋" panose="02010600040101010101" charset="-122"/>
              <a:ea typeface="华文中宋" panose="02010600040101010101" charset="-122"/>
              <a:cs typeface="华文中宋" panose="02010600040101010101" charset="-122"/>
            </a:endParaRPr>
          </a:p>
          <a:p>
            <a:pPr marL="0" indent="0">
              <a:buNone/>
            </a:pPr>
            <a:r>
              <a:rPr sz="2400">
                <a:latin typeface="华文中宋" panose="02010600040101010101" charset="-122"/>
                <a:ea typeface="华文中宋" panose="02010600040101010101" charset="-122"/>
                <a:cs typeface="华文中宋" panose="02010600040101010101" charset="-122"/>
              </a:rPr>
              <a:t>小说的第一段先由叙述者引出当格里高尔从烦躁不安的梦中醒来时，发现他在床上变成了一个巨大的甲虫。然后通过格里高尔自己的眼睛看到自己变成一只大甲虫。这里显然存在着两种视角，第一种是“外视角”，第二种是“内视角”。</a:t>
            </a:r>
            <a:endParaRPr sz="2400">
              <a:latin typeface="华文中宋" panose="02010600040101010101" charset="-122"/>
              <a:ea typeface="华文中宋" panose="02010600040101010101" charset="-122"/>
              <a:cs typeface="华文中宋" panose="02010600040101010101" charset="-122"/>
            </a:endParaRPr>
          </a:p>
          <a:p>
            <a:pPr marL="0" indent="0">
              <a:buNone/>
            </a:pPr>
            <a:r>
              <a:rPr sz="2800">
                <a:solidFill>
                  <a:srgbClr val="FF0000"/>
                </a:solidFill>
                <a:latin typeface="华文中宋" panose="02010600040101010101" charset="-122"/>
                <a:ea typeface="华文中宋" panose="02010600040101010101" charset="-122"/>
                <a:cs typeface="华文中宋" panose="02010600040101010101" charset="-122"/>
              </a:rPr>
              <a:t>《变形记》以内视角为主。但外聚焦的叙述者视角始终存在，并且两种叙述视角之间自由地转换。</a:t>
            </a:r>
            <a:endParaRPr sz="2800">
              <a:solidFill>
                <a:srgbClr val="FF0000"/>
              </a:solidFill>
              <a:latin typeface="华文中宋" panose="02010600040101010101" charset="-122"/>
              <a:ea typeface="华文中宋" panose="02010600040101010101" charset="-122"/>
              <a:cs typeface="华文中宋" panose="02010600040101010101" charset="-122"/>
            </a:endParaRPr>
          </a:p>
        </p:txBody>
      </p:sp>
    </p:spTree>
    <p:custDataLst>
      <p:tags r:id="rId2"/>
    </p:custDataLst>
  </p:cSld>
  <p:clrMapOvr>
    <a:masterClrMapping/>
  </p:clrMapOvr>
  <p:transition/>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669925" y="568325"/>
            <a:ext cx="10852150" cy="5232400"/>
          </a:xfrm>
          <a:solidFill>
            <a:srgbClr val="F3EFED"/>
          </a:solidFill>
        </p:spPr>
        <p:txBody>
          <a:bodyPr/>
          <a:lstStyle/>
          <a:p>
            <a:pPr marL="0" indent="0">
              <a:buNone/>
            </a:pPr>
            <a:r>
              <a:rPr lang="en-US" altLang="zh-CN" sz="3200" b="1">
                <a:solidFill>
                  <a:srgbClr val="FF0000"/>
                </a:solidFill>
                <a:latin typeface="华文中宋" panose="02010600040101010101" charset="-122"/>
                <a:ea typeface="华文中宋" panose="02010600040101010101" charset="-122"/>
                <a:cs typeface="华文中宋" panose="02010600040101010101" charset="-122"/>
              </a:rPr>
              <a:t>2</a:t>
            </a:r>
            <a:r>
              <a:rPr sz="3200" b="1">
                <a:solidFill>
                  <a:srgbClr val="FF0000"/>
                </a:solidFill>
                <a:latin typeface="华文中宋" panose="02010600040101010101" charset="-122"/>
                <a:ea typeface="华文中宋" panose="02010600040101010101" charset="-122"/>
                <a:cs typeface="华文中宋" panose="02010600040101010101" charset="-122"/>
              </a:rPr>
              <a:t>、</a:t>
            </a:r>
            <a:r>
              <a:rPr lang="en-US" altLang="zh-CN" sz="3200" b="1">
                <a:solidFill>
                  <a:srgbClr val="FF0000"/>
                </a:solidFill>
                <a:latin typeface="华文中宋" panose="02010600040101010101" charset="-122"/>
                <a:ea typeface="华文中宋" panose="02010600040101010101" charset="-122"/>
                <a:cs typeface="华文中宋" panose="02010600040101010101" charset="-122"/>
              </a:rPr>
              <a:t>平淡叙述</a:t>
            </a:r>
            <a:r>
              <a:rPr sz="3200" b="1">
                <a:solidFill>
                  <a:srgbClr val="FF0000"/>
                </a:solidFill>
                <a:latin typeface="华文中宋" panose="02010600040101010101" charset="-122"/>
                <a:ea typeface="华文中宋" panose="02010600040101010101" charset="-122"/>
                <a:cs typeface="华文中宋" panose="02010600040101010101" charset="-122"/>
              </a:rPr>
              <a:t>。</a:t>
            </a:r>
            <a:r>
              <a:rPr lang="en-US" altLang="zh-CN" sz="2800">
                <a:latin typeface="华文中宋" panose="02010600040101010101" charset="-122"/>
                <a:ea typeface="华文中宋" panose="02010600040101010101" charset="-122"/>
                <a:cs typeface="华文中宋" panose="02010600040101010101" charset="-122"/>
              </a:rPr>
              <a:t>没有谁能象卡夫卡那样，用如此平淡安详的笔调，来表述变形这种不可思议、荒诞无稽的事情了。</a:t>
            </a:r>
            <a:endParaRPr lang="en-US" altLang="zh-CN" sz="2800">
              <a:latin typeface="华文中宋" panose="02010600040101010101" charset="-122"/>
              <a:ea typeface="华文中宋" panose="02010600040101010101" charset="-122"/>
              <a:cs typeface="华文中宋" panose="02010600040101010101" charset="-122"/>
            </a:endParaRPr>
          </a:p>
          <a:p>
            <a:pPr marL="0" indent="0">
              <a:buNone/>
            </a:pPr>
            <a:r>
              <a:rPr lang="en-US" altLang="zh-CN" sz="2400">
                <a:latin typeface="华文中宋" panose="02010600040101010101" charset="-122"/>
                <a:ea typeface="华文中宋" panose="02010600040101010101" charset="-122"/>
                <a:cs typeface="华文中宋" panose="02010600040101010101" charset="-122"/>
              </a:rPr>
              <a:t>《变形记》除了“人变甲虫”这一荒诞事件之外，主人公和其他人物的音容笑貌和心理逻辑，都符合人类现实生活的特征。他以虚妄的形式来反映生活真实，把细节的真实描写与象征性的隐喻和漫画式的夸张融于一炉；心理刻划细腻，人物形象鲜明，只叙不议，用不动声色的文字表达出强烈的感情。叙述简洁、平淡，小说的寓言性质使这一笔法更显突出，这与小说故事本身的平淡无华及作者一贯的冷漠风格很有关系。这种平淡冷漠的叙述语调，对于表现主人公的痛苦和困惑感，体现作品的主题，无疑都是适当的和必要的。 </a:t>
            </a:r>
            <a:endParaRPr lang="en-US" altLang="zh-CN" sz="2400">
              <a:latin typeface="华文中宋" panose="02010600040101010101" charset="-122"/>
              <a:ea typeface="华文中宋" panose="02010600040101010101" charset="-122"/>
              <a:cs typeface="华文中宋" panose="02010600040101010101" charset="-122"/>
            </a:endParaRPr>
          </a:p>
        </p:txBody>
      </p:sp>
    </p:spTree>
    <p:custDataLst>
      <p:tags r:id="rId2"/>
    </p:custDataLst>
  </p:cSld>
  <p:clrMapOvr>
    <a:masterClrMapping/>
  </p:clrMapOvr>
  <p:transition/>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6"/>
          <a:tile tx="0" ty="0" sx="100000" sy="100000" flip="none" algn="tl"/>
        </a:blipFill>
        <a:effectLst/>
      </p:bgPr>
    </p:bg>
    <p:spTree>
      <p:nvGrpSpPr>
        <p:cNvPr id="1" name=""/>
        <p:cNvGrpSpPr/>
        <p:nvPr/>
      </p:nvGrpSpPr>
      <p:grpSpPr>
        <a:xfrm>
          <a:off x="0" y="0"/>
          <a:ext cx="0" cy="0"/>
        </a:xfrm>
      </p:grpSpPr>
      <p:sp>
        <p:nvSpPr>
          <p:cNvPr id="3" name="标题 2"/>
          <p:cNvSpPr>
            <a:spLocks noGrp="1"/>
          </p:cNvSpPr>
          <p:nvPr>
            <p:ph type="title"/>
            <p:custDataLst>
              <p:tags r:id="rId4"/>
            </p:custDataLst>
          </p:nvPr>
        </p:nvSpPr>
        <p:spPr>
          <a:xfrm>
            <a:off x="1281430" y="774700"/>
            <a:ext cx="9900285" cy="723900"/>
          </a:xfrm>
          <a:solidFill>
            <a:srgbClr val="C4C3D5"/>
          </a:solidFill>
        </p:spPr>
        <p:txBody>
          <a:bodyPr>
            <a:noAutofit/>
          </a:bodyPr>
          <a:lstStyle/>
          <a:p>
            <a:pPr algn="ctr"/>
            <a:r>
              <a:rPr lang="zh-CN" altLang="en-US" sz="480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cs typeface="华文中宋" panose="02010600040101010101" charset="-122"/>
                <a:sym typeface="+mn-ea"/>
              </a:rPr>
              <a:t>学习内容</a:t>
            </a:r>
            <a:endParaRPr lang="zh-CN" altLang="zh-CN" sz="4800">
              <a:solidFill>
                <a:schemeClr val="tx1">
                  <a:lumMod val="85000"/>
                  <a:lumOff val="15000"/>
                </a:schemeClr>
              </a:solidFill>
              <a:ea typeface="隶书" panose="02010509060101010101" pitchFamily="49" charset="-122"/>
            </a:endParaRPr>
          </a:p>
        </p:txBody>
      </p:sp>
      <p:sp>
        <p:nvSpPr>
          <p:cNvPr id="4" name="内容占位符 3"/>
          <p:cNvSpPr>
            <a:spLocks noGrp="1"/>
          </p:cNvSpPr>
          <p:nvPr>
            <p:ph sz="quarter" idx="13"/>
            <p:custDataLst>
              <p:tags r:id="rId5"/>
            </p:custDataLst>
          </p:nvPr>
        </p:nvSpPr>
        <p:spPr>
          <a:xfrm>
            <a:off x="1281430" y="1498600"/>
            <a:ext cx="9899650" cy="3933825"/>
          </a:xfrm>
          <a:solidFill>
            <a:srgbClr val="F3EFED"/>
          </a:solidFill>
        </p:spPr>
        <p:txBody>
          <a:bodyPr anchor="ctr" anchorCtr="0">
            <a:normAutofit lnSpcReduction="20000"/>
          </a:bodyPr>
          <a:lstStyle/>
          <a:p>
            <a:pPr marL="0" indent="0">
              <a:buNone/>
            </a:pPr>
            <a:r>
              <a:rPr lang="en-US" altLang="zh-CN" sz="400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cs typeface="华文中宋" panose="02010600040101010101" charset="-122"/>
              </a:rPr>
              <a:t>1</a:t>
            </a:r>
            <a:r>
              <a:rPr lang="zh-CN" altLang="en-US" sz="400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cs typeface="华文中宋" panose="02010600040101010101" charset="-122"/>
              </a:rPr>
              <a:t>、卡夫卡简介和《变形记》故事梗概；</a:t>
            </a:r>
            <a:endParaRPr lang="zh-CN" altLang="en-US" sz="400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cs typeface="华文中宋" panose="02010600040101010101" charset="-122"/>
            </a:endParaRPr>
          </a:p>
          <a:p>
            <a:pPr marL="0" indent="0">
              <a:buNone/>
            </a:pPr>
            <a:r>
              <a:rPr lang="en-US" altLang="zh-CN" sz="400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cs typeface="华文中宋" panose="02010600040101010101" charset="-122"/>
              </a:rPr>
              <a:t>2</a:t>
            </a:r>
            <a:r>
              <a:rPr lang="zh-CN" altLang="en-US" sz="400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cs typeface="华文中宋" panose="02010600040101010101" charset="-122"/>
              </a:rPr>
              <a:t>、阅读节选部分精彩段落；</a:t>
            </a:r>
            <a:endParaRPr lang="zh-CN" altLang="en-US" sz="400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cs typeface="华文中宋" panose="02010600040101010101" charset="-122"/>
            </a:endParaRPr>
          </a:p>
          <a:p>
            <a:pPr marL="0" indent="0">
              <a:buNone/>
            </a:pPr>
            <a:r>
              <a:rPr lang="en-US" altLang="zh-CN" sz="400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cs typeface="华文中宋" panose="02010600040101010101" charset="-122"/>
              </a:rPr>
              <a:t>3</a:t>
            </a:r>
            <a:r>
              <a:rPr lang="zh-CN" altLang="zh-CN" sz="400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cs typeface="华文中宋" panose="02010600040101010101" charset="-122"/>
              </a:rPr>
              <a:t>、从创作背景、主题意义和写作特色等方面，与《促织》作比较分析。</a:t>
            </a:r>
            <a:endParaRPr lang="zh-CN" altLang="zh-CN" sz="400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cs typeface="华文中宋" panose="02010600040101010101" charset="-122"/>
            </a:endParaRPr>
          </a:p>
        </p:txBody>
      </p:sp>
    </p:spTree>
    <p:custDataLst>
      <p:tags r:id="rId7"/>
    </p:custDataLst>
  </p:cSld>
  <p:clrMapOvr>
    <a:masterClrMapping/>
  </p:clrMapOvr>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669925" y="746125"/>
            <a:ext cx="10852150" cy="5018405"/>
          </a:xfrm>
          <a:solidFill>
            <a:srgbClr val="F3EFED"/>
          </a:solidFill>
        </p:spPr>
        <p:txBody>
          <a:bodyPr/>
          <a:lstStyle/>
          <a:p>
            <a:pPr marL="0" indent="0">
              <a:buNone/>
            </a:pPr>
            <a:r>
              <a:rPr lang="en-US" altLang="zh-CN" sz="3200" b="1">
                <a:solidFill>
                  <a:srgbClr val="FF0000"/>
                </a:solidFill>
                <a:latin typeface="华文中宋" panose="02010600040101010101" charset="-122"/>
                <a:ea typeface="华文中宋" panose="02010600040101010101" charset="-122"/>
                <a:cs typeface="华文中宋" panose="02010600040101010101" charset="-122"/>
                <a:sym typeface="+mn-ea"/>
              </a:rPr>
              <a:t>3</a:t>
            </a:r>
            <a:r>
              <a:rPr sz="3200" b="1">
                <a:solidFill>
                  <a:srgbClr val="FF0000"/>
                </a:solidFill>
                <a:latin typeface="华文中宋" panose="02010600040101010101" charset="-122"/>
                <a:ea typeface="华文中宋" panose="02010600040101010101" charset="-122"/>
                <a:cs typeface="华文中宋" panose="02010600040101010101" charset="-122"/>
                <a:sym typeface="+mn-ea"/>
              </a:rPr>
              <a:t>、象征手法</a:t>
            </a:r>
            <a:endParaRPr sz="3600">
              <a:latin typeface="华文中宋" panose="02010600040101010101" charset="-122"/>
              <a:ea typeface="华文中宋" panose="02010600040101010101" charset="-122"/>
              <a:cs typeface="华文中宋" panose="02010600040101010101" charset="-122"/>
              <a:sym typeface="+mn-ea"/>
            </a:endParaRPr>
          </a:p>
          <a:p>
            <a:pPr marL="0" indent="0">
              <a:buNone/>
            </a:pPr>
            <a:r>
              <a:rPr sz="2400">
                <a:latin typeface="华文中宋" panose="02010600040101010101" charset="-122"/>
                <a:ea typeface="华文中宋" panose="02010600040101010101" charset="-122"/>
                <a:cs typeface="华文中宋" panose="02010600040101010101" charset="-122"/>
                <a:sym typeface="+mn-ea"/>
              </a:rPr>
              <a:t>卡夫卡正是通过象征手法，让《变形记》在荒诞的情节中揭示出社会人生的现实。</a:t>
            </a:r>
            <a:r>
              <a:rPr lang="zh-CN" altLang="en-US" sz="2400">
                <a:latin typeface="华文中宋" panose="02010600040101010101" charset="-122"/>
                <a:ea typeface="华文中宋" panose="02010600040101010101" charset="-122"/>
                <a:cs typeface="华文中宋" panose="02010600040101010101" charset="-122"/>
              </a:rPr>
              <a:t>小说以主人公变为甲虫这一荒诞故事反映了世人唯利是图、对金钱顶礼膜拜、对真情人性不屑一顾，最终被社会挤压变形的现实，反映了资本主义制度下真实的社会生活。</a:t>
            </a:r>
            <a:endParaRPr lang="zh-CN" altLang="en-US" sz="2400">
              <a:latin typeface="华文中宋" panose="02010600040101010101" charset="-122"/>
              <a:ea typeface="华文中宋" panose="02010600040101010101" charset="-122"/>
              <a:cs typeface="华文中宋" panose="02010600040101010101" charset="-122"/>
            </a:endParaRPr>
          </a:p>
          <a:p>
            <a:pPr marL="0" indent="0">
              <a:buNone/>
            </a:pPr>
            <a:r>
              <a:rPr lang="zh-CN" altLang="en-US" sz="2400">
                <a:latin typeface="华文中宋" panose="02010600040101010101" charset="-122"/>
                <a:ea typeface="华文中宋" panose="02010600040101010101" charset="-122"/>
                <a:cs typeface="华文中宋" panose="02010600040101010101" charset="-122"/>
              </a:rPr>
              <a:t>在《变形记》中，卡夫卡描绘了一个</a:t>
            </a:r>
            <a:r>
              <a:rPr lang="zh-CN" altLang="en-US" sz="2400" b="1">
                <a:solidFill>
                  <a:srgbClr val="FF0000"/>
                </a:solidFill>
                <a:latin typeface="华文中宋" panose="02010600040101010101" charset="-122"/>
                <a:ea typeface="华文中宋" panose="02010600040101010101" charset="-122"/>
                <a:cs typeface="华文中宋" panose="02010600040101010101" charset="-122"/>
              </a:rPr>
              <a:t>寓言式的虚幻世界</a:t>
            </a:r>
            <a:r>
              <a:rPr lang="zh-CN" altLang="en-US" sz="2400">
                <a:latin typeface="华文中宋" panose="02010600040101010101" charset="-122"/>
                <a:ea typeface="华文中宋" panose="02010600040101010101" charset="-122"/>
                <a:cs typeface="华文中宋" panose="02010600040101010101" charset="-122"/>
              </a:rPr>
              <a:t>，象征着真实的现实世界。在这里，象征只是一种方式，揭示、暴露问题才是目的，该部作品真实地表现了黑暗的社会现实给人造成的压力、重负，最后导致人的精神扭曲。 </a:t>
            </a:r>
            <a:endParaRPr lang="zh-CN" altLang="en-US" sz="2400">
              <a:latin typeface="华文中宋" panose="02010600040101010101" charset="-122"/>
              <a:ea typeface="华文中宋" panose="02010600040101010101" charset="-122"/>
              <a:cs typeface="华文中宋" panose="02010600040101010101" charset="-122"/>
            </a:endParaRPr>
          </a:p>
        </p:txBody>
      </p:sp>
    </p:spTree>
    <p:custDataLst>
      <p:tags r:id="rId2"/>
    </p:custDataLst>
  </p:cSld>
  <p:clrMapOvr>
    <a:masterClrMapping/>
  </p:clrMapOvr>
  <p:transition/>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10" name="图片 9"/>
          <p:cNvPicPr>
            <a:picLocks noChangeAspect="1"/>
          </p:cNvPicPr>
          <p:nvPr userDrawn="1">
            <p:custDataLst>
              <p:tags r:id="rId3"/>
            </p:custDataLst>
          </p:nvPr>
        </p:nvPicPr>
        <p:blipFill>
          <a:blip r:embed="rId2"/>
          <a:stretch>
            <a:fillRect/>
          </a:stretch>
        </p:blipFill>
        <p:spPr>
          <a:xfrm flipH="1">
            <a:off x="10613600" y="5602514"/>
            <a:ext cx="1578399" cy="1255486"/>
          </a:xfrm>
          <a:prstGeom prst="rect">
            <a:avLst/>
          </a:prstGeom>
        </p:spPr>
      </p:pic>
      <p:sp>
        <p:nvSpPr>
          <p:cNvPr id="8" name="矩形 7"/>
          <p:cNvSpPr/>
          <p:nvPr userDrawn="1">
            <p:custDataLst>
              <p:tags r:id="rId4"/>
            </p:custDataLst>
          </p:nvPr>
        </p:nvSpPr>
        <p:spPr>
          <a:xfrm>
            <a:off x="0" y="0"/>
            <a:ext cx="4052146" cy="6858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latin typeface="隶书" panose="02010509060101010101" pitchFamily="49" charset="-122"/>
              <a:ea typeface="隶书" panose="02010509060101010101" pitchFamily="49" charset="-122"/>
              <a:sym typeface="+mn-ea"/>
            </a:endParaRPr>
          </a:p>
        </p:txBody>
      </p:sp>
      <p:sp>
        <p:nvSpPr>
          <p:cNvPr id="9" name="矩形 8"/>
          <p:cNvSpPr/>
          <p:nvPr>
            <p:custDataLst>
              <p:tags r:id="rId5"/>
            </p:custDataLst>
          </p:nvPr>
        </p:nvSpPr>
        <p:spPr>
          <a:xfrm>
            <a:off x="457200" y="606117"/>
            <a:ext cx="11277600" cy="5644118"/>
          </a:xfrm>
          <a:prstGeom prst="rect">
            <a:avLst/>
          </a:prstGeom>
          <a:solidFill>
            <a:schemeClr val="bg2"/>
          </a:solidFill>
          <a:ln>
            <a:noFill/>
          </a:ln>
          <a:effectLst>
            <a:outerShdw blurRad="127000" dist="38100" dir="5400000" algn="t"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bg1"/>
              </a:solidFill>
              <a:latin typeface="隶书" panose="02010509060101010101" pitchFamily="49" charset="-122"/>
              <a:ea typeface="隶书" panose="02010509060101010101" pitchFamily="49" charset="-122"/>
            </a:endParaRPr>
          </a:p>
        </p:txBody>
      </p:sp>
      <p:sp>
        <p:nvSpPr>
          <p:cNvPr id="4" name="Title 6"/>
          <p:cNvSpPr txBox="1"/>
          <p:nvPr>
            <p:custDataLst>
              <p:tags r:id="rId6"/>
            </p:custDataLst>
          </p:nvPr>
        </p:nvSpPr>
        <p:spPr>
          <a:xfrm>
            <a:off x="4158615" y="606425"/>
            <a:ext cx="7576185" cy="5643880"/>
          </a:xfrm>
          <a:prstGeom prst="rect">
            <a:avLst/>
          </a:prstGeom>
        </p:spPr>
        <p:style>
          <a:lnRef idx="1">
            <a:schemeClr val="accent2"/>
          </a:lnRef>
          <a:fillRef idx="2">
            <a:schemeClr val="accent2"/>
          </a:fillRef>
          <a:effectRef idx="1">
            <a:schemeClr val="accent2"/>
          </a:effectRef>
          <a:fontRef idx="minor">
            <a:schemeClr val="dk1"/>
          </a:fontRef>
        </p:style>
        <p:txBody>
          <a:bodyPr wrap="square" lIns="72000" tIns="36000" rIns="72000" bIns="108000" anchor="ctr" anchorCtr="1">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algn="ctr" fontAlgn="auto">
              <a:lnSpc>
                <a:spcPct val="100000"/>
              </a:lnSpc>
            </a:pPr>
            <a:r>
              <a:rPr kumimoji="0" lang="zh-CN" altLang="en-US" sz="5400" i="0" u="none" strike="noStrike" kern="1200" cap="none" spc="300" normalizeH="0" noProof="0">
                <a:ln w="3175">
                  <a:noFill/>
                  <a:prstDash val="dash"/>
                </a:ln>
                <a:solidFill>
                  <a:srgbClr val="002060"/>
                </a:solidFill>
                <a:effectLst/>
                <a:uLnTx/>
                <a:uFillTx/>
                <a:latin typeface="华文中宋" panose="02010600040101010101" charset="-122"/>
                <a:ea typeface="华文中宋" panose="02010600040101010101" charset="-122"/>
                <a:cs typeface="微软雅黑" panose="020b0503020204020204" pitchFamily="34" charset="-122"/>
              </a:rPr>
              <a:t>《变形记》与</a:t>
            </a:r>
            <a:r>
              <a:rPr kumimoji="0" lang="zh-CN" altLang="en-US" sz="5400" b="1" i="0" u="none" strike="noStrike" kern="1200" cap="none" spc="300" normalizeH="0" noProof="0">
                <a:ln w="3175">
                  <a:noFill/>
                  <a:prstDash val="dash"/>
                </a:ln>
                <a:solidFill>
                  <a:srgbClr val="FF0000"/>
                </a:solidFill>
                <a:effectLst/>
                <a:uLnTx/>
                <a:uFillTx/>
                <a:latin typeface="华文中宋" panose="02010600040101010101" charset="-122"/>
                <a:ea typeface="华文中宋" panose="02010600040101010101" charset="-122"/>
                <a:cs typeface="微软雅黑" panose="020b0503020204020204" pitchFamily="34" charset="-122"/>
              </a:rPr>
              <a:t>《促织》</a:t>
            </a:r>
            <a:endParaRPr kumimoji="0" lang="zh-CN" altLang="en-US" sz="5400" i="0" u="none" strike="noStrike" kern="1200" cap="none" spc="300" normalizeH="0" noProof="0">
              <a:ln w="3175">
                <a:noFill/>
                <a:prstDash val="dash"/>
              </a:ln>
              <a:solidFill>
                <a:srgbClr val="002060"/>
              </a:solidFill>
              <a:effectLst/>
              <a:uLnTx/>
              <a:uFillTx/>
              <a:latin typeface="华文中宋" panose="02010600040101010101" charset="-122"/>
              <a:ea typeface="华文中宋" panose="02010600040101010101" charset="-122"/>
              <a:cs typeface="微软雅黑" panose="020b0503020204020204" pitchFamily="34" charset="-122"/>
            </a:endParaRPr>
          </a:p>
          <a:p>
            <a:pPr algn="ctr" fontAlgn="auto">
              <a:lnSpc>
                <a:spcPct val="100000"/>
              </a:lnSpc>
            </a:pPr>
            <a:r>
              <a:rPr kumimoji="0" lang="zh-CN" altLang="en-US" sz="5400" i="0" u="none" strike="noStrike" kern="1200" cap="none" spc="300" normalizeH="0" noProof="0">
                <a:ln w="3175">
                  <a:noFill/>
                  <a:prstDash val="dash"/>
                </a:ln>
                <a:solidFill>
                  <a:srgbClr val="002060"/>
                </a:solidFill>
                <a:effectLst/>
                <a:uLnTx/>
                <a:uFillTx/>
                <a:latin typeface="华文中宋" panose="02010600040101010101" charset="-122"/>
                <a:ea typeface="华文中宋" panose="02010600040101010101" charset="-122"/>
                <a:cs typeface="微软雅黑" panose="020b0503020204020204" pitchFamily="34" charset="-122"/>
              </a:rPr>
              <a:t>比较分析</a:t>
            </a:r>
            <a:endParaRPr kumimoji="0" lang="zh-CN" altLang="en-US" sz="5400" i="0" u="none" strike="noStrike" kern="1200" cap="none" spc="300" normalizeH="0" noProof="0">
              <a:ln w="3175">
                <a:noFill/>
                <a:prstDash val="dash"/>
              </a:ln>
              <a:solidFill>
                <a:srgbClr val="002060"/>
              </a:solidFill>
              <a:effectLst/>
              <a:uLnTx/>
              <a:uFillTx/>
              <a:latin typeface="华文中宋" panose="02010600040101010101" charset="-122"/>
              <a:ea typeface="华文中宋" panose="02010600040101010101" charset="-122"/>
              <a:cs typeface="微软雅黑" panose="020b0503020204020204" pitchFamily="34" charset="-122"/>
            </a:endParaRPr>
          </a:p>
          <a:p>
            <a:pPr algn="ctr" fontAlgn="auto">
              <a:lnSpc>
                <a:spcPct val="100000"/>
              </a:lnSpc>
            </a:pPr>
            <a:endParaRPr kumimoji="0" lang="zh-CN" altLang="en-US" sz="4000" i="0" u="none" strike="noStrike" kern="1200" cap="none" spc="300" normalizeH="0" noProof="0">
              <a:ln w="3175">
                <a:noFill/>
                <a:prstDash val="dash"/>
              </a:ln>
              <a:solidFill>
                <a:srgbClr val="002060"/>
              </a:solidFill>
              <a:effectLst/>
              <a:uLnTx/>
              <a:uFillTx/>
              <a:latin typeface="华文中宋" panose="02010600040101010101" charset="-122"/>
              <a:ea typeface="华文中宋" panose="02010600040101010101" charset="-122"/>
              <a:cs typeface="微软雅黑" panose="020b0503020204020204" pitchFamily="34" charset="-122"/>
            </a:endParaRPr>
          </a:p>
          <a:p>
            <a:pPr algn="ctr" fontAlgn="auto">
              <a:lnSpc>
                <a:spcPct val="100000"/>
              </a:lnSpc>
            </a:pPr>
            <a:r>
              <a:rPr kumimoji="0" lang="zh-CN" altLang="en-US" sz="4400" i="0" u="none" strike="noStrike" kern="1200" cap="none" spc="300" normalizeH="0" noProof="0">
                <a:ln w="3175">
                  <a:noFill/>
                  <a:prstDash val="dash"/>
                </a:ln>
                <a:solidFill>
                  <a:srgbClr val="002060"/>
                </a:solidFill>
                <a:effectLst/>
                <a:uLnTx/>
                <a:uFillTx/>
                <a:latin typeface="华文中宋" panose="02010600040101010101" charset="-122"/>
                <a:ea typeface="华文中宋" panose="02010600040101010101" charset="-122"/>
                <a:cs typeface="微软雅黑" panose="020b0503020204020204" pitchFamily="34" charset="-122"/>
              </a:rPr>
              <a:t>一、创作背景</a:t>
            </a:r>
            <a:endParaRPr kumimoji="0" lang="zh-CN" altLang="en-US" sz="4400" i="0" u="none" strike="noStrike" kern="1200" cap="none" spc="300" normalizeH="0" noProof="0">
              <a:ln w="3175">
                <a:noFill/>
                <a:prstDash val="dash"/>
              </a:ln>
              <a:solidFill>
                <a:srgbClr val="002060"/>
              </a:solidFill>
              <a:effectLst/>
              <a:uLnTx/>
              <a:uFillTx/>
              <a:latin typeface="华文中宋" panose="02010600040101010101" charset="-122"/>
              <a:ea typeface="华文中宋" panose="02010600040101010101" charset="-122"/>
              <a:cs typeface="微软雅黑" panose="020b0503020204020204" pitchFamily="34" charset="-122"/>
            </a:endParaRPr>
          </a:p>
          <a:p>
            <a:pPr algn="ctr" fontAlgn="auto">
              <a:lnSpc>
                <a:spcPct val="100000"/>
              </a:lnSpc>
            </a:pPr>
            <a:r>
              <a:rPr kumimoji="0" lang="zh-CN" altLang="en-US" sz="4400" i="0" u="none" strike="noStrike" kern="1200" cap="none" spc="300" normalizeH="0" noProof="0">
                <a:ln w="3175">
                  <a:noFill/>
                  <a:prstDash val="dash"/>
                </a:ln>
                <a:solidFill>
                  <a:srgbClr val="002060"/>
                </a:solidFill>
                <a:effectLst/>
                <a:uLnTx/>
                <a:uFillTx/>
                <a:latin typeface="华文中宋" panose="02010600040101010101" charset="-122"/>
                <a:ea typeface="华文中宋" panose="02010600040101010101" charset="-122"/>
                <a:cs typeface="微软雅黑" panose="020b0503020204020204" pitchFamily="34" charset="-122"/>
              </a:rPr>
              <a:t>二、主题意义</a:t>
            </a:r>
            <a:endParaRPr kumimoji="0" lang="zh-CN" altLang="en-US" sz="4400" i="0" u="none" strike="noStrike" kern="1200" cap="none" spc="300" normalizeH="0" noProof="0">
              <a:ln w="3175">
                <a:noFill/>
                <a:prstDash val="dash"/>
              </a:ln>
              <a:solidFill>
                <a:srgbClr val="002060"/>
              </a:solidFill>
              <a:effectLst/>
              <a:uLnTx/>
              <a:uFillTx/>
              <a:latin typeface="华文中宋" panose="02010600040101010101" charset="-122"/>
              <a:ea typeface="华文中宋" panose="02010600040101010101" charset="-122"/>
              <a:cs typeface="微软雅黑" panose="020b0503020204020204" pitchFamily="34" charset="-122"/>
            </a:endParaRPr>
          </a:p>
          <a:p>
            <a:pPr algn="ctr" fontAlgn="auto">
              <a:lnSpc>
                <a:spcPct val="100000"/>
              </a:lnSpc>
            </a:pPr>
            <a:r>
              <a:rPr kumimoji="0" lang="zh-CN" altLang="en-US" sz="4400" i="0" u="none" strike="noStrike" kern="1200" cap="none" spc="300" normalizeH="0" noProof="0">
                <a:ln w="3175">
                  <a:noFill/>
                  <a:prstDash val="dash"/>
                </a:ln>
                <a:solidFill>
                  <a:srgbClr val="002060"/>
                </a:solidFill>
                <a:effectLst/>
                <a:uLnTx/>
                <a:uFillTx/>
                <a:latin typeface="华文中宋" panose="02010600040101010101" charset="-122"/>
                <a:ea typeface="华文中宋" panose="02010600040101010101" charset="-122"/>
                <a:cs typeface="微软雅黑" panose="020b0503020204020204" pitchFamily="34" charset="-122"/>
              </a:rPr>
              <a:t>三、写作特色</a:t>
            </a:r>
            <a:endParaRPr kumimoji="0" lang="zh-CN" altLang="en-US" sz="4400" i="0" u="none" strike="noStrike" kern="1200" cap="none" spc="300" normalizeH="0" noProof="0">
              <a:ln w="3175">
                <a:noFill/>
                <a:prstDash val="dash"/>
              </a:ln>
              <a:solidFill>
                <a:srgbClr val="002060"/>
              </a:solidFill>
              <a:effectLst/>
              <a:uLnTx/>
              <a:uFillTx/>
              <a:latin typeface="华文中宋" panose="02010600040101010101" charset="-122"/>
              <a:ea typeface="华文中宋" panose="02010600040101010101" charset="-122"/>
              <a:cs typeface="微软雅黑" panose="020b0503020204020204" pitchFamily="34" charset="-122"/>
            </a:endParaRPr>
          </a:p>
          <a:p>
            <a:pPr algn="ctr" fontAlgn="auto">
              <a:lnSpc>
                <a:spcPct val="100000"/>
              </a:lnSpc>
            </a:pPr>
            <a:endParaRPr kumimoji="0" lang="zh-CN" altLang="en-US" sz="4400" i="0" u="none" strike="noStrike" kern="1200" cap="none" spc="300" normalizeH="0" noProof="0">
              <a:ln w="3175">
                <a:noFill/>
                <a:prstDash val="dash"/>
              </a:ln>
              <a:solidFill>
                <a:srgbClr val="002060"/>
              </a:solidFill>
              <a:effectLst/>
              <a:uLnTx/>
              <a:uFillTx/>
              <a:latin typeface="华文中宋" panose="02010600040101010101" charset="-122"/>
              <a:ea typeface="华文中宋" panose="02010600040101010101" charset="-122"/>
              <a:cs typeface="微软雅黑" panose="020b0503020204020204" pitchFamily="34" charset="-122"/>
            </a:endParaRPr>
          </a:p>
        </p:txBody>
      </p:sp>
      <p:pic>
        <p:nvPicPr>
          <p:cNvPr id="5" name="图片 4"/>
          <p:cNvPicPr>
            <a:picLocks noChangeAspect="1"/>
          </p:cNvPicPr>
          <p:nvPr/>
        </p:nvPicPr>
        <p:blipFill>
          <a:blip r:embed="rId7"/>
          <a:stretch>
            <a:fillRect/>
          </a:stretch>
        </p:blipFill>
        <p:spPr>
          <a:xfrm>
            <a:off x="595630" y="1054735"/>
            <a:ext cx="3480435" cy="4378325"/>
          </a:xfrm>
          <a:prstGeom prst="rect">
            <a:avLst/>
          </a:prstGeom>
          <a:effectLst>
            <a:softEdge rad="317500"/>
          </a:effectLst>
        </p:spPr>
      </p:pic>
    </p:spTree>
    <p:custDataLst>
      <p:tags r:id="rId8"/>
    </p:custDataLst>
  </p:cSld>
  <p:clrMapOvr>
    <a:masterClrMapping/>
  </p:clrMapOvr>
  <p:transition/>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p:nvPr>
            <p:ph idx="1"/>
          </p:nvPr>
        </p:nvSpPr>
        <p:spPr>
          <a:xfrm>
            <a:off x="669925" y="316865"/>
            <a:ext cx="10851515" cy="3935095"/>
          </a:xfrm>
          <a:solidFill>
            <a:srgbClr val="E9F3EB"/>
          </a:solidFill>
          <a:ln>
            <a:solidFill>
              <a:srgbClr val="E9F3EB"/>
            </a:solidFill>
          </a:ln>
        </p:spPr>
        <p:txBody>
          <a:bodyPr anchor="ctr" anchorCtr="0"/>
          <a:lstStyle/>
          <a:p>
            <a:pPr marL="0" indent="0" algn="l">
              <a:buNone/>
            </a:pPr>
            <a:r>
              <a:rPr sz="4000" b="1">
                <a:effectLst/>
                <a:latin typeface="楷体" panose="02010609060101010101" charset="-122"/>
                <a:ea typeface="楷体" panose="02010609060101010101" charset="-122"/>
                <a:cs typeface="楷体" panose="02010609060101010101" charset="-122"/>
              </a:rPr>
              <a:t>精读《促织》结尾，分析作者用意。</a:t>
            </a:r>
            <a:endParaRPr sz="4000" b="1">
              <a:effectLst/>
              <a:latin typeface="楷体" panose="02010609060101010101" charset="-122"/>
              <a:ea typeface="楷体" panose="02010609060101010101" charset="-122"/>
              <a:cs typeface="楷体" panose="02010609060101010101" charset="-122"/>
            </a:endParaRPr>
          </a:p>
          <a:p>
            <a:pPr marL="0" indent="0" algn="l">
              <a:buNone/>
            </a:pPr>
            <a:r>
              <a:rPr sz="2400" b="1">
                <a:effectLst/>
                <a:latin typeface="黑体" panose="02010609060101010101" charset="-122"/>
                <a:ea typeface="黑体" panose="02010609060101010101" charset="-122"/>
                <a:cs typeface="楷体" panose="02010609060101010101" charset="-122"/>
              </a:rPr>
              <a:t>⑨</a:t>
            </a:r>
            <a:r>
              <a:rPr sz="2400" b="1">
                <a:solidFill>
                  <a:srgbClr val="7030A0"/>
                </a:solidFill>
                <a:effectLst/>
                <a:latin typeface="楷体" panose="02010609060101010101" charset="-122"/>
                <a:ea typeface="楷体" panose="02010609060101010101" charset="-122"/>
                <a:cs typeface="楷体" panose="02010609060101010101" charset="-122"/>
              </a:rPr>
              <a:t>异史氏</a:t>
            </a:r>
            <a:r>
              <a:rPr sz="2400" b="1">
                <a:effectLst/>
                <a:latin typeface="楷体" panose="02010609060101010101" charset="-122"/>
                <a:ea typeface="楷体" panose="02010609060101010101" charset="-122"/>
                <a:cs typeface="楷体" panose="02010609060101010101" charset="-122"/>
              </a:rPr>
              <a:t>曰：“天子偶用一物，未必不过此已忘；而奉行者即为定例。加之官贪吏虐，民日</a:t>
            </a:r>
            <a:r>
              <a:rPr sz="2400" b="1">
                <a:solidFill>
                  <a:srgbClr val="7030A0"/>
                </a:solidFill>
                <a:effectLst/>
                <a:latin typeface="楷体" panose="02010609060101010101" charset="-122"/>
                <a:ea typeface="楷体" panose="02010609060101010101" charset="-122"/>
                <a:cs typeface="楷体" panose="02010609060101010101" charset="-122"/>
              </a:rPr>
              <a:t>贴妇</a:t>
            </a:r>
            <a:r>
              <a:rPr sz="2400" b="1">
                <a:effectLst/>
                <a:latin typeface="楷体" panose="02010609060101010101" charset="-122"/>
                <a:ea typeface="楷体" panose="02010609060101010101" charset="-122"/>
                <a:cs typeface="楷体" panose="02010609060101010101" charset="-122"/>
              </a:rPr>
              <a:t>卖儿，更无休止。故天子一跬步皆关民命，不可忽也。</a:t>
            </a:r>
            <a:r>
              <a:rPr sz="2400" b="1">
                <a:solidFill>
                  <a:srgbClr val="7030A0"/>
                </a:solidFill>
                <a:effectLst/>
                <a:latin typeface="楷体" panose="02010609060101010101" charset="-122"/>
                <a:ea typeface="楷体" panose="02010609060101010101" charset="-122"/>
                <a:cs typeface="楷体" panose="02010609060101010101" charset="-122"/>
              </a:rPr>
              <a:t>独是</a:t>
            </a:r>
            <a:r>
              <a:rPr sz="2400" b="1">
                <a:effectLst/>
                <a:latin typeface="楷体" panose="02010609060101010101" charset="-122"/>
                <a:ea typeface="楷体" panose="02010609060101010101" charset="-122"/>
                <a:cs typeface="楷体" panose="02010609060101010101" charset="-122"/>
              </a:rPr>
              <a:t>成氏子</a:t>
            </a:r>
            <a:r>
              <a:rPr sz="2400" b="1">
                <a:solidFill>
                  <a:srgbClr val="7030A0"/>
                </a:solidFill>
                <a:effectLst/>
                <a:latin typeface="楷体" panose="02010609060101010101" charset="-122"/>
                <a:ea typeface="楷体" panose="02010609060101010101" charset="-122"/>
                <a:cs typeface="楷体" panose="02010609060101010101" charset="-122"/>
              </a:rPr>
              <a:t>以蠹贫</a:t>
            </a:r>
            <a:r>
              <a:rPr sz="2400" b="1">
                <a:effectLst/>
                <a:latin typeface="楷体" panose="02010609060101010101" charset="-122"/>
                <a:ea typeface="楷体" panose="02010609060101010101" charset="-122"/>
                <a:cs typeface="楷体" panose="02010609060101010101" charset="-122"/>
              </a:rPr>
              <a:t>，以促织富，裘马扬扬。当其为里正、受扑责时，岂意其至此哉！天将以酬长厚者，遂使抚臣、</a:t>
            </a:r>
            <a:r>
              <a:rPr sz="2400" b="1">
                <a:solidFill>
                  <a:srgbClr val="7030A0"/>
                </a:solidFill>
                <a:effectLst/>
                <a:latin typeface="楷体" panose="02010609060101010101" charset="-122"/>
                <a:ea typeface="楷体" panose="02010609060101010101" charset="-122"/>
                <a:cs typeface="楷体" panose="02010609060101010101" charset="-122"/>
              </a:rPr>
              <a:t>令尹，</a:t>
            </a:r>
            <a:r>
              <a:rPr sz="2400" b="1">
                <a:effectLst/>
                <a:latin typeface="楷体" panose="02010609060101010101" charset="-122"/>
                <a:ea typeface="楷体" panose="02010609060101010101" charset="-122"/>
                <a:cs typeface="楷体" panose="02010609060101010101" charset="-122"/>
              </a:rPr>
              <a:t>并受促织</a:t>
            </a:r>
            <a:r>
              <a:rPr sz="2400" b="1">
                <a:solidFill>
                  <a:srgbClr val="7030A0"/>
                </a:solidFill>
                <a:effectLst/>
                <a:latin typeface="楷体" panose="02010609060101010101" charset="-122"/>
                <a:ea typeface="楷体" panose="02010609060101010101" charset="-122"/>
                <a:cs typeface="楷体" panose="02010609060101010101" charset="-122"/>
              </a:rPr>
              <a:t>恩荫</a:t>
            </a:r>
            <a:r>
              <a:rPr sz="2400" b="1">
                <a:effectLst/>
                <a:latin typeface="楷体" panose="02010609060101010101" charset="-122"/>
                <a:ea typeface="楷体" panose="02010609060101010101" charset="-122"/>
                <a:cs typeface="楷体" panose="02010609060101010101" charset="-122"/>
              </a:rPr>
              <a:t>。闻之：一人飞升，仙及鸡犬。信夫！”</a:t>
            </a:r>
            <a:endParaRPr sz="2400" b="1">
              <a:effectLst/>
              <a:latin typeface="楷体" panose="02010609060101010101" charset="-122"/>
              <a:ea typeface="楷体" panose="02010609060101010101" charset="-122"/>
              <a:cs typeface="楷体" panose="02010609060101010101" charset="-122"/>
            </a:endParaRPr>
          </a:p>
          <a:p>
            <a:pPr marL="0" indent="0" algn="r">
              <a:lnSpc>
                <a:spcPct val="100000"/>
              </a:lnSpc>
              <a:buNone/>
            </a:pPr>
            <a:r>
              <a:rPr sz="2400" b="1">
                <a:solidFill>
                  <a:srgbClr val="FF0000"/>
                </a:solidFill>
                <a:effectLst/>
                <a:latin typeface="楷体" panose="02010609060101010101" charset="-122"/>
                <a:ea typeface="楷体" panose="02010609060101010101" charset="-122"/>
                <a:cs typeface="楷体" panose="02010609060101010101" charset="-122"/>
                <a:sym typeface="+mn-ea"/>
              </a:rPr>
              <a:t>【官吏贪虐，民生艰难；生死贵贱，全赖促织。】</a:t>
            </a:r>
            <a:endParaRPr sz="2400" b="1">
              <a:solidFill>
                <a:srgbClr val="FF0000"/>
              </a:solidFill>
              <a:effectLst/>
              <a:latin typeface="楷体" panose="02010609060101010101" charset="-122"/>
              <a:ea typeface="楷体" panose="02010609060101010101" charset="-122"/>
              <a:cs typeface="楷体" panose="02010609060101010101" charset="-122"/>
            </a:endParaRPr>
          </a:p>
        </p:txBody>
      </p:sp>
      <p:sp>
        <p:nvSpPr>
          <p:cNvPr id="2" name="内容占位符 2"/>
          <p:cNvSpPr>
            <a:spLocks noGrp="1"/>
          </p:cNvSpPr>
          <p:nvPr/>
        </p:nvSpPr>
        <p:spPr>
          <a:xfrm>
            <a:off x="669925" y="4252595"/>
            <a:ext cx="10851515" cy="2199640"/>
          </a:xfrm>
          <a:prstGeom prst="rect">
            <a:avLst/>
          </a:prstGeom>
          <a:ln>
            <a:solidFill>
              <a:srgbClr val="0F4B62"/>
            </a:solidFill>
          </a:ln>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l">
              <a:buClrTx/>
              <a:buSzTx/>
              <a:buNone/>
            </a:pPr>
            <a:r>
              <a:rPr>
                <a:solidFill>
                  <a:srgbClr val="7030A0"/>
                </a:solidFill>
                <a:latin typeface="黑体" panose="02010609060101010101" charset="-122"/>
                <a:ea typeface="黑体" panose="02010609060101010101" charset="-122"/>
                <a:cs typeface="黑体" panose="02010609060101010101" charset="-122"/>
                <a:sym typeface="+mn-ea"/>
              </a:rPr>
              <a:t>82.异史氏：作者自称。《聊斋志异》里边有许多怪异的事，所以称异史。</a:t>
            </a:r>
            <a:endParaRPr>
              <a:solidFill>
                <a:srgbClr val="7030A0"/>
              </a:solidFill>
              <a:latin typeface="黑体" panose="02010609060101010101" charset="-122"/>
              <a:ea typeface="黑体" panose="02010609060101010101" charset="-122"/>
              <a:cs typeface="黑体" panose="02010609060101010101" charset="-122"/>
              <a:sym typeface="+mn-ea"/>
            </a:endParaRPr>
          </a:p>
          <a:p>
            <a:pPr marL="0" indent="0" algn="l">
              <a:buClrTx/>
              <a:buSzTx/>
              <a:buNone/>
            </a:pPr>
            <a:r>
              <a:rPr>
                <a:solidFill>
                  <a:srgbClr val="7030A0"/>
                </a:solidFill>
                <a:latin typeface="黑体" panose="02010609060101010101" charset="-122"/>
                <a:ea typeface="黑体" panose="02010609060101010101" charset="-122"/>
                <a:cs typeface="黑体" panose="02010609060101010101" charset="-122"/>
                <a:sym typeface="+mn-ea"/>
              </a:rPr>
              <a:t>83.贴妇：把妻子做抵押品去借钱。贴，抵押。84.独是：唯独这个。</a:t>
            </a:r>
            <a:endParaRPr>
              <a:solidFill>
                <a:srgbClr val="7030A0"/>
              </a:solidFill>
              <a:latin typeface="黑体" panose="02010609060101010101" charset="-122"/>
              <a:ea typeface="黑体" panose="02010609060101010101" charset="-122"/>
              <a:cs typeface="黑体" panose="02010609060101010101" charset="-122"/>
              <a:sym typeface="+mn-ea"/>
            </a:endParaRPr>
          </a:p>
          <a:p>
            <a:pPr marL="0" indent="0" algn="l">
              <a:buClrTx/>
              <a:buSzTx/>
              <a:buNone/>
            </a:pPr>
            <a:r>
              <a:rPr>
                <a:solidFill>
                  <a:srgbClr val="7030A0"/>
                </a:solidFill>
                <a:latin typeface="黑体" panose="02010609060101010101" charset="-122"/>
                <a:ea typeface="黑体" panose="02010609060101010101" charset="-122"/>
                <a:cs typeface="黑体" panose="02010609060101010101" charset="-122"/>
                <a:sym typeface="+mn-ea"/>
              </a:rPr>
              <a:t>85.以蠹贫：因胥吏的侵耗而贫穷。蠹，蛀虫，这里用来比喻侵耗财务的胥吏。</a:t>
            </a:r>
            <a:endParaRPr>
              <a:solidFill>
                <a:srgbClr val="7030A0"/>
              </a:solidFill>
              <a:latin typeface="黑体" panose="02010609060101010101" charset="-122"/>
              <a:ea typeface="黑体" panose="02010609060101010101" charset="-122"/>
              <a:cs typeface="黑体" panose="02010609060101010101" charset="-122"/>
              <a:sym typeface="+mn-ea"/>
            </a:endParaRPr>
          </a:p>
          <a:p>
            <a:pPr marL="0" indent="0" algn="l">
              <a:buClrTx/>
              <a:buSzTx/>
              <a:buNone/>
            </a:pPr>
            <a:r>
              <a:rPr>
                <a:solidFill>
                  <a:srgbClr val="7030A0"/>
                </a:solidFill>
                <a:latin typeface="黑体" panose="02010609060101010101" charset="-122"/>
                <a:ea typeface="黑体" panose="02010609060101010101" charset="-122"/>
                <a:cs typeface="黑体" panose="02010609060101010101" charset="-122"/>
                <a:sym typeface="+mn-ea"/>
              </a:rPr>
              <a:t>86.令尹：县令，府尹。这里是沿用古称。87.恩荫：得到恩惠荫庇。</a:t>
            </a:r>
            <a:endParaRPr>
              <a:solidFill>
                <a:srgbClr val="7030A0"/>
              </a:solidFill>
              <a:latin typeface="黑体" panose="02010609060101010101" charset="-122"/>
              <a:ea typeface="黑体" panose="02010609060101010101" charset="-122"/>
              <a:cs typeface="黑体" panose="02010609060101010101" charset="-122"/>
              <a:sym typeface="+mn-ea"/>
            </a:endParaRPr>
          </a:p>
          <a:p>
            <a:pPr marL="0" indent="0" algn="l">
              <a:buClrTx/>
              <a:buSzTx/>
              <a:buNone/>
            </a:pPr>
            <a:r>
              <a:rPr>
                <a:solidFill>
                  <a:srgbClr val="7030A0"/>
                </a:solidFill>
                <a:latin typeface="黑体" panose="02010609060101010101" charset="-122"/>
                <a:ea typeface="黑体" panose="02010609060101010101" charset="-122"/>
                <a:cs typeface="黑体" panose="02010609060101010101" charset="-122"/>
                <a:sym typeface="+mn-ea"/>
              </a:rPr>
              <a:t>88.一人飞升仙及鸡犬：一个人升天，连他的鸡犬也成仙。比喻一个人发迹了，同他有关系的人都跟着得势。</a:t>
            </a:r>
            <a:endParaRPr>
              <a:solidFill>
                <a:srgbClr val="7030A0"/>
              </a:solidFill>
              <a:latin typeface="黑体" panose="02010609060101010101" charset="-122"/>
              <a:ea typeface="黑体" panose="02010609060101010101" charset="-122"/>
              <a:cs typeface="黑体" panose="02010609060101010101" charset="-122"/>
              <a:sym typeface="+mn-ea"/>
            </a:endParaRPr>
          </a:p>
        </p:txBody>
      </p:sp>
    </p:spTree>
    <p:custDataLst>
      <p:tags r:id="rId2"/>
    </p:custDataLst>
  </p:cSld>
  <p:clrMapOvr>
    <a:masterClrMapping/>
  </p:clrMapOvr>
  <p:transition/>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69925" y="222250"/>
            <a:ext cx="10852150" cy="662940"/>
          </a:xfrm>
        </p:spPr>
        <p:style>
          <a:lnRef idx="1">
            <a:schemeClr val="accent1"/>
          </a:lnRef>
          <a:fillRef idx="2">
            <a:schemeClr val="accent1"/>
          </a:fillRef>
          <a:effectRef idx="1">
            <a:schemeClr val="accent1"/>
          </a:effectRef>
          <a:fontRef idx="minor">
            <a:schemeClr val="dk1"/>
          </a:fontRef>
        </p:style>
        <p:txBody>
          <a:bodyPr/>
          <a:lstStyle/>
          <a:p>
            <a:pPr algn="ctr">
              <a:buClrTx/>
              <a:buSzTx/>
              <a:buFontTx/>
            </a:pPr>
            <a:r>
              <a:rPr lang="zh-CN" altLang="en-US" sz="4400">
                <a:latin typeface="黑体" panose="02010609060101010101" charset="-122"/>
                <a:ea typeface="黑体" panose="02010609060101010101" charset="-122"/>
                <a:cs typeface="黑体" panose="02010609060101010101" charset="-122"/>
              </a:rPr>
              <a:t>创作背景</a:t>
            </a:r>
            <a:endParaRPr lang="zh-CN" altLang="en-US" sz="4400">
              <a:latin typeface="黑体" panose="02010609060101010101" charset="-122"/>
              <a:ea typeface="黑体" panose="02010609060101010101" charset="-122"/>
              <a:cs typeface="黑体" panose="02010609060101010101" charset="-122"/>
            </a:endParaRPr>
          </a:p>
        </p:txBody>
      </p:sp>
      <p:sp>
        <p:nvSpPr>
          <p:cNvPr id="4" name="内容占位符 3"/>
          <p:cNvSpPr>
            <a:spLocks noGrp="1"/>
          </p:cNvSpPr>
          <p:nvPr>
            <p:ph sz="half" idx="2"/>
          </p:nvPr>
        </p:nvSpPr>
        <p:spPr>
          <a:xfrm>
            <a:off x="669925" y="952500"/>
            <a:ext cx="10852150" cy="4803775"/>
          </a:xfrm>
          <a:solidFill>
            <a:srgbClr val="F9FBF8"/>
          </a:solidFill>
        </p:spPr>
        <p:txBody>
          <a:bodyPr/>
          <a:lstStyle/>
          <a:p>
            <a:pPr marL="0" indent="0">
              <a:lnSpc>
                <a:spcPts val="3380"/>
              </a:lnSpc>
              <a:buNone/>
            </a:pPr>
            <a:r>
              <a:rPr lang="zh-CN" altLang="en-US" sz="2400">
                <a:solidFill>
                  <a:srgbClr val="002060"/>
                </a:solidFill>
                <a:latin typeface="黑体" panose="02010609060101010101" charset="-122"/>
                <a:ea typeface="黑体" panose="02010609060101010101" charset="-122"/>
              </a:rPr>
              <a:t>  </a:t>
            </a:r>
            <a:r>
              <a:rPr lang="zh-CN" altLang="en-US" sz="2400">
                <a:solidFill>
                  <a:srgbClr val="002060"/>
                </a:solidFill>
                <a:latin typeface="方正姚体" panose="02010601030101010101" charset="-122"/>
                <a:ea typeface="方正姚体" panose="02010601030101010101" charset="-122"/>
                <a:cs typeface="方正姚体" panose="02010601030101010101" charset="-122"/>
              </a:rPr>
              <a:t>促织（蛐蛐）为善斗的昆虫，拼搏起来全力以赴，有的上品重伤不退，甚为壮烈。因而，自唐天宝年间始，</a:t>
            </a:r>
            <a:r>
              <a:rPr lang="zh-CN" altLang="en-US" sz="2400">
                <a:solidFill>
                  <a:srgbClr val="C00000"/>
                </a:solidFill>
                <a:latin typeface="方正姚体" panose="02010601030101010101" charset="-122"/>
                <a:ea typeface="方正姚体" panose="02010601030101010101" charset="-122"/>
                <a:cs typeface="方正姚体" panose="02010601030101010101" charset="-122"/>
              </a:rPr>
              <a:t>斗促织就成为民间和宫廷的一项娱乐活劲，历久不衰。</a:t>
            </a:r>
            <a:r>
              <a:rPr lang="zh-CN" altLang="en-US" sz="2400">
                <a:solidFill>
                  <a:srgbClr val="002060"/>
                </a:solidFill>
                <a:latin typeface="方正姚体" panose="02010601030101010101" charset="-122"/>
                <a:ea typeface="方正姚体" panose="02010601030101010101" charset="-122"/>
                <a:cs typeface="方正姚体" panose="02010601030101010101" charset="-122"/>
              </a:rPr>
              <a:t>据有关资料，唐天宝年间，京都长安的达官显贵、富豪巨贾，不惜重金投求上品促织，养在象牙、玛瑙盒中，饲以黄粟泥。一次赌斗，下注竟有多达白银万两者。到南宋，</a:t>
            </a:r>
            <a:r>
              <a:rPr lang="zh-CN" altLang="en-US" sz="2400">
                <a:solidFill>
                  <a:srgbClr val="C00000"/>
                </a:solidFill>
                <a:latin typeface="方正姚体" panose="02010601030101010101" charset="-122"/>
                <a:ea typeface="方正姚体" panose="02010601030101010101" charset="-122"/>
                <a:cs typeface="方正姚体" panose="02010601030101010101" charset="-122"/>
              </a:rPr>
              <a:t>宰相贾似道</a:t>
            </a:r>
            <a:r>
              <a:rPr lang="zh-CN" altLang="en-US" sz="2400">
                <a:solidFill>
                  <a:srgbClr val="002060"/>
                </a:solidFill>
                <a:latin typeface="方正姚体" panose="02010601030101010101" charset="-122"/>
                <a:ea typeface="方正姚体" panose="02010601030101010101" charset="-122"/>
                <a:cs typeface="方正姚体" panose="02010601030101010101" charset="-122"/>
              </a:rPr>
              <a:t>斗促织成癖。当时，元军宿侵，安危在旦夕，贾似道却不理军政大事，每日在斗促织取乐。</a:t>
            </a:r>
            <a:r>
              <a:rPr lang="zh-CN" altLang="en-US" sz="2400">
                <a:solidFill>
                  <a:srgbClr val="002060"/>
                </a:solidFill>
                <a:latin typeface="方正姚体" panose="02010601030101010101" charset="-122"/>
                <a:ea typeface="方正姚体" panose="02010601030101010101" charset="-122"/>
                <a:cs typeface="方正姚体" panose="02010601030101010101" charset="-122"/>
                <a:sym typeface="+mn-ea"/>
              </a:rPr>
              <a:t>至明代达到高峰，出了个酷爱斗促织的</a:t>
            </a:r>
            <a:r>
              <a:rPr lang="zh-CN" altLang="en-US" sz="2400" b="1">
                <a:solidFill>
                  <a:srgbClr val="C00000"/>
                </a:solidFill>
                <a:latin typeface="方正姚体" panose="02010601030101010101" charset="-122"/>
                <a:ea typeface="方正姚体" panose="02010601030101010101" charset="-122"/>
                <a:cs typeface="方正姚体" panose="02010601030101010101" charset="-122"/>
                <a:sym typeface="+mn-ea"/>
              </a:rPr>
              <a:t>皇帝朱瞻基（明宣宗）</a:t>
            </a:r>
            <a:r>
              <a:rPr lang="zh-CN" altLang="en-US" sz="2400">
                <a:solidFill>
                  <a:srgbClr val="002060"/>
                </a:solidFill>
                <a:latin typeface="方正姚体" panose="02010601030101010101" charset="-122"/>
                <a:ea typeface="方正姚体" panose="02010601030101010101" charset="-122"/>
                <a:cs typeface="方正姚体" panose="02010601030101010101" charset="-122"/>
                <a:sym typeface="+mn-ea"/>
              </a:rPr>
              <a:t>，促织成为皇宫贡品，朝廷还特地派员在官窑监制了令供养促织的蛐蛐盆和蛐蛐房（放至盆中做窝用的小陶制品）编印了鉴别、喂养促织的专著《蛐蛐谱》；有的文人还编写了《相促织歌》。</a:t>
            </a:r>
            <a:r>
              <a:rPr lang="zh-CN" altLang="en-US" sz="2400">
                <a:solidFill>
                  <a:srgbClr val="C00000"/>
                </a:solidFill>
                <a:latin typeface="方正姚体" panose="02010601030101010101" charset="-122"/>
                <a:ea typeface="方正姚体" panose="02010601030101010101" charset="-122"/>
                <a:cs typeface="方正姚体" panose="02010601030101010101" charset="-122"/>
                <a:sym typeface="+mn-ea"/>
              </a:rPr>
              <a:t>官吏的升降，也以所进促织的优劣为准绳，糜费国帑tǎng无数，民怨沸腾。</a:t>
            </a:r>
            <a:endParaRPr lang="zh-CN" altLang="en-US" sz="2400">
              <a:solidFill>
                <a:srgbClr val="C00000"/>
              </a:solidFill>
              <a:latin typeface="方正姚体" panose="02010601030101010101" charset="-122"/>
              <a:ea typeface="方正姚体" panose="02010601030101010101" charset="-122"/>
              <a:cs typeface="方正姚体" panose="02010601030101010101" charset="-122"/>
              <a:sym typeface="+mn-ea"/>
            </a:endParaRPr>
          </a:p>
        </p:txBody>
      </p:sp>
    </p:spTree>
    <p:custDataLst>
      <p:tags r:id="rId2"/>
    </p:custDataLst>
  </p:cSld>
  <p:clrMapOvr>
    <a:masterClrMapping/>
  </p:clrMapOvr>
  <p:transition/>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内容占位符 3"/>
          <p:cNvSpPr>
            <a:spLocks noGrp="1"/>
          </p:cNvSpPr>
          <p:nvPr>
            <p:ph sz="half" idx="2"/>
          </p:nvPr>
        </p:nvSpPr>
        <p:spPr>
          <a:xfrm>
            <a:off x="909955" y="653415"/>
            <a:ext cx="10371455" cy="5403850"/>
          </a:xfrm>
          <a:solidFill>
            <a:srgbClr val="F9FBF8"/>
          </a:solidFill>
        </p:spPr>
        <p:txBody>
          <a:bodyPr/>
          <a:lstStyle/>
          <a:p>
            <a:pPr algn="l">
              <a:buClrTx/>
              <a:buSzTx/>
            </a:pPr>
            <a:r>
              <a:rPr lang="zh-CN" altLang="en-US" sz="2800">
                <a:solidFill>
                  <a:srgbClr val="002060"/>
                </a:solidFill>
                <a:latin typeface="黑体" panose="02010609060101010101" charset="-122"/>
                <a:ea typeface="黑体" panose="02010609060101010101" charset="-122"/>
                <a:sym typeface="+mn-ea"/>
              </a:rPr>
              <a:t>《促织》是蒲松龄受到</a:t>
            </a:r>
            <a:r>
              <a:rPr lang="zh-CN" altLang="en-US" sz="2800">
                <a:solidFill>
                  <a:srgbClr val="C00000"/>
                </a:solidFill>
                <a:latin typeface="黑体" panose="02010609060101010101" charset="-122"/>
                <a:ea typeface="黑体" panose="02010609060101010101" charset="-122"/>
                <a:sym typeface="+mn-ea"/>
              </a:rPr>
              <a:t>吕毖的《明朝小史》</a:t>
            </a:r>
            <a:r>
              <a:rPr lang="zh-CN" altLang="en-US" sz="2800">
                <a:solidFill>
                  <a:srgbClr val="002060"/>
                </a:solidFill>
                <a:latin typeface="黑体" panose="02010609060101010101" charset="-122"/>
                <a:ea typeface="黑体" panose="02010609060101010101" charset="-122"/>
                <a:sym typeface="+mn-ea"/>
              </a:rPr>
              <a:t>记载以及冯梦龙小说中</a:t>
            </a:r>
            <a:r>
              <a:rPr lang="zh-CN" altLang="en-US" sz="2800">
                <a:solidFill>
                  <a:srgbClr val="C00000"/>
                </a:solidFill>
                <a:latin typeface="黑体" panose="02010609060101010101" charset="-122"/>
                <a:ea typeface="黑体" panose="02010609060101010101" charset="-122"/>
                <a:sym typeface="+mn-ea"/>
              </a:rPr>
              <a:t>济公火化促织</a:t>
            </a:r>
            <a:r>
              <a:rPr lang="zh-CN" altLang="en-US" sz="2800">
                <a:solidFill>
                  <a:srgbClr val="002060"/>
                </a:solidFill>
                <a:latin typeface="黑体" panose="02010609060101010101" charset="-122"/>
                <a:ea typeface="黑体" panose="02010609060101010101" charset="-122"/>
                <a:sym typeface="+mn-ea"/>
              </a:rPr>
              <a:t>的故事的影响，经过艺术加工而作。</a:t>
            </a:r>
            <a:endParaRPr lang="zh-CN" altLang="en-US" sz="2800">
              <a:solidFill>
                <a:schemeClr val="tx1"/>
              </a:solidFill>
              <a:latin typeface="方正姚体" panose="02010601030101010101" charset="-122"/>
              <a:ea typeface="方正姚体" panose="02010601030101010101" charset="-122"/>
              <a:cs typeface="方正姚体" panose="02010601030101010101" charset="-122"/>
              <a:sym typeface="+mn-ea"/>
            </a:endParaRPr>
          </a:p>
          <a:p>
            <a:pPr algn="l">
              <a:buClrTx/>
              <a:buSzTx/>
            </a:pPr>
            <a:r>
              <a:rPr lang="zh-CN" altLang="en-US" sz="2800">
                <a:solidFill>
                  <a:schemeClr val="tx1"/>
                </a:solidFill>
                <a:latin typeface="方正姚体" panose="02010601030101010101" charset="-122"/>
                <a:ea typeface="方正姚体" panose="02010601030101010101" charset="-122"/>
                <a:cs typeface="方正姚体" panose="02010601030101010101" charset="-122"/>
                <a:sym typeface="+mn-ea"/>
              </a:rPr>
              <a:t>据吕毖《明朝小史》载：“宣宗酷好促织之戏，遣使取之江南。价贵至数十金。枫桥一粮长以郡督遣觅，得一最良者，用所乘骏马易之。妻谓骏马所易，必有异，窃视之。跃出，为鸡啄食。惧，自缢死。夫归，伤其妻，且畏法，亦自经焉。”一只小促织，竟断送了两条人命。《促织》中“宣德间”的“宣德”，即是明宣宗朱瞻基的年号。蒲松龄的《促织》，就是以宣宗年间的现实为素材而写成的。</a:t>
            </a:r>
            <a:r>
              <a:rPr lang="zh-CN" altLang="en-US" sz="2400">
                <a:solidFill>
                  <a:schemeClr val="tx1"/>
                </a:solidFill>
                <a:latin typeface="方正姚体" panose="02010601030101010101" charset="-122"/>
                <a:ea typeface="方正姚体" panose="02010601030101010101" charset="-122"/>
                <a:cs typeface="方正姚体" panose="02010601030101010101" charset="-122"/>
                <a:sym typeface="+mn-ea"/>
              </a:rPr>
              <a:t> </a:t>
            </a:r>
            <a:endParaRPr lang="zh-CN" altLang="en-US" sz="2400">
              <a:solidFill>
                <a:schemeClr val="tx1"/>
              </a:solidFill>
              <a:latin typeface="方正姚体" panose="02010601030101010101" charset="-122"/>
              <a:ea typeface="方正姚体" panose="02010601030101010101" charset="-122"/>
              <a:cs typeface="方正姚体" panose="02010601030101010101" charset="-122"/>
              <a:sym typeface="+mn-ea"/>
            </a:endParaRPr>
          </a:p>
        </p:txBody>
      </p:sp>
    </p:spTree>
    <p:custDataLst>
      <p:tags r:id="rId2"/>
    </p:custDataLst>
  </p:cSld>
  <p:clrMapOvr>
    <a:masterClrMapping/>
  </p:clrMapOvr>
  <p:transition/>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70560" y="396240"/>
            <a:ext cx="10850880" cy="742315"/>
          </a:xfrm>
        </p:spPr>
        <p:style>
          <a:lnRef idx="1">
            <a:schemeClr val="accent1"/>
          </a:lnRef>
          <a:fillRef idx="2">
            <a:schemeClr val="accent1"/>
          </a:fillRef>
          <a:effectRef idx="1">
            <a:schemeClr val="accent1"/>
          </a:effectRef>
          <a:fontRef idx="minor">
            <a:schemeClr val="dk1"/>
          </a:fontRef>
        </p:style>
        <p:txBody>
          <a:bodyPr/>
          <a:lstStyle/>
          <a:p>
            <a:pPr algn="ctr"/>
            <a:r>
              <a:rPr lang="zh-CN" altLang="en-US" sz="4400">
                <a:latin typeface="黑体" panose="02010609060101010101" charset="-122"/>
                <a:ea typeface="黑体" panose="02010609060101010101" charset="-122"/>
                <a:cs typeface="黑体" panose="02010609060101010101" charset="-122"/>
              </a:rPr>
              <a:t>主旨探究</a:t>
            </a:r>
            <a:endParaRPr lang="zh-CN" altLang="en-US" sz="4400">
              <a:latin typeface="黑体" panose="02010609060101010101" charset="-122"/>
              <a:ea typeface="黑体" panose="02010609060101010101" charset="-122"/>
              <a:cs typeface="黑体" panose="02010609060101010101" charset="-122"/>
            </a:endParaRPr>
          </a:p>
        </p:txBody>
      </p:sp>
      <p:sp>
        <p:nvSpPr>
          <p:cNvPr id="3" name="内容占位符 2"/>
          <p:cNvSpPr>
            <a:spLocks noGrp="1"/>
          </p:cNvSpPr>
          <p:nvPr>
            <p:ph sz="half" idx="1"/>
          </p:nvPr>
        </p:nvSpPr>
        <p:spPr>
          <a:xfrm>
            <a:off x="669925" y="1236980"/>
            <a:ext cx="10851515" cy="4613910"/>
          </a:xfrm>
          <a:solidFill>
            <a:srgbClr val="E9F3EB"/>
          </a:solidFill>
        </p:spPr>
        <p:txBody>
          <a:bodyPr/>
          <a:lstStyle/>
          <a:p>
            <a:r>
              <a:rPr lang="zh-CN" altLang="en-US" sz="2800" b="1">
                <a:solidFill>
                  <a:srgbClr val="FF0000"/>
                </a:solidFill>
                <a:latin typeface="楷体" panose="02010609060101010101" charset="-122"/>
                <a:ea typeface="楷体" panose="02010609060101010101" charset="-122"/>
                <a:cs typeface="楷体" panose="02010609060101010101" charset="-122"/>
              </a:rPr>
              <a:t>《促织》深刻揭露了“苛政”之危害。</a:t>
            </a:r>
            <a:r>
              <a:rPr lang="zh-CN" altLang="en-US" sz="2800" b="1">
                <a:latin typeface="楷体" panose="02010609060101010101" charset="-122"/>
                <a:ea typeface="楷体" panose="02010609060101010101" charset="-122"/>
                <a:cs typeface="楷体" panose="02010609060101010101" charset="-122"/>
              </a:rPr>
              <a:t>孔子云：“苛政猛于虎！”虎狼噬人，毕竟也仅止于一时，受害也仅限一身，而苛政之下，民不聊生，“贴妇卖儿”，甚至家破人亡，祸害之惨烈，诚然是触目惊心。</a:t>
            </a:r>
            <a:endParaRPr lang="zh-CN" altLang="en-US" sz="2800" b="1">
              <a:latin typeface="楷体" panose="02010609060101010101" charset="-122"/>
              <a:ea typeface="楷体" panose="02010609060101010101" charset="-122"/>
              <a:cs typeface="楷体" panose="02010609060101010101" charset="-122"/>
            </a:endParaRPr>
          </a:p>
          <a:p>
            <a:r>
              <a:rPr lang="zh-CN" altLang="en-US" sz="2400" b="1">
                <a:solidFill>
                  <a:srgbClr val="002060"/>
                </a:solidFill>
                <a:latin typeface="楷体" panose="02010609060101010101" charset="-122"/>
                <a:ea typeface="楷体" panose="02010609060101010101" charset="-122"/>
                <a:cs typeface="楷体" panose="02010609060101010101" charset="-122"/>
              </a:rPr>
              <a:t>但《促织》也不纯然是一篇刻面黑暗现实的写实之作，它既有对于苛政的谴责抨击，也有颇具荒诞喜剧风格的幽默谐谑之笔，还穿插了一些离奇恍惚的怪诞情节，这使它在表现风格上更加斑斓多彩，较之许多揭示苛政的写实之作，更富有想象奇纱的艺术表现力。</a:t>
            </a:r>
            <a:endParaRPr lang="zh-CN" altLang="en-US" sz="2400" b="1">
              <a:solidFill>
                <a:srgbClr val="002060"/>
              </a:solidFill>
              <a:latin typeface="楷体" panose="02010609060101010101" charset="-122"/>
              <a:ea typeface="楷体" panose="02010609060101010101" charset="-122"/>
              <a:cs typeface="楷体" panose="02010609060101010101" charset="-122"/>
            </a:endParaRPr>
          </a:p>
        </p:txBody>
      </p:sp>
    </p:spTree>
    <p:custDataLst>
      <p:tags r:id="rId2"/>
    </p:custDataLst>
  </p:cSld>
  <p:clrMapOvr>
    <a:masterClrMapping/>
  </p:clrMapOvr>
  <p:transition/>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70560" y="269875"/>
            <a:ext cx="10850880" cy="615315"/>
          </a:xfrm>
        </p:spPr>
        <p:style>
          <a:lnRef idx="1">
            <a:schemeClr val="accent1"/>
          </a:lnRef>
          <a:fillRef idx="2">
            <a:schemeClr val="accent1"/>
          </a:fillRef>
          <a:effectRef idx="1">
            <a:schemeClr val="accent1"/>
          </a:effectRef>
          <a:fontRef idx="minor">
            <a:schemeClr val="dk1"/>
          </a:fontRef>
        </p:style>
        <p:txBody>
          <a:bodyPr/>
          <a:lstStyle/>
          <a:p>
            <a:pPr algn="ctr"/>
            <a:r>
              <a:rPr lang="zh-CN" altLang="en-US" sz="4000">
                <a:latin typeface="黑体" panose="02010609060101010101" charset="-122"/>
                <a:ea typeface="黑体" panose="02010609060101010101" charset="-122"/>
                <a:cs typeface="黑体" panose="02010609060101010101" charset="-122"/>
              </a:rPr>
              <a:t>写法探究</a:t>
            </a:r>
            <a:endParaRPr lang="zh-CN" altLang="en-US" sz="4000">
              <a:latin typeface="黑体" panose="02010609060101010101" charset="-122"/>
              <a:ea typeface="黑体" panose="02010609060101010101" charset="-122"/>
              <a:cs typeface="黑体" panose="02010609060101010101" charset="-122"/>
            </a:endParaRPr>
          </a:p>
        </p:txBody>
      </p:sp>
      <p:sp>
        <p:nvSpPr>
          <p:cNvPr id="4" name="内容占位符 3"/>
          <p:cNvSpPr>
            <a:spLocks noGrp="1"/>
          </p:cNvSpPr>
          <p:nvPr>
            <p:ph sz="half" idx="2"/>
          </p:nvPr>
        </p:nvSpPr>
        <p:spPr>
          <a:xfrm>
            <a:off x="669925" y="952500"/>
            <a:ext cx="6854825" cy="5167630"/>
          </a:xfrm>
          <a:solidFill>
            <a:srgbClr val="E9F3EB"/>
          </a:solidFill>
        </p:spPr>
        <p:txBody>
          <a:bodyPr/>
          <a:lstStyle/>
          <a:p>
            <a:pPr marL="0" indent="0">
              <a:lnSpc>
                <a:spcPts val="3860"/>
              </a:lnSpc>
              <a:buNone/>
            </a:pPr>
            <a:r>
              <a:rPr lang="en-US" altLang="zh-CN" sz="2800" b="1">
                <a:latin typeface="楷体" panose="02010609060101010101" charset="-122"/>
                <a:ea typeface="楷体" panose="02010609060101010101" charset="-122"/>
                <a:cs typeface="楷体" panose="02010609060101010101" charset="-122"/>
                <a:sym typeface="+mn-ea"/>
              </a:rPr>
              <a:t>1</a:t>
            </a:r>
            <a:r>
              <a:rPr lang="zh-CN" altLang="en-US" sz="2800" b="1">
                <a:latin typeface="楷体" panose="02010609060101010101" charset="-122"/>
                <a:ea typeface="楷体" panose="02010609060101010101" charset="-122"/>
                <a:cs typeface="楷体" panose="02010609060101010101" charset="-122"/>
                <a:sym typeface="+mn-ea"/>
              </a:rPr>
              <a:t>、《促织》继承了中国古代小说创作的优秀传统，十分注重情节结构的营造。</a:t>
            </a:r>
            <a:r>
              <a:rPr lang="zh-CN" altLang="en-US" sz="2800" b="1">
                <a:solidFill>
                  <a:srgbClr val="FF0000"/>
                </a:solidFill>
                <a:latin typeface="楷体" panose="02010609060101010101" charset="-122"/>
                <a:ea typeface="楷体" panose="02010609060101010101" charset="-122"/>
                <a:cs typeface="楷体" panose="02010609060101010101" charset="-122"/>
                <a:sym typeface="+mn-ea"/>
              </a:rPr>
              <a:t>情节一波三折，写出了主人公命运的大起大落、大悲大喜</a:t>
            </a:r>
            <a:r>
              <a:rPr lang="zh-CN" altLang="en-US" sz="2800" b="1">
                <a:latin typeface="楷体" panose="02010609060101010101" charset="-122"/>
                <a:ea typeface="楷体" panose="02010609060101010101" charset="-122"/>
                <a:cs typeface="楷体" panose="02010609060101010101" charset="-122"/>
                <a:sym typeface="+mn-ea"/>
              </a:rPr>
              <a:t>，让读者的心也随之起落沉浮，转瞬之间，就经历了人生的种种况味，真令人</a:t>
            </a:r>
            <a:r>
              <a:rPr lang="zh-CN" altLang="en-US" sz="2800" b="1">
                <a:solidFill>
                  <a:srgbClr val="FF0000"/>
                </a:solidFill>
                <a:latin typeface="楷体" panose="02010609060101010101" charset="-122"/>
                <a:ea typeface="楷体" panose="02010609060101010101" charset="-122"/>
                <a:cs typeface="楷体" panose="02010609060101010101" charset="-122"/>
                <a:sym typeface="+mn-ea"/>
              </a:rPr>
              <a:t>百感交集</a:t>
            </a:r>
            <a:r>
              <a:rPr lang="zh-CN" altLang="en-US" sz="2800" b="1">
                <a:latin typeface="楷体" panose="02010609060101010101" charset="-122"/>
                <a:ea typeface="楷体" panose="02010609060101010101" charset="-122"/>
                <a:cs typeface="楷体" panose="02010609060101010101" charset="-122"/>
                <a:sym typeface="+mn-ea"/>
              </a:rPr>
              <a:t>。作者的一支生花妙笔，将故事组织得意想不到，</a:t>
            </a:r>
            <a:r>
              <a:rPr lang="zh-CN" altLang="en-US" sz="2800" b="1">
                <a:solidFill>
                  <a:srgbClr val="FF0000"/>
                </a:solidFill>
                <a:latin typeface="楷体" panose="02010609060101010101" charset="-122"/>
                <a:ea typeface="楷体" panose="02010609060101010101" charset="-122"/>
                <a:cs typeface="楷体" panose="02010609060101010101" charset="-122"/>
                <a:sym typeface="+mn-ea"/>
              </a:rPr>
              <a:t>波澜迭起</a:t>
            </a:r>
            <a:r>
              <a:rPr lang="zh-CN" altLang="en-US" sz="2800" b="1">
                <a:latin typeface="楷体" panose="02010609060101010101" charset="-122"/>
                <a:ea typeface="楷体" panose="02010609060101010101" charset="-122"/>
                <a:cs typeface="楷体" panose="02010609060101010101" charset="-122"/>
                <a:sym typeface="+mn-ea"/>
              </a:rPr>
              <a:t>，称得上是短篇小说的大家。</a:t>
            </a:r>
            <a:r>
              <a:rPr lang="zh-CN" altLang="en-US" sz="2800" b="1">
                <a:solidFill>
                  <a:srgbClr val="002060"/>
                </a:solidFill>
                <a:latin typeface="楷体" panose="02010609060101010101" charset="-122"/>
                <a:ea typeface="楷体" panose="02010609060101010101" charset="-122"/>
                <a:cs typeface="楷体" panose="02010609060101010101" charset="-122"/>
                <a:sym typeface="+mn-ea"/>
              </a:rPr>
              <a:t>围绕一只小虫，写尽人间悲酸，让读者目睹了一个小人物的人生悲喜剧。</a:t>
            </a:r>
            <a:endParaRPr lang="zh-CN" altLang="en-US" sz="2800" b="1">
              <a:solidFill>
                <a:srgbClr val="7030A0"/>
              </a:solidFill>
              <a:latin typeface="楷体" panose="02010609060101010101" charset="-122"/>
              <a:ea typeface="楷体" panose="02010609060101010101" charset="-122"/>
              <a:cs typeface="楷体" panose="02010609060101010101" charset="-122"/>
              <a:sym typeface="+mn-ea"/>
            </a:endParaRPr>
          </a:p>
        </p:txBody>
      </p:sp>
      <p:sp>
        <p:nvSpPr>
          <p:cNvPr id="6" name="内容占位符 5"/>
          <p:cNvSpPr>
            <a:spLocks noGrp="1"/>
          </p:cNvSpPr>
          <p:nvPr>
            <p:ph sz="half" idx="1"/>
          </p:nvPr>
        </p:nvSpPr>
        <p:spPr>
          <a:xfrm>
            <a:off x="7524750" y="1173480"/>
            <a:ext cx="3846195" cy="4946650"/>
          </a:xfrm>
          <a:solidFill>
            <a:srgbClr val="C4C3D5"/>
          </a:solidFill>
        </p:spPr>
        <p:txBody>
          <a:bodyPr/>
          <a:lstStyle/>
          <a:p>
            <a:pPr marL="0" indent="0">
              <a:lnSpc>
                <a:spcPct val="100000"/>
              </a:lnSpc>
              <a:buNone/>
            </a:pPr>
            <a:r>
              <a:rPr lang="en-US" altLang="zh-CN" sz="2400" b="1">
                <a:solidFill>
                  <a:srgbClr val="002060"/>
                </a:solidFill>
                <a:latin typeface="楷体" panose="02010609060101010101" charset="-122"/>
                <a:ea typeface="楷体" panose="02010609060101010101" charset="-122"/>
                <a:cs typeface="楷体" panose="02010609060101010101" charset="-122"/>
                <a:sym typeface="+mn-ea"/>
              </a:rPr>
              <a:t>1.</a:t>
            </a:r>
            <a:r>
              <a:rPr sz="2400" b="1">
                <a:solidFill>
                  <a:srgbClr val="002060"/>
                </a:solidFill>
                <a:latin typeface="楷体" panose="02010609060101010101" charset="-122"/>
                <a:ea typeface="楷体" panose="02010609060101010101" charset="-122"/>
                <a:cs typeface="楷体" panose="02010609060101010101" charset="-122"/>
                <a:sym typeface="+mn-ea"/>
              </a:rPr>
              <a:t>岁征促织，官吏贪虐；</a:t>
            </a:r>
            <a:endParaRPr sz="2400" b="1">
              <a:solidFill>
                <a:srgbClr val="002060"/>
              </a:solidFill>
              <a:latin typeface="楷体" panose="02010609060101010101" charset="-122"/>
              <a:ea typeface="楷体" panose="02010609060101010101" charset="-122"/>
              <a:cs typeface="楷体" panose="02010609060101010101" charset="-122"/>
              <a:sym typeface="+mn-ea"/>
            </a:endParaRPr>
          </a:p>
          <a:p>
            <a:pPr marL="0" indent="0">
              <a:lnSpc>
                <a:spcPct val="100000"/>
              </a:lnSpc>
              <a:buNone/>
            </a:pPr>
            <a:r>
              <a:rPr lang="en-US" altLang="zh-CN" sz="2400" b="1">
                <a:solidFill>
                  <a:srgbClr val="002060"/>
                </a:solidFill>
                <a:latin typeface="楷体" panose="02010609060101010101" charset="-122"/>
                <a:ea typeface="楷体" panose="02010609060101010101" charset="-122"/>
                <a:cs typeface="楷体" panose="02010609060101010101" charset="-122"/>
                <a:sym typeface="+mn-ea"/>
              </a:rPr>
              <a:t>2.</a:t>
            </a:r>
            <a:r>
              <a:rPr sz="2400" b="1">
                <a:solidFill>
                  <a:srgbClr val="002060"/>
                </a:solidFill>
                <a:latin typeface="楷体" panose="02010609060101010101" charset="-122"/>
                <a:ea typeface="楷体" panose="02010609060101010101" charset="-122"/>
                <a:cs typeface="楷体" panose="02010609060101010101" charset="-122"/>
                <a:sym typeface="+mn-ea"/>
              </a:rPr>
              <a:t>成名充役，无虫杖责；</a:t>
            </a:r>
            <a:endParaRPr sz="2400" b="1">
              <a:solidFill>
                <a:srgbClr val="002060"/>
              </a:solidFill>
              <a:latin typeface="楷体" panose="02010609060101010101" charset="-122"/>
              <a:ea typeface="楷体" panose="02010609060101010101" charset="-122"/>
              <a:cs typeface="楷体" panose="02010609060101010101" charset="-122"/>
              <a:sym typeface="+mn-ea"/>
            </a:endParaRPr>
          </a:p>
          <a:p>
            <a:pPr marL="0" indent="0">
              <a:lnSpc>
                <a:spcPct val="100000"/>
              </a:lnSpc>
              <a:buNone/>
            </a:pPr>
            <a:r>
              <a:rPr lang="en-US" altLang="zh-CN" sz="2400" b="1">
                <a:solidFill>
                  <a:srgbClr val="002060"/>
                </a:solidFill>
                <a:latin typeface="楷体" panose="02010609060101010101" charset="-122"/>
                <a:ea typeface="楷体" panose="02010609060101010101" charset="-122"/>
                <a:cs typeface="楷体" panose="02010609060101010101" charset="-122"/>
                <a:sym typeface="+mn-ea"/>
              </a:rPr>
              <a:t>3.</a:t>
            </a:r>
            <a:r>
              <a:rPr sz="2400" b="1">
                <a:solidFill>
                  <a:srgbClr val="002060"/>
                </a:solidFill>
                <a:latin typeface="楷体" panose="02010609060101010101" charset="-122"/>
                <a:ea typeface="楷体" panose="02010609060101010101" charset="-122"/>
                <a:cs typeface="楷体" panose="02010609060101010101" charset="-122"/>
                <a:sym typeface="+mn-ea"/>
              </a:rPr>
              <a:t>妻子求神，占卜得画</a:t>
            </a:r>
            <a:r>
              <a:rPr lang="en-US" altLang="zh-CN" sz="2400" b="1">
                <a:solidFill>
                  <a:srgbClr val="002060"/>
                </a:solidFill>
                <a:latin typeface="楷体" panose="02010609060101010101" charset="-122"/>
                <a:ea typeface="楷体" panose="02010609060101010101" charset="-122"/>
                <a:cs typeface="楷体" panose="02010609060101010101" charset="-122"/>
                <a:sym typeface="+mn-ea"/>
              </a:rPr>
              <a:t>;</a:t>
            </a:r>
            <a:endParaRPr lang="en-US" altLang="zh-CN" sz="2400" b="1">
              <a:solidFill>
                <a:srgbClr val="002060"/>
              </a:solidFill>
              <a:latin typeface="楷体" panose="02010609060101010101" charset="-122"/>
              <a:ea typeface="楷体" panose="02010609060101010101" charset="-122"/>
              <a:cs typeface="楷体" panose="02010609060101010101" charset="-122"/>
              <a:sym typeface="+mn-ea"/>
            </a:endParaRPr>
          </a:p>
          <a:p>
            <a:pPr marL="0" indent="0">
              <a:lnSpc>
                <a:spcPct val="100000"/>
              </a:lnSpc>
              <a:buNone/>
            </a:pPr>
            <a:r>
              <a:rPr lang="en-US" altLang="zh-CN" sz="2400" b="1">
                <a:solidFill>
                  <a:srgbClr val="002060"/>
                </a:solidFill>
                <a:latin typeface="楷体" panose="02010609060101010101" charset="-122"/>
                <a:ea typeface="楷体" panose="02010609060101010101" charset="-122"/>
                <a:cs typeface="楷体" panose="02010609060101010101" charset="-122"/>
                <a:sym typeface="+mn-ea"/>
              </a:rPr>
              <a:t>4.</a:t>
            </a:r>
            <a:r>
              <a:rPr sz="2400" b="1">
                <a:solidFill>
                  <a:srgbClr val="002060"/>
                </a:solidFill>
                <a:latin typeface="楷体" panose="02010609060101010101" charset="-122"/>
                <a:ea typeface="楷体" panose="02010609060101010101" charset="-122"/>
                <a:cs typeface="楷体" panose="02010609060101010101" charset="-122"/>
                <a:sym typeface="+mn-ea"/>
              </a:rPr>
              <a:t>成名得虫，爱护备至；</a:t>
            </a:r>
            <a:endParaRPr sz="2400" b="1">
              <a:solidFill>
                <a:srgbClr val="002060"/>
              </a:solidFill>
              <a:latin typeface="楷体" panose="02010609060101010101" charset="-122"/>
              <a:ea typeface="楷体" panose="02010609060101010101" charset="-122"/>
              <a:cs typeface="楷体" panose="02010609060101010101" charset="-122"/>
              <a:sym typeface="+mn-ea"/>
            </a:endParaRPr>
          </a:p>
          <a:p>
            <a:pPr marL="0" indent="0">
              <a:lnSpc>
                <a:spcPct val="100000"/>
              </a:lnSpc>
              <a:buNone/>
            </a:pPr>
            <a:r>
              <a:rPr lang="en-US" altLang="zh-CN" sz="2400" b="1">
                <a:solidFill>
                  <a:srgbClr val="002060"/>
                </a:solidFill>
                <a:latin typeface="楷体" panose="02010609060101010101" charset="-122"/>
                <a:ea typeface="楷体" panose="02010609060101010101" charset="-122"/>
                <a:cs typeface="楷体" panose="02010609060101010101" charset="-122"/>
                <a:sym typeface="+mn-ea"/>
              </a:rPr>
              <a:t>5.</a:t>
            </a:r>
            <a:r>
              <a:rPr sz="2400" b="1">
                <a:solidFill>
                  <a:srgbClr val="002060"/>
                </a:solidFill>
                <a:latin typeface="楷体" panose="02010609060101010101" charset="-122"/>
                <a:ea typeface="楷体" panose="02010609060101010101" charset="-122"/>
                <a:cs typeface="楷体" panose="02010609060101010101" charset="-122"/>
                <a:sym typeface="+mn-ea"/>
              </a:rPr>
              <a:t>儿子毙虫，恐惧哭泣；</a:t>
            </a:r>
            <a:endParaRPr sz="2400" b="1">
              <a:solidFill>
                <a:srgbClr val="002060"/>
              </a:solidFill>
              <a:latin typeface="楷体" panose="02010609060101010101" charset="-122"/>
              <a:ea typeface="楷体" panose="02010609060101010101" charset="-122"/>
              <a:cs typeface="楷体" panose="02010609060101010101" charset="-122"/>
              <a:sym typeface="+mn-ea"/>
            </a:endParaRPr>
          </a:p>
          <a:p>
            <a:pPr marL="0" indent="0">
              <a:lnSpc>
                <a:spcPct val="100000"/>
              </a:lnSpc>
              <a:buNone/>
            </a:pPr>
            <a:r>
              <a:rPr lang="en-US" altLang="zh-CN" sz="2400" b="1">
                <a:solidFill>
                  <a:srgbClr val="002060"/>
                </a:solidFill>
                <a:latin typeface="楷体" panose="02010609060101010101" charset="-122"/>
                <a:ea typeface="楷体" panose="02010609060101010101" charset="-122"/>
                <a:cs typeface="楷体" panose="02010609060101010101" charset="-122"/>
                <a:sym typeface="+mn-ea"/>
              </a:rPr>
              <a:t>6.</a:t>
            </a:r>
            <a:r>
              <a:rPr sz="2400" b="1">
                <a:solidFill>
                  <a:srgbClr val="002060"/>
                </a:solidFill>
                <a:latin typeface="楷体" panose="02010609060101010101" charset="-122"/>
                <a:ea typeface="楷体" panose="02010609060101010101" charset="-122"/>
                <a:cs typeface="楷体" panose="02010609060101010101" charset="-122"/>
                <a:sym typeface="+mn-ea"/>
              </a:rPr>
              <a:t>儿子投井，复得一虫；</a:t>
            </a:r>
            <a:endParaRPr lang="en-US" altLang="zh-CN" sz="2400" b="1">
              <a:solidFill>
                <a:srgbClr val="002060"/>
              </a:solidFill>
              <a:latin typeface="楷体" panose="02010609060101010101" charset="-122"/>
              <a:ea typeface="楷体" panose="02010609060101010101" charset="-122"/>
              <a:cs typeface="楷体" panose="02010609060101010101" charset="-122"/>
              <a:sym typeface="+mn-ea"/>
            </a:endParaRPr>
          </a:p>
          <a:p>
            <a:pPr marL="0" indent="0">
              <a:lnSpc>
                <a:spcPct val="100000"/>
              </a:lnSpc>
              <a:buNone/>
            </a:pPr>
            <a:r>
              <a:rPr lang="en-US" altLang="zh-CN" sz="2400" b="1">
                <a:solidFill>
                  <a:srgbClr val="002060"/>
                </a:solidFill>
                <a:latin typeface="楷体" panose="02010609060101010101" charset="-122"/>
                <a:ea typeface="楷体" panose="02010609060101010101" charset="-122"/>
                <a:cs typeface="楷体" panose="02010609060101010101" charset="-122"/>
                <a:sym typeface="+mn-ea"/>
              </a:rPr>
              <a:t>7.</a:t>
            </a:r>
            <a:r>
              <a:rPr sz="2400" b="1">
                <a:solidFill>
                  <a:srgbClr val="002060"/>
                </a:solidFill>
                <a:latin typeface="楷体" panose="02010609060101010101" charset="-122"/>
                <a:ea typeface="楷体" panose="02010609060101010101" charset="-122"/>
                <a:cs typeface="楷体" panose="02010609060101010101" charset="-122"/>
                <a:sym typeface="+mn-ea"/>
              </a:rPr>
              <a:t>小虫神勇，力战雄鸡；</a:t>
            </a:r>
            <a:endParaRPr lang="en-US" altLang="zh-CN" sz="2400" b="1">
              <a:solidFill>
                <a:srgbClr val="002060"/>
              </a:solidFill>
              <a:effectLst/>
              <a:latin typeface="楷体" panose="02010609060101010101" charset="-122"/>
              <a:ea typeface="楷体" panose="02010609060101010101" charset="-122"/>
              <a:cs typeface="楷体" panose="02010609060101010101" charset="-122"/>
              <a:sym typeface="+mn-ea"/>
            </a:endParaRPr>
          </a:p>
          <a:p>
            <a:pPr marL="0" indent="0">
              <a:lnSpc>
                <a:spcPct val="100000"/>
              </a:lnSpc>
              <a:buNone/>
            </a:pPr>
            <a:r>
              <a:rPr lang="en-US" altLang="zh-CN" sz="2400" b="1">
                <a:solidFill>
                  <a:srgbClr val="002060"/>
                </a:solidFill>
                <a:effectLst/>
                <a:latin typeface="楷体" panose="02010609060101010101" charset="-122"/>
                <a:ea typeface="楷体" panose="02010609060101010101" charset="-122"/>
                <a:cs typeface="楷体" panose="02010609060101010101" charset="-122"/>
                <a:sym typeface="+mn-ea"/>
              </a:rPr>
              <a:t>8.</a:t>
            </a:r>
            <a:r>
              <a:rPr sz="2400" b="1">
                <a:solidFill>
                  <a:srgbClr val="002060"/>
                </a:solidFill>
                <a:effectLst/>
                <a:latin typeface="楷体" panose="02010609060101010101" charset="-122"/>
                <a:ea typeface="楷体" panose="02010609060101010101" charset="-122"/>
                <a:cs typeface="楷体" panose="02010609060101010101" charset="-122"/>
                <a:sym typeface="+mn-ea"/>
              </a:rPr>
              <a:t>魂化促织，成名富贵。</a:t>
            </a:r>
            <a:endParaRPr lang="en-US" altLang="zh-CN" sz="2400" b="1">
              <a:solidFill>
                <a:srgbClr val="002060"/>
              </a:solidFill>
              <a:effectLst/>
              <a:latin typeface="楷体" panose="02010609060101010101" charset="-122"/>
              <a:ea typeface="楷体" panose="02010609060101010101" charset="-122"/>
              <a:cs typeface="楷体" panose="02010609060101010101" charset="-122"/>
              <a:sym typeface="+mn-ea"/>
            </a:endParaRPr>
          </a:p>
          <a:p>
            <a:pPr marL="0" indent="0">
              <a:lnSpc>
                <a:spcPct val="100000"/>
              </a:lnSpc>
              <a:buNone/>
            </a:pPr>
            <a:r>
              <a:rPr lang="en-US" altLang="zh-CN" sz="2400" b="1">
                <a:solidFill>
                  <a:srgbClr val="002060"/>
                </a:solidFill>
                <a:effectLst/>
                <a:latin typeface="楷体" panose="02010609060101010101" charset="-122"/>
                <a:ea typeface="楷体" panose="02010609060101010101" charset="-122"/>
                <a:cs typeface="楷体" panose="02010609060101010101" charset="-122"/>
                <a:sym typeface="+mn-ea"/>
              </a:rPr>
              <a:t>9.</a:t>
            </a:r>
            <a:r>
              <a:rPr sz="2400" b="1">
                <a:solidFill>
                  <a:srgbClr val="002060"/>
                </a:solidFill>
                <a:effectLst/>
                <a:latin typeface="楷体" panose="02010609060101010101" charset="-122"/>
                <a:ea typeface="楷体" panose="02010609060101010101" charset="-122"/>
                <a:cs typeface="楷体" panose="02010609060101010101" charset="-122"/>
                <a:sym typeface="+mn-ea"/>
              </a:rPr>
              <a:t>社会黑暗，倾家荡产；</a:t>
            </a:r>
            <a:endParaRPr sz="2400" b="1">
              <a:solidFill>
                <a:srgbClr val="002060"/>
              </a:solidFill>
              <a:effectLst/>
              <a:latin typeface="楷体" panose="02010609060101010101" charset="-122"/>
              <a:ea typeface="楷体" panose="02010609060101010101" charset="-122"/>
              <a:cs typeface="楷体" panose="02010609060101010101" charset="-122"/>
              <a:sym typeface="+mn-ea"/>
            </a:endParaRPr>
          </a:p>
          <a:p>
            <a:pPr marL="0" indent="0">
              <a:lnSpc>
                <a:spcPct val="100000"/>
              </a:lnSpc>
              <a:buNone/>
            </a:pPr>
            <a:r>
              <a:rPr sz="2400" b="1">
                <a:solidFill>
                  <a:srgbClr val="002060"/>
                </a:solidFill>
                <a:effectLst/>
                <a:latin typeface="楷体" panose="02010609060101010101" charset="-122"/>
                <a:ea typeface="楷体" panose="02010609060101010101" charset="-122"/>
                <a:cs typeface="楷体" panose="02010609060101010101" charset="-122"/>
                <a:sym typeface="+mn-ea"/>
              </a:rPr>
              <a:t>  一人得道，鸡犬升天。</a:t>
            </a:r>
            <a:endParaRPr lang="en-US" altLang="zh-CN" sz="2400" b="1">
              <a:solidFill>
                <a:srgbClr val="002060"/>
              </a:solidFill>
              <a:effectLst/>
              <a:latin typeface="楷体" panose="02010609060101010101" charset="-122"/>
              <a:ea typeface="楷体" panose="02010609060101010101" charset="-122"/>
              <a:cs typeface="楷体" panose="02010609060101010101" charset="-122"/>
              <a:sym typeface="+mn-ea"/>
            </a:endParaRPr>
          </a:p>
        </p:txBody>
      </p:sp>
    </p:spTree>
    <p:custDataLst>
      <p:tags r:id="rId2"/>
    </p:custDataLst>
  </p:cSld>
  <p:clrMapOvr>
    <a:masterClrMapping/>
  </p:clrMapOvr>
  <p:transition/>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70560" y="269875"/>
            <a:ext cx="10850880" cy="615315"/>
          </a:xfrm>
        </p:spPr>
        <p:style>
          <a:lnRef idx="1">
            <a:schemeClr val="accent1"/>
          </a:lnRef>
          <a:fillRef idx="2">
            <a:schemeClr val="accent1"/>
          </a:fillRef>
          <a:effectRef idx="1">
            <a:schemeClr val="accent1"/>
          </a:effectRef>
          <a:fontRef idx="minor">
            <a:schemeClr val="dk1"/>
          </a:fontRef>
        </p:style>
        <p:txBody>
          <a:bodyPr/>
          <a:lstStyle/>
          <a:p>
            <a:pPr algn="ctr"/>
            <a:r>
              <a:rPr lang="zh-CN" altLang="en-US" sz="4000">
                <a:latin typeface="黑体" panose="02010609060101010101" charset="-122"/>
                <a:ea typeface="黑体" panose="02010609060101010101" charset="-122"/>
                <a:cs typeface="黑体" panose="02010609060101010101" charset="-122"/>
              </a:rPr>
              <a:t>写法探究</a:t>
            </a:r>
            <a:endParaRPr lang="zh-CN" altLang="en-US" sz="4000">
              <a:latin typeface="黑体" panose="02010609060101010101" charset="-122"/>
              <a:ea typeface="黑体" panose="02010609060101010101" charset="-122"/>
              <a:cs typeface="黑体" panose="02010609060101010101" charset="-122"/>
            </a:endParaRPr>
          </a:p>
        </p:txBody>
      </p:sp>
      <p:sp>
        <p:nvSpPr>
          <p:cNvPr id="4" name="内容占位符 3"/>
          <p:cNvSpPr>
            <a:spLocks noGrp="1"/>
          </p:cNvSpPr>
          <p:nvPr>
            <p:ph sz="half" idx="2"/>
          </p:nvPr>
        </p:nvSpPr>
        <p:spPr>
          <a:xfrm>
            <a:off x="669925" y="952500"/>
            <a:ext cx="10852150" cy="4789170"/>
          </a:xfrm>
          <a:solidFill>
            <a:srgbClr val="E9F3EB"/>
          </a:solidFill>
        </p:spPr>
        <p:txBody>
          <a:bodyPr/>
          <a:lstStyle/>
          <a:p>
            <a:pPr marL="0" indent="0">
              <a:buNone/>
            </a:pPr>
            <a:r>
              <a:rPr lang="zh-CN" altLang="en-US" sz="2800" b="1">
                <a:solidFill>
                  <a:srgbClr val="FF0000"/>
                </a:solidFill>
                <a:latin typeface="楷体" panose="02010609060101010101" charset="-122"/>
                <a:ea typeface="楷体" panose="02010609060101010101" charset="-122"/>
                <a:cs typeface="楷体" panose="02010609060101010101" charset="-122"/>
                <a:sym typeface="+mn-ea"/>
              </a:rPr>
              <a:t>2、荒诞离奇，诙谐讽刺。</a:t>
            </a:r>
            <a:endParaRPr lang="zh-CN" altLang="en-US" sz="2800" b="1">
              <a:solidFill>
                <a:srgbClr val="FF0000"/>
              </a:solidFill>
              <a:latin typeface="楷体" panose="02010609060101010101" charset="-122"/>
              <a:ea typeface="楷体" panose="02010609060101010101" charset="-122"/>
              <a:cs typeface="楷体" panose="02010609060101010101" charset="-122"/>
              <a:sym typeface="+mn-ea"/>
            </a:endParaRPr>
          </a:p>
          <a:p>
            <a:pPr marL="0" indent="0">
              <a:buNone/>
            </a:pPr>
            <a:r>
              <a:rPr lang="zh-CN" altLang="en-US" sz="2400" b="1">
                <a:latin typeface="楷体" panose="02010609060101010101" charset="-122"/>
                <a:ea typeface="楷体" panose="02010609060101010101" charset="-122"/>
                <a:cs typeface="楷体" panose="02010609060101010101" charset="-122"/>
                <a:sym typeface="+mn-ea"/>
              </a:rPr>
              <a:t>尤其是</a:t>
            </a:r>
            <a:r>
              <a:rPr lang="en-US" altLang="zh-CN" sz="2400" b="1">
                <a:latin typeface="楷体" panose="02010609060101010101" charset="-122"/>
                <a:ea typeface="楷体" panose="02010609060101010101" charset="-122"/>
                <a:cs typeface="楷体" panose="02010609060101010101" charset="-122"/>
                <a:sym typeface="+mn-ea"/>
              </a:rPr>
              <a:t>“</a:t>
            </a:r>
            <a:r>
              <a:rPr lang="zh-CN" altLang="en-US" sz="2400" b="1">
                <a:latin typeface="楷体" panose="02010609060101010101" charset="-122"/>
                <a:ea typeface="楷体" panose="02010609060101010101" charset="-122"/>
                <a:cs typeface="楷体" panose="02010609060101010101" charset="-122"/>
                <a:sym typeface="+mn-ea"/>
              </a:rPr>
              <a:t>求神占卜</a:t>
            </a:r>
            <a:r>
              <a:rPr lang="en-US" altLang="zh-CN" sz="2400" b="1">
                <a:latin typeface="楷体" panose="02010609060101010101" charset="-122"/>
                <a:ea typeface="楷体" panose="02010609060101010101" charset="-122"/>
                <a:cs typeface="楷体" panose="02010609060101010101" charset="-122"/>
                <a:sym typeface="+mn-ea"/>
              </a:rPr>
              <a:t>”</a:t>
            </a:r>
            <a:r>
              <a:rPr lang="zh-CN" altLang="en-US" sz="2400" b="1">
                <a:latin typeface="楷体" panose="02010609060101010101" charset="-122"/>
                <a:ea typeface="楷体" panose="02010609060101010101" charset="-122"/>
                <a:cs typeface="楷体" panose="02010609060101010101" charset="-122"/>
                <a:sym typeface="+mn-ea"/>
              </a:rPr>
              <a:t>和</a:t>
            </a:r>
            <a:r>
              <a:rPr lang="en-US" altLang="zh-CN" sz="2400" b="1">
                <a:latin typeface="楷体" panose="02010609060101010101" charset="-122"/>
                <a:ea typeface="楷体" panose="02010609060101010101" charset="-122"/>
                <a:cs typeface="楷体" panose="02010609060101010101" charset="-122"/>
                <a:sym typeface="+mn-ea"/>
              </a:rPr>
              <a:t>“</a:t>
            </a:r>
            <a:r>
              <a:rPr lang="zh-CN" altLang="en-US" sz="2400" b="1">
                <a:latin typeface="楷体" panose="02010609060101010101" charset="-122"/>
                <a:ea typeface="楷体" panose="02010609060101010101" charset="-122"/>
                <a:cs typeface="楷体" panose="02010609060101010101" charset="-122"/>
                <a:sym typeface="+mn-ea"/>
              </a:rPr>
              <a:t>魂化促织</a:t>
            </a:r>
            <a:r>
              <a:rPr lang="en-US" altLang="zh-CN" sz="2400" b="1">
                <a:latin typeface="楷体" panose="02010609060101010101" charset="-122"/>
                <a:ea typeface="楷体" panose="02010609060101010101" charset="-122"/>
                <a:cs typeface="楷体" panose="02010609060101010101" charset="-122"/>
                <a:sym typeface="+mn-ea"/>
              </a:rPr>
              <a:t>”</a:t>
            </a:r>
            <a:r>
              <a:rPr lang="zh-CN" altLang="en-US" sz="2400" b="1">
                <a:latin typeface="楷体" panose="02010609060101010101" charset="-122"/>
                <a:ea typeface="楷体" panose="02010609060101010101" charset="-122"/>
                <a:cs typeface="楷体" panose="02010609060101010101" charset="-122"/>
                <a:sym typeface="+mn-ea"/>
              </a:rPr>
              <a:t>等情节，带有某种神秘离奇的色彩。此事起因偶然：华阴县令想讨好上司，进献一头蟋蟀，没想到皇上很喜欢，命令从此按常规进贡。由此才波及民间，扰乱了普通百姓的日常生活，还酿成了成名</a:t>
            </a:r>
            <a:r>
              <a:rPr lang="en-US" altLang="zh-CN" sz="2400" b="1">
                <a:latin typeface="楷体" panose="02010609060101010101" charset="-122"/>
                <a:ea typeface="楷体" panose="02010609060101010101" charset="-122"/>
                <a:cs typeface="楷体" panose="02010609060101010101" charset="-122"/>
                <a:sym typeface="+mn-ea"/>
              </a:rPr>
              <a:t>“</a:t>
            </a:r>
            <a:r>
              <a:rPr lang="zh-CN" altLang="en-US" sz="2400" b="1">
                <a:latin typeface="楷体" panose="02010609060101010101" charset="-122"/>
                <a:ea typeface="楷体" panose="02010609060101010101" charset="-122"/>
                <a:cs typeface="楷体" panose="02010609060101010101" charset="-122"/>
                <a:sym typeface="+mn-ea"/>
              </a:rPr>
              <a:t>倾家荡产</a:t>
            </a:r>
            <a:r>
              <a:rPr lang="en-US" altLang="zh-CN" sz="2400" b="1">
                <a:latin typeface="楷体" panose="02010609060101010101" charset="-122"/>
                <a:ea typeface="楷体" panose="02010609060101010101" charset="-122"/>
                <a:cs typeface="楷体" panose="02010609060101010101" charset="-122"/>
                <a:sym typeface="+mn-ea"/>
              </a:rPr>
              <a:t>”“</a:t>
            </a:r>
            <a:r>
              <a:rPr lang="zh-CN" altLang="en-US" sz="2400" b="1">
                <a:latin typeface="楷体" panose="02010609060101010101" charset="-122"/>
                <a:ea typeface="楷体" panose="02010609060101010101" charset="-122"/>
                <a:cs typeface="楷体" panose="02010609060101010101" charset="-122"/>
                <a:sym typeface="+mn-ea"/>
              </a:rPr>
              <a:t>儿子投井</a:t>
            </a:r>
            <a:r>
              <a:rPr lang="en-US" altLang="zh-CN" sz="2400" b="1">
                <a:latin typeface="楷体" panose="02010609060101010101" charset="-122"/>
                <a:ea typeface="楷体" panose="02010609060101010101" charset="-122"/>
                <a:cs typeface="楷体" panose="02010609060101010101" charset="-122"/>
                <a:sym typeface="+mn-ea"/>
              </a:rPr>
              <a:t>”</a:t>
            </a:r>
            <a:r>
              <a:rPr lang="zh-CN" altLang="en-US" sz="2400" b="1">
                <a:latin typeface="楷体" panose="02010609060101010101" charset="-122"/>
                <a:ea typeface="楷体" panose="02010609060101010101" charset="-122"/>
                <a:cs typeface="楷体" panose="02010609060101010101" charset="-122"/>
                <a:sym typeface="+mn-ea"/>
              </a:rPr>
              <a:t>这样的家庭悲剧。</a:t>
            </a:r>
            <a:r>
              <a:rPr lang="zh-CN" altLang="en-US" sz="2400" b="1">
                <a:solidFill>
                  <a:srgbClr val="002060"/>
                </a:solidFill>
                <a:latin typeface="楷体" panose="02010609060101010101" charset="-122"/>
                <a:ea typeface="楷体" panose="02010609060101010101" charset="-122"/>
                <a:cs typeface="楷体" panose="02010609060101010101" charset="-122"/>
                <a:sym typeface="+mn-ea"/>
              </a:rPr>
              <a:t>一个不足道的起因竟然给百姓造成如此悲惨的遭遇，事件本身可谓荒诞感十足。但是作者有意宕开一笔，写驼背巫婆的神秘，写魂化促织的神奇，写成名最后飞黄腾达，看似削弱了故事的悲剧性，实则强化了千百年来辗转于苛政魔爪之下的小人物呼告无门的悲剧效果。</a:t>
            </a:r>
            <a:endParaRPr lang="zh-CN" altLang="en-US" sz="2400" b="1">
              <a:solidFill>
                <a:srgbClr val="002060"/>
              </a:solidFill>
              <a:latin typeface="楷体" panose="02010609060101010101" charset="-122"/>
              <a:ea typeface="楷体" panose="02010609060101010101" charset="-122"/>
              <a:cs typeface="楷体" panose="02010609060101010101" charset="-122"/>
              <a:sym typeface="+mn-ea"/>
            </a:endParaRPr>
          </a:p>
        </p:txBody>
      </p:sp>
    </p:spTree>
    <p:custDataLst>
      <p:tags r:id="rId2"/>
    </p:custDataLst>
  </p:cSld>
  <p:clrMapOvr>
    <a:masterClrMapping/>
  </p:clrMapOvr>
  <p:transition/>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70560" y="269875"/>
            <a:ext cx="10850880" cy="615315"/>
          </a:xfrm>
        </p:spPr>
        <p:style>
          <a:lnRef idx="1">
            <a:schemeClr val="accent1"/>
          </a:lnRef>
          <a:fillRef idx="2">
            <a:schemeClr val="accent1"/>
          </a:fillRef>
          <a:effectRef idx="1">
            <a:schemeClr val="accent1"/>
          </a:effectRef>
          <a:fontRef idx="minor">
            <a:schemeClr val="dk1"/>
          </a:fontRef>
        </p:style>
        <p:txBody>
          <a:bodyPr/>
          <a:lstStyle/>
          <a:p>
            <a:pPr algn="ctr"/>
            <a:r>
              <a:rPr lang="zh-CN" altLang="en-US" sz="4000">
                <a:latin typeface="黑体" panose="02010609060101010101" charset="-122"/>
                <a:ea typeface="黑体" panose="02010609060101010101" charset="-122"/>
                <a:cs typeface="黑体" panose="02010609060101010101" charset="-122"/>
              </a:rPr>
              <a:t>写法探究</a:t>
            </a:r>
            <a:endParaRPr lang="zh-CN" altLang="en-US" sz="4000">
              <a:latin typeface="黑体" panose="02010609060101010101" charset="-122"/>
              <a:ea typeface="黑体" panose="02010609060101010101" charset="-122"/>
              <a:cs typeface="黑体" panose="02010609060101010101" charset="-122"/>
            </a:endParaRPr>
          </a:p>
        </p:txBody>
      </p:sp>
      <p:sp>
        <p:nvSpPr>
          <p:cNvPr id="4" name="内容占位符 3"/>
          <p:cNvSpPr>
            <a:spLocks noGrp="1"/>
          </p:cNvSpPr>
          <p:nvPr>
            <p:ph sz="half" idx="2"/>
          </p:nvPr>
        </p:nvSpPr>
        <p:spPr>
          <a:xfrm>
            <a:off x="669925" y="952500"/>
            <a:ext cx="10852150" cy="5389245"/>
          </a:xfrm>
          <a:solidFill>
            <a:srgbClr val="E9F3EB"/>
          </a:solidFill>
        </p:spPr>
        <p:txBody>
          <a:bodyPr/>
          <a:lstStyle/>
          <a:p>
            <a:pPr marL="0" indent="0">
              <a:buNone/>
            </a:pPr>
            <a:r>
              <a:rPr lang="en-US" altLang="zh-CN" sz="2800" b="1">
                <a:solidFill>
                  <a:srgbClr val="FF0000"/>
                </a:solidFill>
                <a:latin typeface="楷体" panose="02010609060101010101" charset="-122"/>
                <a:ea typeface="楷体" panose="02010609060101010101" charset="-122"/>
                <a:cs typeface="楷体" panose="02010609060101010101" charset="-122"/>
                <a:sym typeface="+mn-ea"/>
              </a:rPr>
              <a:t>3</a:t>
            </a:r>
            <a:r>
              <a:rPr lang="zh-CN" altLang="en-US" sz="2800" b="1">
                <a:solidFill>
                  <a:srgbClr val="FF0000"/>
                </a:solidFill>
                <a:latin typeface="楷体" panose="02010609060101010101" charset="-122"/>
                <a:ea typeface="楷体" panose="02010609060101010101" charset="-122"/>
                <a:cs typeface="楷体" panose="02010609060101010101" charset="-122"/>
                <a:sym typeface="+mn-ea"/>
              </a:rPr>
              <a:t>、虚幻结局，促人警醒。</a:t>
            </a:r>
            <a:endParaRPr lang="zh-CN" altLang="en-US" sz="2800" b="1">
              <a:solidFill>
                <a:srgbClr val="FF0000"/>
              </a:solidFill>
              <a:latin typeface="楷体" panose="02010609060101010101" charset="-122"/>
              <a:ea typeface="楷体" panose="02010609060101010101" charset="-122"/>
              <a:cs typeface="楷体" panose="02010609060101010101" charset="-122"/>
              <a:sym typeface="+mn-ea"/>
            </a:endParaRPr>
          </a:p>
          <a:p>
            <a:pPr marL="0" indent="0">
              <a:buNone/>
            </a:pPr>
            <a:r>
              <a:rPr sz="2400" b="1">
                <a:latin typeface="楷体" panose="02010609060101010101" charset="-122"/>
                <a:ea typeface="楷体" panose="02010609060101010101" charset="-122"/>
                <a:cs typeface="楷体" panose="02010609060101010101" charset="-122"/>
                <a:sym typeface="+mn-ea"/>
              </a:rPr>
              <a:t>这个结局有明显的虚幻性：不是每一个暴政之下的小民都有这份好运逃离不幸、获得荣华富贵的。纯属虚构</a:t>
            </a:r>
            <a:r>
              <a:rPr lang="zh-CN" sz="2400" b="1">
                <a:latin typeface="楷体" panose="02010609060101010101" charset="-122"/>
                <a:ea typeface="楷体" panose="02010609060101010101" charset="-122"/>
                <a:cs typeface="楷体" panose="02010609060101010101" charset="-122"/>
                <a:sym typeface="+mn-ea"/>
              </a:rPr>
              <a:t>的背后有着某种必然性：</a:t>
            </a:r>
            <a:r>
              <a:rPr sz="2400" b="1">
                <a:latin typeface="楷体" panose="02010609060101010101" charset="-122"/>
                <a:ea typeface="楷体" panose="02010609060101010101" charset="-122"/>
                <a:cs typeface="楷体" panose="02010609060101010101" charset="-122"/>
                <a:sym typeface="+mn-ea"/>
              </a:rPr>
              <a:t>讨得皇帝、高官的欢心</a:t>
            </a:r>
            <a:r>
              <a:rPr lang="zh-CN" sz="2400" b="1">
                <a:latin typeface="楷体" panose="02010609060101010101" charset="-122"/>
                <a:ea typeface="楷体" panose="02010609060101010101" charset="-122"/>
                <a:cs typeface="楷体" panose="02010609060101010101" charset="-122"/>
                <a:sym typeface="+mn-ea"/>
              </a:rPr>
              <a:t>就会飞黄腾达</a:t>
            </a:r>
            <a:r>
              <a:rPr sz="2400" b="1">
                <a:latin typeface="楷体" panose="02010609060101010101" charset="-122"/>
                <a:ea typeface="楷体" panose="02010609060101010101" charset="-122"/>
                <a:cs typeface="楷体" panose="02010609060101010101" charset="-122"/>
                <a:sym typeface="+mn-ea"/>
              </a:rPr>
              <a:t>。其实成名这种反差鲜明的前后两种不同命运的对照，更能够</a:t>
            </a:r>
            <a:r>
              <a:rPr lang="zh-CN" sz="2400" b="1">
                <a:latin typeface="楷体" panose="02010609060101010101" charset="-122"/>
                <a:ea typeface="楷体" panose="02010609060101010101" charset="-122"/>
                <a:cs typeface="楷体" panose="02010609060101010101" charset="-122"/>
                <a:sym typeface="+mn-ea"/>
              </a:rPr>
              <a:t>揭</a:t>
            </a:r>
            <a:r>
              <a:rPr sz="2400" b="1">
                <a:latin typeface="楷体" panose="02010609060101010101" charset="-122"/>
                <a:ea typeface="楷体" panose="02010609060101010101" charset="-122"/>
                <a:cs typeface="楷体" panose="02010609060101010101" charset="-122"/>
                <a:sym typeface="+mn-ea"/>
              </a:rPr>
              <a:t>示专制政治下小民命运的变幻无常、难以自主。成名因为横征暴敛而破产、破家，又因为迎合了皇帝的嗜好而时来运转，这本身就具有讽刺意义，表现了作者对于统治者荒谬行径的不满和批评，况且作者也颇具深意地在结尾处交代那只勇敢善战的小蟋蟀，实际上是成名儿子的精魂所化。</a:t>
            </a:r>
            <a:r>
              <a:rPr sz="2400" b="1">
                <a:solidFill>
                  <a:srgbClr val="002060"/>
                </a:solidFill>
                <a:latin typeface="楷体" panose="02010609060101010101" charset="-122"/>
                <a:ea typeface="楷体" panose="02010609060101010101" charset="-122"/>
                <a:cs typeface="楷体" panose="02010609060101010101" charset="-122"/>
                <a:sym typeface="+mn-ea"/>
              </a:rPr>
              <a:t>这看去匪夷所思的一笔</a:t>
            </a:r>
            <a:r>
              <a:rPr lang="zh-CN" sz="2400" b="1">
                <a:solidFill>
                  <a:srgbClr val="002060"/>
                </a:solidFill>
                <a:latin typeface="楷体" panose="02010609060101010101" charset="-122"/>
                <a:ea typeface="楷体" panose="02010609060101010101" charset="-122"/>
                <a:cs typeface="楷体" panose="02010609060101010101" charset="-122"/>
                <a:sym typeface="+mn-ea"/>
              </a:rPr>
              <a:t>虚幻</a:t>
            </a:r>
            <a:r>
              <a:rPr sz="2400" b="1">
                <a:solidFill>
                  <a:srgbClr val="002060"/>
                </a:solidFill>
                <a:latin typeface="楷体" panose="02010609060101010101" charset="-122"/>
                <a:ea typeface="楷体" panose="02010609060101010101" charset="-122"/>
                <a:cs typeface="楷体" panose="02010609060101010101" charset="-122"/>
                <a:sym typeface="+mn-ea"/>
              </a:rPr>
              <a:t>情节，恰似画龙点睛的关键笔，小说因而获得了更为深邃的内涵、更加神采不凡的表现力，使小说超越许多描写苛政危害的写实之作，</a:t>
            </a:r>
            <a:r>
              <a:rPr lang="zh-CN" sz="2400" b="1">
                <a:solidFill>
                  <a:srgbClr val="002060"/>
                </a:solidFill>
                <a:latin typeface="楷体" panose="02010609060101010101" charset="-122"/>
                <a:ea typeface="楷体" panose="02010609060101010101" charset="-122"/>
                <a:cs typeface="楷体" panose="02010609060101010101" charset="-122"/>
                <a:sym typeface="+mn-ea"/>
              </a:rPr>
              <a:t>具有了极强的艺术魅力</a:t>
            </a:r>
            <a:r>
              <a:rPr sz="2400" b="1">
                <a:solidFill>
                  <a:srgbClr val="002060"/>
                </a:solidFill>
                <a:latin typeface="楷体" panose="02010609060101010101" charset="-122"/>
                <a:ea typeface="楷体" panose="02010609060101010101" charset="-122"/>
                <a:cs typeface="楷体" panose="02010609060101010101" charset="-122"/>
                <a:sym typeface="+mn-ea"/>
              </a:rPr>
              <a:t>。</a:t>
            </a:r>
            <a:endParaRPr sz="2400" b="1">
              <a:solidFill>
                <a:srgbClr val="002060"/>
              </a:solidFill>
              <a:latin typeface="楷体" panose="02010609060101010101" charset="-122"/>
              <a:ea typeface="楷体" panose="02010609060101010101" charset="-122"/>
              <a:cs typeface="楷体" panose="02010609060101010101" charset="-122"/>
              <a:sym typeface="+mn-ea"/>
            </a:endParaRPr>
          </a:p>
        </p:txBody>
      </p:sp>
    </p:spTree>
    <p:custDataLst>
      <p:tags r:id="rId2"/>
    </p:custDataLst>
  </p:cSld>
  <p:clrMapOvr>
    <a:masterClrMapping/>
  </p:clrMapOvr>
  <p:transition/>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69925" y="443230"/>
            <a:ext cx="10852150" cy="692785"/>
          </a:xfrm>
        </p:spPr>
        <p:txBody>
          <a:bodyPr/>
          <a:lstStyle/>
          <a:p>
            <a:pPr algn="ctr"/>
            <a:r>
              <a:rPr lang="zh-CN" altLang="en-US" sz="4000">
                <a:solidFill>
                  <a:schemeClr val="accent5">
                    <a:lumMod val="50000"/>
                  </a:schemeClr>
                </a:solidFill>
              </a:rPr>
              <a:t>叙事要引人入胜（第</a:t>
            </a:r>
            <a:r>
              <a:rPr lang="en-US" altLang="zh-CN" sz="4000">
                <a:solidFill>
                  <a:schemeClr val="accent5">
                    <a:lumMod val="50000"/>
                  </a:schemeClr>
                </a:solidFill>
              </a:rPr>
              <a:t>136</a:t>
            </a:r>
            <a:r>
              <a:rPr sz="4000">
                <a:solidFill>
                  <a:schemeClr val="accent5">
                    <a:lumMod val="50000"/>
                  </a:schemeClr>
                </a:solidFill>
              </a:rPr>
              <a:t>页）</a:t>
            </a:r>
            <a:endParaRPr sz="4000">
              <a:solidFill>
                <a:schemeClr val="accent5">
                  <a:lumMod val="50000"/>
                </a:schemeClr>
              </a:solidFill>
            </a:endParaRPr>
          </a:p>
        </p:txBody>
      </p:sp>
      <p:pic>
        <p:nvPicPr>
          <p:cNvPr id="5" name="内容占位符 4"/>
          <p:cNvPicPr>
            <a:picLocks noChangeAspect="1"/>
          </p:cNvPicPr>
          <p:nvPr>
            <p:ph sz="half" idx="1"/>
          </p:nvPr>
        </p:nvPicPr>
        <p:blipFill>
          <a:blip r:embed="rId2"/>
          <a:stretch>
            <a:fillRect/>
          </a:stretch>
        </p:blipFill>
        <p:spPr>
          <a:xfrm>
            <a:off x="1315720" y="1136650"/>
            <a:ext cx="3990975" cy="5019675"/>
          </a:xfrm>
          <a:prstGeom prst="rect">
            <a:avLst/>
          </a:prstGeom>
          <a:effectLst>
            <a:softEdge rad="317500"/>
          </a:effectLst>
        </p:spPr>
      </p:pic>
      <p:pic>
        <p:nvPicPr>
          <p:cNvPr id="6" name="内容占位符 3"/>
          <p:cNvPicPr>
            <a:picLocks noChangeAspect="1"/>
          </p:cNvPicPr>
          <p:nvPr>
            <p:ph sz="half" idx="2"/>
          </p:nvPr>
        </p:nvPicPr>
        <p:blipFill>
          <a:blip r:embed="rId3"/>
          <a:stretch>
            <a:fillRect/>
          </a:stretch>
        </p:blipFill>
        <p:spPr>
          <a:xfrm>
            <a:off x="6221730" y="1136650"/>
            <a:ext cx="4739005" cy="4755515"/>
          </a:xfrm>
          <a:prstGeom prst="rect">
            <a:avLst/>
          </a:prstGeom>
          <a:effectLst>
            <a:softEdge rad="317500"/>
          </a:effectLst>
        </p:spPr>
      </p:pic>
    </p:spTree>
    <p:custDataLst>
      <p:tags r:id="rId4"/>
    </p:custDataLst>
  </p:cSld>
  <p:clrMapOvr>
    <a:masterClrMapping/>
  </p:clrMapOvr>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10" name="图片 9"/>
          <p:cNvPicPr>
            <a:picLocks noChangeAspect="1"/>
          </p:cNvPicPr>
          <p:nvPr userDrawn="1">
            <p:custDataLst>
              <p:tags r:id="rId3"/>
            </p:custDataLst>
          </p:nvPr>
        </p:nvPicPr>
        <p:blipFill>
          <a:blip r:embed="rId2"/>
          <a:stretch>
            <a:fillRect/>
          </a:stretch>
        </p:blipFill>
        <p:spPr>
          <a:xfrm flipH="1">
            <a:off x="10613600" y="5602514"/>
            <a:ext cx="1578399" cy="1255486"/>
          </a:xfrm>
          <a:prstGeom prst="rect">
            <a:avLst/>
          </a:prstGeom>
        </p:spPr>
      </p:pic>
      <p:sp>
        <p:nvSpPr>
          <p:cNvPr id="8" name="矩形 7"/>
          <p:cNvSpPr/>
          <p:nvPr userDrawn="1">
            <p:custDataLst>
              <p:tags r:id="rId4"/>
            </p:custDataLst>
          </p:nvPr>
        </p:nvSpPr>
        <p:spPr>
          <a:xfrm>
            <a:off x="0" y="0"/>
            <a:ext cx="4052146" cy="6858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latin typeface="隶书" panose="02010509060101010101" pitchFamily="49" charset="-122"/>
              <a:ea typeface="隶书" panose="02010509060101010101" pitchFamily="49" charset="-122"/>
              <a:sym typeface="+mn-ea"/>
            </a:endParaRPr>
          </a:p>
        </p:txBody>
      </p:sp>
      <p:sp>
        <p:nvSpPr>
          <p:cNvPr id="9" name="矩形 8"/>
          <p:cNvSpPr/>
          <p:nvPr>
            <p:custDataLst>
              <p:tags r:id="rId5"/>
            </p:custDataLst>
          </p:nvPr>
        </p:nvSpPr>
        <p:spPr>
          <a:xfrm>
            <a:off x="457200" y="493722"/>
            <a:ext cx="11277600" cy="5644118"/>
          </a:xfrm>
          <a:prstGeom prst="rect">
            <a:avLst/>
          </a:prstGeom>
          <a:solidFill>
            <a:schemeClr val="bg2"/>
          </a:solidFill>
          <a:ln>
            <a:noFill/>
          </a:ln>
          <a:effectLst>
            <a:outerShdw blurRad="127000" dist="38100" dir="5400000" algn="t"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bg1"/>
              </a:solidFill>
              <a:latin typeface="隶书" panose="02010509060101010101" pitchFamily="49" charset="-122"/>
              <a:ea typeface="隶书" panose="02010509060101010101" pitchFamily="49" charset="-122"/>
            </a:endParaRPr>
          </a:p>
        </p:txBody>
      </p:sp>
      <p:pic>
        <p:nvPicPr>
          <p:cNvPr id="2" name="图片 1"/>
          <p:cNvPicPr>
            <a:picLocks noChangeAspect="1"/>
          </p:cNvPicPr>
          <p:nvPr/>
        </p:nvPicPr>
        <p:blipFill>
          <a:blip r:embed="rId6"/>
          <a:stretch>
            <a:fillRect/>
          </a:stretch>
        </p:blipFill>
        <p:spPr>
          <a:xfrm>
            <a:off x="456565" y="494030"/>
            <a:ext cx="11252200" cy="5643245"/>
          </a:xfrm>
          <a:prstGeom prst="rect">
            <a:avLst/>
          </a:prstGeom>
        </p:spPr>
      </p:pic>
    </p:spTree>
    <p:custDataLst>
      <p:tags r:id="rId7"/>
    </p:custDataLst>
  </p:cSld>
  <p:clrMapOvr>
    <a:masterClrMapping/>
  </p:clrMapOvr>
  <p:transition/>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10" name="图片 9"/>
          <p:cNvPicPr>
            <a:picLocks noChangeAspect="1"/>
          </p:cNvPicPr>
          <p:nvPr userDrawn="1">
            <p:custDataLst>
              <p:tags r:id="rId3"/>
            </p:custDataLst>
          </p:nvPr>
        </p:nvPicPr>
        <p:blipFill>
          <a:blip r:embed="rId2"/>
          <a:stretch>
            <a:fillRect/>
          </a:stretch>
        </p:blipFill>
        <p:spPr>
          <a:xfrm flipH="1">
            <a:off x="10613600" y="5602514"/>
            <a:ext cx="1578399" cy="1255486"/>
          </a:xfrm>
          <a:prstGeom prst="rect">
            <a:avLst/>
          </a:prstGeom>
        </p:spPr>
      </p:pic>
      <p:sp>
        <p:nvSpPr>
          <p:cNvPr id="8" name="矩形 7"/>
          <p:cNvSpPr/>
          <p:nvPr userDrawn="1">
            <p:custDataLst>
              <p:tags r:id="rId4"/>
            </p:custDataLst>
          </p:nvPr>
        </p:nvSpPr>
        <p:spPr>
          <a:xfrm>
            <a:off x="0" y="0"/>
            <a:ext cx="4052146" cy="6858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latin typeface="隶书" panose="02010509060101010101" pitchFamily="49" charset="-122"/>
              <a:ea typeface="隶书" panose="02010509060101010101" pitchFamily="49" charset="-122"/>
              <a:sym typeface="+mn-ea"/>
            </a:endParaRPr>
          </a:p>
        </p:txBody>
      </p:sp>
      <p:sp>
        <p:nvSpPr>
          <p:cNvPr id="9" name="矩形 8"/>
          <p:cNvSpPr/>
          <p:nvPr>
            <p:custDataLst>
              <p:tags r:id="rId5"/>
            </p:custDataLst>
          </p:nvPr>
        </p:nvSpPr>
        <p:spPr>
          <a:xfrm>
            <a:off x="457200" y="606752"/>
            <a:ext cx="11277600" cy="5644118"/>
          </a:xfrm>
          <a:prstGeom prst="rect">
            <a:avLst/>
          </a:prstGeom>
          <a:solidFill>
            <a:schemeClr val="bg2"/>
          </a:solidFill>
          <a:ln>
            <a:noFill/>
          </a:ln>
          <a:effectLst>
            <a:outerShdw blurRad="127000" dist="38100" dir="5400000" algn="t"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bg1"/>
              </a:solidFill>
              <a:latin typeface="隶书" panose="02010509060101010101" pitchFamily="49" charset="-122"/>
              <a:ea typeface="隶书" panose="02010509060101010101" pitchFamily="49" charset="-122"/>
            </a:endParaRPr>
          </a:p>
        </p:txBody>
      </p:sp>
      <p:sp>
        <p:nvSpPr>
          <p:cNvPr id="4" name="Title 6"/>
          <p:cNvSpPr txBox="1"/>
          <p:nvPr>
            <p:custDataLst>
              <p:tags r:id="rId6"/>
            </p:custDataLst>
          </p:nvPr>
        </p:nvSpPr>
        <p:spPr>
          <a:xfrm>
            <a:off x="1157605" y="5339080"/>
            <a:ext cx="10577195" cy="911860"/>
          </a:xfrm>
          <a:prstGeom prst="rect">
            <a:avLst/>
          </a:prstGeom>
          <a:noFill/>
          <a:ln w="3175">
            <a:noFill/>
            <a:prstDash val="dash"/>
          </a:ln>
        </p:spPr>
        <p:txBody>
          <a:bodyPr wrap="square" lIns="72000" tIns="36000" rIns="72000" bIns="108000" anchor="ctr" anchorCtr="1">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algn="r">
              <a:lnSpc>
                <a:spcPct val="120000"/>
              </a:lnSpc>
            </a:pPr>
            <a:r>
              <a:rPr kumimoji="0" lang="zh-CN" altLang="en-US" sz="6000" i="0" u="none" strike="noStrike" kern="1200" cap="none" spc="300" normalizeH="0" noProof="0">
                <a:ln w="3175">
                  <a:noFill/>
                  <a:prstDash val="dash"/>
                </a:ln>
                <a:solidFill>
                  <a:srgbClr val="002060"/>
                </a:solidFill>
                <a:effectLst/>
                <a:uLnTx/>
                <a:uFillTx/>
                <a:latin typeface="隶书" panose="02010509060101010101" pitchFamily="49" charset="-122"/>
                <a:ea typeface="隶书" panose="02010509060101010101" pitchFamily="49" charset="-122"/>
                <a:cs typeface="微软雅黑" panose="020b0503020204020204" pitchFamily="34" charset="-122"/>
              </a:rPr>
              <a:t> 感谢观看  </a:t>
            </a:r>
            <a:r>
              <a:rPr kumimoji="0" altLang="zh-CN" sz="4400" i="0" u="none" strike="noStrike" kern="1200" cap="none" spc="300" normalizeH="0" noProof="0">
                <a:ln w="3175">
                  <a:noFill/>
                  <a:prstDash val="dash"/>
                </a:ln>
                <a:solidFill>
                  <a:srgbClr val="002060"/>
                </a:solidFill>
                <a:effectLst/>
                <a:uLnTx/>
                <a:uFillTx/>
                <a:latin typeface="隶书" panose="02010509060101010101" pitchFamily="49" charset="-122"/>
                <a:ea typeface="隶书" panose="02010509060101010101" pitchFamily="49" charset="-122"/>
                <a:cs typeface="微软雅黑" panose="020b0503020204020204" pitchFamily="34" charset="-122"/>
              </a:rPr>
              <a:t>2021.4</a:t>
            </a:r>
            <a:endParaRPr kumimoji="0" altLang="zh-CN" sz="4400" i="0" u="none" strike="noStrike" kern="1200" cap="none" spc="300" normalizeH="0" noProof="0">
              <a:ln w="3175">
                <a:noFill/>
                <a:prstDash val="dash"/>
              </a:ln>
              <a:solidFill>
                <a:srgbClr val="002060"/>
              </a:solidFill>
              <a:effectLst/>
              <a:uLnTx/>
              <a:uFillTx/>
              <a:latin typeface="隶书" panose="02010509060101010101" pitchFamily="49" charset="-122"/>
              <a:ea typeface="隶书" panose="02010509060101010101" pitchFamily="49" charset="-122"/>
              <a:cs typeface="微软雅黑" panose="020b0503020204020204" pitchFamily="34" charset="-122"/>
            </a:endParaRPr>
          </a:p>
        </p:txBody>
      </p:sp>
      <p:pic>
        <p:nvPicPr>
          <p:cNvPr id="2" name="图片 1"/>
          <p:cNvPicPr>
            <a:picLocks noChangeAspect="1"/>
          </p:cNvPicPr>
          <p:nvPr/>
        </p:nvPicPr>
        <p:blipFill>
          <a:blip r:embed="rId7"/>
          <a:stretch>
            <a:fillRect/>
          </a:stretch>
        </p:blipFill>
        <p:spPr>
          <a:xfrm>
            <a:off x="2591435" y="1106805"/>
            <a:ext cx="7364730" cy="3601085"/>
          </a:xfrm>
          <a:prstGeom prst="rect">
            <a:avLst/>
          </a:prstGeom>
          <a:effectLst>
            <a:softEdge rad="317500"/>
          </a:effectLst>
        </p:spPr>
      </p:pic>
      <p:pic>
        <p:nvPicPr>
          <p:cNvPr id="11" name="New picture"/>
          <p:cNvPicPr/>
          <p:nvPr/>
        </p:nvPicPr>
        <p:blipFill>
          <a:blip r:embed="rId8"/>
          <a:stretch>
            <a:fillRect/>
          </a:stretch>
        </p:blipFill>
        <p:spPr>
          <a:xfrm>
            <a:off x="10769600" y="12458700"/>
            <a:ext cx="342900" cy="266700"/>
          </a:xfrm>
          <a:prstGeom prst="cube">
            <a:avLst/>
          </a:prstGeom>
        </p:spPr>
      </p:pic>
    </p:spTree>
    <p:custDataLst>
      <p:tags r:id="rId9"/>
    </p:custDataLst>
  </p:cSld>
  <p:clrMapOvr>
    <a:masterClrMapping/>
  </p:clrMapOvr>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70560" y="443230"/>
            <a:ext cx="5437505" cy="773430"/>
          </a:xfrm>
          <a:solidFill>
            <a:srgbClr val="C4C3D5"/>
          </a:solidFill>
        </p:spPr>
        <p:txBody>
          <a:bodyPr/>
          <a:lstStyle/>
          <a:p>
            <a:r>
              <a:rPr lang="zh-CN" altLang="en-US" sz="4800">
                <a:solidFill>
                  <a:srgbClr val="002060"/>
                </a:solidFill>
              </a:rPr>
              <a:t>一、卡夫卡简介</a:t>
            </a:r>
            <a:endParaRPr lang="zh-CN" altLang="en-US" sz="4800">
              <a:solidFill>
                <a:srgbClr val="002060"/>
              </a:solidFill>
            </a:endParaRPr>
          </a:p>
        </p:txBody>
      </p:sp>
      <p:sp>
        <p:nvSpPr>
          <p:cNvPr id="8" name="内容占位符 7"/>
          <p:cNvSpPr>
            <a:spLocks noGrp="1"/>
          </p:cNvSpPr>
          <p:nvPr>
            <p:ph sz="quarter" idx="13"/>
            <p:custDataLst>
              <p:tags r:id="rId2"/>
            </p:custDataLst>
          </p:nvPr>
        </p:nvSpPr>
        <p:spPr>
          <a:xfrm>
            <a:off x="669290" y="1216660"/>
            <a:ext cx="10442575" cy="5173980"/>
          </a:xfrm>
          <a:solidFill>
            <a:srgbClr val="F3EFED"/>
          </a:solidFill>
        </p:spPr>
        <p:txBody>
          <a:bodyPr anchor="ctr" anchorCtr="0">
            <a:noAutofit/>
          </a:bodyPr>
          <a:lstStyle/>
          <a:p>
            <a:pPr marL="0" indent="0">
              <a:lnSpc>
                <a:spcPct val="100000"/>
              </a:lnSpc>
              <a:buNone/>
            </a:pPr>
            <a:r>
              <a:rPr lang="zh-CN" altLang="en-US" sz="2800" b="1">
                <a:solidFill>
                  <a:srgbClr val="FF0000"/>
                </a:solidFill>
                <a:latin typeface="华文中宋" panose="02010600040101010101" charset="-122"/>
                <a:ea typeface="华文中宋" panose="02010600040101010101" charset="-122"/>
                <a:cs typeface="华文中宋" panose="02010600040101010101" charset="-122"/>
              </a:rPr>
              <a:t>弗兰兹·卡夫卡</a:t>
            </a:r>
            <a:r>
              <a:rPr lang="zh-CN" altLang="en-US" sz="2400">
                <a:latin typeface="华文中宋" panose="02010600040101010101" charset="-122"/>
                <a:ea typeface="华文中宋" panose="02010600040101010101" charset="-122"/>
                <a:cs typeface="华文中宋" panose="02010600040101010101" charset="-122"/>
              </a:rPr>
              <a:t>（Franz Kafka，1883年7月3日～1924年6月3日），生活于奥匈帝国统治下的捷克德语小说家，本职为保险业职员。主要作品有小说《审判》、《城堡》、《变形记》等。</a:t>
            </a:r>
            <a:endParaRPr lang="zh-CN" altLang="en-US" sz="2400">
              <a:latin typeface="华文中宋" panose="02010600040101010101" charset="-122"/>
              <a:ea typeface="华文中宋" panose="02010600040101010101" charset="-122"/>
              <a:cs typeface="华文中宋" panose="02010600040101010101" charset="-122"/>
            </a:endParaRPr>
          </a:p>
          <a:p>
            <a:pPr marL="0" indent="0">
              <a:lnSpc>
                <a:spcPct val="100000"/>
              </a:lnSpc>
              <a:buNone/>
            </a:pPr>
            <a:r>
              <a:rPr lang="zh-CN" altLang="en-US" sz="2400">
                <a:latin typeface="华文中宋" panose="02010600040101010101" charset="-122"/>
                <a:ea typeface="华文中宋" panose="02010600040101010101" charset="-122"/>
                <a:cs typeface="华文中宋" panose="02010600040101010101" charset="-122"/>
              </a:rPr>
              <a:t>卡夫卡1883年出生犹太商人家庭，18岁入布拉格大学学习文学和法律，1904年开始写作，主要作品为四部短篇小说集和三部长篇小说。可惜生前大多未发表，三部长篇也均未写完。他生活在奥匈帝国即将崩溃的时代，又深受尼采、柏格森哲学影响，对政治事件也一直抱旁观态度，故其作品大都</a:t>
            </a:r>
            <a:r>
              <a:rPr lang="zh-CN" altLang="en-US" sz="2400" b="1">
                <a:solidFill>
                  <a:srgbClr val="FF0000"/>
                </a:solidFill>
                <a:latin typeface="华文中宋" panose="02010600040101010101" charset="-122"/>
                <a:ea typeface="华文中宋" panose="02010600040101010101" charset="-122"/>
                <a:cs typeface="华文中宋" panose="02010600040101010101" charset="-122"/>
              </a:rPr>
              <a:t>用变形荒诞的形象和象征直觉的手法</a:t>
            </a:r>
            <a:r>
              <a:rPr lang="zh-CN" altLang="en-US" sz="2400">
                <a:latin typeface="华文中宋" panose="02010600040101010101" charset="-122"/>
                <a:ea typeface="华文中宋" panose="02010600040101010101" charset="-122"/>
                <a:cs typeface="华文中宋" panose="02010600040101010101" charset="-122"/>
              </a:rPr>
              <a:t>，</a:t>
            </a:r>
            <a:r>
              <a:rPr lang="zh-CN" altLang="en-US" sz="2400" b="1">
                <a:solidFill>
                  <a:srgbClr val="FF0000"/>
                </a:solidFill>
                <a:latin typeface="华文中宋" panose="02010600040101010101" charset="-122"/>
                <a:ea typeface="华文中宋" panose="02010600040101010101" charset="-122"/>
                <a:cs typeface="华文中宋" panose="02010600040101010101" charset="-122"/>
              </a:rPr>
              <a:t>表现被充满敌意的社会环境所包围的孤立、绝望的个人。</a:t>
            </a:r>
            <a:endParaRPr lang="zh-CN" altLang="en-US" sz="2400" b="1">
              <a:solidFill>
                <a:srgbClr val="FF0000"/>
              </a:solidFill>
              <a:latin typeface="华文中宋" panose="02010600040101010101" charset="-122"/>
              <a:ea typeface="华文中宋" panose="02010600040101010101" charset="-122"/>
              <a:cs typeface="华文中宋" panose="02010600040101010101" charset="-122"/>
            </a:endParaRPr>
          </a:p>
          <a:p>
            <a:pPr marL="0" indent="0">
              <a:lnSpc>
                <a:spcPct val="100000"/>
              </a:lnSpc>
              <a:buNone/>
            </a:pPr>
            <a:r>
              <a:rPr lang="zh-CN" altLang="en-US" sz="2800" b="1">
                <a:solidFill>
                  <a:srgbClr val="FF0000"/>
                </a:solidFill>
                <a:latin typeface="华文中宋" panose="02010600040101010101" charset="-122"/>
                <a:ea typeface="华文中宋" panose="02010600040101010101" charset="-122"/>
                <a:cs typeface="华文中宋" panose="02010600040101010101" charset="-122"/>
              </a:rPr>
              <a:t>卡夫卡</a:t>
            </a:r>
            <a:r>
              <a:rPr lang="zh-CN" altLang="en-US" sz="2400">
                <a:latin typeface="华文中宋" panose="02010600040101010101" charset="-122"/>
                <a:ea typeface="华文中宋" panose="02010600040101010101" charset="-122"/>
                <a:cs typeface="华文中宋" panose="02010600040101010101" charset="-122"/>
              </a:rPr>
              <a:t>与法国作家马塞尔·</a:t>
            </a:r>
            <a:r>
              <a:rPr lang="zh-CN" altLang="en-US" sz="2800" b="1">
                <a:solidFill>
                  <a:srgbClr val="FF0000"/>
                </a:solidFill>
                <a:latin typeface="华文中宋" panose="02010600040101010101" charset="-122"/>
                <a:ea typeface="华文中宋" panose="02010600040101010101" charset="-122"/>
                <a:cs typeface="华文中宋" panose="02010600040101010101" charset="-122"/>
              </a:rPr>
              <a:t>普鲁斯特</a:t>
            </a:r>
            <a:r>
              <a:rPr lang="zh-CN" altLang="en-US" sz="2400">
                <a:latin typeface="华文中宋" panose="02010600040101010101" charset="-122"/>
                <a:ea typeface="华文中宋" panose="02010600040101010101" charset="-122"/>
                <a:cs typeface="华文中宋" panose="02010600040101010101" charset="-122"/>
              </a:rPr>
              <a:t>（《追忆逝水年华》），爱尔兰作家詹姆斯·</a:t>
            </a:r>
            <a:r>
              <a:rPr lang="zh-CN" altLang="en-US" sz="2800" b="1">
                <a:solidFill>
                  <a:srgbClr val="FF0000"/>
                </a:solidFill>
                <a:latin typeface="华文中宋" panose="02010600040101010101" charset="-122"/>
                <a:ea typeface="华文中宋" panose="02010600040101010101" charset="-122"/>
                <a:cs typeface="华文中宋" panose="02010600040101010101" charset="-122"/>
              </a:rPr>
              <a:t>乔伊斯</a:t>
            </a:r>
            <a:r>
              <a:rPr lang="zh-CN" altLang="en-US" sz="2400">
                <a:latin typeface="华文中宋" panose="02010600040101010101" charset="-122"/>
                <a:ea typeface="华文中宋" panose="02010600040101010101" charset="-122"/>
                <a:cs typeface="华文中宋" panose="02010600040101010101" charset="-122"/>
              </a:rPr>
              <a:t>（《尤利西斯》）并称为西方现代主义文学的先驱和大师。 </a:t>
            </a:r>
            <a:endParaRPr lang="zh-CN" altLang="en-US" sz="2400">
              <a:latin typeface="华文中宋" panose="02010600040101010101" charset="-122"/>
              <a:ea typeface="华文中宋" panose="02010600040101010101" charset="-122"/>
              <a:cs typeface="华文中宋" panose="02010600040101010101" charset="-122"/>
            </a:endParaRPr>
          </a:p>
        </p:txBody>
      </p:sp>
    </p:spTree>
    <p:custDataLst>
      <p:tags r:id="rId3"/>
    </p:custDataLst>
  </p:cSld>
  <p:clrMapOvr>
    <a:masterClrMapping/>
  </p:clrMapOvr>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69925" y="443230"/>
            <a:ext cx="10852150" cy="662940"/>
          </a:xfrm>
        </p:spPr>
        <p:style>
          <a:lnRef idx="1">
            <a:schemeClr val="accent1"/>
          </a:lnRef>
          <a:fillRef idx="2">
            <a:schemeClr val="accent1"/>
          </a:fillRef>
          <a:effectRef idx="1">
            <a:schemeClr val="accent1"/>
          </a:effectRef>
          <a:fontRef idx="minor">
            <a:schemeClr val="dk1"/>
          </a:fontRef>
        </p:style>
        <p:txBody>
          <a:bodyPr/>
          <a:lstStyle/>
          <a:p>
            <a:pPr algn="ctr"/>
            <a:r>
              <a:rPr lang="zh-CN" altLang="en-US" sz="3600">
                <a:latin typeface="华文中宋" panose="02010600040101010101" charset="-122"/>
                <a:ea typeface="华文中宋" panose="02010600040101010101" charset="-122"/>
              </a:rPr>
              <a:t>《变形记》故事梗概</a:t>
            </a:r>
            <a:endParaRPr lang="zh-CN" altLang="en-US" sz="3600">
              <a:latin typeface="华文中宋" panose="02010600040101010101" charset="-122"/>
              <a:ea typeface="华文中宋" panose="02010600040101010101" charset="-122"/>
            </a:endParaRPr>
          </a:p>
        </p:txBody>
      </p:sp>
      <p:sp>
        <p:nvSpPr>
          <p:cNvPr id="3" name="内容占位符 2"/>
          <p:cNvSpPr>
            <a:spLocks noGrp="1"/>
          </p:cNvSpPr>
          <p:nvPr>
            <p:ph idx="1"/>
          </p:nvPr>
        </p:nvSpPr>
        <p:spPr>
          <a:xfrm>
            <a:off x="669925" y="1106170"/>
            <a:ext cx="10852150" cy="4998720"/>
          </a:xfrm>
          <a:ln>
            <a:solidFill>
              <a:schemeClr val="accent1"/>
            </a:solidFill>
          </a:ln>
        </p:spPr>
        <p:txBody>
          <a:bodyPr/>
          <a:lstStyle/>
          <a:p>
            <a:pPr>
              <a:lnSpc>
                <a:spcPct val="100000"/>
              </a:lnSpc>
            </a:pPr>
            <a:r>
              <a:rPr lang="zh-CN" altLang="en-US" sz="2400">
                <a:latin typeface="新宋体" panose="02010609030101010101" charset="-122"/>
                <a:ea typeface="新宋体" panose="02010609030101010101" charset="-122"/>
                <a:cs typeface="新宋体" panose="02010609030101010101" charset="-122"/>
              </a:rPr>
              <a:t>《变形记》中主人公</a:t>
            </a:r>
            <a:r>
              <a:rPr lang="zh-CN" altLang="en-US" sz="2400" b="1">
                <a:solidFill>
                  <a:srgbClr val="FF0000"/>
                </a:solidFill>
                <a:latin typeface="新宋体" panose="02010609030101010101" charset="-122"/>
                <a:ea typeface="新宋体" panose="02010609030101010101" charset="-122"/>
                <a:cs typeface="新宋体" panose="02010609030101010101" charset="-122"/>
              </a:rPr>
              <a:t>格里高尔·萨姆沙</a:t>
            </a:r>
            <a:r>
              <a:rPr lang="zh-CN" altLang="en-US" sz="2400">
                <a:latin typeface="新宋体" panose="02010609030101010101" charset="-122"/>
                <a:ea typeface="新宋体" panose="02010609030101010101" charset="-122"/>
                <a:cs typeface="新宋体" panose="02010609030101010101" charset="-122"/>
              </a:rPr>
              <a:t>在一家公司任旅行推销员。</a:t>
            </a:r>
            <a:endParaRPr lang="zh-CN" altLang="en-US" sz="2400">
              <a:latin typeface="新宋体" panose="02010609030101010101" charset="-122"/>
              <a:ea typeface="新宋体" panose="02010609030101010101" charset="-122"/>
              <a:cs typeface="新宋体" panose="02010609030101010101" charset="-122"/>
            </a:endParaRPr>
          </a:p>
          <a:p>
            <a:pPr>
              <a:lnSpc>
                <a:spcPct val="100000"/>
              </a:lnSpc>
            </a:pPr>
            <a:r>
              <a:rPr lang="zh-CN" altLang="en-US" sz="2400">
                <a:latin typeface="新宋体" panose="02010609030101010101" charset="-122"/>
                <a:ea typeface="新宋体" panose="02010609030101010101" charset="-122"/>
                <a:cs typeface="新宋体" panose="02010609030101010101" charset="-122"/>
              </a:rPr>
              <a:t>故事梗概</a:t>
            </a:r>
            <a:r>
              <a:rPr sz="2400">
                <a:latin typeface="新宋体" panose="02010609030101010101" charset="-122"/>
                <a:ea typeface="新宋体" panose="02010609030101010101" charset="-122"/>
                <a:cs typeface="新宋体" panose="02010609030101010101" charset="-122"/>
                <a:sym typeface="+mn-ea"/>
              </a:rPr>
              <a:t>：第一部分，</a:t>
            </a:r>
            <a:r>
              <a:rPr sz="2400">
                <a:solidFill>
                  <a:srgbClr val="FF0000"/>
                </a:solidFill>
                <a:latin typeface="新宋体" panose="02010609030101010101" charset="-122"/>
                <a:ea typeface="新宋体" panose="02010609030101010101" charset="-122"/>
                <a:cs typeface="新宋体" panose="02010609030101010101" charset="-122"/>
                <a:sym typeface="+mn-ea"/>
              </a:rPr>
              <a:t>格里高尔</a:t>
            </a:r>
            <a:r>
              <a:rPr sz="2400">
                <a:latin typeface="新宋体" panose="02010609030101010101" charset="-122"/>
                <a:ea typeface="新宋体" panose="02010609030101010101" charset="-122"/>
                <a:cs typeface="新宋体" panose="02010609030101010101" charset="-122"/>
                <a:sym typeface="+mn-ea"/>
              </a:rPr>
              <a:t>某天早上醒来后变成了甲虫，这一变故对其本人和家庭却产生了很大的影响。格里高尔彷徨惊慌，忧郁无助。而此时并未得到帮助的他被激怒的</a:t>
            </a:r>
            <a:r>
              <a:rPr sz="2400">
                <a:solidFill>
                  <a:srgbClr val="FF0000"/>
                </a:solidFill>
                <a:latin typeface="新宋体" panose="02010609030101010101" charset="-122"/>
                <a:ea typeface="新宋体" panose="02010609030101010101" charset="-122"/>
                <a:cs typeface="新宋体" panose="02010609030101010101" charset="-122"/>
                <a:sym typeface="+mn-ea"/>
              </a:rPr>
              <a:t>父亲</a:t>
            </a:r>
            <a:r>
              <a:rPr sz="2400">
                <a:latin typeface="新宋体" panose="02010609030101010101" charset="-122"/>
                <a:ea typeface="新宋体" panose="02010609030101010101" charset="-122"/>
                <a:cs typeface="新宋体" panose="02010609030101010101" charset="-122"/>
                <a:sym typeface="+mn-ea"/>
              </a:rPr>
              <a:t>大怒赶回自己的卧室；第二部分，变成甲虫的格里高尔，在生活习惯上已然成为甲虫，但是仍然具有人类的意识。虽已失业的他，仍旧关心父亲的债务问题，怎么样送</a:t>
            </a:r>
            <a:r>
              <a:rPr sz="2400">
                <a:solidFill>
                  <a:srgbClr val="FF0000"/>
                </a:solidFill>
                <a:latin typeface="新宋体" panose="02010609030101010101" charset="-122"/>
                <a:ea typeface="新宋体" panose="02010609030101010101" charset="-122"/>
                <a:cs typeface="新宋体" panose="02010609030101010101" charset="-122"/>
                <a:sym typeface="+mn-ea"/>
              </a:rPr>
              <a:t>妹妹</a:t>
            </a:r>
            <a:r>
              <a:rPr sz="2400">
                <a:latin typeface="新宋体" panose="02010609030101010101" charset="-122"/>
                <a:ea typeface="新宋体" panose="02010609030101010101" charset="-122"/>
                <a:cs typeface="新宋体" panose="02010609030101010101" charset="-122"/>
                <a:sym typeface="+mn-ea"/>
              </a:rPr>
              <a:t>去音乐学院，关心家里的各种琐事。数日之后，全家人都将格里高尔视为累赘。</a:t>
            </a:r>
            <a:r>
              <a:rPr sz="2400">
                <a:solidFill>
                  <a:srgbClr val="FF0000"/>
                </a:solidFill>
                <a:latin typeface="新宋体" panose="02010609030101010101" charset="-122"/>
                <a:ea typeface="新宋体" panose="02010609030101010101" charset="-122"/>
                <a:cs typeface="新宋体" panose="02010609030101010101" charset="-122"/>
                <a:sym typeface="+mn-ea"/>
              </a:rPr>
              <a:t>父亲、母亲、妹妹</a:t>
            </a:r>
            <a:r>
              <a:rPr sz="2400">
                <a:latin typeface="新宋体" panose="02010609030101010101" charset="-122"/>
                <a:ea typeface="新宋体" panose="02010609030101010101" charset="-122"/>
                <a:cs typeface="新宋体" panose="02010609030101010101" charset="-122"/>
                <a:sym typeface="+mn-ea"/>
              </a:rPr>
              <a:t>对他以往的态度转变成了厌恶，嫌弃；第三部分，为了能够继续生存，除了格里高尔全家人只能打工挣钱，对变为甲虫的格里高尔忍无可忍。妹妹提出将自己的亲哥哥赶出家门。格里高尔在亲情冷漠的情况下饥寒交迫，并且患病在身，但仍心系家人，然后他的头就不由自主地垂倒在地板上，鼻孔呼出了最后一丝气息，带着满腹的担忧和内疚看着家庭的不幸，而更不幸的是他终遭社会和家庭的唾弃，在无声无息中死去。</a:t>
            </a:r>
            <a:endParaRPr lang="zh-CN" altLang="en-US" sz="2400">
              <a:latin typeface="新宋体" panose="02010609030101010101" charset="-122"/>
              <a:ea typeface="新宋体" panose="02010609030101010101" charset="-122"/>
              <a:cs typeface="新宋体" panose="02010609030101010101" charset="-122"/>
            </a:endParaRPr>
          </a:p>
          <a:p>
            <a:endParaRPr lang="zh-CN" altLang="en-US" sz="2800">
              <a:latin typeface="新宋体" panose="02010609030101010101" charset="-122"/>
              <a:ea typeface="新宋体" panose="02010609030101010101" charset="-122"/>
              <a:cs typeface="新宋体" panose="02010609030101010101" charset="-122"/>
            </a:endParaRPr>
          </a:p>
          <a:p>
            <a:endParaRPr lang="zh-CN" altLang="en-US" sz="2800">
              <a:latin typeface="新宋体" panose="02010609030101010101" charset="-122"/>
              <a:ea typeface="新宋体" panose="02010609030101010101" charset="-122"/>
              <a:cs typeface="新宋体" panose="02010609030101010101" charset="-122"/>
            </a:endParaRPr>
          </a:p>
        </p:txBody>
      </p:sp>
    </p:spTree>
    <p:custDataLst>
      <p:tags r:id="rId2"/>
    </p:custDataLst>
  </p:cSld>
  <p:clrMapOvr>
    <a:masterClrMapping/>
  </p:clrMapOvr>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669925" y="1106170"/>
            <a:ext cx="6144260" cy="4471670"/>
          </a:xfrm>
          <a:ln>
            <a:solidFill>
              <a:schemeClr val="accent1"/>
            </a:solidFill>
          </a:ln>
        </p:spPr>
        <p:txBody>
          <a:bodyPr/>
          <a:lstStyle/>
          <a:p>
            <a:r>
              <a:rPr lang="zh-CN" altLang="en-US" sz="3200" b="1">
                <a:latin typeface="楷体" panose="02010609060101010101" charset="-122"/>
                <a:ea typeface="楷体" panose="02010609060101010101" charset="-122"/>
                <a:cs typeface="楷体" panose="02010609060101010101" charset="-122"/>
              </a:rPr>
              <a:t>格里高尔死后，一家人如释重负。父亲萨姆沙说，“让我们感谢上帝吧！”母亲竟“带着忧伤的笑容”。“卧室的门打开了。萨姆沙穿着制服走出来，一只手搀着太太，另一只手挽着女儿。” </a:t>
            </a:r>
            <a:endParaRPr lang="zh-CN" altLang="en-US" sz="3200" b="1">
              <a:solidFill>
                <a:srgbClr val="FF0000"/>
              </a:solidFill>
              <a:latin typeface="楷体" panose="02010609060101010101" charset="-122"/>
              <a:ea typeface="楷体" panose="02010609060101010101" charset="-122"/>
              <a:cs typeface="楷体" panose="02010609060101010101" charset="-122"/>
            </a:endParaRPr>
          </a:p>
        </p:txBody>
      </p:sp>
      <p:sp>
        <p:nvSpPr>
          <p:cNvPr id="5" name="标题 4"/>
          <p:cNvSpPr>
            <a:spLocks noGrp="1"/>
          </p:cNvSpPr>
          <p:nvPr>
            <p:ph type="title"/>
          </p:nvPr>
        </p:nvSpPr>
        <p:spPr>
          <a:xfrm>
            <a:off x="669925" y="443230"/>
            <a:ext cx="10852150" cy="662940"/>
          </a:xfrm>
        </p:spPr>
        <p:style>
          <a:lnRef idx="1">
            <a:schemeClr val="accent1"/>
          </a:lnRef>
          <a:fillRef idx="2">
            <a:schemeClr val="accent1"/>
          </a:fillRef>
          <a:effectRef idx="1">
            <a:schemeClr val="accent1"/>
          </a:effectRef>
          <a:fontRef idx="minor">
            <a:schemeClr val="dk1"/>
          </a:fontRef>
        </p:style>
        <p:txBody>
          <a:bodyPr/>
          <a:lstStyle/>
          <a:p>
            <a:pPr algn="ctr"/>
            <a:r>
              <a:rPr lang="zh-CN" altLang="en-US" sz="3600">
                <a:latin typeface="华文中宋" panose="02010600040101010101" charset="-122"/>
                <a:ea typeface="华文中宋" panose="02010600040101010101" charset="-122"/>
              </a:rPr>
              <a:t>《变形记》的结局</a:t>
            </a:r>
            <a:endParaRPr lang="zh-CN" altLang="en-US" sz="3600">
              <a:latin typeface="华文中宋" panose="02010600040101010101" charset="-122"/>
              <a:ea typeface="华文中宋" panose="02010600040101010101" charset="-122"/>
            </a:endParaRPr>
          </a:p>
        </p:txBody>
      </p:sp>
      <p:pic>
        <p:nvPicPr>
          <p:cNvPr id="4" name="内容占位符 3"/>
          <p:cNvPicPr>
            <a:picLocks noChangeAspect="1"/>
          </p:cNvPicPr>
          <p:nvPr/>
        </p:nvPicPr>
        <p:blipFill>
          <a:blip r:embed="rId2"/>
          <a:stretch>
            <a:fillRect/>
          </a:stretch>
        </p:blipFill>
        <p:spPr>
          <a:xfrm>
            <a:off x="6908165" y="1200150"/>
            <a:ext cx="4361815" cy="4377690"/>
          </a:xfrm>
          <a:prstGeom prst="rect">
            <a:avLst/>
          </a:prstGeom>
        </p:spPr>
      </p:pic>
    </p:spTree>
    <p:custDataLst>
      <p:tags r:id="rId3"/>
    </p:custDataLst>
  </p:cSld>
  <p:clrMapOvr>
    <a:masterClrMapping/>
  </p:clrMapOvr>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69925" y="443230"/>
            <a:ext cx="10852150" cy="708660"/>
          </a:xfrm>
        </p:spPr>
        <p:style>
          <a:lnRef idx="1">
            <a:schemeClr val="accent2"/>
          </a:lnRef>
          <a:fillRef idx="2">
            <a:schemeClr val="accent2"/>
          </a:fillRef>
          <a:effectRef idx="1">
            <a:schemeClr val="accent2"/>
          </a:effectRef>
          <a:fontRef idx="minor">
            <a:schemeClr val="dk1"/>
          </a:fontRef>
        </p:style>
        <p:txBody>
          <a:bodyPr/>
          <a:lstStyle/>
          <a:p>
            <a:pPr algn="ctr"/>
            <a:r>
              <a:rPr lang="zh-CN" altLang="en-US" sz="4400"/>
              <a:t>欣赏文中精彩段落</a:t>
            </a:r>
            <a:endParaRPr lang="zh-CN" altLang="en-US" sz="4400"/>
          </a:p>
        </p:txBody>
      </p:sp>
      <p:sp>
        <p:nvSpPr>
          <p:cNvPr id="3" name="内容占位符 2"/>
          <p:cNvSpPr>
            <a:spLocks noGrp="1"/>
          </p:cNvSpPr>
          <p:nvPr>
            <p:ph idx="1"/>
          </p:nvPr>
        </p:nvSpPr>
        <p:spPr>
          <a:xfrm>
            <a:off x="669290" y="1468755"/>
            <a:ext cx="10852785" cy="4771390"/>
          </a:xfrm>
        </p:spPr>
        <p:txBody>
          <a:bodyPr/>
          <a:lstStyle/>
          <a:p>
            <a:pPr marL="0" indent="0">
              <a:lnSpc>
                <a:spcPts val="3380"/>
              </a:lnSpc>
              <a:buNone/>
            </a:pPr>
            <a:r>
              <a:rPr lang="en-US" altLang="zh-CN" sz="2400" b="1">
                <a:solidFill>
                  <a:srgbClr val="7030A0"/>
                </a:solidFill>
                <a:latin typeface="楷体" panose="02010609060101010101" charset="-122"/>
                <a:ea typeface="楷体" panose="02010609060101010101" charset="-122"/>
                <a:cs typeface="楷体" panose="02010609060101010101" charset="-122"/>
              </a:rPr>
              <a:t>   </a:t>
            </a:r>
            <a:r>
              <a:rPr sz="2400" b="1">
                <a:solidFill>
                  <a:srgbClr val="7030A0"/>
                </a:solidFill>
                <a:latin typeface="楷体" panose="02010609060101010101" charset="-122"/>
                <a:ea typeface="楷体" panose="02010609060101010101" charset="-122"/>
                <a:cs typeface="楷体" panose="02010609060101010101" charset="-122"/>
              </a:rPr>
              <a:t>一天早晨，</a:t>
            </a:r>
            <a:r>
              <a:rPr sz="2800" b="1">
                <a:solidFill>
                  <a:srgbClr val="FF0000"/>
                </a:solidFill>
                <a:latin typeface="楷体" panose="02010609060101010101" charset="-122"/>
                <a:ea typeface="楷体" panose="02010609060101010101" charset="-122"/>
                <a:cs typeface="楷体" panose="02010609060101010101" charset="-122"/>
              </a:rPr>
              <a:t>格里高尔.萨姆沙</a:t>
            </a:r>
            <a:r>
              <a:rPr sz="2400" b="1">
                <a:solidFill>
                  <a:srgbClr val="7030A0"/>
                </a:solidFill>
                <a:latin typeface="楷体" panose="02010609060101010101" charset="-122"/>
                <a:ea typeface="楷体" panose="02010609060101010101" charset="-122"/>
                <a:cs typeface="楷体" panose="02010609060101010101" charset="-122"/>
              </a:rPr>
              <a:t>从不安的睡梦中醒来，发现自己躺在床上</a:t>
            </a:r>
            <a:r>
              <a:rPr sz="2800" b="1">
                <a:solidFill>
                  <a:srgbClr val="FF0000"/>
                </a:solidFill>
                <a:latin typeface="楷体" panose="02010609060101010101" charset="-122"/>
                <a:ea typeface="楷体" panose="02010609060101010101" charset="-122"/>
                <a:cs typeface="楷体" panose="02010609060101010101" charset="-122"/>
              </a:rPr>
              <a:t>变成了一只巨大的甲虫</a:t>
            </a:r>
            <a:r>
              <a:rPr sz="2400" b="1">
                <a:solidFill>
                  <a:srgbClr val="7030A0"/>
                </a:solidFill>
                <a:latin typeface="楷体" panose="02010609060101010101" charset="-122"/>
                <a:ea typeface="楷体" panose="02010609060101010101" charset="-122"/>
                <a:cs typeface="楷体" panose="02010609060101010101" charset="-122"/>
              </a:rPr>
              <a:t>。他仰卧着，那坚硬的像</a:t>
            </a:r>
            <a:r>
              <a:rPr sz="2800" b="1">
                <a:solidFill>
                  <a:srgbClr val="FF0000"/>
                </a:solidFill>
                <a:latin typeface="楷体" panose="02010609060101010101" charset="-122"/>
                <a:ea typeface="楷体" panose="02010609060101010101" charset="-122"/>
                <a:cs typeface="楷体" panose="02010609060101010101" charset="-122"/>
              </a:rPr>
              <a:t>铁甲一般的背</a:t>
            </a:r>
            <a:r>
              <a:rPr sz="2400" b="1">
                <a:solidFill>
                  <a:srgbClr val="7030A0"/>
                </a:solidFill>
                <a:latin typeface="楷体" panose="02010609060101010101" charset="-122"/>
                <a:ea typeface="楷体" panose="02010609060101010101" charset="-122"/>
                <a:cs typeface="楷体" panose="02010609060101010101" charset="-122"/>
              </a:rPr>
              <a:t>贴着床，他稍稍抬了抬头，便看见自己那</a:t>
            </a:r>
            <a:r>
              <a:rPr sz="2800" b="1">
                <a:solidFill>
                  <a:srgbClr val="FF0000"/>
                </a:solidFill>
                <a:latin typeface="楷体" panose="02010609060101010101" charset="-122"/>
                <a:ea typeface="楷体" panose="02010609060101010101" charset="-122"/>
                <a:cs typeface="楷体" panose="02010609060101010101" charset="-122"/>
              </a:rPr>
              <a:t>穹顶似的棕色肚子</a:t>
            </a:r>
            <a:r>
              <a:rPr sz="2400" b="1">
                <a:solidFill>
                  <a:srgbClr val="7030A0"/>
                </a:solidFill>
                <a:latin typeface="楷体" panose="02010609060101010101" charset="-122"/>
                <a:ea typeface="楷体" panose="02010609060101010101" charset="-122"/>
                <a:cs typeface="楷体" panose="02010609060101010101" charset="-122"/>
              </a:rPr>
              <a:t>分成了好多块弧形的硬片，被子几乎盖不住肚子尖，都快滑下来了。比起偌大的身驱来，他那</a:t>
            </a:r>
            <a:r>
              <a:rPr sz="2800" b="1">
                <a:solidFill>
                  <a:srgbClr val="FF0000"/>
                </a:solidFill>
                <a:latin typeface="楷体" panose="02010609060101010101" charset="-122"/>
                <a:ea typeface="楷体" panose="02010609060101010101" charset="-122"/>
                <a:cs typeface="楷体" panose="02010609060101010101" charset="-122"/>
              </a:rPr>
              <a:t>许多只腿真是细得可怜</a:t>
            </a:r>
            <a:r>
              <a:rPr sz="2400" b="1">
                <a:solidFill>
                  <a:srgbClr val="7030A0"/>
                </a:solidFill>
                <a:latin typeface="楷体" panose="02010609060101010101" charset="-122"/>
                <a:ea typeface="楷体" panose="02010609060101010101" charset="-122"/>
                <a:cs typeface="楷体" panose="02010609060101010101" charset="-122"/>
              </a:rPr>
              <a:t>，都在他眼前无可奈何地舞动着。</a:t>
            </a:r>
            <a:endParaRPr sz="2400" b="1">
              <a:solidFill>
                <a:srgbClr val="7030A0"/>
              </a:solidFill>
              <a:latin typeface="楷体" panose="02010609060101010101" charset="-122"/>
              <a:ea typeface="楷体" panose="02010609060101010101" charset="-122"/>
              <a:cs typeface="楷体" panose="02010609060101010101" charset="-122"/>
            </a:endParaRPr>
          </a:p>
          <a:p>
            <a:pPr marL="0" indent="0">
              <a:lnSpc>
                <a:spcPts val="3380"/>
              </a:lnSpc>
              <a:buNone/>
            </a:pPr>
            <a:r>
              <a:rPr sz="2400" b="1">
                <a:solidFill>
                  <a:srgbClr val="7030A0"/>
                </a:solidFill>
                <a:latin typeface="楷体" panose="02010609060101010101" charset="-122"/>
                <a:ea typeface="楷体" panose="02010609060101010101" charset="-122"/>
                <a:cs typeface="楷体" panose="02010609060101010101" charset="-122"/>
              </a:rPr>
              <a:t>   “我出了什么事啦？”他想。这可不是梦。他的房间，虽是嫌小了些，的确是普普通通人住的房间，仍然安静地躺在四堵熟悉的墙壁当中。在摊放着打开的衣料样品－－</a:t>
            </a:r>
            <a:r>
              <a:rPr sz="2800" b="1">
                <a:solidFill>
                  <a:srgbClr val="FF0000"/>
                </a:solidFill>
                <a:latin typeface="楷体" panose="02010609060101010101" charset="-122"/>
                <a:ea typeface="楷体" panose="02010609060101010101" charset="-122"/>
                <a:cs typeface="楷体" panose="02010609060101010101" charset="-122"/>
              </a:rPr>
              <a:t>萨姆沙是个旅行推销员</a:t>
            </a:r>
            <a:r>
              <a:rPr sz="2400" b="1">
                <a:solidFill>
                  <a:srgbClr val="7030A0"/>
                </a:solidFill>
                <a:latin typeface="楷体" panose="02010609060101010101" charset="-122"/>
                <a:ea typeface="楷体" panose="02010609060101010101" charset="-122"/>
                <a:cs typeface="楷体" panose="02010609060101010101" charset="-122"/>
              </a:rPr>
              <a:t>－－的桌子上面，还是挂着那幅画，这是他最近从一本画报上剪下来装在漂亮的金色镜框里的</a:t>
            </a:r>
            <a:r>
              <a:rPr lang="en-US" altLang="zh-CN" sz="2400" b="1">
                <a:solidFill>
                  <a:srgbClr val="7030A0"/>
                </a:solidFill>
                <a:latin typeface="楷体" panose="02010609060101010101" charset="-122"/>
                <a:ea typeface="楷体" panose="02010609060101010101" charset="-122"/>
                <a:cs typeface="楷体" panose="02010609060101010101" charset="-122"/>
              </a:rPr>
              <a:t>......</a:t>
            </a:r>
            <a:endParaRPr lang="en-US" altLang="zh-CN" sz="2400" b="1">
              <a:solidFill>
                <a:srgbClr val="7030A0"/>
              </a:solidFill>
              <a:latin typeface="楷体" panose="02010609060101010101" charset="-122"/>
              <a:ea typeface="楷体" panose="02010609060101010101" charset="-122"/>
              <a:cs typeface="楷体" panose="02010609060101010101" charset="-122"/>
            </a:endParaRPr>
          </a:p>
        </p:txBody>
      </p:sp>
    </p:spTree>
    <p:custDataLst>
      <p:tags r:id="rId2"/>
    </p:custDataLst>
  </p:cSld>
  <p:clrMapOvr>
    <a:masterClrMapping/>
  </p:clrMapOvr>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69925" y="443230"/>
            <a:ext cx="10852150" cy="708660"/>
          </a:xfrm>
        </p:spPr>
        <p:style>
          <a:lnRef idx="1">
            <a:schemeClr val="accent2"/>
          </a:lnRef>
          <a:fillRef idx="2">
            <a:schemeClr val="accent2"/>
          </a:fillRef>
          <a:effectRef idx="1">
            <a:schemeClr val="accent2"/>
          </a:effectRef>
          <a:fontRef idx="minor">
            <a:schemeClr val="dk1"/>
          </a:fontRef>
        </p:style>
        <p:txBody>
          <a:bodyPr/>
          <a:lstStyle/>
          <a:p>
            <a:pPr algn="ctr"/>
            <a:r>
              <a:rPr lang="zh-CN" altLang="en-US" sz="4400"/>
              <a:t>欣赏文中精彩段落</a:t>
            </a:r>
            <a:endParaRPr lang="zh-CN" altLang="en-US" sz="4400"/>
          </a:p>
        </p:txBody>
      </p:sp>
      <p:sp>
        <p:nvSpPr>
          <p:cNvPr id="3" name="内容占位符 2"/>
          <p:cNvSpPr>
            <a:spLocks noGrp="1"/>
          </p:cNvSpPr>
          <p:nvPr>
            <p:ph idx="1"/>
          </p:nvPr>
        </p:nvSpPr>
        <p:spPr>
          <a:xfrm>
            <a:off x="403225" y="1151255"/>
            <a:ext cx="11385550" cy="5189855"/>
          </a:xfrm>
        </p:spPr>
        <p:txBody>
          <a:bodyPr/>
          <a:lstStyle/>
          <a:p>
            <a:pPr marL="0" indent="0">
              <a:lnSpc>
                <a:spcPts val="3380"/>
              </a:lnSpc>
              <a:buNone/>
            </a:pPr>
            <a:r>
              <a:rPr lang="en-US" altLang="zh-CN" sz="2400" b="1">
                <a:solidFill>
                  <a:srgbClr val="7030A0"/>
                </a:solidFill>
                <a:latin typeface="楷体" panose="02010609060101010101" charset="-122"/>
                <a:ea typeface="楷体" panose="02010609060101010101" charset="-122"/>
                <a:cs typeface="楷体" panose="02010609060101010101" charset="-122"/>
              </a:rPr>
              <a:t>......</a:t>
            </a:r>
            <a:r>
              <a:rPr lang="zh-CN" altLang="en-US" sz="2400" b="1">
                <a:solidFill>
                  <a:srgbClr val="7030A0"/>
                </a:solidFill>
                <a:latin typeface="楷体" panose="02010609060101010101" charset="-122"/>
                <a:ea typeface="楷体" panose="02010609060101010101" charset="-122"/>
                <a:cs typeface="楷体" panose="02010609060101010101" charset="-122"/>
              </a:rPr>
              <a:t>最后他总算对准了门口，可是他的身体又偏巧宽得过不去。但是在目前精神状态下的</a:t>
            </a:r>
            <a:r>
              <a:rPr lang="zh-CN" altLang="en-US" sz="2400" b="1">
                <a:solidFill>
                  <a:srgbClr val="FF0000"/>
                </a:solidFill>
                <a:latin typeface="楷体" panose="02010609060101010101" charset="-122"/>
                <a:ea typeface="楷体" panose="02010609060101010101" charset="-122"/>
                <a:cs typeface="楷体" panose="02010609060101010101" charset="-122"/>
              </a:rPr>
              <a:t>父亲</a:t>
            </a:r>
            <a:r>
              <a:rPr lang="zh-CN" altLang="en-US" sz="2400" b="1">
                <a:solidFill>
                  <a:srgbClr val="7030A0"/>
                </a:solidFill>
                <a:latin typeface="楷体" panose="02010609060101010101" charset="-122"/>
                <a:ea typeface="楷体" panose="02010609060101010101" charset="-122"/>
                <a:cs typeface="楷体" panose="02010609060101010101" charset="-122"/>
              </a:rPr>
              <a:t>，当然不会想到去打开另外半扇门好让格里高尔得以通过。他父亲脑子里只有一件事，尽快把格里高尔赶回房间。让格里高尔直立起来，侧身进入房间，就要做许多麻烦的准备，父亲是绝不会答应的。他现在发出的声音更加响亮，</a:t>
            </a:r>
            <a:r>
              <a:rPr lang="zh-CN" altLang="en-US" sz="2400" b="1">
                <a:solidFill>
                  <a:srgbClr val="FF0000"/>
                </a:solidFill>
                <a:latin typeface="楷体" panose="02010609060101010101" charset="-122"/>
                <a:ea typeface="楷体" panose="02010609060101010101" charset="-122"/>
                <a:cs typeface="楷体" panose="02010609060101010101" charset="-122"/>
              </a:rPr>
              <a:t>他拼命催促格里高尔往前走，</a:t>
            </a:r>
            <a:r>
              <a:rPr lang="zh-CN" altLang="en-US" sz="2400" b="1">
                <a:solidFill>
                  <a:srgbClr val="7030A0"/>
                </a:solidFill>
                <a:latin typeface="楷体" panose="02010609060101010101" charset="-122"/>
                <a:ea typeface="楷体" panose="02010609060101010101" charset="-122"/>
                <a:cs typeface="楷体" panose="02010609060101010101" charset="-122"/>
              </a:rPr>
              <a:t>好像他前面没有什么障碍似的；格里高尔听到他后面响着的声音不再像是父亲一个人的了；现在更不是闹着玩的了，所以格里高尔不顾一切狠命向门口挤去。他身子的一边拱了起来，倾斜地卡在门口，腰部挤伤了，在洁白的门上留下了可憎的斑点，不一会儿他就给夹住了，不管怎么挣扎，还是丝毫动弹不得，他一边的腿在空中颤抖地舞动，另一边的腿却在地上给压得十分疼痛－－这时，</a:t>
            </a:r>
            <a:r>
              <a:rPr lang="zh-CN" altLang="en-US" sz="2400" b="1">
                <a:solidFill>
                  <a:srgbClr val="FF0000"/>
                </a:solidFill>
                <a:latin typeface="楷体" panose="02010609060101010101" charset="-122"/>
                <a:ea typeface="楷体" panose="02010609060101010101" charset="-122"/>
                <a:cs typeface="楷体" panose="02010609060101010101" charset="-122"/>
              </a:rPr>
              <a:t>他父亲从后面使劲地推了他一把，实际上这倒是支援，使他一直跌进了房间中央，汩汩地流着血。</a:t>
            </a:r>
            <a:r>
              <a:rPr lang="zh-CN" altLang="en-US" sz="2400" b="1">
                <a:solidFill>
                  <a:srgbClr val="7030A0"/>
                </a:solidFill>
                <a:latin typeface="楷体" panose="02010609060101010101" charset="-122"/>
                <a:ea typeface="楷体" panose="02010609060101010101" charset="-122"/>
                <a:cs typeface="楷体" panose="02010609060101010101" charset="-122"/>
              </a:rPr>
              <a:t>在他后面，门砰的一声用手杖关上了，屋子里终于恢复了寂静。</a:t>
            </a:r>
            <a:endParaRPr lang="zh-CN" altLang="en-US" sz="2400" b="1">
              <a:solidFill>
                <a:srgbClr val="7030A0"/>
              </a:solidFill>
              <a:latin typeface="楷体" panose="02010609060101010101" charset="-122"/>
              <a:ea typeface="楷体" panose="02010609060101010101" charset="-122"/>
              <a:cs typeface="楷体" panose="02010609060101010101" charset="-122"/>
            </a:endParaRPr>
          </a:p>
        </p:txBody>
      </p:sp>
    </p:spTree>
    <p:custDataLst>
      <p:tags r:id="rId2"/>
    </p:custDataLst>
  </p:cSld>
  <p:clrMapOvr>
    <a:masterClrMapping/>
  </p:clrMapOvr>
  <p:transition/>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69925" y="443230"/>
            <a:ext cx="10852150" cy="708660"/>
          </a:xfrm>
        </p:spPr>
        <p:style>
          <a:lnRef idx="1">
            <a:schemeClr val="accent2"/>
          </a:lnRef>
          <a:fillRef idx="2">
            <a:schemeClr val="accent2"/>
          </a:fillRef>
          <a:effectRef idx="1">
            <a:schemeClr val="accent2"/>
          </a:effectRef>
          <a:fontRef idx="minor">
            <a:schemeClr val="dk1"/>
          </a:fontRef>
        </p:style>
        <p:txBody>
          <a:bodyPr/>
          <a:lstStyle/>
          <a:p>
            <a:pPr algn="ctr"/>
            <a:r>
              <a:rPr lang="zh-CN" altLang="en-US" sz="4400"/>
              <a:t>欣赏文中精彩段落</a:t>
            </a:r>
            <a:endParaRPr lang="zh-CN" altLang="en-US" sz="4400"/>
          </a:p>
        </p:txBody>
      </p:sp>
      <p:sp>
        <p:nvSpPr>
          <p:cNvPr id="3" name="内容占位符 2"/>
          <p:cNvSpPr>
            <a:spLocks noGrp="1"/>
          </p:cNvSpPr>
          <p:nvPr>
            <p:ph idx="1"/>
          </p:nvPr>
        </p:nvSpPr>
        <p:spPr>
          <a:xfrm>
            <a:off x="669290" y="1151255"/>
            <a:ext cx="10852150" cy="5189855"/>
          </a:xfrm>
        </p:spPr>
        <p:txBody>
          <a:bodyPr/>
          <a:lstStyle/>
          <a:p>
            <a:pPr marL="0" indent="0">
              <a:lnSpc>
                <a:spcPts val="3080"/>
              </a:lnSpc>
              <a:buNone/>
            </a:pPr>
            <a:r>
              <a:rPr lang="en-US" altLang="zh-CN" sz="2400" b="1">
                <a:solidFill>
                  <a:srgbClr val="7030A0"/>
                </a:solidFill>
                <a:latin typeface="楷体" panose="02010609060101010101" charset="-122"/>
                <a:ea typeface="楷体" panose="02010609060101010101" charset="-122"/>
                <a:cs typeface="楷体" panose="02010609060101010101" charset="-122"/>
              </a:rPr>
              <a:t>......</a:t>
            </a:r>
            <a:r>
              <a:rPr lang="zh-CN" altLang="en-US" sz="2400" b="1">
                <a:solidFill>
                  <a:srgbClr val="7030A0"/>
                </a:solidFill>
                <a:latin typeface="楷体" panose="02010609060101010101" charset="-122"/>
                <a:ea typeface="楷体" panose="02010609060101010101" charset="-122"/>
                <a:cs typeface="楷体" panose="02010609060101010101" charset="-122"/>
              </a:rPr>
              <a:t>最后他总算对准了门口，可是他的身体又偏巧宽得过不去。但是在目前精神状态下的父亲，当然不会想到去打开另外半扇门好让格里高尔得以通过。他父亲脑子里只有一件事，尽快把格里高尔赶回房间。让格里高尔直立起来，侧身进入房间，就要做许多麻烦的准备，父亲是绝不会答应的。他现在发出的声音更加响亮，他拼命催促格里高尔往前走，好像他前面没有什么障碍似的；格里高尔听到他后面响着的声音不再像是父亲一个人的了；现在更不是闹着玩的了，所以格里高尔不顾一切狠命向门口挤去。他身子的一边拱了起来，倾斜地卡在门口，腰部挤伤了，在洁白的门上留下了可憎的斑点，不一会儿他就给夹住了，不管怎么挣扎，还是丝毫动弹不得，他一边的腿在空中颤抖地舞动，另一边的腿却在地上给压得十分疼痛－－这时，</a:t>
            </a:r>
            <a:r>
              <a:rPr lang="zh-CN" altLang="en-US" sz="2400" b="1">
                <a:solidFill>
                  <a:srgbClr val="FF0000"/>
                </a:solidFill>
                <a:latin typeface="楷体" panose="02010609060101010101" charset="-122"/>
                <a:ea typeface="楷体" panose="02010609060101010101" charset="-122"/>
                <a:cs typeface="楷体" panose="02010609060101010101" charset="-122"/>
              </a:rPr>
              <a:t>他父亲从后面使劲地推了他一把</a:t>
            </a:r>
            <a:r>
              <a:rPr lang="zh-CN" altLang="en-US" sz="2400" b="1">
                <a:solidFill>
                  <a:srgbClr val="7030A0"/>
                </a:solidFill>
                <a:latin typeface="楷体" panose="02010609060101010101" charset="-122"/>
                <a:ea typeface="楷体" panose="02010609060101010101" charset="-122"/>
                <a:cs typeface="楷体" panose="02010609060101010101" charset="-122"/>
              </a:rPr>
              <a:t>，实际上这倒是支援，</a:t>
            </a:r>
            <a:r>
              <a:rPr lang="zh-CN" altLang="en-US" sz="2400" b="1">
                <a:solidFill>
                  <a:srgbClr val="FF0000"/>
                </a:solidFill>
                <a:latin typeface="楷体" panose="02010609060101010101" charset="-122"/>
                <a:ea typeface="楷体" panose="02010609060101010101" charset="-122"/>
                <a:cs typeface="楷体" panose="02010609060101010101" charset="-122"/>
              </a:rPr>
              <a:t>使他一直跌进了房间中央，汩汩地流着血。</a:t>
            </a:r>
            <a:r>
              <a:rPr lang="zh-CN" altLang="en-US" sz="2400" b="1">
                <a:solidFill>
                  <a:srgbClr val="7030A0"/>
                </a:solidFill>
                <a:latin typeface="楷体" panose="02010609060101010101" charset="-122"/>
                <a:ea typeface="楷体" panose="02010609060101010101" charset="-122"/>
                <a:cs typeface="楷体" panose="02010609060101010101" charset="-122"/>
              </a:rPr>
              <a:t>在他后面，</a:t>
            </a:r>
            <a:r>
              <a:rPr lang="zh-CN" altLang="en-US" sz="2400" b="1">
                <a:solidFill>
                  <a:srgbClr val="FF0000"/>
                </a:solidFill>
                <a:latin typeface="楷体" panose="02010609060101010101" charset="-122"/>
                <a:ea typeface="楷体" panose="02010609060101010101" charset="-122"/>
                <a:cs typeface="楷体" panose="02010609060101010101" charset="-122"/>
              </a:rPr>
              <a:t>门砰的一声用手杖关上了，屋子里终于恢复了寂静。</a:t>
            </a:r>
            <a:endParaRPr lang="zh-CN" altLang="en-US" sz="2400" b="1">
              <a:solidFill>
                <a:srgbClr val="FF0000"/>
              </a:solidFill>
              <a:latin typeface="楷体" panose="02010609060101010101" charset="-122"/>
              <a:ea typeface="楷体" panose="02010609060101010101" charset="-122"/>
              <a:cs typeface="楷体" panose="02010609060101010101" charset="-122"/>
            </a:endParaRPr>
          </a:p>
        </p:txBody>
      </p:sp>
    </p:spTree>
    <p:custDataLst>
      <p:tags r:id="rId2"/>
    </p:custDataLst>
  </p:cSld>
  <p:clrMapOvr>
    <a:masterClrMapping/>
  </p:clrMapOvr>
  <p:transition/>
  <p:timing/>
</p:sld>
</file>

<file path=ppt/tags/tag1.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0.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0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0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0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0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0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0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0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0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0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0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1.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2.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3.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4.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4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4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4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4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4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4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5.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50.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51.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52.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53.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54.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55.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56.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57.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58.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59.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6.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60.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61.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62.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63.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64.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65.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66.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67.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68.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69.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70.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71.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72.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73.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74.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75.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76.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77.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78.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79.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80.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81.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82.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83.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84.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85.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86.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87.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88.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89.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90.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91.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92.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93.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94.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95.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96.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97.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98.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99.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00.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01.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02.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03.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04.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05.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06.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07.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08.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09.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10.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11.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12.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13.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14.xml><?xml version="1.0" encoding="utf-8"?>
<p:tagLst xmlns:p="http://schemas.openxmlformats.org/presentationml/2006/main">
  <p:tag name="KSO_WM_BEAUTIFY_FLAG" val="#wm#"/>
  <p:tag name="KSO_WM_SLIDE_BACKGROUND_TYPE" val="frame"/>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3*i*1"/>
  <p:tag name="KSO_WM_UNIT_INDEX" val="1"/>
  <p:tag name="KSO_WM_UNIT_LAYERLEVEL" val="1"/>
  <p:tag name="KSO_WM_UNIT_SUBTYPE" val="h"/>
  <p:tag name="KSO_WM_UNIT_TYPE" val="i"/>
</p:tagLst>
</file>

<file path=ppt/tags/tag215.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216.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217.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218.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219.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20.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221.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222.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223.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224.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225.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226.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227.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228.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229.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30.xml><?xml version="1.0" encoding="utf-8"?>
<p:tagLst xmlns:p="http://schemas.openxmlformats.org/presentationml/2006/main">
  <p:tag name="KSO_WM_BEAUTIFY_FLAG" val="#wm#"/>
  <p:tag name="KSO_WM_SLIDE_BACKGROUND_TYPE" val="leftRigh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4*i*1"/>
  <p:tag name="KSO_WM_UNIT_INDEX" val="1"/>
  <p:tag name="KSO_WM_UNIT_LAYERLEVEL" val="1"/>
  <p:tag name="KSO_WM_UNIT_SUBTYPE" val="h"/>
  <p:tag name="KSO_WM_UNIT_TYPE" val="i"/>
</p:tagLst>
</file>

<file path=ppt/tags/tag231.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232.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233.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234.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235.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236.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237.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238.xml><?xml version="1.0" encoding="utf-8"?>
<p:tagLst xmlns:p="http://schemas.openxmlformats.org/presentationml/2006/main">
  <p:tag name="KSO_WM_BEAUTIFY_FLAG" val="#wm#"/>
  <p:tag name="KSO_WM_SLIDE_BACKGROUND_TYPE" val="topBottom"/>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5*i*1"/>
  <p:tag name="KSO_WM_UNIT_INDEX" val="1"/>
  <p:tag name="KSO_WM_UNIT_LAYERLEVEL" val="1"/>
  <p:tag name="KSO_WM_UNIT_SUBTYPE" val="h"/>
  <p:tag name="KSO_WM_UNIT_TYPE" val="i"/>
</p:tagLst>
</file>

<file path=ppt/tags/tag239.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40.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241.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242.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243.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244.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245.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246.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247.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248.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249.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50.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251.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252.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253.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254.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255.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256.xml><?xml version="1.0" encoding="utf-8"?>
<p:tagLst xmlns:p="http://schemas.openxmlformats.org/presentationml/2006/main">
  <p:tag name="KSO_WM_BEAUTIFY_FLAG" val="#wm#"/>
  <p:tag name="KSO_WM_SLIDE_BACKGROUND_TYPE" val="bottomTop"/>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6*i*1"/>
  <p:tag name="KSO_WM_UNIT_INDEX" val="1"/>
  <p:tag name="KSO_WM_UNIT_LAYERLEVEL" val="1"/>
  <p:tag name="KSO_WM_UNIT_SUBTYPE" val="h"/>
  <p:tag name="KSO_WM_UNIT_TYPE" val="i"/>
</p:tagLst>
</file>

<file path=ppt/tags/tag257.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258.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259.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60.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261.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262.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263.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264.xml><?xml version="1.0" encoding="utf-8"?>
<p:tagLst xmlns:p="http://schemas.openxmlformats.org/presentationml/2006/main">
  <p:tag name="KSO_WM_BEAUTIFY_FLAG" val="#wm#"/>
  <p:tag name="KSO_WM_SLIDE_BACKGROUND_TYPE" val="navigation"/>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7*i*1"/>
  <p:tag name="KSO_WM_UNIT_INDEX" val="1"/>
  <p:tag name="KSO_WM_UNIT_LAYERLEVEL" val="1"/>
  <p:tag name="KSO_WM_UNIT_SUBTYPE" val="h"/>
  <p:tag name="KSO_WM_UNIT_TYPE" val="i"/>
</p:tagLst>
</file>

<file path=ppt/tags/tag265.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66.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67.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68.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69.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70.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71.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72.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73.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74.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75.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76.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77.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78.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79.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80.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81.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82.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83.xml><?xml version="1.0" encoding="utf-8"?>
<p:tagLst xmlns:p="http://schemas.openxmlformats.org/presentationml/2006/main">
  <p:tag name="KSO_WM_BEAUTIFY_FLAG" val="#wm#"/>
  <p:tag name="KSO_WM_SLIDE_BACKGROUND_TYPE" val="bel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8*i*1"/>
  <p:tag name="KSO_WM_UNIT_INDEX" val="1"/>
  <p:tag name="KSO_WM_UNIT_LAYERLEVEL" val="1"/>
  <p:tag name="KSO_WM_UNIT_SUBTYPE" val="h"/>
  <p:tag name="KSO_WM_UNIT_TYPE" val="i"/>
</p:tagLst>
</file>

<file path=ppt/tags/tag284.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85.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86.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87.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88.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89.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90.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91.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92.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93.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94.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95.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96.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97.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98.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99.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3.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300.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301.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302.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303.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304.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305.xml><?xml version="1.0" encoding="utf-8"?>
<p:tagLst xmlns:p="http://schemas.openxmlformats.org/presentationml/2006/main">
  <p:tag name="KSO_WM_BEAUTIFY_FLAG" val="#wm#"/>
  <p:tag name="KSO_WM_TAG_VERSION" val="1.0"/>
  <p:tag name="KSO_WM_TEMPLATE_CATEGORY" val="custom"/>
  <p:tag name="KSO_WM_TEMPLATE_INDEX" val="20205280"/>
  <p:tag name="KSO_WM_UNIT_COMPATIBLE" val="0"/>
  <p:tag name="KSO_WM_UNIT_DIAGRAM_ISNUMVISUAL" val="0"/>
  <p:tag name="KSO_WM_UNIT_DIAGRAM_ISREFERUNIT" val="0"/>
  <p:tag name="KSO_WM_UNIT_HIGHLIGHT" val="0"/>
  <p:tag name="KSO_WM_UNIT_ID" val="_0**"/>
  <p:tag name="KSO_WM_UNIT_LAYERLEVEL" val="1"/>
</p:tagLst>
</file>

<file path=ppt/tags/tag306.xml><?xml version="1.0" encoding="utf-8"?>
<p:tagLst xmlns:p="http://schemas.openxmlformats.org/presentationml/2006/main">
  <p:tag name="KSO_WM_BEAUTIFY_FLAG" val="#wm#"/>
  <p:tag name="KSO_WM_TAG_VERSION" val="1.0"/>
  <p:tag name="KSO_WM_TEMPLATE_CATEGORY" val="custom"/>
  <p:tag name="KSO_WM_TEMPLATE_INDEX" val="20205280"/>
  <p:tag name="KSO_WM_UNIT_COMPATIBLE" val="0"/>
  <p:tag name="KSO_WM_UNIT_DIAGRAM_ISNUMVISUAL" val="0"/>
  <p:tag name="KSO_WM_UNIT_DIAGRAM_ISREFERUNIT" val="0"/>
  <p:tag name="KSO_WM_UNIT_HIGHLIGHT" val="0"/>
  <p:tag name="KSO_WM_UNIT_ID" val="_0**"/>
  <p:tag name="KSO_WM_UNIT_LAYERLEVEL" val="1"/>
</p:tagLst>
</file>

<file path=ppt/tags/tag30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30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30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310.xml><?xml version="1.0" encoding="utf-8"?>
<p:tagLst xmlns:p="http://schemas.openxmlformats.org/presentationml/2006/main">
  <p:tag name="KSO_WM_BEAUTIFY_FLAG" val="#wm#"/>
  <p:tag name="KSO_WM_TAG_VERSION" val="1.0"/>
  <p:tag name="KSO_WM_TEMPLATE_CATEGORY" val="custom"/>
  <p:tag name="KSO_WM_TEMPLATE_COLOR_TYPE" val="1"/>
  <p:tag name="KSO_WM_TEMPLATE_INDEX" val="20205280"/>
  <p:tag name="KSO_WM_TEMPLATE_MASTER_THUMB_INDEX" val="12"/>
  <p:tag name="KSO_WM_TEMPLATE_MASTER_TYPE" val="1"/>
  <p:tag name="KSO_WM_TEMPLATE_SUBCATEGORY" val="0"/>
  <p:tag name="KSO_WM_TEMPLATE_THUMBS_INDEX" val="1、4、6、10、14、16、17、18、19、20、21、22、23"/>
</p:tagLst>
</file>

<file path=ppt/tags/tag311.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12.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13.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14.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15.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16.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17.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18.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19.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20.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21.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322.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323.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324.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325.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326.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327.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28.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29.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30.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31.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32.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33.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34.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35.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36.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37.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38.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39.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40.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41.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42.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43.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44.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45.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46.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47.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48.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49.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50.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51.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5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5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i*1"/>
  <p:tag name="KSO_WM_UNIT_INDEX" val="1"/>
  <p:tag name="KSO_WM_UNIT_LAYERLEVEL" val="1"/>
  <p:tag name="KSO_WM_UNIT_TYPE" val="i"/>
</p:tagLst>
</file>

<file path=ppt/tags/tag35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i*2"/>
  <p:tag name="KSO_WM_UNIT_INDEX" val="2"/>
  <p:tag name="KSO_WM_UNIT_LAYERLEVEL" val="1"/>
  <p:tag name="KSO_WM_UNIT_TYPE" val="i"/>
</p:tagLst>
</file>

<file path=ppt/tags/tag35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i*3"/>
  <p:tag name="KSO_WM_UNIT_INDEX" val="3"/>
  <p:tag name="KSO_WM_UNIT_LAYERLEVEL" val="1"/>
  <p:tag name="KSO_WM_UNIT_TYPE" val="i"/>
</p:tagLst>
</file>

<file path=ppt/tags/tag35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5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5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5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6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6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6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63.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64.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65.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66.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67.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68.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69.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7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371.xml><?xml version="1.0" encoding="utf-8"?>
<p:tagLst xmlns:p="http://schemas.openxmlformats.org/presentationml/2006/main">
  <p:tag name="KSO_WM_BEAUTIFY_FLAG" val="#wm#"/>
  <p:tag name="KSO_WM_TAG_VERSION" val="1.0"/>
  <p:tag name="KSO_WM_UNIT_BK_DARK_LIGHT" val="2"/>
  <p:tag name="KSO_WM_UNIT_COMPATIBLE" val="0"/>
  <p:tag name="KSO_WM_UNIT_DIAGRAM_ISNUMVISUAL" val="0"/>
  <p:tag name="KSO_WM_UNIT_DIAGRAM_ISREFERUNIT" val="0"/>
  <p:tag name="KSO_WM_UNIT_HIGHLIGHT" val="0"/>
  <p:tag name="KSO_WM_UNIT_ID" val="_9*i*1"/>
  <p:tag name="KSO_WM_UNIT_INDEX" val="1"/>
  <p:tag name="KSO_WM_UNIT_LAYERLEVEL" val="1"/>
  <p:tag name="KSO_WM_UNIT_SUBTYPE" val="h"/>
  <p:tag name="KSO_WM_UNIT_TYPE" val="i"/>
</p:tagLst>
</file>

<file path=ppt/tags/tag37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37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37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37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37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37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37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379.xml><?xml version="1.0" encoding="utf-8"?>
<p:tagLst xmlns:p="http://schemas.openxmlformats.org/presentationml/2006/main">
  <p:tag name="KSO_WM_BEAUTIFY_FLAG" val="#wm#"/>
  <p:tag name="KSO_WM_TAG_VERSION" val="1.0"/>
  <p:tag name="KSO_WM_UNIT_BK_DARK_LIGHT" val="2"/>
  <p:tag name="KSO_WM_UNIT_COMPATIBLE" val="0"/>
  <p:tag name="KSO_WM_UNIT_DIAGRAM_ISNUMVISUAL" val="0"/>
  <p:tag name="KSO_WM_UNIT_DIAGRAM_ISREFERUNIT" val="0"/>
  <p:tag name="KSO_WM_UNIT_HIGHLIGHT" val="0"/>
  <p:tag name="KSO_WM_UNIT_ID" val="_10*i*1"/>
  <p:tag name="KSO_WM_UNIT_INDEX" val="1"/>
  <p:tag name="KSO_WM_UNIT_LAYERLEVEL" val="1"/>
  <p:tag name="KSO_WM_UNIT_SUBTYPE" val="h"/>
  <p:tag name="KSO_WM_UNIT_TYPE" val="i"/>
</p:tagLst>
</file>

<file path=ppt/tags/tag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8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38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38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38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38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385.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386.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387.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388.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389.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90.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391.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392.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393.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394.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395.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396.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397.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398.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399.xml><?xml version="1.0" encoding="utf-8"?>
<p:tagLst xmlns:p="http://schemas.openxmlformats.org/presentationml/2006/main">
  <p:tag name="KSO_WM_BEAUTIFY_FLAG" val="#wm#"/>
  <p:tag name="KSO_WM_SLIDE_BACKGROUND_TYPE" val="frame"/>
  <p:tag name="KSO_WM_SLIDE_BK_DARK_LIGHT" val="1"/>
  <p:tag name="KSO_WM_TAG_VERSION" val="1.0"/>
  <p:tag name="KSO_WM_UNIT_BK_DARK_LIGHT" val="2"/>
  <p:tag name="KSO_WM_UNIT_COMPATIBLE" val="0"/>
  <p:tag name="KSO_WM_UNIT_DIAGRAM_ISNUMVISUAL" val="0"/>
  <p:tag name="KSO_WM_UNIT_DIAGRAM_ISREFERUNIT" val="0"/>
  <p:tag name="KSO_WM_UNIT_HIGHLIGHT" val="0"/>
  <p:tag name="KSO_WM_UNIT_ID" val="_13*i*1"/>
  <p:tag name="KSO_WM_UNIT_INDEX" val="1"/>
  <p:tag name="KSO_WM_UNIT_LAYERLEVEL" val="1"/>
  <p:tag name="KSO_WM_UNIT_SUBTYPE" val="h"/>
  <p:tag name="KSO_WM_UNIT_TYPE" val="i"/>
</p:tagLst>
</file>

<file path=ppt/tags/tag4.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400.xml><?xml version="1.0" encoding="utf-8"?>
<p:tagLst xmlns:p="http://schemas.openxmlformats.org/presentationml/2006/main">
  <p:tag name="KSO_WM_BEAUTIFY_FLAG" val="#wm#"/>
  <p:tag name="KSO_WM_SLIDE_BACKGROUND_TYPE" val="frame"/>
  <p:tag name="KSO_WM_SLIDE_BK_DARK_LIGHT" val="1"/>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401.xml><?xml version="1.0" encoding="utf-8"?>
<p:tagLst xmlns:p="http://schemas.openxmlformats.org/presentationml/2006/main">
  <p:tag name="KSO_WM_BEAUTIFY_FLAG" val="#wm#"/>
  <p:tag name="KSO_WM_SLIDE_BACKGROUND_TYPE" val="frame"/>
  <p:tag name="KSO_WM_SLIDE_BK_DARK_LIGHT" val="1"/>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402.xml><?xml version="1.0" encoding="utf-8"?>
<p:tagLst xmlns:p="http://schemas.openxmlformats.org/presentationml/2006/main">
  <p:tag name="KSO_WM_BEAUTIFY_FLAG" val="#wm#"/>
  <p:tag name="KSO_WM_SLIDE_BACKGROUND_TYPE" val="frame"/>
  <p:tag name="KSO_WM_SLIDE_BK_DARK_LIGHT" val="1"/>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403.xml><?xml version="1.0" encoding="utf-8"?>
<p:tagLst xmlns:p="http://schemas.openxmlformats.org/presentationml/2006/main">
  <p:tag name="KSO_WM_BEAUTIFY_FLAG" val="#wm#"/>
  <p:tag name="KSO_WM_SLIDE_BACKGROUND_TYPE" val="frame"/>
  <p:tag name="KSO_WM_SLIDE_BK_DARK_LIGHT" val="1"/>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404.xml><?xml version="1.0" encoding="utf-8"?>
<p:tagLst xmlns:p="http://schemas.openxmlformats.org/presentationml/2006/main">
  <p:tag name="KSO_WM_BEAUTIFY_FLAG" val="#wm#"/>
  <p:tag name="KSO_WM_SLIDE_BACKGROUND_TYPE" val="frame"/>
  <p:tag name="KSO_WM_SLIDE_BK_DARK_LIGHT" val="1"/>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405.xml><?xml version="1.0" encoding="utf-8"?>
<p:tagLst xmlns:p="http://schemas.openxmlformats.org/presentationml/2006/main">
  <p:tag name="KSO_WM_BEAUTIFY_FLAG" val="#wm#"/>
  <p:tag name="KSO_WM_SLIDE_BACKGROUND_TYPE" val="frame"/>
  <p:tag name="KSO_WM_SLIDE_BK_DARK_LIGHT" val="1"/>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406.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407.xml><?xml version="1.0" encoding="utf-8"?>
<p:tagLst xmlns:p="http://schemas.openxmlformats.org/presentationml/2006/main">
  <p:tag name="KSO_WM_BEAUTIFY_FLAG" val="#wm#"/>
  <p:tag name="KSO_WM_SLIDE_BACKGROUND_TYPE" val="leftRight"/>
  <p:tag name="KSO_WM_SLIDE_BK_DARK_LIGHT" val="2"/>
  <p:tag name="KSO_WM_TAG_VERSION" val="1.0"/>
  <p:tag name="KSO_WM_UNIT_BK_DARK_LIGHT" val="1"/>
  <p:tag name="KSO_WM_UNIT_COMPATIBLE" val="0"/>
  <p:tag name="KSO_WM_UNIT_DIAGRAM_ISNUMVISUAL" val="0"/>
  <p:tag name="KSO_WM_UNIT_DIAGRAM_ISREFERUNIT" val="0"/>
  <p:tag name="KSO_WM_UNIT_HIGHLIGHT" val="0"/>
  <p:tag name="KSO_WM_UNIT_ID" val="_14*i*1"/>
  <p:tag name="KSO_WM_UNIT_INDEX" val="1"/>
  <p:tag name="KSO_WM_UNIT_LAYERLEVEL" val="1"/>
  <p:tag name="KSO_WM_UNIT_SUBTYPE" val="h"/>
  <p:tag name="KSO_WM_UNIT_TYPE" val="i"/>
</p:tagLst>
</file>

<file path=ppt/tags/tag408.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409.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410.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411.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412.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413.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414.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415.xml><?xml version="1.0" encoding="utf-8"?>
<p:tagLst xmlns:p="http://schemas.openxmlformats.org/presentationml/2006/main">
  <p:tag name="KSO_WM_BEAUTIFY_FLAG" val="#wm#"/>
  <p:tag name="KSO_WM_SLIDE_BACKGROUND_TYPE" val="topBottom"/>
  <p:tag name="KSO_WM_SLIDE_BK_DARK_LIGHT" val="2"/>
  <p:tag name="KSO_WM_TAG_VERSION" val="1.0"/>
  <p:tag name="KSO_WM_UNIT_BK_DARK_LIGHT" val="1"/>
  <p:tag name="KSO_WM_UNIT_COMPATIBLE" val="0"/>
  <p:tag name="KSO_WM_UNIT_DIAGRAM_ISNUMVISUAL" val="0"/>
  <p:tag name="KSO_WM_UNIT_DIAGRAM_ISREFERUNIT" val="0"/>
  <p:tag name="KSO_WM_UNIT_HIGHLIGHT" val="0"/>
  <p:tag name="KSO_WM_UNIT_ID" val="_15*i*1"/>
  <p:tag name="KSO_WM_UNIT_INDEX" val="1"/>
  <p:tag name="KSO_WM_UNIT_LAYERLEVEL" val="1"/>
  <p:tag name="KSO_WM_UNIT_SUBTYPE" val="h"/>
  <p:tag name="KSO_WM_UNIT_TYPE" val="i"/>
</p:tagLst>
</file>

<file path=ppt/tags/tag416.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417.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418.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419.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420.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421.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422.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423.xml><?xml version="1.0" encoding="utf-8"?>
<p:tagLst xmlns:p="http://schemas.openxmlformats.org/presentationml/2006/main">
  <p:tag name="KSO_WM_BEAUTIFY_FLAG" val="#wm#"/>
  <p:tag name="KSO_WM_SLIDE_BACKGROUND_TYPE" val="bottomTop"/>
  <p:tag name="KSO_WM_SLIDE_BK_DARK_LIGHT" val="2"/>
  <p:tag name="KSO_WM_TAG_VERSION" val="1.0"/>
  <p:tag name="KSO_WM_UNIT_BK_DARK_LIGHT" val="1"/>
  <p:tag name="KSO_WM_UNIT_COMPATIBLE" val="0"/>
  <p:tag name="KSO_WM_UNIT_DIAGRAM_ISNUMVISUAL" val="0"/>
  <p:tag name="KSO_WM_UNIT_DIAGRAM_ISREFERUNIT" val="0"/>
  <p:tag name="KSO_WM_UNIT_HIGHLIGHT" val="0"/>
  <p:tag name="KSO_WM_UNIT_ID" val="_16*i*1"/>
  <p:tag name="KSO_WM_UNIT_INDEX" val="1"/>
  <p:tag name="KSO_WM_UNIT_LAYERLEVEL" val="1"/>
  <p:tag name="KSO_WM_UNIT_SUBTYPE" val="h"/>
  <p:tag name="KSO_WM_UNIT_TYPE" val="i"/>
</p:tagLst>
</file>

<file path=ppt/tags/tag424.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425.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426.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427.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428.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429.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430.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431.xml><?xml version="1.0" encoding="utf-8"?>
<p:tagLst xmlns:p="http://schemas.openxmlformats.org/presentationml/2006/main">
  <p:tag name="KSO_WM_BEAUTIFY_FLAG" val="#wm#"/>
  <p:tag name="KSO_WM_SLIDE_BACKGROUND_TYPE" val="navigation"/>
  <p:tag name="KSO_WM_SLIDE_BK_DARK_LIGHT" val="2"/>
  <p:tag name="KSO_WM_TAG_VERSION" val="1.0"/>
  <p:tag name="KSO_WM_UNIT_BK_DARK_LIGHT" val="1"/>
  <p:tag name="KSO_WM_UNIT_COMPATIBLE" val="0"/>
  <p:tag name="KSO_WM_UNIT_DIAGRAM_ISNUMVISUAL" val="0"/>
  <p:tag name="KSO_WM_UNIT_DIAGRAM_ISREFERUNIT" val="0"/>
  <p:tag name="KSO_WM_UNIT_HIGHLIGHT" val="0"/>
  <p:tag name="KSO_WM_UNIT_ID" val="_17*i*1"/>
  <p:tag name="KSO_WM_UNIT_INDEX" val="1"/>
  <p:tag name="KSO_WM_UNIT_LAYERLEVEL" val="1"/>
  <p:tag name="KSO_WM_UNIT_SUBTYPE" val="h"/>
  <p:tag name="KSO_WM_UNIT_TYPE" val="i"/>
</p:tagLst>
</file>

<file path=ppt/tags/tag432.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433.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434.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435.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436.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437.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438.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439.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4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440.xml><?xml version="1.0" encoding="utf-8"?>
<p:tagLst xmlns:p="http://schemas.openxmlformats.org/presentationml/2006/main">
  <p:tag name="KSO_WM_BEAUTIFY_FLAG" val="#wm#"/>
  <p:tag name="KSO_WM_SLIDE_BACKGROUND_TYPE" val="belt"/>
  <p:tag name="KSO_WM_SLIDE_BK_DARK_LIGHT" val="2"/>
  <p:tag name="KSO_WM_TAG_VERSION" val="1.0"/>
  <p:tag name="KSO_WM_UNIT_BK_DARK_LIGHT" val="1"/>
  <p:tag name="KSO_WM_UNIT_COMPATIBLE" val="0"/>
  <p:tag name="KSO_WM_UNIT_DIAGRAM_ISNUMVISUAL" val="0"/>
  <p:tag name="KSO_WM_UNIT_DIAGRAM_ISREFERUNIT" val="0"/>
  <p:tag name="KSO_WM_UNIT_HIGHLIGHT" val="0"/>
  <p:tag name="KSO_WM_UNIT_ID" val="_18*i*1"/>
  <p:tag name="KSO_WM_UNIT_INDEX" val="1"/>
  <p:tag name="KSO_WM_UNIT_LAYERLEVEL" val="1"/>
  <p:tag name="KSO_WM_UNIT_SUBTYPE" val="h"/>
  <p:tag name="KSO_WM_UNIT_TYPE" val="i"/>
</p:tagLst>
</file>

<file path=ppt/tags/tag441.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442.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443.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444.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445.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446.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447.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448.xml><?xml version="1.0" encoding="utf-8"?>
<p:tagLst xmlns:p="http://schemas.openxmlformats.org/presentationml/2006/main">
  <p:tag name="KSO_WM_BEAUTIFY_FLAG" val="#wm#"/>
  <p:tag name="KSO_WM_TAG_VERSION" val="1.0"/>
  <p:tag name="KSO_WM_TEMPLATE_CATEGORY" val="custom"/>
  <p:tag name="KSO_WM_TEMPLATE_INDEX" val="20202803"/>
  <p:tag name="KSO_WM_UNIT_COMPATIBLE" val="0"/>
  <p:tag name="KSO_WM_UNIT_DIAGRAM_ISNUMVISUAL" val="0"/>
  <p:tag name="KSO_WM_UNIT_DIAGRAM_ISREFERUNIT" val="0"/>
  <p:tag name="KSO_WM_UNIT_HIGHLIGHT" val="0"/>
  <p:tag name="KSO_WM_UNIT_ID" val="_0**"/>
  <p:tag name="KSO_WM_UNIT_LAYERLEVEL" val="1"/>
</p:tagLst>
</file>

<file path=ppt/tags/tag449.xml><?xml version="1.0" encoding="utf-8"?>
<p:tagLst xmlns:p="http://schemas.openxmlformats.org/presentationml/2006/main">
  <p:tag name="KSO_WM_BEAUTIFY_FLAG" val="#wm#"/>
  <p:tag name="KSO_WM_TAG_VERSION" val="1.0"/>
  <p:tag name="KSO_WM_TEMPLATE_CATEGORY" val="custom"/>
  <p:tag name="KSO_WM_TEMPLATE_INDEX" val="20202803"/>
  <p:tag name="KSO_WM_UNIT_COMPATIBLE" val="0"/>
  <p:tag name="KSO_WM_UNIT_DIAGRAM_ISNUMVISUAL" val="0"/>
  <p:tag name="KSO_WM_UNIT_DIAGRAM_ISREFERUNIT" val="0"/>
  <p:tag name="KSO_WM_UNIT_HIGHLIGHT" val="0"/>
  <p:tag name="KSO_WM_UNIT_ID" val="_0**"/>
  <p:tag name="KSO_WM_UNIT_LAYERLEVEL" val="1"/>
</p:tagLst>
</file>

<file path=ppt/tags/tag4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45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45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45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453.xml><?xml version="1.0" encoding="utf-8"?>
<p:tagLst xmlns:p="http://schemas.openxmlformats.org/presentationml/2006/main">
  <p:tag name="KSO_WM_BEAUTIFY_FLAG" val="#wm#"/>
  <p:tag name="KSO_WM_TAG_VERSION" val="1.0"/>
  <p:tag name="KSO_WM_TEMPLATE_CATEGORY" val="custom"/>
  <p:tag name="KSO_WM_TEMPLATE_COLOR_TYPE" val="1"/>
  <p:tag name="KSO_WM_TEMPLATE_INDEX" val="20202803"/>
  <p:tag name="KSO_WM_TEMPLATE_MASTER_THUMB_INDEX" val="12"/>
  <p:tag name="KSO_WM_TEMPLATE_MASTER_TYPE" val="1"/>
  <p:tag name="KSO_WM_TEMPLATE_SUBCATEGORY" val="0"/>
  <p:tag name="KSO_WM_TEMPLATE_THUMBS_INDEX" val="1、4、5、6、7、8、9、10、11、12、13"/>
</p:tagLst>
</file>

<file path=ppt/tags/tag454.xml><?xml version="1.0" encoding="utf-8"?>
<p:tagLst xmlns:p="http://schemas.openxmlformats.org/presentationml/2006/main">
  <p:tag name="KSO_WM_BEAUTIFY_FLAG" val="#wm#"/>
  <p:tag name="KSO_WM_TAG_VERSION" val="1.0"/>
  <p:tag name="KSO_WM_TEMPLATE_CATEGORY" val="custom"/>
  <p:tag name="KSO_WM_TEMPLATE_INDEX" val="20202803"/>
  <p:tag name="KSO_WM_UNIT_COMPATIBLE" val="0"/>
  <p:tag name="KSO_WM_UNIT_DIAGRAM_ISNUMVISUAL" val="0"/>
  <p:tag name="KSO_WM_UNIT_DIAGRAM_ISREFERUNIT" val="0"/>
  <p:tag name="KSO_WM_UNIT_HIGHLIGHT" val="0"/>
  <p:tag name="KSO_WM_UNIT_ID" val="custom20202803_12*a*1"/>
  <p:tag name="KSO_WM_UNIT_INDEX" val="1"/>
  <p:tag name="KSO_WM_UNIT_ISCONTENTSTITLE" val="0"/>
  <p:tag name="KSO_WM_UNIT_LAYERLEVEL" val="1"/>
  <p:tag name="KSO_WM_UNIT_NOCLEAR" val="0"/>
  <p:tag name="KSO_WM_UNIT_PRESET_TEXT" val="单击此处添加标题"/>
  <p:tag name="KSO_WM_UNIT_TYPE" val="a"/>
  <p:tag name="KSO_WM_UNIT_VALUE" val="26"/>
</p:tagLst>
</file>

<file path=ppt/tags/tag455.xml><?xml version="1.0" encoding="utf-8"?>
<p:tagLst xmlns:p="http://schemas.openxmlformats.org/presentationml/2006/main">
  <p:tag name="KSO_WM_BEAUTIFY_FLAG" val="#wm#"/>
  <p:tag name="KSO_WM_TAG_VERSION" val="1.0"/>
  <p:tag name="KSO_WM_TEMPLATE_CATEGORY" val="custom"/>
  <p:tag name="KSO_WM_TEMPLATE_INDEX" val="20202803"/>
  <p:tag name="KSO_WM_UNIT_COMPATIBLE" val="0"/>
  <p:tag name="KSO_WM_UNIT_DIAGRAM_ISNUMVISUAL" val="0"/>
  <p:tag name="KSO_WM_UNIT_DIAGRAM_ISREFERUNIT" val="0"/>
  <p:tag name="KSO_WM_UNIT_HIGHLIGHT" val="0"/>
  <p:tag name="KSO_WM_UNIT_ID" val="custom20202803_12*f*1"/>
  <p:tag name="KSO_WM_UNIT_INDEX" val="1"/>
  <p:tag name="KSO_WM_UNIT_LAYERLEVEL" val="1"/>
  <p:tag name="KSO_WM_UNIT_NOCLEAR" val="0"/>
  <p:tag name="KSO_WM_UNIT_PRESET_TEXT" val="您的正文已经经简明扼要，字字珠玑，但信息却千丝万缕、错综复杂，需要用更多的文字来表述；但请您尽可能提炼思想的精髓，否则容易造成观者的阅读压力，适得其反。"/>
  <p:tag name="KSO_WM_UNIT_TYPE" val="f"/>
  <p:tag name="KSO_WM_UNIT_VALUE" val="220"/>
</p:tagLst>
</file>

<file path=ppt/tags/tag456.xml><?xml version="1.0" encoding="utf-8"?>
<p:tagLst xmlns:p="http://schemas.openxmlformats.org/presentationml/2006/main">
  <p:tag name="KSO_WM_BEAUTIFY_FLAG" val="#wm#"/>
  <p:tag name="KSO_WM_SLIDE_ID" val="custom20202803_12"/>
  <p:tag name="KSO_WM_SLIDE_INDEX" val="12"/>
  <p:tag name="KSO_WM_SLIDE_ITEM_CNT" val="0"/>
  <p:tag name="KSO_WM_SLIDE_LAYOUT" val="a_f"/>
  <p:tag name="KSO_WM_SLIDE_LAYOUT_CNT" val="1_1"/>
  <p:tag name="KSO_WM_SLIDE_POSITION" val="119*105"/>
  <p:tag name="KSO_WM_SLIDE_SIZE" val="720*329"/>
  <p:tag name="KSO_WM_SLIDE_SUBTYPE" val="pureTxt"/>
  <p:tag name="KSO_WM_SLIDE_TYPE" val="text"/>
  <p:tag name="KSO_WM_TAG_VERSION" val="1.0"/>
  <p:tag name="KSO_WM_TEMPLATE_CATEGORY" val="custom"/>
  <p:tag name="KSO_WM_TEMPLATE_COLOR_TYPE" val="1"/>
  <p:tag name="KSO_WM_TEMPLATE_INDEX" val="20202803"/>
  <p:tag name="KSO_WM_TEMPLATE_MASTER_TYPE" val="1"/>
  <p:tag name="KSO_WM_TEMPLATE_SUBCATEGORY" val="0"/>
</p:tagLst>
</file>

<file path=ppt/tags/tag457.xml><?xml version="1.0" encoding="utf-8"?>
<p:tagLst xmlns:p="http://schemas.openxmlformats.org/presentationml/2006/main">
  <p:tag name="KSO_WM_BEAUTIFY_FLAG" val="#wm#"/>
  <p:tag name="KSO_WM_TAG_VERSION" val="1.0"/>
  <p:tag name="KSO_WM_TEMPLATE_CATEGORY" val="custom"/>
  <p:tag name="KSO_WM_TEMPLATE_INDEX" val="20202803"/>
  <p:tag name="KSO_WM_UNIT_COMPATIBLE" val="0"/>
  <p:tag name="KSO_WM_UNIT_DIAGRAM_ISNUMVISUAL" val="0"/>
  <p:tag name="KSO_WM_UNIT_DIAGRAM_ISREFERUNIT" val="0"/>
  <p:tag name="KSO_WM_UNIT_HIGHLIGHT" val="0"/>
  <p:tag name="KSO_WM_UNIT_ID" val="custom20202803_7*a*1"/>
  <p:tag name="KSO_WM_UNIT_INDEX" val="1"/>
  <p:tag name="KSO_WM_UNIT_ISCONTENTSTITLE" val="0"/>
  <p:tag name="KSO_WM_UNIT_LAYERLEVEL" val="1"/>
  <p:tag name="KSO_WM_UNIT_NOCLEAR" val="0"/>
  <p:tag name="KSO_WM_UNIT_PRESET_TEXT" val="单击此处添加标题"/>
  <p:tag name="KSO_WM_UNIT_TYPE" val="a"/>
  <p:tag name="KSO_WM_UNIT_VALUE" val="26"/>
</p:tagLst>
</file>

<file path=ppt/tags/tag458.xml><?xml version="1.0" encoding="utf-8"?>
<p:tagLst xmlns:p="http://schemas.openxmlformats.org/presentationml/2006/main">
  <p:tag name="KSO_WM_BEAUTIFY_FLAG" val="#wm#"/>
  <p:tag name="KSO_WM_TAG_VERSION" val="1.0"/>
  <p:tag name="KSO_WM_TEMPLATE_CATEGORY" val="custom"/>
  <p:tag name="KSO_WM_TEMPLATE_INDEX" val="20202803"/>
  <p:tag name="KSO_WM_UNIT_COMPATIBLE" val="0"/>
  <p:tag name="KSO_WM_UNIT_DIAGRAM_ISNUMVISUAL" val="0"/>
  <p:tag name="KSO_WM_UNIT_DIAGRAM_ISREFERUNIT" val="0"/>
  <p:tag name="KSO_WM_UNIT_HIGHLIGHT" val="0"/>
  <p:tag name="KSO_WM_UNIT_ID" val="custom20202803_7*f*1"/>
  <p:tag name="KSO_WM_UNIT_INDEX" val="1"/>
  <p:tag name="KSO_WM_UNIT_LAYERLEVEL" val="1"/>
  <p:tag name="KSO_WM_UNIT_NOCLEAR" val="0"/>
  <p:tag name="KSO_WM_UNIT_PRESET_TEXT" val="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13;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
  <p:tag name="KSO_WM_UNIT_TYPE" val="f"/>
  <p:tag name="KSO_WM_UNIT_VALUE" val="460"/>
</p:tagLst>
</file>

<file path=ppt/tags/tag459.xml><?xml version="1.0" encoding="utf-8"?>
<p:tagLst xmlns:p="http://schemas.openxmlformats.org/presentationml/2006/main">
  <p:tag name="KSO_WM_BEAUTIFY_FLAG" val="#wm#"/>
  <p:tag name="KSO_WM_SLIDE_ID" val="custom20202803_7"/>
  <p:tag name="KSO_WM_SLIDE_INDEX" val="7"/>
  <p:tag name="KSO_WM_SLIDE_ITEM_CNT" val="0"/>
  <p:tag name="KSO_WM_SLIDE_LAYOUT" val="a_f"/>
  <p:tag name="KSO_WM_SLIDE_LAYOUT_CNT" val="1_1"/>
  <p:tag name="KSO_WM_SLIDE_POSITION" val="100*98"/>
  <p:tag name="KSO_WM_SLIDE_SIZE" val="758*343"/>
  <p:tag name="KSO_WM_SLIDE_SUBTYPE" val="pureTxt"/>
  <p:tag name="KSO_WM_SLIDE_TYPE" val="text"/>
  <p:tag name="KSO_WM_TAG_VERSION" val="1.0"/>
  <p:tag name="KSO_WM_TEMPLATE_CATEGORY" val="custom"/>
  <p:tag name="KSO_WM_TEMPLATE_COLOR_TYPE" val="1"/>
  <p:tag name="KSO_WM_TEMPLATE_INDEX" val="20202803"/>
  <p:tag name="KSO_WM_TEMPLATE_MASTER_TYPE" val="1"/>
  <p:tag name="KSO_WM_TEMPLATE_SUBCATEGORY" val="0"/>
</p:tagLst>
</file>

<file path=ppt/tags/tag4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460.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 name="KSO_WM_UNIT_TYPE" val="i"/>
</p:tagLst>
</file>

<file path=ppt/tags/tag461.xml><?xml version="1.0" encoding="utf-8"?>
<p:tagLst xmlns:p="http://schemas.openxmlformats.org/presentationml/2006/main">
  <p:tag name="KSO_WM_BEAUTIFY_FLAG" val="#wm#"/>
  <p:tag name="KSO_WM_SLIDE_BACKGROUND_TYPE" val="leftRight"/>
  <p:tag name="KSO_WM_SLIDE_BK_DARK_LIGHT" val="2"/>
  <p:tag name="KSO_WM_TAG_VERSION" val="1.0"/>
  <p:tag name="KSO_WM_UNIT_BK_DARK_LIGHT" val="1"/>
  <p:tag name="KSO_WM_UNIT_COMPATIBLE" val="0"/>
  <p:tag name="KSO_WM_UNIT_DIAGRAM_ISNUMVISUAL" val="0"/>
  <p:tag name="KSO_WM_UNIT_DIAGRAM_ISREFERUNIT" val="0"/>
  <p:tag name="KSO_WM_UNIT_HIGHLIGHT" val="0"/>
  <p:tag name="KSO_WM_UNIT_ID" val="_14*i*1"/>
  <p:tag name="KSO_WM_UNIT_INDEX" val="1"/>
  <p:tag name="KSO_WM_UNIT_LAYERLEVEL" val="1"/>
  <p:tag name="KSO_WM_UNIT_SUBTYPE" val="h"/>
  <p:tag name="KSO_WM_UNIT_TYPE" val="i"/>
</p:tagLst>
</file>

<file path=ppt/tags/tag462.xml><?xml version="1.0" encoding="utf-8"?>
<p:tagLst xmlns:p="http://schemas.openxmlformats.org/presentationml/2006/main">
  <p:tag name="KSO_WM_BEAUTIFY_FLAG" val="#wm#"/>
  <p:tag name="KSO_WM_TAG_VERSION" val="1.0"/>
  <p:tag name="KSO_WM_TEMPLATE_CATEGORY" val="diagram"/>
  <p:tag name="KSO_WM_TEMPLATE_INDEX" val="20200328"/>
  <p:tag name="KSO_WM_UNIT_BLOCK" val="0"/>
  <p:tag name="KSO_WM_UNIT_COMPATIBLE" val="0"/>
  <p:tag name="KSO_WM_UNIT_DECORATE_INFO" val="{&quot;DecorateInfoX&quot;:{&quot;IsLeft&quot;:true,&quot;IsRight&quot;:false,&quot;IsAbs&quot;:true},&quot;DecorateInfoY&quot;:{&quot;IsTop&quot;:true,&quot;IsBottom&quot;:false,&quot;IsAbs&quot;:true}}"/>
  <p:tag name="KSO_WM_UNIT_DIAGRAM_ISNUMVISUAL" val="0"/>
  <p:tag name="KSO_WM_UNIT_DIAGRAM_ISREFERUNIT" val="0"/>
  <p:tag name="KSO_WM_UNIT_HIGHLIGHT" val="0"/>
  <p:tag name="KSO_WM_UNIT_ID" val="diagram20200328_1*i*3"/>
  <p:tag name="KSO_WM_UNIT_INDEX" val="3"/>
  <p:tag name="KSO_WM_UNIT_LAYERLEVEL" val="1"/>
  <p:tag name="KSO_WM_UNIT_SM_LIMIT_TYPE" val="1"/>
  <p:tag name="KSO_WM_UNIT_TYPE" val="i"/>
</p:tagLst>
</file>

<file path=ppt/tags/tag463.xml><?xml version="1.0" encoding="utf-8"?>
<p:tagLst xmlns:p="http://schemas.openxmlformats.org/presentationml/2006/main">
  <p:tag name="KSO_WM_BEAUTIFY_FLAG" val="#wm#"/>
  <p:tag name="KSO_WM_SLIDE_BACKGROUND" val="[&quot;general&quot;,&quot;frame&quot;,&quot;leftRight&quot;]"/>
  <p:tag name="KSO_WM_SLIDE_BACKGROUND_TYPE" val="leftRight"/>
  <p:tag name="KSO_WM_SLIDE_BK_DARK_LIGHT" val="2"/>
  <p:tag name="KSO_WM_SLIDE_CAN_ADD_NAVIGATION" val="1"/>
  <p:tag name="KSO_WM_SLIDE_ID" val="diagram20200328_1"/>
  <p:tag name="KSO_WM_SLIDE_INDEX" val="1"/>
  <p:tag name="KSO_WM_SLIDE_ITEM_CNT" val="0"/>
  <p:tag name="KSO_WM_SLIDE_LAYOUT" val="a_d"/>
  <p:tag name="KSO_WM_SLIDE_LAYOUT_CNT" val="1_1"/>
  <p:tag name="KSO_WM_SLIDE_LAYOUT_INFO" val="{&quot;direction&quot;:1,&quot;horizontalAlign&quot;:-1,&quot;verticalAlign&quot;:-1,&quot;type&quot;:0,&quot;diagramDirection&quot;:0,&quot;canSetOverLayout&quot;:0,&quot;isOverLayout&quot;:0,&quot;margin&quot;:{&quot;left&quot;:1.27,&quot;top&quot;:1.69,&quot;right&quot;:1.27,&quot;bottom&quot;:1.69},&quot;normalSize&quot;:{&quot;size1&quot;:50.1},&quot;minSize&quot;:{&quot;size1&quot;:38.4},&quot;maxSize&quot;:{&quot;size1&quot;:64.0},&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frame&quot;,&quot;left&quot;:0.0,&quot;top&quot;:0.0,&quot;right&quot;:0.0,&quot;bottom&quot;:0.0,&quot;leftAbs&quot;:false,&quot;topAbs&quot;:false,&quot;rightAbs&quot;:false,&quot;bottomAbs&quot;:false}],&quot;subLayout&quot;:[{&quot;direction&quot;:0,&quot;horizontalAlign&quot;:2,&quot;verticalAlign&quot;:1,&quot;type&quot;:0,&quot;diagramDirection&quot;:0,&quot;canSetOverLayout&quot;:0,&quot;isOverLayout&quot;:0,&quot;margin&quot;:{&quot;left&quot;:1.27,&quot;top&quot;:1.69,&quot;right&quot;:0.026,&quot;bottom&quot;:1.69},&quot;edge&quot;:{&quot;left&quot;:true,&quot;top&quot;:true,&quot;right&quot;:false,&quot;bottom&quot;:true},&quot;backgroundInfo&quot;:[{&quot;type&quot;:&quot;leftRight&quot;,&quot;left&quot;:0.0,&quot;top&quot;:0.0,&quot;right&quot;:0.336604685,&quot;bottom&quot;:0.0,&quot;leftAbs&quot;:false,&quot;topAbs&quot;:false,&quot;rightAbs&quot;:false,&quot;bottomAbs&quot;:false}]},{&quot;direction&quot;:0,&quot;horizontalAlign&quot;:-1,&quot;verticalAlign&quot;:-1,&quot;type&quot;:0,&quot;diagramDirection&quot;:0,&quot;canSetOverLayout&quot;:0,&quot;isOverLayout&quot;:0,&quot;margin&quot;:{&quot;left&quot;:2.17,&quot;top&quot;:5.28,&quot;right&quot;:3.43,&quot;bottom&quot;:5.28},&quot;edge&quot;:{&quot;left&quot;:false,&quot;top&quot;:true,&quot;right&quot;:true,&quot;bottom&quot;:true}}]}"/>
  <p:tag name="KSO_WM_SLIDE_POSITION" val="36*47"/>
  <p:tag name="KSO_WM_SLIDE_RATIO" val="1.777778"/>
  <p:tag name="KSO_WM_SLIDE_SIZE" val="888*444"/>
  <p:tag name="KSO_WM_SLIDE_SUBTYPE" val="picTxt"/>
  <p:tag name="KSO_WM_SLIDE_TYPE" val="text"/>
  <p:tag name="KSO_WM_TAG_VERSION" val="1.0"/>
  <p:tag name="KSO_WM_TEMPLATE_CATEGORY" val="diagram"/>
  <p:tag name="KSO_WM_TEMPLATE_COLOR_TYPE" val="1"/>
  <p:tag name="KSO_WM_TEMPLATE_INDEX" val="20200328"/>
  <p:tag name="KSO_WM_TEMPLATE_MASTER_TYPE" val="0"/>
  <p:tag name="KSO_WM_TEMPLATE_SUBCATEGORY" val="11"/>
  <p:tag name="KSO_WM_UNIT_SHOW_EDIT_AREA_INDICATION" val="1"/>
</p:tagLst>
</file>

<file path=ppt/tags/tag464.xml><?xml version="1.0" encoding="utf-8"?>
<p:tagLst xmlns:p="http://schemas.openxmlformats.org/presentationml/2006/main">
  <p:tag name="KSO_WM_BEAUTIFY_FLAG" val="#wm#"/>
  <p:tag name="KSO_WM_TAG_VERSION" val="1.0"/>
  <p:tag name="KSO_WM_TEMPLATE_CATEGORY" val="custom"/>
  <p:tag name="KSO_WM_TEMPLATE_INDEX" val="20202803"/>
  <p:tag name="KSO_WM_UNIT_COMPATIBLE" val="0"/>
  <p:tag name="KSO_WM_UNIT_DIAGRAM_ISNUMVISUAL" val="0"/>
  <p:tag name="KSO_WM_UNIT_DIAGRAM_ISREFERUNIT" val="0"/>
  <p:tag name="KSO_WM_UNIT_HIGHLIGHT" val="0"/>
  <p:tag name="KSO_WM_UNIT_ID" val="custom20202803_7*f*1"/>
  <p:tag name="KSO_WM_UNIT_INDEX" val="1"/>
  <p:tag name="KSO_WM_UNIT_LAYERLEVEL" val="1"/>
  <p:tag name="KSO_WM_UNIT_NOCLEAR" val="0"/>
  <p:tag name="KSO_WM_UNIT_PRESET_TEXT" val="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13;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
  <p:tag name="KSO_WM_UNIT_TYPE" val="f"/>
  <p:tag name="KSO_WM_UNIT_VALUE" val="460"/>
</p:tagLst>
</file>

<file path=ppt/tags/tag465.xml><?xml version="1.0" encoding="utf-8"?>
<p:tagLst xmlns:p="http://schemas.openxmlformats.org/presentationml/2006/main">
  <p:tag name="KSO_WM_BEAUTIFY_FLAG" val="#wm#"/>
  <p:tag name="KSO_WM_TEMPLATE_CATEGORY" val="custom"/>
  <p:tag name="KSO_WM_TEMPLATE_INDEX" val="20202803"/>
</p:tagLst>
</file>

<file path=ppt/tags/tag466.xml><?xml version="1.0" encoding="utf-8"?>
<p:tagLst xmlns:p="http://schemas.openxmlformats.org/presentationml/2006/main">
  <p:tag name="KSO_WM_BEAUTIFY_FLAG" val="#wm#"/>
  <p:tag name="KSO_WM_TEMPLATE_CATEGORY" val="custom"/>
  <p:tag name="KSO_WM_TEMPLATE_INDEX" val="20202803"/>
</p:tagLst>
</file>

<file path=ppt/tags/tag467.xml><?xml version="1.0" encoding="utf-8"?>
<p:tagLst xmlns:p="http://schemas.openxmlformats.org/presentationml/2006/main">
  <p:tag name="KSO_WM_BEAUTIFY_FLAG" val="#wm#"/>
  <p:tag name="KSO_WM_TEMPLATE_CATEGORY" val="custom"/>
  <p:tag name="KSO_WM_TEMPLATE_INDEX" val="20202803"/>
</p:tagLst>
</file>

<file path=ppt/tags/tag468.xml><?xml version="1.0" encoding="utf-8"?>
<p:tagLst xmlns:p="http://schemas.openxmlformats.org/presentationml/2006/main">
  <p:tag name="KSO_WM_BEAUTIFY_FLAG" val="#wm#"/>
  <p:tag name="KSO_WM_TEMPLATE_CATEGORY" val="custom"/>
  <p:tag name="KSO_WM_TEMPLATE_INDEX" val="20202803"/>
</p:tagLst>
</file>

<file path=ppt/tags/tag469.xml><?xml version="1.0" encoding="utf-8"?>
<p:tagLst xmlns:p="http://schemas.openxmlformats.org/presentationml/2006/main">
  <p:tag name="KSO_WM_BEAUTIFY_FLAG" val="#wm#"/>
  <p:tag name="KSO_WM_TEMPLATE_CATEGORY" val="custom"/>
  <p:tag name="KSO_WM_TEMPLATE_INDEX" val="20202803"/>
</p:tagLst>
</file>

<file path=ppt/tags/tag4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470.xml><?xml version="1.0" encoding="utf-8"?>
<p:tagLst xmlns:p="http://schemas.openxmlformats.org/presentationml/2006/main">
  <p:tag name="KSO_WM_BEAUTIFY_FLAG" val="#wm#"/>
  <p:tag name="KSO_WM_TEMPLATE_CATEGORY" val="custom"/>
  <p:tag name="KSO_WM_TEMPLATE_INDEX" val="20202803"/>
</p:tagLst>
</file>

<file path=ppt/tags/tag471.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 name="KSO_WM_UNIT_TYPE" val="i"/>
</p:tagLst>
</file>

<file path=ppt/tags/tag472.xml><?xml version="1.0" encoding="utf-8"?>
<p:tagLst xmlns:p="http://schemas.openxmlformats.org/presentationml/2006/main">
  <p:tag name="KSO_WM_BEAUTIFY_FLAG" val="#wm#"/>
  <p:tag name="KSO_WM_SLIDE_BACKGROUND_TYPE" val="leftRight"/>
  <p:tag name="KSO_WM_SLIDE_BK_DARK_LIGHT" val="2"/>
  <p:tag name="KSO_WM_TAG_VERSION" val="1.0"/>
  <p:tag name="KSO_WM_UNIT_BK_DARK_LIGHT" val="1"/>
  <p:tag name="KSO_WM_UNIT_COMPATIBLE" val="0"/>
  <p:tag name="KSO_WM_UNIT_DIAGRAM_ISNUMVISUAL" val="0"/>
  <p:tag name="KSO_WM_UNIT_DIAGRAM_ISREFERUNIT" val="0"/>
  <p:tag name="KSO_WM_UNIT_HIGHLIGHT" val="0"/>
  <p:tag name="KSO_WM_UNIT_ID" val="_14*i*1"/>
  <p:tag name="KSO_WM_UNIT_INDEX" val="1"/>
  <p:tag name="KSO_WM_UNIT_LAYERLEVEL" val="1"/>
  <p:tag name="KSO_WM_UNIT_SUBTYPE" val="h"/>
  <p:tag name="KSO_WM_UNIT_TYPE" val="i"/>
</p:tagLst>
</file>

<file path=ppt/tags/tag473.xml><?xml version="1.0" encoding="utf-8"?>
<p:tagLst xmlns:p="http://schemas.openxmlformats.org/presentationml/2006/main">
  <p:tag name="KSO_WM_BEAUTIFY_FLAG" val="#wm#"/>
  <p:tag name="KSO_WM_TAG_VERSION" val="1.0"/>
  <p:tag name="KSO_WM_TEMPLATE_CATEGORY" val="diagram"/>
  <p:tag name="KSO_WM_TEMPLATE_INDEX" val="20200328"/>
  <p:tag name="KSO_WM_UNIT_BLOCK" val="0"/>
  <p:tag name="KSO_WM_UNIT_COMPATIBLE" val="0"/>
  <p:tag name="KSO_WM_UNIT_DECORATE_INFO" val="{&quot;DecorateInfoX&quot;:{&quot;IsLeft&quot;:true,&quot;IsRight&quot;:false,&quot;IsAbs&quot;:true},&quot;DecorateInfoY&quot;:{&quot;IsTop&quot;:true,&quot;IsBottom&quot;:false,&quot;IsAbs&quot;:true}}"/>
  <p:tag name="KSO_WM_UNIT_DIAGRAM_ISNUMVISUAL" val="0"/>
  <p:tag name="KSO_WM_UNIT_DIAGRAM_ISREFERUNIT" val="0"/>
  <p:tag name="KSO_WM_UNIT_HIGHLIGHT" val="0"/>
  <p:tag name="KSO_WM_UNIT_ID" val="diagram20200328_1*i*3"/>
  <p:tag name="KSO_WM_UNIT_INDEX" val="3"/>
  <p:tag name="KSO_WM_UNIT_LAYERLEVEL" val="1"/>
  <p:tag name="KSO_WM_UNIT_SM_LIMIT_TYPE" val="1"/>
  <p:tag name="KSO_WM_UNIT_TYPE" val="i"/>
</p:tagLst>
</file>

<file path=ppt/tags/tag474.xml><?xml version="1.0" encoding="utf-8"?>
<p:tagLst xmlns:p="http://schemas.openxmlformats.org/presentationml/2006/main">
  <p:tag name="KSO_WM_BEAUTIFY_FLAG" val="#wm#"/>
  <p:tag name="KSO_WM_TAG_VERSION" val="1.0"/>
  <p:tag name="KSO_WM_TEMPLATE_CATEGORY" val="diagram"/>
  <p:tag name="KSO_WM_TEMPLATE_INDEX" val="20200328"/>
  <p:tag name="KSO_WM_UNIT_BLOCK" val="0"/>
  <p:tag name="KSO_WM_UNIT_COMPATIBLE" val="0"/>
  <p:tag name="KSO_WM_UNIT_DEFAULT_FONT" val="36;40;4"/>
  <p:tag name="KSO_WM_UNIT_DIAGRAM_ISNUMVISUAL" val="0"/>
  <p:tag name="KSO_WM_UNIT_DIAGRAM_ISREFERUNIT" val="0"/>
  <p:tag name="KSO_WM_UNIT_HIGHLIGHT" val="0"/>
  <p:tag name="KSO_WM_UNIT_ID" val="diagram20200328_1*a*1"/>
  <p:tag name="KSO_WM_UNIT_INDEX" val="1"/>
  <p:tag name="KSO_WM_UNIT_ISCONTENTSTITLE" val="0"/>
  <p:tag name="KSO_WM_UNIT_ISNUMDGMTITLE" val="0"/>
  <p:tag name="KSO_WM_UNIT_LAYERLEVEL" val="1"/>
  <p:tag name="KSO_WM_UNIT_NOCLEAR" val="0"/>
  <p:tag name="KSO_WM_UNIT_PLACING_PICTURE_MD4" val="0"/>
  <p:tag name="KSO_WM_UNIT_PRESET_TEXT" val="点击输入大标题"/>
  <p:tag name="KSO_WM_UNIT_SHOW_EDIT_AREA_INDICATION" val="1"/>
  <p:tag name="KSO_WM_UNIT_SM_LIMIT_TYPE" val="1"/>
  <p:tag name="KSO_WM_UNIT_TYPE" val="a"/>
  <p:tag name="KSO_WM_UNIT_VALUE" val="36"/>
</p:tagLst>
</file>

<file path=ppt/tags/tag475.xml><?xml version="1.0" encoding="utf-8"?>
<p:tagLst xmlns:p="http://schemas.openxmlformats.org/presentationml/2006/main">
  <p:tag name="KSO_WM_BEAUTIFY_FLAG" val="#wm#"/>
  <p:tag name="KSO_WM_SLIDE_BACKGROUND" val="[&quot;general&quot;,&quot;frame&quot;,&quot;leftRight&quot;]"/>
  <p:tag name="KSO_WM_SLIDE_BACKGROUND_TYPE" val="leftRight"/>
  <p:tag name="KSO_WM_SLIDE_BK_DARK_LIGHT" val="2"/>
  <p:tag name="KSO_WM_SLIDE_CAN_ADD_NAVIGATION" val="1"/>
  <p:tag name="KSO_WM_SLIDE_ID" val="diagram20200328_1"/>
  <p:tag name="KSO_WM_SLIDE_INDEX" val="1"/>
  <p:tag name="KSO_WM_SLIDE_ITEM_CNT" val="0"/>
  <p:tag name="KSO_WM_SLIDE_LAYOUT" val="a_d"/>
  <p:tag name="KSO_WM_SLIDE_LAYOUT_CNT" val="1_1"/>
  <p:tag name="KSO_WM_SLIDE_LAYOUT_INFO" val="{&quot;direction&quot;:1,&quot;horizontalAlign&quot;:-1,&quot;verticalAlign&quot;:-1,&quot;type&quot;:0,&quot;diagramDirection&quot;:0,&quot;canSetOverLayout&quot;:0,&quot;isOverLayout&quot;:0,&quot;margin&quot;:{&quot;left&quot;:1.27,&quot;top&quot;:1.69,&quot;right&quot;:1.27,&quot;bottom&quot;:1.69},&quot;normalSize&quot;:{&quot;size1&quot;:50.1},&quot;minSize&quot;:{&quot;size1&quot;:38.4},&quot;maxSize&quot;:{&quot;size1&quot;:64.0},&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frame&quot;,&quot;left&quot;:0.0,&quot;top&quot;:0.0,&quot;right&quot;:0.0,&quot;bottom&quot;:0.0,&quot;leftAbs&quot;:false,&quot;topAbs&quot;:false,&quot;rightAbs&quot;:false,&quot;bottomAbs&quot;:false}],&quot;subLayout&quot;:[{&quot;direction&quot;:0,&quot;horizontalAlign&quot;:2,&quot;verticalAlign&quot;:1,&quot;type&quot;:0,&quot;diagramDirection&quot;:0,&quot;canSetOverLayout&quot;:0,&quot;isOverLayout&quot;:0,&quot;margin&quot;:{&quot;left&quot;:1.27,&quot;top&quot;:1.69,&quot;right&quot;:0.026,&quot;bottom&quot;:1.69},&quot;edge&quot;:{&quot;left&quot;:true,&quot;top&quot;:true,&quot;right&quot;:false,&quot;bottom&quot;:true},&quot;backgroundInfo&quot;:[{&quot;type&quot;:&quot;leftRight&quot;,&quot;left&quot;:0.0,&quot;top&quot;:0.0,&quot;right&quot;:0.336604685,&quot;bottom&quot;:0.0,&quot;leftAbs&quot;:false,&quot;topAbs&quot;:false,&quot;rightAbs&quot;:false,&quot;bottomAbs&quot;:false}]},{&quot;direction&quot;:0,&quot;horizontalAlign&quot;:-1,&quot;verticalAlign&quot;:-1,&quot;type&quot;:0,&quot;diagramDirection&quot;:0,&quot;canSetOverLayout&quot;:0,&quot;isOverLayout&quot;:0,&quot;margin&quot;:{&quot;left&quot;:2.17,&quot;top&quot;:5.28,&quot;right&quot;:3.43,&quot;bottom&quot;:5.28},&quot;edge&quot;:{&quot;left&quot;:false,&quot;top&quot;:true,&quot;right&quot;:true,&quot;bottom&quot;:true}}]}"/>
  <p:tag name="KSO_WM_SLIDE_POSITION" val="36*47"/>
  <p:tag name="KSO_WM_SLIDE_RATIO" val="1.777778"/>
  <p:tag name="KSO_WM_SLIDE_SIZE" val="888*444"/>
  <p:tag name="KSO_WM_SLIDE_SUBTYPE" val="picTxt"/>
  <p:tag name="KSO_WM_SLIDE_TYPE" val="text"/>
  <p:tag name="KSO_WM_TAG_VERSION" val="1.0"/>
  <p:tag name="KSO_WM_TEMPLATE_CATEGORY" val="diagram"/>
  <p:tag name="KSO_WM_TEMPLATE_COLOR_TYPE" val="1"/>
  <p:tag name="KSO_WM_TEMPLATE_INDEX" val="20200328"/>
  <p:tag name="KSO_WM_TEMPLATE_MASTER_TYPE" val="0"/>
  <p:tag name="KSO_WM_TEMPLATE_SUBCATEGORY" val="11"/>
  <p:tag name="KSO_WM_UNIT_SHOW_EDIT_AREA_INDICATION" val="1"/>
</p:tagLst>
</file>

<file path=ppt/tags/tag476.xml><?xml version="1.0" encoding="utf-8"?>
<p:tagLst xmlns:p="http://schemas.openxmlformats.org/presentationml/2006/main">
  <p:tag name="KSO_WM_BEAUTIFY_FLAG" val="#wm#"/>
  <p:tag name="KSO_WM_TEMPLATE_CATEGORY" val="custom"/>
  <p:tag name="KSO_WM_TEMPLATE_INDEX" val="20202803"/>
</p:tagLst>
</file>

<file path=ppt/tags/tag477.xml><?xml version="1.0" encoding="utf-8"?>
<p:tagLst xmlns:p="http://schemas.openxmlformats.org/presentationml/2006/main">
  <p:tag name="KSO_WM_BEAUTIFY_FLAG" val="#wm#"/>
  <p:tag name="KSO_WM_TEMPLATE_CATEGORY" val="custom"/>
  <p:tag name="KSO_WM_TEMPLATE_INDEX" val="20202803"/>
</p:tagLst>
</file>

<file path=ppt/tags/tag478.xml><?xml version="1.0" encoding="utf-8"?>
<p:tagLst xmlns:p="http://schemas.openxmlformats.org/presentationml/2006/main">
  <p:tag name="KSO_WM_BEAUTIFY_FLAG" val="#wm#"/>
  <p:tag name="KSO_WM_TEMPLATE_CATEGORY" val="custom"/>
  <p:tag name="KSO_WM_TEMPLATE_INDEX" val="20202803"/>
</p:tagLst>
</file>

<file path=ppt/tags/tag479.xml><?xml version="1.0" encoding="utf-8"?>
<p:tagLst xmlns:p="http://schemas.openxmlformats.org/presentationml/2006/main">
  <p:tag name="KSO_WM_BEAUTIFY_FLAG" val="#wm#"/>
  <p:tag name="KSO_WM_TEMPLATE_CATEGORY" val="custom"/>
  <p:tag name="KSO_WM_TEMPLATE_INDEX" val="20202803"/>
</p:tagLst>
</file>

<file path=ppt/tags/tag4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480.xml><?xml version="1.0" encoding="utf-8"?>
<p:tagLst xmlns:p="http://schemas.openxmlformats.org/presentationml/2006/main">
  <p:tag name="KSO_WM_BEAUTIFY_FLAG" val="#wm#"/>
  <p:tag name="KSO_WM_TEMPLATE_CATEGORY" val="custom"/>
  <p:tag name="KSO_WM_TEMPLATE_INDEX" val="20202803"/>
</p:tagLst>
</file>

<file path=ppt/tags/tag481.xml><?xml version="1.0" encoding="utf-8"?>
<p:tagLst xmlns:p="http://schemas.openxmlformats.org/presentationml/2006/main">
  <p:tag name="KSO_WM_BEAUTIFY_FLAG" val="#wm#"/>
  <p:tag name="KSO_WM_TEMPLATE_CATEGORY" val="custom"/>
  <p:tag name="KSO_WM_TEMPLATE_INDEX" val="20202803"/>
</p:tagLst>
</file>

<file path=ppt/tags/tag482.xml><?xml version="1.0" encoding="utf-8"?>
<p:tagLst xmlns:p="http://schemas.openxmlformats.org/presentationml/2006/main">
  <p:tag name="KSO_WM_BEAUTIFY_FLAG" val="#wm#"/>
  <p:tag name="KSO_WM_TEMPLATE_CATEGORY" val="custom"/>
  <p:tag name="KSO_WM_TEMPLATE_INDEX" val="20202803"/>
</p:tagLst>
</file>

<file path=ppt/tags/tag483.xml><?xml version="1.0" encoding="utf-8"?>
<p:tagLst xmlns:p="http://schemas.openxmlformats.org/presentationml/2006/main">
  <p:tag name="KSO_WM_BEAUTIFY_FLAG" val="#wm#"/>
  <p:tag name="KSO_WM_TEMPLATE_CATEGORY" val="custom"/>
  <p:tag name="KSO_WM_TEMPLATE_INDEX" val="20202803"/>
</p:tagLst>
</file>

<file path=ppt/tags/tag484.xml><?xml version="1.0" encoding="utf-8"?>
<p:tagLst xmlns:p="http://schemas.openxmlformats.org/presentationml/2006/main">
  <p:tag name="KSO_WM_BEAUTIFY_FLAG" val="#wm#"/>
  <p:tag name="KSO_WM_TEMPLATE_CATEGORY" val="custom"/>
  <p:tag name="KSO_WM_TEMPLATE_INDEX" val="20202803"/>
</p:tagLst>
</file>

<file path=ppt/tags/tag485.xml><?xml version="1.0" encoding="utf-8"?>
<p:tagLst xmlns:p="http://schemas.openxmlformats.org/presentationml/2006/main">
  <p:tag name="KSO_WM_BEAUTIFY_FLAG" val="#wm#"/>
  <p:tag name="KSO_WM_TEMPLATE_CATEGORY" val="custom"/>
  <p:tag name="KSO_WM_TEMPLATE_INDEX" val="20202803"/>
</p:tagLst>
</file>

<file path=ppt/tags/tag486.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 name="KSO_WM_UNIT_TYPE" val="i"/>
</p:tagLst>
</file>

<file path=ppt/tags/tag487.xml><?xml version="1.0" encoding="utf-8"?>
<p:tagLst xmlns:p="http://schemas.openxmlformats.org/presentationml/2006/main">
  <p:tag name="KSO_WM_BEAUTIFY_FLAG" val="#wm#"/>
  <p:tag name="KSO_WM_SLIDE_BACKGROUND_TYPE" val="leftRight"/>
  <p:tag name="KSO_WM_SLIDE_BK_DARK_LIGHT" val="2"/>
  <p:tag name="KSO_WM_TAG_VERSION" val="1.0"/>
  <p:tag name="KSO_WM_UNIT_BK_DARK_LIGHT" val="1"/>
  <p:tag name="KSO_WM_UNIT_COMPATIBLE" val="0"/>
  <p:tag name="KSO_WM_UNIT_DIAGRAM_ISNUMVISUAL" val="0"/>
  <p:tag name="KSO_WM_UNIT_DIAGRAM_ISREFERUNIT" val="0"/>
  <p:tag name="KSO_WM_UNIT_HIGHLIGHT" val="0"/>
  <p:tag name="KSO_WM_UNIT_ID" val="_14*i*1"/>
  <p:tag name="KSO_WM_UNIT_INDEX" val="1"/>
  <p:tag name="KSO_WM_UNIT_LAYERLEVEL" val="1"/>
  <p:tag name="KSO_WM_UNIT_SUBTYPE" val="h"/>
  <p:tag name="KSO_WM_UNIT_TYPE" val="i"/>
</p:tagLst>
</file>

<file path=ppt/tags/tag488.xml><?xml version="1.0" encoding="utf-8"?>
<p:tagLst xmlns:p="http://schemas.openxmlformats.org/presentationml/2006/main">
  <p:tag name="KSO_WM_BEAUTIFY_FLAG" val="#wm#"/>
  <p:tag name="KSO_WM_TAG_VERSION" val="1.0"/>
  <p:tag name="KSO_WM_TEMPLATE_CATEGORY" val="diagram"/>
  <p:tag name="KSO_WM_TEMPLATE_INDEX" val="20200328"/>
  <p:tag name="KSO_WM_UNIT_BLOCK" val="0"/>
  <p:tag name="KSO_WM_UNIT_COMPATIBLE" val="0"/>
  <p:tag name="KSO_WM_UNIT_DECORATE_INFO" val="{&quot;DecorateInfoX&quot;:{&quot;IsLeft&quot;:true,&quot;IsRight&quot;:false,&quot;IsAbs&quot;:true},&quot;DecorateInfoY&quot;:{&quot;IsTop&quot;:true,&quot;IsBottom&quot;:false,&quot;IsAbs&quot;:true}}"/>
  <p:tag name="KSO_WM_UNIT_DIAGRAM_ISNUMVISUAL" val="0"/>
  <p:tag name="KSO_WM_UNIT_DIAGRAM_ISREFERUNIT" val="0"/>
  <p:tag name="KSO_WM_UNIT_HIGHLIGHT" val="0"/>
  <p:tag name="KSO_WM_UNIT_ID" val="diagram20200328_1*i*3"/>
  <p:tag name="KSO_WM_UNIT_INDEX" val="3"/>
  <p:tag name="KSO_WM_UNIT_LAYERLEVEL" val="1"/>
  <p:tag name="KSO_WM_UNIT_SM_LIMIT_TYPE" val="1"/>
  <p:tag name="KSO_WM_UNIT_TYPE" val="i"/>
</p:tagLst>
</file>

<file path=ppt/tags/tag489.xml><?xml version="1.0" encoding="utf-8"?>
<p:tagLst xmlns:p="http://schemas.openxmlformats.org/presentationml/2006/main">
  <p:tag name="KSO_WM_BEAUTIFY_FLAG" val="#wm#"/>
  <p:tag name="KSO_WM_TAG_VERSION" val="1.0"/>
  <p:tag name="KSO_WM_TEMPLATE_CATEGORY" val="diagram"/>
  <p:tag name="KSO_WM_TEMPLATE_INDEX" val="20200328"/>
  <p:tag name="KSO_WM_UNIT_BLOCK" val="0"/>
  <p:tag name="KSO_WM_UNIT_COMPATIBLE" val="0"/>
  <p:tag name="KSO_WM_UNIT_DEFAULT_FONT" val="36;40;4"/>
  <p:tag name="KSO_WM_UNIT_DIAGRAM_ISNUMVISUAL" val="0"/>
  <p:tag name="KSO_WM_UNIT_DIAGRAM_ISREFERUNIT" val="0"/>
  <p:tag name="KSO_WM_UNIT_HIGHLIGHT" val="0"/>
  <p:tag name="KSO_WM_UNIT_ID" val="diagram20200328_1*a*1"/>
  <p:tag name="KSO_WM_UNIT_INDEX" val="1"/>
  <p:tag name="KSO_WM_UNIT_ISCONTENTSTITLE" val="0"/>
  <p:tag name="KSO_WM_UNIT_ISNUMDGMTITLE" val="0"/>
  <p:tag name="KSO_WM_UNIT_LAYERLEVEL" val="1"/>
  <p:tag name="KSO_WM_UNIT_NOCLEAR" val="0"/>
  <p:tag name="KSO_WM_UNIT_PLACING_PICTURE_MD4" val="0"/>
  <p:tag name="KSO_WM_UNIT_PRESET_TEXT" val="点击输入大标题"/>
  <p:tag name="KSO_WM_UNIT_SHOW_EDIT_AREA_INDICATION" val="1"/>
  <p:tag name="KSO_WM_UNIT_SM_LIMIT_TYPE" val="1"/>
  <p:tag name="KSO_WM_UNIT_TYPE" val="a"/>
  <p:tag name="KSO_WM_UNIT_VALUE" val="36"/>
</p:tagLst>
</file>

<file path=ppt/tags/tag4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490.xml><?xml version="1.0" encoding="utf-8"?>
<p:tagLst xmlns:p="http://schemas.openxmlformats.org/presentationml/2006/main">
  <p:tag name="KSO_WM_BEAUTIFY_FLAG" val="#wm#"/>
  <p:tag name="KSO_WM_SLIDE_BACKGROUND" val="[&quot;general&quot;,&quot;frame&quot;,&quot;leftRight&quot;]"/>
  <p:tag name="KSO_WM_SLIDE_BACKGROUND_TYPE" val="leftRight"/>
  <p:tag name="KSO_WM_SLIDE_BK_DARK_LIGHT" val="2"/>
  <p:tag name="KSO_WM_SLIDE_CAN_ADD_NAVIGATION" val="1"/>
  <p:tag name="KSO_WM_SLIDE_ID" val="diagram20200328_1"/>
  <p:tag name="KSO_WM_SLIDE_INDEX" val="1"/>
  <p:tag name="KSO_WM_SLIDE_ITEM_CNT" val="0"/>
  <p:tag name="KSO_WM_SLIDE_LAYOUT" val="a_d"/>
  <p:tag name="KSO_WM_SLIDE_LAYOUT_CNT" val="1_1"/>
  <p:tag name="KSO_WM_SLIDE_LAYOUT_INFO" val="{&quot;direction&quot;:1,&quot;horizontalAlign&quot;:-1,&quot;verticalAlign&quot;:-1,&quot;type&quot;:0,&quot;diagramDirection&quot;:0,&quot;canSetOverLayout&quot;:0,&quot;isOverLayout&quot;:0,&quot;margin&quot;:{&quot;left&quot;:1.27,&quot;top&quot;:1.69,&quot;right&quot;:1.27,&quot;bottom&quot;:1.69},&quot;normalSize&quot;:{&quot;size1&quot;:50.1},&quot;minSize&quot;:{&quot;size1&quot;:38.4},&quot;maxSize&quot;:{&quot;size1&quot;:64.0},&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frame&quot;,&quot;left&quot;:0.0,&quot;top&quot;:0.0,&quot;right&quot;:0.0,&quot;bottom&quot;:0.0,&quot;leftAbs&quot;:false,&quot;topAbs&quot;:false,&quot;rightAbs&quot;:false,&quot;bottomAbs&quot;:false}],&quot;subLayout&quot;:[{&quot;direction&quot;:0,&quot;horizontalAlign&quot;:2,&quot;verticalAlign&quot;:1,&quot;type&quot;:0,&quot;diagramDirection&quot;:0,&quot;canSetOverLayout&quot;:0,&quot;isOverLayout&quot;:0,&quot;margin&quot;:{&quot;left&quot;:1.27,&quot;top&quot;:1.69,&quot;right&quot;:0.026,&quot;bottom&quot;:1.69},&quot;edge&quot;:{&quot;left&quot;:true,&quot;top&quot;:true,&quot;right&quot;:false,&quot;bottom&quot;:true},&quot;backgroundInfo&quot;:[{&quot;type&quot;:&quot;leftRight&quot;,&quot;left&quot;:0.0,&quot;top&quot;:0.0,&quot;right&quot;:0.336604685,&quot;bottom&quot;:0.0,&quot;leftAbs&quot;:false,&quot;topAbs&quot;:false,&quot;rightAbs&quot;:false,&quot;bottomAbs&quot;:false}]},{&quot;direction&quot;:0,&quot;horizontalAlign&quot;:-1,&quot;verticalAlign&quot;:-1,&quot;type&quot;:0,&quot;diagramDirection&quot;:0,&quot;canSetOverLayout&quot;:0,&quot;isOverLayout&quot;:0,&quot;margin&quot;:{&quot;left&quot;:2.17,&quot;top&quot;:5.28,&quot;right&quot;:3.43,&quot;bottom&quot;:5.28},&quot;edge&quot;:{&quot;left&quot;:false,&quot;top&quot;:true,&quot;right&quot;:true,&quot;bottom&quot;:true}}]}"/>
  <p:tag name="KSO_WM_SLIDE_POSITION" val="36*47"/>
  <p:tag name="KSO_WM_SLIDE_RATIO" val="1.777778"/>
  <p:tag name="KSO_WM_SLIDE_SIZE" val="888*444"/>
  <p:tag name="KSO_WM_SLIDE_SUBTYPE" val="picTxt"/>
  <p:tag name="KSO_WM_SLIDE_TYPE" val="text"/>
  <p:tag name="KSO_WM_TAG_VERSION" val="1.0"/>
  <p:tag name="KSO_WM_TEMPLATE_CATEGORY" val="diagram"/>
  <p:tag name="KSO_WM_TEMPLATE_COLOR_TYPE" val="1"/>
  <p:tag name="KSO_WM_TEMPLATE_INDEX" val="20200328"/>
  <p:tag name="KSO_WM_TEMPLATE_MASTER_TYPE" val="0"/>
  <p:tag name="KSO_WM_TEMPLATE_SUBCATEGORY" val="11"/>
  <p:tag name="KSO_WM_UNIT_SHOW_EDIT_AREA_INDICATION" val="1"/>
</p:tagLst>
</file>

<file path=ppt/tags/tag491.xml><?xml version="1.0" encoding="utf-8"?>
<p:tagLst xmlns:p="http://schemas.openxmlformats.org/presentationml/2006/main">
  <p:tag name="KSO_WM_BEAUTIFY_FLAG" val="#wm#"/>
  <p:tag name="KSO_WM_TEMPLATE_CATEGORY" val="custom"/>
  <p:tag name="KSO_WM_TEMPLATE_INDEX" val="20202803"/>
</p:tagLst>
</file>

<file path=ppt/tags/tag492.xml><?xml version="1.0" encoding="utf-8"?>
<p:tagLst xmlns:p="http://schemas.openxmlformats.org/presentationml/2006/main">
  <p:tag name="KSO_WM_BEAUTIFY_FLAG" val="#wm#"/>
  <p:tag name="KSO_WM_TEMPLATE_CATEGORY" val="custom"/>
  <p:tag name="KSO_WM_TEMPLATE_INDEX" val="20202803"/>
</p:tagLst>
</file>

<file path=ppt/tags/tag493.xml><?xml version="1.0" encoding="utf-8"?>
<p:tagLst xmlns:p="http://schemas.openxmlformats.org/presentationml/2006/main">
  <p:tag name="KSO_WM_BEAUTIFY_FLAG" val="#wm#"/>
  <p:tag name="KSO_WM_TEMPLATE_CATEGORY" val="custom"/>
  <p:tag name="KSO_WM_TEMPLATE_INDEX" val="20202803"/>
</p:tagLst>
</file>

<file path=ppt/tags/tag494.xml><?xml version="1.0" encoding="utf-8"?>
<p:tagLst xmlns:p="http://schemas.openxmlformats.org/presentationml/2006/main">
  <p:tag name="KSO_WM_BEAUTIFY_FLAG" val="#wm#"/>
  <p:tag name="KSO_WM_TEMPLATE_CATEGORY" val="custom"/>
  <p:tag name="KSO_WM_TEMPLATE_INDEX" val="20202803"/>
</p:tagLst>
</file>

<file path=ppt/tags/tag495.xml><?xml version="1.0" encoding="utf-8"?>
<p:tagLst xmlns:p="http://schemas.openxmlformats.org/presentationml/2006/main">
  <p:tag name="KSO_WM_BEAUTIFY_FLAG" val="#wm#"/>
  <p:tag name="KSO_WM_TEMPLATE_CATEGORY" val="custom"/>
  <p:tag name="KSO_WM_TEMPLATE_INDEX" val="20202803"/>
</p:tagLst>
</file>

<file path=ppt/tags/tag496.xml><?xml version="1.0" encoding="utf-8"?>
<p:tagLst xmlns:p="http://schemas.openxmlformats.org/presentationml/2006/main">
  <p:tag name="KSO_WM_BEAUTIFY_FLAG" val="#wm#"/>
  <p:tag name="KSO_WM_TEMPLATE_CATEGORY" val="custom"/>
  <p:tag name="KSO_WM_TEMPLATE_INDEX" val="20202803"/>
</p:tagLst>
</file>

<file path=ppt/tags/tag497.xml><?xml version="1.0" encoding="utf-8"?>
<p:tagLst xmlns:p="http://schemas.openxmlformats.org/presentationml/2006/main">
  <p:tag name="KSO_WM_BEAUTIFY_FLAG" val="#wm#"/>
  <p:tag name="KSO_WM_TEMPLATE_CATEGORY" val="custom"/>
  <p:tag name="KSO_WM_TEMPLATE_INDEX" val="20202803"/>
</p:tagLst>
</file>

<file path=ppt/tags/tag498.xml><?xml version="1.0" encoding="utf-8"?>
<p:tagLst xmlns:p="http://schemas.openxmlformats.org/presentationml/2006/main">
  <p:tag name="KSO_WM_BEAUTIFY_FLAG" val="#wm#"/>
  <p:tag name="KSO_WM_TEMPLATE_CATEGORY" val="custom"/>
  <p:tag name="KSO_WM_TEMPLATE_INDEX" val="20202803"/>
</p:tagLst>
</file>

<file path=ppt/tags/tag499.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 name="KSO_WM_UNIT_TYPE" val="i"/>
</p:tagLst>
</file>

<file path=ppt/tags/tag5.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500.xml><?xml version="1.0" encoding="utf-8"?>
<p:tagLst xmlns:p="http://schemas.openxmlformats.org/presentationml/2006/main">
  <p:tag name="KSO_WM_BEAUTIFY_FLAG" val="#wm#"/>
  <p:tag name="KSO_WM_SLIDE_BACKGROUND_TYPE" val="leftRight"/>
  <p:tag name="KSO_WM_SLIDE_BK_DARK_LIGHT" val="2"/>
  <p:tag name="KSO_WM_TAG_VERSION" val="1.0"/>
  <p:tag name="KSO_WM_UNIT_BK_DARK_LIGHT" val="1"/>
  <p:tag name="KSO_WM_UNIT_COMPATIBLE" val="0"/>
  <p:tag name="KSO_WM_UNIT_DIAGRAM_ISNUMVISUAL" val="0"/>
  <p:tag name="KSO_WM_UNIT_DIAGRAM_ISREFERUNIT" val="0"/>
  <p:tag name="KSO_WM_UNIT_HIGHLIGHT" val="0"/>
  <p:tag name="KSO_WM_UNIT_ID" val="_14*i*1"/>
  <p:tag name="KSO_WM_UNIT_INDEX" val="1"/>
  <p:tag name="KSO_WM_UNIT_LAYERLEVEL" val="1"/>
  <p:tag name="KSO_WM_UNIT_SUBTYPE" val="h"/>
  <p:tag name="KSO_WM_UNIT_TYPE" val="i"/>
</p:tagLst>
</file>

<file path=ppt/tags/tag501.xml><?xml version="1.0" encoding="utf-8"?>
<p:tagLst xmlns:p="http://schemas.openxmlformats.org/presentationml/2006/main">
  <p:tag name="KSO_WM_BEAUTIFY_FLAG" val="#wm#"/>
  <p:tag name="KSO_WM_TAG_VERSION" val="1.0"/>
  <p:tag name="KSO_WM_TEMPLATE_CATEGORY" val="diagram"/>
  <p:tag name="KSO_WM_TEMPLATE_INDEX" val="20200328"/>
  <p:tag name="KSO_WM_UNIT_BLOCK" val="0"/>
  <p:tag name="KSO_WM_UNIT_COMPATIBLE" val="0"/>
  <p:tag name="KSO_WM_UNIT_DECORATE_INFO" val="{&quot;DecorateInfoX&quot;:{&quot;IsLeft&quot;:true,&quot;IsRight&quot;:false,&quot;IsAbs&quot;:true},&quot;DecorateInfoY&quot;:{&quot;IsTop&quot;:true,&quot;IsBottom&quot;:false,&quot;IsAbs&quot;:true}}"/>
  <p:tag name="KSO_WM_UNIT_DIAGRAM_ISNUMVISUAL" val="0"/>
  <p:tag name="KSO_WM_UNIT_DIAGRAM_ISREFERUNIT" val="0"/>
  <p:tag name="KSO_WM_UNIT_HIGHLIGHT" val="0"/>
  <p:tag name="KSO_WM_UNIT_ID" val="diagram20200328_1*i*3"/>
  <p:tag name="KSO_WM_UNIT_INDEX" val="3"/>
  <p:tag name="KSO_WM_UNIT_LAYERLEVEL" val="1"/>
  <p:tag name="KSO_WM_UNIT_SM_LIMIT_TYPE" val="1"/>
  <p:tag name="KSO_WM_UNIT_TYPE" val="i"/>
</p:tagLst>
</file>

<file path=ppt/tags/tag502.xml><?xml version="1.0" encoding="utf-8"?>
<p:tagLst xmlns:p="http://schemas.openxmlformats.org/presentationml/2006/main">
  <p:tag name="KSO_WM_BEAUTIFY_FLAG" val="#wm#"/>
  <p:tag name="KSO_WM_TAG_VERSION" val="1.0"/>
  <p:tag name="KSO_WM_TEMPLATE_CATEGORY" val="diagram"/>
  <p:tag name="KSO_WM_TEMPLATE_INDEX" val="20200328"/>
  <p:tag name="KSO_WM_UNIT_BLOCK" val="0"/>
  <p:tag name="KSO_WM_UNIT_COMPATIBLE" val="0"/>
  <p:tag name="KSO_WM_UNIT_DEFAULT_FONT" val="36;40;4"/>
  <p:tag name="KSO_WM_UNIT_DIAGRAM_ISNUMVISUAL" val="0"/>
  <p:tag name="KSO_WM_UNIT_DIAGRAM_ISREFERUNIT" val="0"/>
  <p:tag name="KSO_WM_UNIT_HIGHLIGHT" val="0"/>
  <p:tag name="KSO_WM_UNIT_ID" val="diagram20200328_1*a*1"/>
  <p:tag name="KSO_WM_UNIT_INDEX" val="1"/>
  <p:tag name="KSO_WM_UNIT_ISCONTENTSTITLE" val="0"/>
  <p:tag name="KSO_WM_UNIT_ISNUMDGMTITLE" val="0"/>
  <p:tag name="KSO_WM_UNIT_LAYERLEVEL" val="1"/>
  <p:tag name="KSO_WM_UNIT_NOCLEAR" val="0"/>
  <p:tag name="KSO_WM_UNIT_PLACING_PICTURE_MD4" val="0"/>
  <p:tag name="KSO_WM_UNIT_PRESET_TEXT" val="点击输入大标题"/>
  <p:tag name="KSO_WM_UNIT_SHOW_EDIT_AREA_INDICATION" val="1"/>
  <p:tag name="KSO_WM_UNIT_SM_LIMIT_TYPE" val="1"/>
  <p:tag name="KSO_WM_UNIT_TYPE" val="a"/>
  <p:tag name="KSO_WM_UNIT_VALUE" val="36"/>
</p:tagLst>
</file>

<file path=ppt/tags/tag503.xml><?xml version="1.0" encoding="utf-8"?>
<p:tagLst xmlns:p="http://schemas.openxmlformats.org/presentationml/2006/main">
  <p:tag name="KSO_WM_BEAUTIFY_FLAG" val="#wm#"/>
  <p:tag name="KSO_WM_SLIDE_BACKGROUND" val="[&quot;general&quot;,&quot;frame&quot;,&quot;leftRight&quot;]"/>
  <p:tag name="KSO_WM_SLIDE_BACKGROUND_TYPE" val="leftRight"/>
  <p:tag name="KSO_WM_SLIDE_BK_DARK_LIGHT" val="2"/>
  <p:tag name="KSO_WM_SLIDE_CAN_ADD_NAVIGATION" val="1"/>
  <p:tag name="KSO_WM_SLIDE_ID" val="diagram20200328_1"/>
  <p:tag name="KSO_WM_SLIDE_INDEX" val="1"/>
  <p:tag name="KSO_WM_SLIDE_ITEM_CNT" val="0"/>
  <p:tag name="KSO_WM_SLIDE_LAYOUT" val="a_d"/>
  <p:tag name="KSO_WM_SLIDE_LAYOUT_CNT" val="1_1"/>
  <p:tag name="KSO_WM_SLIDE_LAYOUT_INFO" val="{&quot;direction&quot;:1,&quot;horizontalAlign&quot;:-1,&quot;verticalAlign&quot;:-1,&quot;type&quot;:0,&quot;diagramDirection&quot;:0,&quot;canSetOverLayout&quot;:0,&quot;isOverLayout&quot;:0,&quot;margin&quot;:{&quot;left&quot;:1.27,&quot;top&quot;:1.69,&quot;right&quot;:1.27,&quot;bottom&quot;:1.69},&quot;normalSize&quot;:{&quot;size1&quot;:50.1},&quot;minSize&quot;:{&quot;size1&quot;:38.4},&quot;maxSize&quot;:{&quot;size1&quot;:64.0},&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frame&quot;,&quot;left&quot;:0.0,&quot;top&quot;:0.0,&quot;right&quot;:0.0,&quot;bottom&quot;:0.0,&quot;leftAbs&quot;:false,&quot;topAbs&quot;:false,&quot;rightAbs&quot;:false,&quot;bottomAbs&quot;:false}],&quot;subLayout&quot;:[{&quot;direction&quot;:0,&quot;horizontalAlign&quot;:2,&quot;verticalAlign&quot;:1,&quot;type&quot;:0,&quot;diagramDirection&quot;:0,&quot;canSetOverLayout&quot;:0,&quot;isOverLayout&quot;:0,&quot;margin&quot;:{&quot;left&quot;:1.27,&quot;top&quot;:1.69,&quot;right&quot;:0.026,&quot;bottom&quot;:1.69},&quot;edge&quot;:{&quot;left&quot;:true,&quot;top&quot;:true,&quot;right&quot;:false,&quot;bottom&quot;:true},&quot;backgroundInfo&quot;:[{&quot;type&quot;:&quot;leftRight&quot;,&quot;left&quot;:0.0,&quot;top&quot;:0.0,&quot;right&quot;:0.336604685,&quot;bottom&quot;:0.0,&quot;leftAbs&quot;:false,&quot;topAbs&quot;:false,&quot;rightAbs&quot;:false,&quot;bottomAbs&quot;:false}]},{&quot;direction&quot;:0,&quot;horizontalAlign&quot;:-1,&quot;verticalAlign&quot;:-1,&quot;type&quot;:0,&quot;diagramDirection&quot;:0,&quot;canSetOverLayout&quot;:0,&quot;isOverLayout&quot;:0,&quot;margin&quot;:{&quot;left&quot;:2.17,&quot;top&quot;:5.28,&quot;right&quot;:3.43,&quot;bottom&quot;:5.28},&quot;edge&quot;:{&quot;left&quot;:false,&quot;top&quot;:true,&quot;right&quot;:true,&quot;bottom&quot;:true}}]}"/>
  <p:tag name="KSO_WM_SLIDE_POSITION" val="36*47"/>
  <p:tag name="KSO_WM_SLIDE_RATIO" val="1.777778"/>
  <p:tag name="KSO_WM_SLIDE_SIZE" val="888*444"/>
  <p:tag name="KSO_WM_SLIDE_SUBTYPE" val="picTxt"/>
  <p:tag name="KSO_WM_SLIDE_TYPE" val="text"/>
  <p:tag name="KSO_WM_TAG_VERSION" val="1.0"/>
  <p:tag name="KSO_WM_TEMPLATE_CATEGORY" val="diagram"/>
  <p:tag name="KSO_WM_TEMPLATE_COLOR_TYPE" val="1"/>
  <p:tag name="KSO_WM_TEMPLATE_INDEX" val="20200328"/>
  <p:tag name="KSO_WM_TEMPLATE_MASTER_TYPE" val="0"/>
  <p:tag name="KSO_WM_TEMPLATE_SUBCATEGORY" val="11"/>
  <p:tag name="KSO_WM_UNIT_SHOW_EDIT_AREA_INDICATION" val="1"/>
</p:tagLst>
</file>

<file path=ppt/tags/tag504.xml><?xml version="1.0" encoding="utf-8"?>
<p:tagLst xmlns:p="http://schemas.openxmlformats.org/presentationml/2006/main">
  <p:tag name="AS_OS" val="Unix 3.10 unknown"/>
  <p:tag name="AS_RELEASE_DATE" val="2020.11.30"/>
  <p:tag name="AS_TITLE" val="Aspose.Slides for Java"/>
  <p:tag name="AS_VERSION" val="20.11"/>
</p:tagLst>
</file>

<file path=ppt/tags/tag5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5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5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5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5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5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5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5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5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6.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6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6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6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6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6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6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6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6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6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7.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7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7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7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7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7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7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7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7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7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8.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8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8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8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8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8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8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8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8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8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8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9.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9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9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9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9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9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9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9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9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9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9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heme/theme1.xml><?xml version="1.0" encoding="utf-8"?>
<a:theme xmlns:r="http://schemas.openxmlformats.org/officeDocument/2006/relationships" xmlns:a="http://schemas.openxmlformats.org/drawingml/2006/main" name="Office 主题​​">
  <a:themeElements>
    <a:clrScheme name="022427">
      <a:dk1>
        <a:sysClr val="windowText" lastClr="000000"/>
      </a:dk1>
      <a:lt1>
        <a:sysClr val="window" lastClr="FFFFFF"/>
      </a:lt1>
      <a:dk2>
        <a:srgbClr val="F3EDF2"/>
      </a:dk2>
      <a:lt2>
        <a:srgbClr val="FFFFFF"/>
      </a:lt2>
      <a:accent1>
        <a:srgbClr val="C891CE"/>
      </a:accent1>
      <a:accent2>
        <a:srgbClr val="C99CC2"/>
      </a:accent2>
      <a:accent3>
        <a:srgbClr val="CAA7B6"/>
      </a:accent3>
      <a:accent4>
        <a:srgbClr val="CCB2A9"/>
      </a:accent4>
      <a:accent5>
        <a:srgbClr val="CDBD9D"/>
      </a:accent5>
      <a:accent6>
        <a:srgbClr val="CEC891"/>
      </a:accent6>
      <a:hlink>
        <a:srgbClr val="658BD5"/>
      </a:hlink>
      <a:folHlink>
        <a:srgbClr val="A16AA5"/>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1_Office 主题​​">
  <a:themeElements>
    <a:clrScheme name="20202803">
      <a:dk1>
        <a:srgbClr val="000000"/>
      </a:dk1>
      <a:lt1>
        <a:srgbClr val="FFFFFF"/>
      </a:lt1>
      <a:dk2>
        <a:srgbClr val="0F4B62"/>
      </a:dk2>
      <a:lt2>
        <a:srgbClr val="F6F6F6"/>
      </a:lt2>
      <a:accent1>
        <a:srgbClr val="DEB420"/>
      </a:accent1>
      <a:accent2>
        <a:srgbClr val="D8901A"/>
      </a:accent2>
      <a:accent3>
        <a:srgbClr val="D16D16"/>
      </a:accent3>
      <a:accent4>
        <a:srgbClr val="CE4D13"/>
      </a:accent4>
      <a:accent5>
        <a:srgbClr val="C82A0D"/>
      </a:accent5>
      <a:accent6>
        <a:srgbClr val="C30809"/>
      </a:accent6>
      <a:hlink>
        <a:srgbClr val="658BD5"/>
      </a:hlink>
      <a:folHlink>
        <a:srgbClr val="9F69A3"/>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r="http://schemas.openxmlformats.org/officeDocument/2006/relationships" xmlns:a="http://schemas.openxmlformats.org/drawingml/2006/main">
  <a:clrScheme name="20202803">
    <a:dk1>
      <a:srgbClr val="000000"/>
    </a:dk1>
    <a:lt1>
      <a:srgbClr val="FFFFFF"/>
    </a:lt1>
    <a:dk2>
      <a:srgbClr val="0F4B62"/>
    </a:dk2>
    <a:lt2>
      <a:srgbClr val="F6F6F6"/>
    </a:lt2>
    <a:accent1>
      <a:srgbClr val="DEB420"/>
    </a:accent1>
    <a:accent2>
      <a:srgbClr val="D8901A"/>
    </a:accent2>
    <a:accent3>
      <a:srgbClr val="D16D16"/>
    </a:accent3>
    <a:accent4>
      <a:srgbClr val="CE4D13"/>
    </a:accent4>
    <a:accent5>
      <a:srgbClr val="C82A0D"/>
    </a:accent5>
    <a:accent6>
      <a:srgbClr val="C30809"/>
    </a:accent6>
    <a:hlink>
      <a:srgbClr val="658BD5"/>
    </a:hlink>
    <a:folHlink>
      <a:srgbClr val="9F69A3"/>
    </a:folHlink>
  </a:clrScheme>
</a:themeOverride>
</file>

<file path=docProps/app.xml><?xml version="1.0" encoding="utf-8"?>
<Properties xmlns:vt="http://schemas.openxmlformats.org/officeDocument/2006/docPropsVTypes" xmlns="http://schemas.openxmlformats.org/officeDocument/2006/extended-properties">
  <Company>学科网</Company>
  <Paragraphs>91</Paragraphs>
  <Slides>30</Slides>
  <Notes>1</Notes>
  <TotalTime>0</TotalTime>
  <HiddenSlides>0</HiddenSlides>
  <MMClips>0</MMClips>
  <ScaleCrop>0</ScaleCrop>
  <HeadingPairs>
    <vt:vector baseType="variant" size="6">
      <vt:variant>
        <vt:lpstr>Fonts used</vt:lpstr>
      </vt:variant>
      <vt:variant>
        <vt:i4>15</vt:i4>
      </vt:variant>
      <vt:variant>
        <vt:lpstr>Theme</vt:lpstr>
      </vt:variant>
      <vt:variant>
        <vt:i4>1</vt:i4>
      </vt:variant>
      <vt:variant>
        <vt:lpstr>Slide Titles</vt:lpstr>
      </vt:variant>
      <vt:variant>
        <vt:i4>30</vt:i4>
      </vt:variant>
    </vt:vector>
  </HeadingPairs>
  <TitlesOfParts>
    <vt:vector baseType="lpstr" size="46">
      <vt:lpstr>Arial</vt:lpstr>
      <vt:lpstr>微软雅黑</vt:lpstr>
      <vt:lpstr>幼圆</vt:lpstr>
      <vt:lpstr>汉仪乐喵体W</vt:lpstr>
      <vt:lpstr>宋体</vt:lpstr>
      <vt:lpstr>汉仪尚巍手书W</vt:lpstr>
      <vt:lpstr>隶书</vt:lpstr>
      <vt:lpstr>Calibri Light</vt:lpstr>
      <vt:lpstr>Calibri</vt:lpstr>
      <vt:lpstr>楷体</vt:lpstr>
      <vt:lpstr>华文中宋</vt:lpstr>
      <vt:lpstr>新宋体</vt:lpstr>
      <vt:lpstr>Segoe UI</vt:lpstr>
      <vt:lpstr>黑体</vt:lpstr>
      <vt:lpstr>方正姚体</vt:lpstr>
      <vt:lpstr>Office 主题​​</vt:lpstr>
      <vt:lpstr>《变形记》卡夫卡重点：《变形记》与《促织》比较分析</vt:lpstr>
      <vt:lpstr>学习内容</vt:lpstr>
      <vt:lpstr>PowerPoint Presentation</vt:lpstr>
      <vt:lpstr>一、卡夫卡简介</vt:lpstr>
      <vt:lpstr>《变形记》故事梗概</vt:lpstr>
      <vt:lpstr>《变形记》的结局</vt:lpstr>
      <vt:lpstr>欣赏文中精彩段落</vt:lpstr>
      <vt:lpstr>欣赏文中精彩段落</vt:lpstr>
      <vt:lpstr>欣赏文中精彩段落</vt:lpstr>
      <vt:lpstr>PowerPoint Presentation</vt:lpstr>
      <vt:lpstr>一、创作背景</vt:lpstr>
      <vt:lpstr>PowerPoint Presentation</vt:lpstr>
      <vt:lpstr>PowerPoint Presentation</vt:lpstr>
      <vt:lpstr>二、主题意义</vt:lpstr>
      <vt:lpstr>PowerPoint Presentation</vt:lpstr>
      <vt:lpstr>PowerPoint Presentation</vt:lpstr>
      <vt:lpstr>PowerPoint Presentation</vt:lpstr>
      <vt:lpstr>三、写作特色</vt:lpstr>
      <vt:lpstr>PowerPoint Presentation</vt:lpstr>
      <vt:lpstr>PowerPoint Presentation</vt:lpstr>
      <vt:lpstr>PowerPoint Presentation</vt:lpstr>
      <vt:lpstr>PowerPoint Presentation</vt:lpstr>
      <vt:lpstr>创作背景</vt:lpstr>
      <vt:lpstr>PowerPoint Presentation</vt:lpstr>
      <vt:lpstr>主旨探究</vt:lpstr>
      <vt:lpstr>写法探究</vt:lpstr>
      <vt:lpstr>写法探究</vt:lpstr>
      <vt:lpstr>写法探究</vt:lpstr>
      <vt:lpstr>叙事要引人入胜（第136页）</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2021-04-15T01:22:19.936</cp:lastPrinted>
  <dcterms:created xsi:type="dcterms:W3CDTF">2021-04-15T01:22:19Z</dcterms:created>
  <dcterms:modified xsi:type="dcterms:W3CDTF">2021-04-14T17:22:23Z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