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theme/theme2.xml" ContentType="application/vnd.openxmlformats-officedocument.theme+xml"/>
  <Override PartName="/ppt/slideLayouts/slideLayout1.xml" ContentType="application/vnd.openxmlformats-officedocument.presentationml.slideLayout+xml"/>
  <Override PartName="/ppt/theme/theme3.xml" ContentType="application/vnd.openxmlformats-officedocument.theme+xml"/>
  <Override PartName="/ppt/slideLayouts/slideLayout2.xml" ContentType="application/vnd.openxmlformats-officedocument.presentationml.slideLayout+xml"/>
  <Override PartName="/ppt/theme/theme4.xml" ContentType="application/vnd.openxmlformats-officedocument.theme+xml"/>
  <Override PartName="/ppt/slideLayouts/slideLayout3.xml" ContentType="application/vnd.openxmlformats-officedocument.presentationml.slideLayout+xml"/>
  <Override PartName="/ppt/theme/theme5.xml" ContentType="application/vnd.openxmlformats-officedocument.theme+xml"/>
  <Override PartName="/ppt/slideLayouts/slideLayout4.xml" ContentType="application/vnd.openxmlformats-officedocument.presentationml.slideLayout+xml"/>
  <Override PartName="/ppt/theme/theme6.xml" ContentType="application/vnd.openxmlformats-officedocument.theme+xml"/>
  <Override PartName="/ppt/slideLayouts/slideLayout5.xml" ContentType="application/vnd.openxmlformats-officedocument.presentationml.slideLayout+xml"/>
  <Override PartName="/ppt/theme/theme7.xml" ContentType="application/vnd.openxmlformats-officedocument.theme+xml"/>
  <Override PartName="/ppt/slideLayouts/slideLayout6.xml" ContentType="application/vnd.openxmlformats-officedocument.presentationml.slideLayout+xml"/>
  <Override PartName="/ppt/theme/theme8.xml" ContentType="application/vnd.openxmlformats-officedocument.theme+xml"/>
  <Override PartName="/ppt/slideLayouts/slideLayout7.xml" ContentType="application/vnd.openxmlformats-officedocument.presentationml.slideLayout+xml"/>
  <Override PartName="/ppt/theme/theme9.xml" ContentType="application/vnd.openxmlformats-officedocument.theme+xml"/>
  <Override PartName="/ppt/slideLayouts/slideLayout8.xml" ContentType="application/vnd.openxmlformats-officedocument.presentationml.slideLayout+xml"/>
  <Override PartName="/ppt/theme/theme10.xml" ContentType="application/vnd.openxmlformats-officedocument.theme+xml"/>
  <Override PartName="/ppt/slideLayouts/slideLayout9.xml" ContentType="application/vnd.openxmlformats-officedocument.presentationml.slideLayout+xml"/>
  <Override PartName="/ppt/theme/theme11.xml" ContentType="application/vnd.openxmlformats-officedocument.theme+xml"/>
  <Override PartName="/ppt/slideLayouts/slideLayout10.xml" ContentType="application/vnd.openxmlformats-officedocument.presentationml.slideLayout+xml"/>
  <Override PartName="/ppt/theme/theme12.xml" ContentType="application/vnd.openxmlformats-officedocument.theme+xml"/>
  <Override PartName="/ppt/slideLayouts/slideLayout11.xml" ContentType="application/vnd.openxmlformats-officedocument.presentationml.slideLayout+xml"/>
  <Override PartName="/ppt/theme/theme13.xml" ContentType="application/vnd.openxmlformats-officedocument.theme+xml"/>
  <Override PartName="/ppt/slideLayouts/slideLayout12.xml" ContentType="application/vnd.openxmlformats-officedocument.presentationml.slideLayout+xml"/>
  <Override PartName="/ppt/theme/theme14.xml" ContentType="application/vnd.openxmlformats-officedocument.theme+xml"/>
  <Override PartName="/ppt/slideLayouts/slideLayout13.xml" ContentType="application/vnd.openxmlformats-officedocument.presentationml.slideLayout+xml"/>
  <Override PartName="/ppt/theme/theme15.xml" ContentType="application/vnd.openxmlformats-officedocument.theme+xml"/>
  <Override PartName="/ppt/slideLayouts/slideLayout14.xml" ContentType="application/vnd.openxmlformats-officedocument.presentationml.slideLayout+xml"/>
  <Override PartName="/ppt/theme/theme16.xml" ContentType="application/vnd.openxmlformats-officedocument.theme+xml"/>
  <Override PartName="/ppt/slideLayouts/slideLayout15.xml" ContentType="application/vnd.openxmlformats-officedocument.presentationml.slideLayout+xml"/>
  <Override PartName="/ppt/theme/theme17.xml" ContentType="application/vnd.openxmlformats-officedocument.theme+xml"/>
  <Override PartName="/ppt/slideLayouts/slideLayout16.xml" ContentType="application/vnd.openxmlformats-officedocument.presentationml.slideLayout+xml"/>
  <Override PartName="/ppt/theme/theme18.xml" ContentType="application/vnd.openxmlformats-officedocument.theme+xml"/>
  <Override PartName="/ppt/slideLayouts/slideLayout17.xml" ContentType="application/vnd.openxmlformats-officedocument.presentationml.slideLayout+xml"/>
  <Override PartName="/ppt/theme/theme19.xml" ContentType="application/vnd.openxmlformats-officedocument.theme+xml"/>
  <Override PartName="/ppt/slideLayouts/slideLayout18.xml" ContentType="application/vnd.openxmlformats-officedocument.presentationml.slideLayout+xml"/>
  <Override PartName="/ppt/theme/theme20.xml" ContentType="application/vnd.openxmlformats-officedocument.theme+xml"/>
  <Override PartName="/ppt/slideLayouts/slideLayout19.xml" ContentType="application/vnd.openxmlformats-officedocument.presentationml.slideLayout+xml"/>
  <Override PartName="/ppt/theme/theme21.xml" ContentType="application/vnd.openxmlformats-officedocument.theme+xml"/>
  <Override PartName="/ppt/slideLayouts/slideLayout20.xml" ContentType="application/vnd.openxmlformats-officedocument.presentationml.slideLayout+xml"/>
  <Override PartName="/ppt/theme/theme22.xml" ContentType="application/vnd.openxmlformats-officedocument.theme+xml"/>
  <Override PartName="/ppt/slideLayouts/slideLayout21.xml" ContentType="application/vnd.openxmlformats-officedocument.presentationml.slideLayout+xml"/>
  <Override PartName="/ppt/theme/theme23.xml" ContentType="application/vnd.openxmlformats-officedocument.theme+xml"/>
  <Override PartName="/ppt/slideLayouts/slideLayout22.xml" ContentType="application/vnd.openxmlformats-officedocument.presentationml.slideLayout+xml"/>
  <Override PartName="/ppt/theme/theme24.xml" ContentType="application/vnd.openxmlformats-officedocument.theme+xml"/>
  <Override PartName="/ppt/theme/theme2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49" r:id="rId2"/>
    <p:sldMasterId id="2147483672" r:id="rId3"/>
    <p:sldMasterId id="2147483673" r:id="rId4"/>
    <p:sldMasterId id="2147483674" r:id="rId5"/>
    <p:sldMasterId id="2147483675" r:id="rId6"/>
    <p:sldMasterId id="2147483676" r:id="rId7"/>
    <p:sldMasterId id="2147483677" r:id="rId8"/>
    <p:sldMasterId id="2147483678" r:id="rId9"/>
    <p:sldMasterId id="2147483679" r:id="rId10"/>
    <p:sldMasterId id="2147483680" r:id="rId11"/>
    <p:sldMasterId id="2147483681" r:id="rId12"/>
    <p:sldMasterId id="2147483682" r:id="rId13"/>
    <p:sldMasterId id="2147483683" r:id="rId14"/>
    <p:sldMasterId id="2147483684" r:id="rId15"/>
    <p:sldMasterId id="2147483685" r:id="rId16"/>
    <p:sldMasterId id="2147483686" r:id="rId17"/>
    <p:sldMasterId id="2147483687" r:id="rId18"/>
    <p:sldMasterId id="2147483688" r:id="rId19"/>
    <p:sldMasterId id="2147483689" r:id="rId20"/>
    <p:sldMasterId id="2147483690" r:id="rId21"/>
    <p:sldMasterId id="2147483691" r:id="rId22"/>
    <p:sldMasterId id="2147483692" r:id="rId23"/>
    <p:sldMasterId id="2147483693" r:id="rId24"/>
  </p:sldMasterIdLst>
  <p:notesMasterIdLst>
    <p:notesMasterId r:id="rId124"/>
  </p:notesMasterIdLst>
  <p:sldIdLst>
    <p:sldId id="2531" r:id="rId25"/>
    <p:sldId id="2258" r:id="rId26"/>
    <p:sldId id="2532" r:id="rId27"/>
    <p:sldId id="2650" r:id="rId28"/>
    <p:sldId id="2651" r:id="rId29"/>
    <p:sldId id="2343" r:id="rId30"/>
    <p:sldId id="2260" r:id="rId31"/>
    <p:sldId id="2678" r:id="rId32"/>
    <p:sldId id="2649" r:id="rId33"/>
    <p:sldId id="2733" r:id="rId34"/>
    <p:sldId id="2734" r:id="rId35"/>
    <p:sldId id="2735" r:id="rId36"/>
    <p:sldId id="2736" r:id="rId37"/>
    <p:sldId id="2737" r:id="rId38"/>
    <p:sldId id="2738" r:id="rId39"/>
    <p:sldId id="2739" r:id="rId40"/>
    <p:sldId id="2740" r:id="rId41"/>
    <p:sldId id="2741" r:id="rId42"/>
    <p:sldId id="2679" r:id="rId43"/>
    <p:sldId id="2546" r:id="rId44"/>
    <p:sldId id="2725" r:id="rId45"/>
    <p:sldId id="2726" r:id="rId46"/>
    <p:sldId id="2727" r:id="rId47"/>
    <p:sldId id="2728" r:id="rId48"/>
    <p:sldId id="2729" r:id="rId49"/>
    <p:sldId id="2730" r:id="rId50"/>
    <p:sldId id="2731" r:id="rId51"/>
    <p:sldId id="2732" r:id="rId52"/>
    <p:sldId id="2682" r:id="rId53"/>
    <p:sldId id="2683" r:id="rId54"/>
    <p:sldId id="2742" r:id="rId55"/>
    <p:sldId id="2743" r:id="rId56"/>
    <p:sldId id="2744" r:id="rId57"/>
    <p:sldId id="2745" r:id="rId58"/>
    <p:sldId id="2537" r:id="rId59"/>
    <p:sldId id="2548" r:id="rId60"/>
    <p:sldId id="2688" r:id="rId61"/>
    <p:sldId id="2540" r:id="rId62"/>
    <p:sldId id="2538" r:id="rId63"/>
    <p:sldId id="2689" r:id="rId64"/>
    <p:sldId id="2746" r:id="rId65"/>
    <p:sldId id="2653" r:id="rId66"/>
    <p:sldId id="2562" r:id="rId67"/>
    <p:sldId id="2654" r:id="rId68"/>
    <p:sldId id="2747" r:id="rId69"/>
    <p:sldId id="2748" r:id="rId70"/>
    <p:sldId id="2749" r:id="rId71"/>
    <p:sldId id="2750" r:id="rId72"/>
    <p:sldId id="2751" r:id="rId73"/>
    <p:sldId id="2652" r:id="rId74"/>
    <p:sldId id="2564" r:id="rId75"/>
    <p:sldId id="2692" r:id="rId76"/>
    <p:sldId id="2693" r:id="rId77"/>
    <p:sldId id="2694" r:id="rId78"/>
    <p:sldId id="2695" r:id="rId79"/>
    <p:sldId id="2696" r:id="rId80"/>
    <p:sldId id="2752" r:id="rId81"/>
    <p:sldId id="2697" r:id="rId82"/>
    <p:sldId id="2698" r:id="rId83"/>
    <p:sldId id="2699" r:id="rId84"/>
    <p:sldId id="2700" r:id="rId85"/>
    <p:sldId id="2701" r:id="rId86"/>
    <p:sldId id="2703" r:id="rId87"/>
    <p:sldId id="2753" r:id="rId88"/>
    <p:sldId id="2704" r:id="rId89"/>
    <p:sldId id="2705" r:id="rId90"/>
    <p:sldId id="2706" r:id="rId91"/>
    <p:sldId id="2707" r:id="rId92"/>
    <p:sldId id="2717" r:id="rId93"/>
    <p:sldId id="2754" r:id="rId94"/>
    <p:sldId id="2718" r:id="rId95"/>
    <p:sldId id="2719" r:id="rId96"/>
    <p:sldId id="2720" r:id="rId97"/>
    <p:sldId id="2721" r:id="rId98"/>
    <p:sldId id="2722" r:id="rId99"/>
    <p:sldId id="2723" r:id="rId100"/>
    <p:sldId id="2724" r:id="rId101"/>
    <p:sldId id="2755" r:id="rId102"/>
    <p:sldId id="2756" r:id="rId103"/>
    <p:sldId id="2542" r:id="rId104"/>
    <p:sldId id="2655" r:id="rId105"/>
    <p:sldId id="2641" r:id="rId106"/>
    <p:sldId id="2642" r:id="rId107"/>
    <p:sldId id="2656" r:id="rId108"/>
    <p:sldId id="2661" r:id="rId109"/>
    <p:sldId id="2657" r:id="rId110"/>
    <p:sldId id="2662" r:id="rId111"/>
    <p:sldId id="2757" r:id="rId112"/>
    <p:sldId id="2667" r:id="rId113"/>
    <p:sldId id="2669" r:id="rId114"/>
    <p:sldId id="2672" r:id="rId115"/>
    <p:sldId id="2758" r:id="rId116"/>
    <p:sldId id="2759" r:id="rId117"/>
    <p:sldId id="2760" r:id="rId118"/>
    <p:sldId id="2677" r:id="rId119"/>
    <p:sldId id="2768" r:id="rId120"/>
    <p:sldId id="2769" r:id="rId121"/>
    <p:sldId id="2770" r:id="rId122"/>
    <p:sldId id="2771" r:id="rId123"/>
  </p:sldIdLst>
  <p:sldSz cx="12190413" cy="6858000"/>
  <p:notesSz cx="6858000" cy="9144000"/>
  <p:custDataLst>
    <p:tags r:id="rId125"/>
  </p:custDataLst>
  <p:defaultTextStyle>
    <a:defPPr algn="l" rtl="0" eaLnBrk="0" hangingPunct="0">
      <a:defRPr kumimoji="0" lang="zh-CN"/>
    </a:defPPr>
    <a:lvl1pPr marL="0" indent="0" algn="l" defTabSz="914400" rtl="0" eaLnBrk="0" fontAlgn="base" hangingPunct="0">
      <a:lnSpc>
        <a:spcPct val="100000"/>
      </a:lnSpc>
      <a:spcBef>
        <a:spcPct val="0"/>
      </a:spcBef>
      <a:spcAft>
        <a:spcPct val="0"/>
      </a:spcAft>
      <a:buClrTx/>
      <a:buSzTx/>
      <a:buFontTx/>
      <a:buNone/>
      <a:defRPr kumimoji="0"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sz="2800" b="1" i="0" u="none" baseline="0">
        <a:solidFill>
          <a:srgbClr val="FF0000"/>
        </a:solidFill>
        <a:latin typeface="Times New Roman" pitchFamily="18" charset="0"/>
        <a:ea typeface="宋体" pitchFamily="2" charset="-122"/>
      </a:defRPr>
    </a:lvl5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022" autoAdjust="0"/>
    <p:restoredTop sz="96871" autoAdjust="0"/>
  </p:normalViewPr>
  <p:slideViewPr>
    <p:cSldViewPr>
      <p:cViewPr varScale="1">
        <p:scale>
          <a:sx n="64" d="100"/>
          <a:sy n="64" d="100"/>
        </p:scale>
        <p:origin x="-126" y="-516"/>
      </p:cViewPr>
      <p:guideLst>
        <p:guide orient="horz" pos="2160"/>
        <p:guide pos="3839"/>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xml"/><Relationship Id="rId117" Type="http://schemas.openxmlformats.org/officeDocument/2006/relationships/slide" Target="slides/slide93.xml"/><Relationship Id="rId21" Type="http://schemas.openxmlformats.org/officeDocument/2006/relationships/slideMaster" Target="slideMasters/slideMaster21.xml"/><Relationship Id="rId42" Type="http://schemas.openxmlformats.org/officeDocument/2006/relationships/slide" Target="slides/slide18.xml"/><Relationship Id="rId47" Type="http://schemas.openxmlformats.org/officeDocument/2006/relationships/slide" Target="slides/slide23.xml"/><Relationship Id="rId63" Type="http://schemas.openxmlformats.org/officeDocument/2006/relationships/slide" Target="slides/slide39.xml"/><Relationship Id="rId68" Type="http://schemas.openxmlformats.org/officeDocument/2006/relationships/slide" Target="slides/slide44.xml"/><Relationship Id="rId84" Type="http://schemas.openxmlformats.org/officeDocument/2006/relationships/slide" Target="slides/slide60.xml"/><Relationship Id="rId89" Type="http://schemas.openxmlformats.org/officeDocument/2006/relationships/slide" Target="slides/slide65.xml"/><Relationship Id="rId112" Type="http://schemas.openxmlformats.org/officeDocument/2006/relationships/slide" Target="slides/slide88.xml"/><Relationship Id="rId16" Type="http://schemas.openxmlformats.org/officeDocument/2006/relationships/slideMaster" Target="slideMasters/slideMaster16.xml"/><Relationship Id="rId107" Type="http://schemas.openxmlformats.org/officeDocument/2006/relationships/slide" Target="slides/slide83.xml"/><Relationship Id="rId11" Type="http://schemas.openxmlformats.org/officeDocument/2006/relationships/slideMaster" Target="slideMasters/slideMaster11.xml"/><Relationship Id="rId32" Type="http://schemas.openxmlformats.org/officeDocument/2006/relationships/slide" Target="slides/slide8.xml"/><Relationship Id="rId37" Type="http://schemas.openxmlformats.org/officeDocument/2006/relationships/slide" Target="slides/slide13.xml"/><Relationship Id="rId53" Type="http://schemas.openxmlformats.org/officeDocument/2006/relationships/slide" Target="slides/slide29.xml"/><Relationship Id="rId58" Type="http://schemas.openxmlformats.org/officeDocument/2006/relationships/slide" Target="slides/slide34.xml"/><Relationship Id="rId74" Type="http://schemas.openxmlformats.org/officeDocument/2006/relationships/slide" Target="slides/slide50.xml"/><Relationship Id="rId79" Type="http://schemas.openxmlformats.org/officeDocument/2006/relationships/slide" Target="slides/slide55.xml"/><Relationship Id="rId102" Type="http://schemas.openxmlformats.org/officeDocument/2006/relationships/slide" Target="slides/slide78.xml"/><Relationship Id="rId123" Type="http://schemas.openxmlformats.org/officeDocument/2006/relationships/slide" Target="slides/slide99.xml"/><Relationship Id="rId128" Type="http://schemas.openxmlformats.org/officeDocument/2006/relationships/theme" Target="theme/theme1.xml"/><Relationship Id="rId5" Type="http://schemas.openxmlformats.org/officeDocument/2006/relationships/slideMaster" Target="slideMasters/slideMaster5.xml"/><Relationship Id="rId90" Type="http://schemas.openxmlformats.org/officeDocument/2006/relationships/slide" Target="slides/slide66.xml"/><Relationship Id="rId95" Type="http://schemas.openxmlformats.org/officeDocument/2006/relationships/slide" Target="slides/slide71.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 Target="slides/slide3.xml"/><Relationship Id="rId30" Type="http://schemas.openxmlformats.org/officeDocument/2006/relationships/slide" Target="slides/slide6.xml"/><Relationship Id="rId35" Type="http://schemas.openxmlformats.org/officeDocument/2006/relationships/slide" Target="slides/slide11.xml"/><Relationship Id="rId43" Type="http://schemas.openxmlformats.org/officeDocument/2006/relationships/slide" Target="slides/slide19.xml"/><Relationship Id="rId48" Type="http://schemas.openxmlformats.org/officeDocument/2006/relationships/slide" Target="slides/slide24.xml"/><Relationship Id="rId56" Type="http://schemas.openxmlformats.org/officeDocument/2006/relationships/slide" Target="slides/slide32.xml"/><Relationship Id="rId64" Type="http://schemas.openxmlformats.org/officeDocument/2006/relationships/slide" Target="slides/slide40.xml"/><Relationship Id="rId69" Type="http://schemas.openxmlformats.org/officeDocument/2006/relationships/slide" Target="slides/slide45.xml"/><Relationship Id="rId77" Type="http://schemas.openxmlformats.org/officeDocument/2006/relationships/slide" Target="slides/slide53.xml"/><Relationship Id="rId100" Type="http://schemas.openxmlformats.org/officeDocument/2006/relationships/slide" Target="slides/slide76.xml"/><Relationship Id="rId105" Type="http://schemas.openxmlformats.org/officeDocument/2006/relationships/slide" Target="slides/slide81.xml"/><Relationship Id="rId113" Type="http://schemas.openxmlformats.org/officeDocument/2006/relationships/slide" Target="slides/slide89.xml"/><Relationship Id="rId118" Type="http://schemas.openxmlformats.org/officeDocument/2006/relationships/slide" Target="slides/slide94.xml"/><Relationship Id="rId126"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27.xml"/><Relationship Id="rId72" Type="http://schemas.openxmlformats.org/officeDocument/2006/relationships/slide" Target="slides/slide48.xml"/><Relationship Id="rId80" Type="http://schemas.openxmlformats.org/officeDocument/2006/relationships/slide" Target="slides/slide56.xml"/><Relationship Id="rId85" Type="http://schemas.openxmlformats.org/officeDocument/2006/relationships/slide" Target="slides/slide61.xml"/><Relationship Id="rId93" Type="http://schemas.openxmlformats.org/officeDocument/2006/relationships/slide" Target="slides/slide69.xml"/><Relationship Id="rId98" Type="http://schemas.openxmlformats.org/officeDocument/2006/relationships/slide" Target="slides/slide74.xml"/><Relationship Id="rId121" Type="http://schemas.openxmlformats.org/officeDocument/2006/relationships/slide" Target="slides/slide97.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1.xml"/><Relationship Id="rId33" Type="http://schemas.openxmlformats.org/officeDocument/2006/relationships/slide" Target="slides/slide9.xml"/><Relationship Id="rId38" Type="http://schemas.openxmlformats.org/officeDocument/2006/relationships/slide" Target="slides/slide14.xml"/><Relationship Id="rId46" Type="http://schemas.openxmlformats.org/officeDocument/2006/relationships/slide" Target="slides/slide22.xml"/><Relationship Id="rId59" Type="http://schemas.openxmlformats.org/officeDocument/2006/relationships/slide" Target="slides/slide35.xml"/><Relationship Id="rId67" Type="http://schemas.openxmlformats.org/officeDocument/2006/relationships/slide" Target="slides/slide43.xml"/><Relationship Id="rId103" Type="http://schemas.openxmlformats.org/officeDocument/2006/relationships/slide" Target="slides/slide79.xml"/><Relationship Id="rId108" Type="http://schemas.openxmlformats.org/officeDocument/2006/relationships/slide" Target="slides/slide84.xml"/><Relationship Id="rId116" Type="http://schemas.openxmlformats.org/officeDocument/2006/relationships/slide" Target="slides/slide92.xml"/><Relationship Id="rId124" Type="http://schemas.openxmlformats.org/officeDocument/2006/relationships/notesMaster" Target="notesMasters/notesMaster1.xml"/><Relationship Id="rId129" Type="http://schemas.openxmlformats.org/officeDocument/2006/relationships/tableStyles" Target="tableStyles.xml"/><Relationship Id="rId20" Type="http://schemas.openxmlformats.org/officeDocument/2006/relationships/slideMaster" Target="slideMasters/slideMaster20.xml"/><Relationship Id="rId41" Type="http://schemas.openxmlformats.org/officeDocument/2006/relationships/slide" Target="slides/slide17.xml"/><Relationship Id="rId54" Type="http://schemas.openxmlformats.org/officeDocument/2006/relationships/slide" Target="slides/slide30.xml"/><Relationship Id="rId62" Type="http://schemas.openxmlformats.org/officeDocument/2006/relationships/slide" Target="slides/slide38.xml"/><Relationship Id="rId70" Type="http://schemas.openxmlformats.org/officeDocument/2006/relationships/slide" Target="slides/slide46.xml"/><Relationship Id="rId75" Type="http://schemas.openxmlformats.org/officeDocument/2006/relationships/slide" Target="slides/slide51.xml"/><Relationship Id="rId83" Type="http://schemas.openxmlformats.org/officeDocument/2006/relationships/slide" Target="slides/slide59.xml"/><Relationship Id="rId88" Type="http://schemas.openxmlformats.org/officeDocument/2006/relationships/slide" Target="slides/slide64.xml"/><Relationship Id="rId91" Type="http://schemas.openxmlformats.org/officeDocument/2006/relationships/slide" Target="slides/slide67.xml"/><Relationship Id="rId96" Type="http://schemas.openxmlformats.org/officeDocument/2006/relationships/slide" Target="slides/slide72.xml"/><Relationship Id="rId111" Type="http://schemas.openxmlformats.org/officeDocument/2006/relationships/slide" Target="slides/slide87.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 Target="slides/slide4.xml"/><Relationship Id="rId36" Type="http://schemas.openxmlformats.org/officeDocument/2006/relationships/slide" Target="slides/slide12.xml"/><Relationship Id="rId49" Type="http://schemas.openxmlformats.org/officeDocument/2006/relationships/slide" Target="slides/slide25.xml"/><Relationship Id="rId57" Type="http://schemas.openxmlformats.org/officeDocument/2006/relationships/slide" Target="slides/slide33.xml"/><Relationship Id="rId106" Type="http://schemas.openxmlformats.org/officeDocument/2006/relationships/slide" Target="slides/slide82.xml"/><Relationship Id="rId114" Type="http://schemas.openxmlformats.org/officeDocument/2006/relationships/slide" Target="slides/slide90.xml"/><Relationship Id="rId119" Type="http://schemas.openxmlformats.org/officeDocument/2006/relationships/slide" Target="slides/slide95.xml"/><Relationship Id="rId127" Type="http://schemas.openxmlformats.org/officeDocument/2006/relationships/viewProps" Target="viewProps.xml"/><Relationship Id="rId10" Type="http://schemas.openxmlformats.org/officeDocument/2006/relationships/slideMaster" Target="slideMasters/slideMaster10.xml"/><Relationship Id="rId31" Type="http://schemas.openxmlformats.org/officeDocument/2006/relationships/slide" Target="slides/slide7.xml"/><Relationship Id="rId44" Type="http://schemas.openxmlformats.org/officeDocument/2006/relationships/slide" Target="slides/slide20.xml"/><Relationship Id="rId52" Type="http://schemas.openxmlformats.org/officeDocument/2006/relationships/slide" Target="slides/slide28.xml"/><Relationship Id="rId60" Type="http://schemas.openxmlformats.org/officeDocument/2006/relationships/slide" Target="slides/slide36.xml"/><Relationship Id="rId65" Type="http://schemas.openxmlformats.org/officeDocument/2006/relationships/slide" Target="slides/slide41.xml"/><Relationship Id="rId73" Type="http://schemas.openxmlformats.org/officeDocument/2006/relationships/slide" Target="slides/slide49.xml"/><Relationship Id="rId78" Type="http://schemas.openxmlformats.org/officeDocument/2006/relationships/slide" Target="slides/slide54.xml"/><Relationship Id="rId81" Type="http://schemas.openxmlformats.org/officeDocument/2006/relationships/slide" Target="slides/slide57.xml"/><Relationship Id="rId86" Type="http://schemas.openxmlformats.org/officeDocument/2006/relationships/slide" Target="slides/slide62.xml"/><Relationship Id="rId94" Type="http://schemas.openxmlformats.org/officeDocument/2006/relationships/slide" Target="slides/slide70.xml"/><Relationship Id="rId99" Type="http://schemas.openxmlformats.org/officeDocument/2006/relationships/slide" Target="slides/slide75.xml"/><Relationship Id="rId101" Type="http://schemas.openxmlformats.org/officeDocument/2006/relationships/slide" Target="slides/slide77.xml"/><Relationship Id="rId122" Type="http://schemas.openxmlformats.org/officeDocument/2006/relationships/slide" Target="slides/slide98.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15.xml"/><Relationship Id="rId109" Type="http://schemas.openxmlformats.org/officeDocument/2006/relationships/slide" Target="slides/slide85.xml"/><Relationship Id="rId34" Type="http://schemas.openxmlformats.org/officeDocument/2006/relationships/slide" Target="slides/slide10.xml"/><Relationship Id="rId50" Type="http://schemas.openxmlformats.org/officeDocument/2006/relationships/slide" Target="slides/slide26.xml"/><Relationship Id="rId55" Type="http://schemas.openxmlformats.org/officeDocument/2006/relationships/slide" Target="slides/slide31.xml"/><Relationship Id="rId76" Type="http://schemas.openxmlformats.org/officeDocument/2006/relationships/slide" Target="slides/slide52.xml"/><Relationship Id="rId97" Type="http://schemas.openxmlformats.org/officeDocument/2006/relationships/slide" Target="slides/slide73.xml"/><Relationship Id="rId104" Type="http://schemas.openxmlformats.org/officeDocument/2006/relationships/slide" Target="slides/slide80.xml"/><Relationship Id="rId120" Type="http://schemas.openxmlformats.org/officeDocument/2006/relationships/slide" Target="slides/slide96.xml"/><Relationship Id="rId125" Type="http://schemas.openxmlformats.org/officeDocument/2006/relationships/tags" Target="tags/tag1.xml"/><Relationship Id="rId7" Type="http://schemas.openxmlformats.org/officeDocument/2006/relationships/slideMaster" Target="slideMasters/slideMaster7.xml"/><Relationship Id="rId71" Type="http://schemas.openxmlformats.org/officeDocument/2006/relationships/slide" Target="slides/slide47.xml"/><Relationship Id="rId92" Type="http://schemas.openxmlformats.org/officeDocument/2006/relationships/slide" Target="slides/slide68.xml"/><Relationship Id="rId2" Type="http://schemas.openxmlformats.org/officeDocument/2006/relationships/slideMaster" Target="slideMasters/slideMaster2.xml"/><Relationship Id="rId29" Type="http://schemas.openxmlformats.org/officeDocument/2006/relationships/slide" Target="slides/slide5.xml"/><Relationship Id="rId24" Type="http://schemas.openxmlformats.org/officeDocument/2006/relationships/slideMaster" Target="slideMasters/slideMaster24.xml"/><Relationship Id="rId40" Type="http://schemas.openxmlformats.org/officeDocument/2006/relationships/slide" Target="slides/slide16.xml"/><Relationship Id="rId45" Type="http://schemas.openxmlformats.org/officeDocument/2006/relationships/slide" Target="slides/slide21.xml"/><Relationship Id="rId66" Type="http://schemas.openxmlformats.org/officeDocument/2006/relationships/slide" Target="slides/slide42.xml"/><Relationship Id="rId87" Type="http://schemas.openxmlformats.org/officeDocument/2006/relationships/slide" Target="slides/slide63.xml"/><Relationship Id="rId110" Type="http://schemas.openxmlformats.org/officeDocument/2006/relationships/slide" Target="slides/slide86.xml"/><Relationship Id="rId115" Type="http://schemas.openxmlformats.org/officeDocument/2006/relationships/slide" Target="slides/slide91.xml"/><Relationship Id="rId61" Type="http://schemas.openxmlformats.org/officeDocument/2006/relationships/slide" Target="slides/slide37.xml"/><Relationship Id="rId82"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image" Target="../media/image30.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2.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image" Target="../media/image36.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8.png"/></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页眉占位符 2049"/>
          <p:cNvSpPr>
            <a:spLocks noGrp="1"/>
          </p:cNvSpPr>
          <p:nvPr>
            <p:ph type="hdr" sz="quarter"/>
          </p:nvPr>
        </p:nvSpPr>
        <p:spPr>
          <a:xfrm>
            <a:off x="0" y="0"/>
            <a:ext cx="2971800" cy="457200"/>
          </a:xfrm>
          <a:prstGeom prst="rect">
            <a:avLst/>
          </a:prstGeom>
          <a:noFill/>
          <a:ln w="9525">
            <a:noFill/>
          </a:ln>
        </p:spPr>
        <p:txBody>
          <a:bodyPr>
            <a:noAutofit/>
          </a:bodyPr>
          <a:lstStyle>
            <a:lvl1pPr marL="0" lvl="0" indent="0" algn="l" defTabSz="914400" rtl="0" eaLnBrk="0" fontAlgn="base" latinLnBrk="0" hangingPunct="0">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lvl="1" indent="-285750" algn="ctr" rtl="0" eaLnBrk="0" fontAlgn="base" latinLnBrk="0" hangingPunct="0">
              <a:lnSpc>
                <a:spcPct val="100000"/>
              </a:lnSpc>
              <a:spcBef>
                <a:spcPct val="0"/>
              </a:spcBef>
              <a:spcAft>
                <a:spcPct val="0"/>
              </a:spcAft>
              <a:buClrTx/>
              <a:buSzTx/>
              <a:buFontTx/>
              <a:buNone/>
              <a:defRPr kumimoji="0" lang="zh-CN" altLang="en-US" sz="2800" b="1" i="0" u="none" kern="1200" baseline="0">
                <a:solidFill>
                  <a:srgbClr val="FF0000"/>
                </a:solidFill>
                <a:latin typeface="Times New Roman" pitchFamily="18" charset="0"/>
                <a:ea typeface="宋体" pitchFamily="2" charset="-122"/>
                <a:cs typeface="+mn-cs"/>
              </a:defRPr>
            </a:lvl2pPr>
            <a:lvl3pPr marL="1143000" lvl="2" indent="-228600" algn="ctr" rtl="0" eaLnBrk="0" fontAlgn="base" latinLnBrk="0" hangingPunct="0">
              <a:lnSpc>
                <a:spcPct val="100000"/>
              </a:lnSpc>
              <a:spcBef>
                <a:spcPct val="0"/>
              </a:spcBef>
              <a:spcAft>
                <a:spcPct val="0"/>
              </a:spcAft>
              <a:buClrTx/>
              <a:buSzTx/>
              <a:buFontTx/>
              <a:buNone/>
              <a:defRPr kumimoji="0" lang="zh-CN" altLang="en-US" sz="2800" b="1" i="0" u="none" kern="1200" baseline="0">
                <a:solidFill>
                  <a:srgbClr val="FF0000"/>
                </a:solidFill>
                <a:latin typeface="Times New Roman" pitchFamily="18" charset="0"/>
                <a:ea typeface="宋体" pitchFamily="2" charset="-122"/>
                <a:cs typeface="+mn-cs"/>
              </a:defRPr>
            </a:lvl3pPr>
            <a:lvl4pPr marL="1600200" lvl="3" indent="-228600" algn="ctr" rtl="0" eaLnBrk="0" fontAlgn="base" latinLnBrk="0" hangingPunct="0">
              <a:lnSpc>
                <a:spcPct val="100000"/>
              </a:lnSpc>
              <a:spcBef>
                <a:spcPct val="0"/>
              </a:spcBef>
              <a:spcAft>
                <a:spcPct val="0"/>
              </a:spcAft>
              <a:buClrTx/>
              <a:buSzTx/>
              <a:buFontTx/>
              <a:buNone/>
              <a:defRPr kumimoji="0" lang="zh-CN" altLang="en-US" sz="2800" b="1" i="0" u="none" kern="1200" baseline="0">
                <a:solidFill>
                  <a:srgbClr val="FF0000"/>
                </a:solidFill>
                <a:latin typeface="Times New Roman" pitchFamily="18" charset="0"/>
                <a:ea typeface="宋体" pitchFamily="2" charset="-122"/>
                <a:cs typeface="+mn-cs"/>
              </a:defRPr>
            </a:lvl4pPr>
            <a:lvl5pPr marL="2057400" lvl="4" indent="-228600" algn="ctr" rtl="0" eaLnBrk="0" fontAlgn="base" latinLnBrk="0" hangingPunct="0">
              <a:lnSpc>
                <a:spcPct val="100000"/>
              </a:lnSpc>
              <a:spcBef>
                <a:spcPct val="0"/>
              </a:spcBef>
              <a:spcAft>
                <a:spcPct val="0"/>
              </a:spcAft>
              <a:buClrTx/>
              <a:buSzTx/>
              <a:buFontTx/>
              <a:buNone/>
              <a:defRPr kumimoji="0" lang="zh-CN" altLang="en-US"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lang="zh-CN" altLang="en-US"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lang="zh-CN" altLang="en-US"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lang="zh-CN" altLang="en-US"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lang="zh-CN" altLang="en-US" sz="2800" b="1" i="0" u="none" kern="1200" baseline="0">
                <a:solidFill>
                  <a:srgbClr val="FF0000"/>
                </a:solidFill>
                <a:latin typeface="Times New Roman" pitchFamily="18" charset="0"/>
                <a:ea typeface="宋体" pitchFamily="2" charset="-122"/>
                <a:cs typeface="+mn-cs"/>
              </a:defRPr>
            </a:lvl9pPr>
          </a:lstStyle>
          <a:p>
            <a:pPr marL="0" lvl="0" indent="0" eaLnBrk="1" hangingPunct="1"/>
            <a:endParaRPr lang="en-US" altLang="en-US" sz="1200" b="0"/>
          </a:p>
        </p:txBody>
      </p:sp>
      <p:sp>
        <p:nvSpPr>
          <p:cNvPr id="13315" name="日期占位符 2050"/>
          <p:cNvSpPr>
            <a:spLocks noGrp="1"/>
          </p:cNvSpPr>
          <p:nvPr>
            <p:ph type="dt" idx="1"/>
          </p:nvPr>
        </p:nvSpPr>
        <p:spPr>
          <a:xfrm>
            <a:off x="3884612" y="0"/>
            <a:ext cx="2971800" cy="457200"/>
          </a:xfrm>
          <a:prstGeom prst="rect">
            <a:avLst/>
          </a:prstGeom>
          <a:noFill/>
          <a:ln w="9525">
            <a:noFill/>
          </a:ln>
        </p:spPr>
        <p:txBody>
          <a:bodyPr>
            <a:noAutofit/>
          </a:bodyPr>
          <a:lstStyle>
            <a:lvl1pPr marL="0" lvl="0" indent="0" algn="l" defTabSz="914400" rtl="0" eaLnBrk="0" fontAlgn="base" latinLnBrk="0" hangingPunct="0">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lvl="1" indent="-285750" algn="ctr" rtl="0" eaLnBrk="0" fontAlgn="base" latinLnBrk="0" hangingPunct="0">
              <a:lnSpc>
                <a:spcPct val="100000"/>
              </a:lnSpc>
              <a:spcBef>
                <a:spcPct val="0"/>
              </a:spcBef>
              <a:spcAft>
                <a:spcPct val="0"/>
              </a:spcAft>
              <a:buClrTx/>
              <a:buSzTx/>
              <a:buFontTx/>
              <a:buNone/>
              <a:defRPr kumimoji="0" lang="zh-CN" altLang="en-US" sz="2800" b="1" i="0" u="none" kern="1200" baseline="0">
                <a:solidFill>
                  <a:srgbClr val="FF0000"/>
                </a:solidFill>
                <a:latin typeface="Times New Roman" pitchFamily="18" charset="0"/>
                <a:ea typeface="宋体" pitchFamily="2" charset="-122"/>
                <a:cs typeface="+mn-cs"/>
              </a:defRPr>
            </a:lvl2pPr>
            <a:lvl3pPr marL="1143000" lvl="2" indent="-228600" algn="ctr" rtl="0" eaLnBrk="0" fontAlgn="base" latinLnBrk="0" hangingPunct="0">
              <a:lnSpc>
                <a:spcPct val="100000"/>
              </a:lnSpc>
              <a:spcBef>
                <a:spcPct val="0"/>
              </a:spcBef>
              <a:spcAft>
                <a:spcPct val="0"/>
              </a:spcAft>
              <a:buClrTx/>
              <a:buSzTx/>
              <a:buFontTx/>
              <a:buNone/>
              <a:defRPr kumimoji="0" lang="zh-CN" altLang="en-US" sz="2800" b="1" i="0" u="none" kern="1200" baseline="0">
                <a:solidFill>
                  <a:srgbClr val="FF0000"/>
                </a:solidFill>
                <a:latin typeface="Times New Roman" pitchFamily="18" charset="0"/>
                <a:ea typeface="宋体" pitchFamily="2" charset="-122"/>
                <a:cs typeface="+mn-cs"/>
              </a:defRPr>
            </a:lvl3pPr>
            <a:lvl4pPr marL="1600200" lvl="3" indent="-228600" algn="ctr" rtl="0" eaLnBrk="0" fontAlgn="base" latinLnBrk="0" hangingPunct="0">
              <a:lnSpc>
                <a:spcPct val="100000"/>
              </a:lnSpc>
              <a:spcBef>
                <a:spcPct val="0"/>
              </a:spcBef>
              <a:spcAft>
                <a:spcPct val="0"/>
              </a:spcAft>
              <a:buClrTx/>
              <a:buSzTx/>
              <a:buFontTx/>
              <a:buNone/>
              <a:defRPr kumimoji="0" lang="zh-CN" altLang="en-US" sz="2800" b="1" i="0" u="none" kern="1200" baseline="0">
                <a:solidFill>
                  <a:srgbClr val="FF0000"/>
                </a:solidFill>
                <a:latin typeface="Times New Roman" pitchFamily="18" charset="0"/>
                <a:ea typeface="宋体" pitchFamily="2" charset="-122"/>
                <a:cs typeface="+mn-cs"/>
              </a:defRPr>
            </a:lvl4pPr>
            <a:lvl5pPr marL="2057400" lvl="4" indent="-228600" algn="ctr" rtl="0" eaLnBrk="0" fontAlgn="base" latinLnBrk="0" hangingPunct="0">
              <a:lnSpc>
                <a:spcPct val="100000"/>
              </a:lnSpc>
              <a:spcBef>
                <a:spcPct val="0"/>
              </a:spcBef>
              <a:spcAft>
                <a:spcPct val="0"/>
              </a:spcAft>
              <a:buClrTx/>
              <a:buSzTx/>
              <a:buFontTx/>
              <a:buNone/>
              <a:defRPr kumimoji="0" lang="zh-CN" altLang="en-US"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lang="zh-CN" altLang="en-US"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lang="zh-CN" altLang="en-US"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lang="zh-CN" altLang="en-US"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lang="zh-CN" altLang="en-US" sz="2800" b="1" i="0" u="none" kern="1200" baseline="0">
                <a:solidFill>
                  <a:srgbClr val="FF0000"/>
                </a:solidFill>
                <a:latin typeface="Times New Roman" pitchFamily="18" charset="0"/>
                <a:ea typeface="宋体" pitchFamily="2" charset="-122"/>
                <a:cs typeface="+mn-cs"/>
              </a:defRPr>
            </a:lvl9pPr>
          </a:lstStyle>
          <a:p>
            <a:pPr marL="0" lvl="0" indent="0" algn="r" eaLnBrk="1" hangingPunct="1"/>
            <a:endParaRPr lang="en-US" altLang="en-US" sz="1200" b="0"/>
          </a:p>
        </p:txBody>
      </p:sp>
      <p:sp>
        <p:nvSpPr>
          <p:cNvPr id="13316" name="幻灯片图像占位符 2051"/>
          <p:cNvSpPr>
            <a:spLocks noGrp="1" noRot="1" noChangeAspect="1"/>
          </p:cNvSpPr>
          <p:nvPr>
            <p:ph type="sldImg" idx="4294967295"/>
          </p:nvPr>
        </p:nvSpPr>
        <p:spPr>
          <a:xfrm>
            <a:off x="382588" y="685800"/>
            <a:ext cx="6092825" cy="3429000"/>
          </a:xfrm>
          <a:prstGeom prst="rect">
            <a:avLst/>
          </a:prstGeom>
          <a:noFill/>
          <a:ln>
            <a:noFill/>
            <a:miter lim="800000"/>
          </a:ln>
        </p:spPr>
      </p:sp>
      <p:sp>
        <p:nvSpPr>
          <p:cNvPr id="13317" name="文本占位符 2052"/>
          <p:cNvSpPr>
            <a:spLocks noGrp="1" noRot="1" noChangeArrowheads="1"/>
          </p:cNvSpPr>
          <p:nvPr>
            <p:ph type="body" sz="quarter" idx="4294967295"/>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nchor="ctr" anchorCtr="0" compatLnSpc="1">
            <a:prstTxWarp prst="textNoShape">
              <a:avLst/>
            </a:prstTxWarp>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itchFamily="34" charset="0"/>
                <a:ea typeface="宋体"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itchFamily="34" charset="0"/>
                <a:ea typeface="宋体"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itchFamily="34" charset="0"/>
                <a:ea typeface="宋体"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itchFamily="34" charset="0"/>
                <a:ea typeface="宋体" pitchFamily="2" charset="-122"/>
              </a:defRPr>
            </a:lvl5pPr>
          </a:lstStyle>
          <a:p>
            <a:pPr lvl="0"/>
            <a:r>
              <a:t>Click to edit Master text styles</a:t>
            </a:r>
          </a:p>
          <a:p>
            <a:pPr lvl="1"/>
            <a:r>
              <a:t>Second level</a:t>
            </a:r>
          </a:p>
          <a:p>
            <a:pPr lvl="2"/>
            <a:r>
              <a:t>Third level</a:t>
            </a:r>
          </a:p>
          <a:p>
            <a:pPr lvl="3"/>
            <a:r>
              <a:t>Fourth level</a:t>
            </a:r>
          </a:p>
          <a:p>
            <a:pPr lvl="4"/>
            <a:r>
              <a:t>Fifth level</a:t>
            </a:r>
          </a:p>
        </p:txBody>
      </p:sp>
      <p:sp>
        <p:nvSpPr>
          <p:cNvPr id="13318" name="页脚占位符 2053"/>
          <p:cNvSpPr>
            <a:spLocks noGrp="1"/>
          </p:cNvSpPr>
          <p:nvPr>
            <p:ph type="ftr" sz="quarter" idx="4"/>
          </p:nvPr>
        </p:nvSpPr>
        <p:spPr>
          <a:xfrm>
            <a:off x="0" y="8685212"/>
            <a:ext cx="2971800" cy="457200"/>
          </a:xfrm>
          <a:prstGeom prst="rect">
            <a:avLst/>
          </a:prstGeom>
          <a:noFill/>
          <a:ln w="9525">
            <a:noFill/>
          </a:ln>
        </p:spPr>
        <p:txBody>
          <a:bodyPr anchor="b" anchorCtr="0">
            <a:noAutofit/>
          </a:bodyPr>
          <a:lstStyle>
            <a:lvl1pPr marL="0" lvl="0" indent="0" algn="l" defTabSz="914400" rtl="0" eaLnBrk="0" fontAlgn="base" latinLnBrk="0" hangingPunct="0">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lvl="1" indent="-285750" algn="ctr" rtl="0" eaLnBrk="0" fontAlgn="base" latinLnBrk="0" hangingPunct="0">
              <a:lnSpc>
                <a:spcPct val="100000"/>
              </a:lnSpc>
              <a:spcBef>
                <a:spcPct val="0"/>
              </a:spcBef>
              <a:spcAft>
                <a:spcPct val="0"/>
              </a:spcAft>
              <a:buClrTx/>
              <a:buSzTx/>
              <a:buFontTx/>
              <a:buNone/>
              <a:defRPr kumimoji="0" lang="zh-CN" altLang="en-US" sz="2800" b="1" i="0" u="none" kern="1200" baseline="0">
                <a:solidFill>
                  <a:srgbClr val="FF0000"/>
                </a:solidFill>
                <a:latin typeface="Times New Roman" pitchFamily="18" charset="0"/>
                <a:ea typeface="宋体" pitchFamily="2" charset="-122"/>
                <a:cs typeface="+mn-cs"/>
              </a:defRPr>
            </a:lvl2pPr>
            <a:lvl3pPr marL="1143000" lvl="2" indent="-228600" algn="ctr" rtl="0" eaLnBrk="0" fontAlgn="base" latinLnBrk="0" hangingPunct="0">
              <a:lnSpc>
                <a:spcPct val="100000"/>
              </a:lnSpc>
              <a:spcBef>
                <a:spcPct val="0"/>
              </a:spcBef>
              <a:spcAft>
                <a:spcPct val="0"/>
              </a:spcAft>
              <a:buClrTx/>
              <a:buSzTx/>
              <a:buFontTx/>
              <a:buNone/>
              <a:defRPr kumimoji="0" lang="zh-CN" altLang="en-US" sz="2800" b="1" i="0" u="none" kern="1200" baseline="0">
                <a:solidFill>
                  <a:srgbClr val="FF0000"/>
                </a:solidFill>
                <a:latin typeface="Times New Roman" pitchFamily="18" charset="0"/>
                <a:ea typeface="宋体" pitchFamily="2" charset="-122"/>
                <a:cs typeface="+mn-cs"/>
              </a:defRPr>
            </a:lvl3pPr>
            <a:lvl4pPr marL="1600200" lvl="3" indent="-228600" algn="ctr" rtl="0" eaLnBrk="0" fontAlgn="base" latinLnBrk="0" hangingPunct="0">
              <a:lnSpc>
                <a:spcPct val="100000"/>
              </a:lnSpc>
              <a:spcBef>
                <a:spcPct val="0"/>
              </a:spcBef>
              <a:spcAft>
                <a:spcPct val="0"/>
              </a:spcAft>
              <a:buClrTx/>
              <a:buSzTx/>
              <a:buFontTx/>
              <a:buNone/>
              <a:defRPr kumimoji="0" lang="zh-CN" altLang="en-US" sz="2800" b="1" i="0" u="none" kern="1200" baseline="0">
                <a:solidFill>
                  <a:srgbClr val="FF0000"/>
                </a:solidFill>
                <a:latin typeface="Times New Roman" pitchFamily="18" charset="0"/>
                <a:ea typeface="宋体" pitchFamily="2" charset="-122"/>
                <a:cs typeface="+mn-cs"/>
              </a:defRPr>
            </a:lvl4pPr>
            <a:lvl5pPr marL="2057400" lvl="4" indent="-228600" algn="ctr" rtl="0" eaLnBrk="0" fontAlgn="base" latinLnBrk="0" hangingPunct="0">
              <a:lnSpc>
                <a:spcPct val="100000"/>
              </a:lnSpc>
              <a:spcBef>
                <a:spcPct val="0"/>
              </a:spcBef>
              <a:spcAft>
                <a:spcPct val="0"/>
              </a:spcAft>
              <a:buClrTx/>
              <a:buSzTx/>
              <a:buFontTx/>
              <a:buNone/>
              <a:defRPr kumimoji="0" lang="zh-CN" altLang="en-US"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lang="zh-CN" altLang="en-US"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lang="zh-CN" altLang="en-US"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lang="zh-CN" altLang="en-US"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lang="zh-CN" altLang="en-US" sz="2800" b="1" i="0" u="none" kern="1200" baseline="0">
                <a:solidFill>
                  <a:srgbClr val="FF0000"/>
                </a:solidFill>
                <a:latin typeface="Times New Roman" pitchFamily="18" charset="0"/>
                <a:ea typeface="宋体" pitchFamily="2" charset="-122"/>
                <a:cs typeface="+mn-cs"/>
              </a:defRPr>
            </a:lvl9pPr>
          </a:lstStyle>
          <a:p>
            <a:pPr marL="0" lvl="0" indent="0" eaLnBrk="1" hangingPunct="1"/>
            <a:endParaRPr lang="en-US" altLang="en-US" sz="1200" b="0"/>
          </a:p>
        </p:txBody>
      </p:sp>
      <p:sp>
        <p:nvSpPr>
          <p:cNvPr id="13319" name="灯片编号占位符 2054"/>
          <p:cNvSpPr>
            <a:spLocks noGrp="1"/>
          </p:cNvSpPr>
          <p:nvPr>
            <p:ph type="sldNum" sz="quarter" idx="5"/>
          </p:nvPr>
        </p:nvSpPr>
        <p:spPr>
          <a:xfrm>
            <a:off x="3884612" y="8685212"/>
            <a:ext cx="2971800" cy="457200"/>
          </a:xfrm>
          <a:prstGeom prst="rect">
            <a:avLst/>
          </a:prstGeom>
          <a:noFill/>
          <a:ln w="9525">
            <a:noFill/>
          </a:ln>
        </p:spPr>
        <p:txBody>
          <a:bodyPr anchor="b" anchorCtr="0">
            <a:noAutofit/>
          </a:bodyPr>
          <a:lstStyle>
            <a:lvl1pPr marL="0" lvl="0" indent="0" algn="l" defTabSz="914400" rtl="0" eaLnBrk="0" fontAlgn="base" latinLnBrk="0" hangingPunct="0">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lvl="1" indent="-285750" algn="ctr" rtl="0" eaLnBrk="0" fontAlgn="base" latinLnBrk="0" hangingPunct="0">
              <a:lnSpc>
                <a:spcPct val="100000"/>
              </a:lnSpc>
              <a:spcBef>
                <a:spcPct val="0"/>
              </a:spcBef>
              <a:spcAft>
                <a:spcPct val="0"/>
              </a:spcAft>
              <a:buClrTx/>
              <a:buSzTx/>
              <a:buFontTx/>
              <a:buNone/>
              <a:defRPr kumimoji="0" lang="zh-CN" altLang="en-US" sz="2800" b="1" i="0" u="none" kern="1200" baseline="0">
                <a:solidFill>
                  <a:srgbClr val="FF0000"/>
                </a:solidFill>
                <a:latin typeface="Times New Roman" pitchFamily="18" charset="0"/>
                <a:ea typeface="宋体" pitchFamily="2" charset="-122"/>
                <a:cs typeface="+mn-cs"/>
              </a:defRPr>
            </a:lvl2pPr>
            <a:lvl3pPr marL="1143000" lvl="2" indent="-228600" algn="ctr" rtl="0" eaLnBrk="0" fontAlgn="base" latinLnBrk="0" hangingPunct="0">
              <a:lnSpc>
                <a:spcPct val="100000"/>
              </a:lnSpc>
              <a:spcBef>
                <a:spcPct val="0"/>
              </a:spcBef>
              <a:spcAft>
                <a:spcPct val="0"/>
              </a:spcAft>
              <a:buClrTx/>
              <a:buSzTx/>
              <a:buFontTx/>
              <a:buNone/>
              <a:defRPr kumimoji="0" lang="zh-CN" altLang="en-US" sz="2800" b="1" i="0" u="none" kern="1200" baseline="0">
                <a:solidFill>
                  <a:srgbClr val="FF0000"/>
                </a:solidFill>
                <a:latin typeface="Times New Roman" pitchFamily="18" charset="0"/>
                <a:ea typeface="宋体" pitchFamily="2" charset="-122"/>
                <a:cs typeface="+mn-cs"/>
              </a:defRPr>
            </a:lvl3pPr>
            <a:lvl4pPr marL="1600200" lvl="3" indent="-228600" algn="ctr" rtl="0" eaLnBrk="0" fontAlgn="base" latinLnBrk="0" hangingPunct="0">
              <a:lnSpc>
                <a:spcPct val="100000"/>
              </a:lnSpc>
              <a:spcBef>
                <a:spcPct val="0"/>
              </a:spcBef>
              <a:spcAft>
                <a:spcPct val="0"/>
              </a:spcAft>
              <a:buClrTx/>
              <a:buSzTx/>
              <a:buFontTx/>
              <a:buNone/>
              <a:defRPr kumimoji="0" lang="zh-CN" altLang="en-US" sz="2800" b="1" i="0" u="none" kern="1200" baseline="0">
                <a:solidFill>
                  <a:srgbClr val="FF0000"/>
                </a:solidFill>
                <a:latin typeface="Times New Roman" pitchFamily="18" charset="0"/>
                <a:ea typeface="宋体" pitchFamily="2" charset="-122"/>
                <a:cs typeface="+mn-cs"/>
              </a:defRPr>
            </a:lvl4pPr>
            <a:lvl5pPr marL="2057400" lvl="4" indent="-228600" algn="ctr" rtl="0" eaLnBrk="0" fontAlgn="base" latinLnBrk="0" hangingPunct="0">
              <a:lnSpc>
                <a:spcPct val="100000"/>
              </a:lnSpc>
              <a:spcBef>
                <a:spcPct val="0"/>
              </a:spcBef>
              <a:spcAft>
                <a:spcPct val="0"/>
              </a:spcAft>
              <a:buClrTx/>
              <a:buSzTx/>
              <a:buFontTx/>
              <a:buNone/>
              <a:defRPr kumimoji="0" lang="zh-CN" altLang="en-US"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lang="zh-CN" altLang="en-US"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lang="zh-CN" altLang="en-US"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lang="zh-CN" altLang="en-US"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lang="zh-CN" altLang="en-US" sz="2800" b="1" i="0" u="none" kern="1200" baseline="0">
                <a:solidFill>
                  <a:srgbClr val="FF0000"/>
                </a:solidFill>
                <a:latin typeface="Times New Roman" pitchFamily="18" charset="0"/>
                <a:ea typeface="宋体" pitchFamily="2" charset="-122"/>
                <a:cs typeface="+mn-cs"/>
              </a:defRPr>
            </a:lvl9pPr>
          </a:lstStyle>
          <a:p>
            <a:pPr marL="0" lvl="0" indent="0" algn="r" eaLnBrk="1" hangingPunct="1"/>
            <a:fld id="{9594B249-59DB-4D45-8580-A8D00297BC04}" type="slidenum">
              <a:rPr lang="en-US" altLang="en-US" sz="1200" b="0"/>
              <a:t>‹#›</a:t>
            </a:fld>
            <a:endParaRPr lang="en-US" altLang="en-US" sz="1200" b="0"/>
          </a:p>
        </p:txBody>
      </p:sp>
    </p:spTree>
    <p:extLst>
      <p:ext uri="{BB962C8B-B14F-4D97-AF65-F5344CB8AC3E}">
        <p14:creationId xmlns:p14="http://schemas.microsoft.com/office/powerpoint/2010/main" val="39496545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41" y="1122363"/>
            <a:ext cx="9143048"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3841" y="3602038"/>
            <a:ext cx="9143048"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noProof="1" smtClean="0"/>
              <a:t>单击此处编辑母版副标题样式</a:t>
            </a:r>
            <a:endParaRPr lang="zh-CN" altLang="en-US" noProof="1"/>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75328" y="665163"/>
            <a:ext cx="2880122" cy="268287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334963" y="665163"/>
            <a:ext cx="8473402" cy="268287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41" y="1122363"/>
            <a:ext cx="9143048" cy="2387600"/>
          </a:xfrm>
          <a:prstGeom prst="rect">
            <a:avLst/>
          </a:prstGeo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3841" y="3602038"/>
            <a:ext cx="9143048"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noProof="1" smtClean="0"/>
              <a:t>单击此处编辑母版副标题样式</a:t>
            </a:r>
            <a:endParaRPr lang="zh-CN" altLang="en-US" noProof="1"/>
          </a:p>
        </p:txBody>
      </p:sp>
    </p:spTree>
  </p:cSld>
  <p:clrMapOvr>
    <a:masterClrMapping/>
  </p:clrMapOvr>
  <p:transition>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zo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63" y="1709738"/>
            <a:ext cx="10514505" cy="2852737"/>
          </a:xfrm>
          <a:prstGeom prst="rect">
            <a:avLst/>
          </a:prstGeo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763" y="4589463"/>
            <a:ext cx="10514505"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noProof="1" smtClean="0"/>
              <a:t>单击此处编辑母版文本样式</a:t>
            </a:r>
          </a:p>
        </p:txBody>
      </p:sp>
    </p:spTree>
  </p:cSld>
  <p:clrMapOvr>
    <a:masterClrMapping/>
  </p:clrMapOvr>
  <p:transition>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113" y="1825625"/>
            <a:ext cx="5181060" cy="435133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1557" y="1825625"/>
            <a:ext cx="5181060" cy="435133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01" y="365125"/>
            <a:ext cx="10514505" cy="1325563"/>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650" y="1778438"/>
            <a:ext cx="487306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a:r>
              <a:rPr lang="zh-CN" altLang="en-US" noProof="1" smtClean="0"/>
              <a:t>单击此处编辑母版文本样式</a:t>
            </a:r>
          </a:p>
        </p:txBody>
      </p:sp>
      <p:sp>
        <p:nvSpPr>
          <p:cNvPr id="4" name="内容占位符 3"/>
          <p:cNvSpPr>
            <a:spLocks noGrp="1"/>
          </p:cNvSpPr>
          <p:nvPr>
            <p:ph sz="half" idx="2"/>
          </p:nvPr>
        </p:nvSpPr>
        <p:spPr>
          <a:xfrm>
            <a:off x="1186650" y="2665379"/>
            <a:ext cx="4873066" cy="3524284"/>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286" y="1778438"/>
            <a:ext cx="489706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a:r>
              <a:rPr lang="zh-CN" altLang="en-US" noProof="1" smtClean="0"/>
              <a:t>单击此处编辑母版文本样式</a:t>
            </a:r>
          </a:p>
        </p:txBody>
      </p:sp>
      <p:sp>
        <p:nvSpPr>
          <p:cNvPr id="6" name="内容占位符 5"/>
          <p:cNvSpPr>
            <a:spLocks noGrp="1"/>
          </p:cNvSpPr>
          <p:nvPr>
            <p:ph sz="quarter" idx="4"/>
          </p:nvPr>
        </p:nvSpPr>
        <p:spPr>
          <a:xfrm>
            <a:off x="6256286" y="2665379"/>
            <a:ext cx="4897066" cy="3524284"/>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Tree>
  </p:cSld>
  <p:clrMapOvr>
    <a:masterClrMapping/>
  </p:clrMapOvr>
  <p:transition>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200"/>
            <a:ext cx="3931827" cy="1600200"/>
          </a:xfrm>
          <a:prstGeom prst="rect">
            <a:avLst/>
          </a:prstGeom>
        </p:spPr>
        <p:txBody>
          <a:bodyPr anchor="b"/>
          <a:lstStyle>
            <a:lvl1pPr>
              <a:defRPr sz="32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2648" y="987425"/>
            <a:ext cx="6171557"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01" y="2057400"/>
            <a:ext cx="393182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noProof="1" smtClean="0"/>
              <a:t>单击此处编辑母版文本样式</a:t>
            </a:r>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zo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200"/>
            <a:ext cx="4164915" cy="1600200"/>
          </a:xfrm>
          <a:prstGeom prst="rect">
            <a:avLst/>
          </a:prstGeom>
        </p:spPr>
        <p:txBody>
          <a:bodyPr anchor="b"/>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2648" y="457201"/>
            <a:ext cx="6171557"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199765" indent="0">
              <a:buNone/>
              <a:defRPr sz="2000"/>
            </a:lvl8pPr>
            <a:lvl9pPr marL="3656965"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01" y="2057400"/>
            <a:ext cx="4164915"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199765" indent="0">
              <a:buNone/>
              <a:defRPr sz="1400"/>
            </a:lvl8pPr>
            <a:lvl9pPr marL="3656965" indent="0">
              <a:buNone/>
              <a:defRPr sz="1400"/>
            </a:lvl9pPr>
          </a:lstStyle>
          <a:p>
            <a:pPr lvl="0"/>
            <a:r>
              <a:rPr lang="zh-CN" altLang="en-US" noProof="1" smtClean="0"/>
              <a:t>单击此处编辑母版文本样式</a:t>
            </a:r>
          </a:p>
        </p:txBody>
      </p:sp>
    </p:spTree>
  </p:cSld>
  <p:clrMapOvr>
    <a:masterClrMapping/>
  </p:clrMapOvr>
  <p:transition>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991" y="365125"/>
            <a:ext cx="2628626" cy="5811838"/>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38113" y="365125"/>
            <a:ext cx="7733494" cy="5811838"/>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63" y="1709738"/>
            <a:ext cx="10514505"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763" y="4589463"/>
            <a:ext cx="1051450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noProof="1"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334963" y="665163"/>
            <a:ext cx="5645039" cy="690562"/>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210411" y="665163"/>
            <a:ext cx="5645039" cy="690562"/>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01" y="365125"/>
            <a:ext cx="10514505"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650" y="1778438"/>
            <a:ext cx="4873066"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a:r>
              <a:rPr lang="zh-CN" altLang="en-US" noProof="1" smtClean="0"/>
              <a:t>单击此处编辑母版文本样式</a:t>
            </a:r>
          </a:p>
        </p:txBody>
      </p:sp>
      <p:sp>
        <p:nvSpPr>
          <p:cNvPr id="4" name="内容占位符 3"/>
          <p:cNvSpPr>
            <a:spLocks noGrp="1"/>
          </p:cNvSpPr>
          <p:nvPr>
            <p:ph sz="half" idx="2"/>
          </p:nvPr>
        </p:nvSpPr>
        <p:spPr>
          <a:xfrm>
            <a:off x="1186650" y="2665379"/>
            <a:ext cx="4873066"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286" y="1778438"/>
            <a:ext cx="4897066"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a:r>
              <a:rPr lang="zh-CN" altLang="en-US" noProof="1" smtClean="0"/>
              <a:t>单击此处编辑母版文本样式</a:t>
            </a:r>
          </a:p>
        </p:txBody>
      </p:sp>
      <p:sp>
        <p:nvSpPr>
          <p:cNvPr id="6" name="内容占位符 5"/>
          <p:cNvSpPr>
            <a:spLocks noGrp="1"/>
          </p:cNvSpPr>
          <p:nvPr>
            <p:ph sz="quarter" idx="4"/>
          </p:nvPr>
        </p:nvSpPr>
        <p:spPr>
          <a:xfrm>
            <a:off x="6256286" y="2665379"/>
            <a:ext cx="4897066"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200"/>
            <a:ext cx="3931827"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2648" y="987425"/>
            <a:ext cx="617155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01" y="2057400"/>
            <a:ext cx="393182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noProof="1"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200"/>
            <a:ext cx="4164915"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2648" y="457201"/>
            <a:ext cx="6171557" cy="5403850"/>
          </a:xfrm>
        </p:spPr>
        <p:txBody>
          <a:bodyPr vert="horz" wrap="square" lIns="91440" tIns="45720" rIns="91440" bIns="45720" numCol="1" anchor="t" anchorCtr="0" compatLnSpc="1">
            <a:prstTxWarp prst="textNoShape">
              <a:avLst/>
            </a:prstTxWarp>
            <a:sp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199765" indent="0">
              <a:buNone/>
              <a:defRPr sz="2000"/>
            </a:lvl8pPr>
            <a:lvl9pPr marL="3656965" indent="0">
              <a:buNone/>
              <a:defRPr sz="2000"/>
            </a:lvl9pPr>
          </a:lstStyle>
          <a:p>
            <a:pPr marL="0" marR="0" lvl="0" indent="0" algn="just" defTabSz="914400" rtl="0" eaLnBrk="1" fontAlgn="base" latinLnBrk="0" hangingPunct="0">
              <a:lnSpc>
                <a:spcPct val="140000"/>
              </a:lnSpc>
              <a:spcBef>
                <a:spcPct val="0"/>
              </a:spcBef>
              <a:spcAft>
                <a:spcPct val="0"/>
              </a:spcAft>
              <a:buClr>
                <a:schemeClr val="accent1"/>
              </a:buClr>
              <a:buSzTx/>
              <a:buFont typeface="Wingdings" pitchFamily="2" charset="2"/>
              <a:buNone/>
              <a:tabLst>
                <a:tab pos="5292725" algn="l"/>
                <a:tab pos="9688513" algn="l"/>
              </a:tabLst>
              <a:defRPr/>
            </a:pPr>
            <a:endParaRPr kumimoji="0" lang="zh-CN" altLang="en-US" sz="3200" b="1" i="0" u="none" strike="noStrike" kern="1200" cap="none" spc="0" normalizeH="0" baseline="0" noProof="1">
              <a:ln>
                <a:noFill/>
              </a:ln>
              <a:solidFill>
                <a:srgbClr val="000000"/>
              </a:solidFill>
              <a:effectLst/>
              <a:uLnTx/>
              <a:uFillTx/>
              <a:latin typeface="+mn-lt"/>
              <a:ea typeface="+mn-ea"/>
              <a:cs typeface="+mn-cs"/>
            </a:endParaRPr>
          </a:p>
        </p:txBody>
      </p:sp>
      <p:sp>
        <p:nvSpPr>
          <p:cNvPr id="4" name="文本占位符 3"/>
          <p:cNvSpPr>
            <a:spLocks noGrp="1"/>
          </p:cNvSpPr>
          <p:nvPr>
            <p:ph type="body" sz="half" idx="2"/>
          </p:nvPr>
        </p:nvSpPr>
        <p:spPr>
          <a:xfrm>
            <a:off x="839701" y="2057400"/>
            <a:ext cx="4164915"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199765" indent="0">
              <a:buNone/>
              <a:defRPr sz="1400"/>
            </a:lvl8pPr>
            <a:lvl9pPr marL="3656965" indent="0">
              <a:buNone/>
              <a:defRPr sz="1400"/>
            </a:lvl9pPr>
          </a:lstStyle>
          <a:p>
            <a:pPr lvl="0"/>
            <a:r>
              <a:rPr lang="zh-CN" altLang="en-US" noProof="1"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image" Target="../media/image1.jpeg"/><Relationship Id="rId1" Type="http://schemas.openxmlformats.org/officeDocument/2006/relationships/theme" Target="../theme/theme1.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0.xml"/><Relationship Id="rId1" Type="http://schemas.openxmlformats.org/officeDocument/2006/relationships/slideLayout" Target="../slideLayouts/slideLayout8.xml"/></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1.xml"/><Relationship Id="rId1" Type="http://schemas.openxmlformats.org/officeDocument/2006/relationships/slideLayout" Target="../slideLayouts/slideLayout9.xml"/></Relationships>
</file>

<file path=ppt/slideMasters/_rels/slideMaster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2.xml"/><Relationship Id="rId1" Type="http://schemas.openxmlformats.org/officeDocument/2006/relationships/slideLayout" Target="../slideLayouts/slideLayout10.xml"/></Relationships>
</file>

<file path=ppt/slideMasters/_rels/slideMaster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3.xml"/><Relationship Id="rId1" Type="http://schemas.openxmlformats.org/officeDocument/2006/relationships/slideLayout" Target="../slideLayouts/slideLayout11.xml"/></Relationships>
</file>

<file path=ppt/slideMasters/_rels/slideMaster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4.xml"/><Relationship Id="rId1" Type="http://schemas.openxmlformats.org/officeDocument/2006/relationships/slideLayout" Target="../slideLayouts/slideLayout12.xml"/></Relationships>
</file>

<file path=ppt/slideMasters/_rels/slideMaster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5.xml"/><Relationship Id="rId1" Type="http://schemas.openxmlformats.org/officeDocument/2006/relationships/slideLayout" Target="../slideLayouts/slideLayout13.xml"/></Relationships>
</file>

<file path=ppt/slideMasters/_rels/slideMaster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6.xml"/><Relationship Id="rId1" Type="http://schemas.openxmlformats.org/officeDocument/2006/relationships/slideLayout" Target="../slideLayouts/slideLayout14.xml"/></Relationships>
</file>

<file path=ppt/slideMasters/_rels/slideMaster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7.xml"/><Relationship Id="rId1" Type="http://schemas.openxmlformats.org/officeDocument/2006/relationships/slideLayout" Target="../slideLayouts/slideLayout15.xml"/></Relationships>
</file>

<file path=ppt/slideMasters/_rels/slideMaster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8.xml"/><Relationship Id="rId1" Type="http://schemas.openxmlformats.org/officeDocument/2006/relationships/slideLayout" Target="../slideLayouts/slideLayout16.xml"/></Relationships>
</file>

<file path=ppt/slideMasters/_rels/slideMaster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9.xml"/><Relationship Id="rId1"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theme" Target="../theme/theme2.xml"/></Relationships>
</file>

<file path=ppt/slideMasters/_rels/slideMaster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0.xml"/><Relationship Id="rId1" Type="http://schemas.openxmlformats.org/officeDocument/2006/relationships/slideLayout" Target="../slideLayouts/slideLayout18.xml"/></Relationships>
</file>

<file path=ppt/slideMasters/_rels/slideMaster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1.xml"/><Relationship Id="rId1" Type="http://schemas.openxmlformats.org/officeDocument/2006/relationships/slideLayout" Target="../slideLayouts/slideLayout19.xml"/></Relationships>
</file>

<file path=ppt/slideMasters/_rels/slideMaster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2.xml"/><Relationship Id="rId1" Type="http://schemas.openxmlformats.org/officeDocument/2006/relationships/slideLayout" Target="../slideLayouts/slideLayout20.xml"/></Relationships>
</file>

<file path=ppt/slideMasters/_rels/slideMaster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3.xml"/><Relationship Id="rId1" Type="http://schemas.openxmlformats.org/officeDocument/2006/relationships/slideLayout" Target="../slideLayouts/slideLayout21.xml"/></Relationships>
</file>

<file path=ppt/slideMasters/_rels/slideMaster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4.xml"/><Relationship Id="rId1"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3.xml"/><Relationship Id="rId1" Type="http://schemas.openxmlformats.org/officeDocument/2006/relationships/slideLayout" Target="../slideLayouts/slideLayout1.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4.xml"/><Relationship Id="rId1" Type="http://schemas.openxmlformats.org/officeDocument/2006/relationships/slideLayout" Target="../slideLayouts/slideLayout2.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5.xml"/><Relationship Id="rId1" Type="http://schemas.openxmlformats.org/officeDocument/2006/relationships/slideLayout" Target="../slideLayouts/slideLayout3.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6.xml"/><Relationship Id="rId1" Type="http://schemas.openxmlformats.org/officeDocument/2006/relationships/slideLayout" Target="../slideLayouts/slideLayout4.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7.xml"/><Relationship Id="rId1" Type="http://schemas.openxmlformats.org/officeDocument/2006/relationships/slideLayout" Target="../slideLayouts/slideLayout5.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8.xml"/><Relationship Id="rId1" Type="http://schemas.openxmlformats.org/officeDocument/2006/relationships/slideLayout" Target="../slideLayouts/slideLayout6.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9.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
          <a:tile tx="0" ty="0" sx="100000" sy="100000" flip="none" algn="tl"/>
        </a:blipFill>
        <a:effectLst/>
      </p:bgPr>
    </p:bg>
    <p:spTree>
      <p:nvGrpSpPr>
        <p:cNvPr id="1" name=""/>
        <p:cNvGrpSpPr/>
        <p:nvPr/>
      </p:nvGrpSpPr>
      <p:grpSpPr>
        <a:xfrm>
          <a:off x="0" y="0"/>
          <a:ext cx="0" cy="0"/>
          <a:chOff x="0" y="0"/>
          <a:chExt cx="0" cy="0"/>
        </a:xfrm>
      </p:grpSpPr>
      <p:sp>
        <p:nvSpPr>
          <p:cNvPr id="1026" name="文本占位符 1025"/>
          <p:cNvSpPr>
            <a:spLocks noGrp="1"/>
          </p:cNvSpPr>
          <p:nvPr>
            <p:ph type="body" idx="4294967295"/>
          </p:nvPr>
        </p:nvSpPr>
        <p:spPr>
          <a:xfrm>
            <a:off x="334962" y="665162"/>
            <a:ext cx="11520488" cy="690562"/>
          </a:xfrm>
          <a:prstGeom prst="rect">
            <a:avLst/>
          </a:prstGeom>
          <a:noFill/>
          <a:ln>
            <a:noFill/>
            <a:miter lim="800000"/>
          </a:ln>
        </p:spPr>
        <p:txBody>
          <a:bodyPr>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a:r>
              <a:t>单击此处编辑母版文本样式</a:t>
            </a:r>
          </a:p>
        </p:txBody>
      </p:sp>
      <p:sp>
        <p:nvSpPr>
          <p:cNvPr id="1027" name="燕尾形 1030"/>
          <p:cNvSpPr/>
          <p:nvPr/>
        </p:nvSpPr>
        <p:spPr>
          <a:xfrm>
            <a:off x="431800" y="182562"/>
            <a:ext cx="128588" cy="227012"/>
          </a:xfrm>
          <a:prstGeom prst="chevron">
            <a:avLst>
              <a:gd name="adj" fmla="val 49176"/>
            </a:avLst>
          </a:prstGeom>
          <a:solidFill>
            <a:srgbClr val="3E8BCA">
              <a:alpha val="59999"/>
            </a:srgbClr>
          </a:solidFill>
          <a:ln>
            <a:noFill/>
            <a:miter lim="800000"/>
          </a:ln>
          <a:effectLst>
            <a:outerShdw dist="17961" dir="2700000" algn="ctr">
              <a:schemeClr val="bg2"/>
            </a:outerShdw>
          </a:effectLst>
        </p:spPr>
        <p:txBody>
          <a:bodyPr>
            <a:no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endParaRPr lang="zh-CN" altLang="en-US"/>
          </a:p>
        </p:txBody>
      </p:sp>
      <p:sp>
        <p:nvSpPr>
          <p:cNvPr id="1028" name="燕尾形 1031"/>
          <p:cNvSpPr/>
          <p:nvPr/>
        </p:nvSpPr>
        <p:spPr>
          <a:xfrm>
            <a:off x="274638" y="182562"/>
            <a:ext cx="130175" cy="227012"/>
          </a:xfrm>
          <a:prstGeom prst="chevron">
            <a:avLst>
              <a:gd name="adj" fmla="val 49176"/>
            </a:avLst>
          </a:prstGeom>
          <a:solidFill>
            <a:srgbClr val="3E8BCA">
              <a:alpha val="79999"/>
            </a:srgbClr>
          </a:solidFill>
          <a:ln>
            <a:noFill/>
            <a:miter lim="800000"/>
          </a:ln>
          <a:effectLst>
            <a:outerShdw dist="17961" dir="2700000" algn="ctr">
              <a:schemeClr val="bg2"/>
            </a:outerShdw>
          </a:effectLst>
        </p:spPr>
        <p:txBody>
          <a:bodyPr>
            <a:no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endParaRPr lang="zh-CN" altLang="en-US"/>
          </a:p>
        </p:txBody>
      </p:sp>
      <p:sp>
        <p:nvSpPr>
          <p:cNvPr id="1029" name="燕尾形 1032"/>
          <p:cNvSpPr/>
          <p:nvPr/>
        </p:nvSpPr>
        <p:spPr>
          <a:xfrm>
            <a:off x="119062" y="182562"/>
            <a:ext cx="128588" cy="227012"/>
          </a:xfrm>
          <a:prstGeom prst="chevron">
            <a:avLst>
              <a:gd name="adj" fmla="val 49176"/>
            </a:avLst>
          </a:prstGeom>
          <a:solidFill>
            <a:srgbClr val="3E8BCA"/>
          </a:solidFill>
          <a:ln>
            <a:noFill/>
            <a:miter lim="800000"/>
          </a:ln>
          <a:effectLst>
            <a:outerShdw dist="17961" dir="2700000" algn="ctr">
              <a:schemeClr val="bg2"/>
            </a:outerShdw>
          </a:effectLst>
        </p:spPr>
        <p:txBody>
          <a:bodyPr>
            <a:no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endParaRPr lang="zh-CN" altLang="en-US"/>
          </a:p>
        </p:txBody>
      </p:sp>
      <p:sp>
        <p:nvSpPr>
          <p:cNvPr id="1030" name="文本框 1036">
            <a:hlinkClick r:id="rId3" action="ppaction://hlinksldjump"/>
          </p:cNvPr>
          <p:cNvSpPr/>
          <p:nvPr/>
        </p:nvSpPr>
        <p:spPr>
          <a:xfrm>
            <a:off x="10941050" y="6529388"/>
            <a:ext cx="793750" cy="274638"/>
          </a:xfrm>
          <a:prstGeom prst="rect">
            <a:avLst/>
          </a:prstGeom>
          <a:noFill/>
          <a:ln>
            <a:noFill/>
            <a:miter lim="800000"/>
          </a:ln>
        </p:spPr>
        <p:txBody>
          <a:bodyPr wrap="none">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r>
              <a:rPr lang="zh-CN" altLang="en-US" sz="1200" b="0">
                <a:solidFill>
                  <a:schemeClr val="tx1"/>
                </a:solidFill>
                <a:ea typeface="黑体" pitchFamily="49" charset="-122"/>
              </a:rPr>
              <a:t>返回导航</a:t>
            </a:r>
          </a:p>
        </p:txBody>
      </p:sp>
      <p:sp>
        <p:nvSpPr>
          <p:cNvPr id="1031" name="文本框 1041"/>
          <p:cNvSpPr/>
          <p:nvPr/>
        </p:nvSpPr>
        <p:spPr>
          <a:xfrm>
            <a:off x="623888" y="84138"/>
            <a:ext cx="8999538" cy="396875"/>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r>
              <a:rPr lang="zh-CN" altLang="zh-CN" sz="2000" b="0">
                <a:solidFill>
                  <a:schemeClr val="tx1"/>
                </a:solidFill>
                <a:ea typeface="黑体" pitchFamily="49" charset="-122"/>
              </a:rPr>
              <a:t>第三单元　文学阅读与写作(二)</a:t>
            </a:r>
            <a:endParaRPr lang="en-US" altLang="zh-CN" sz="2000" b="0">
              <a:solidFill>
                <a:schemeClr val="tx1"/>
              </a:solidFill>
              <a:ea typeface="黑体" pitchFamily="49" charset="-122"/>
            </a:endParaRPr>
          </a:p>
        </p:txBody>
      </p:sp>
      <p:pic>
        <p:nvPicPr>
          <p:cNvPr id="1032" name="图片 1046" descr="下一页">
            <a:hlinkClick r:id="" action="ppaction://hlinkshowjump?jump=nextslide"/>
          </p:cNvPr>
          <p:cNvPicPr/>
          <p:nvPr/>
        </p:nvPicPr>
        <p:blipFill>
          <a:blip r:embed="rId4"/>
          <a:stretch>
            <a:fillRect/>
          </a:stretch>
        </p:blipFill>
        <p:spPr>
          <a:xfrm>
            <a:off x="11764962" y="6556375"/>
            <a:ext cx="280988" cy="280988"/>
          </a:xfrm>
          <a:prstGeom prst="rect">
            <a:avLst/>
          </a:prstGeom>
          <a:noFill/>
          <a:ln>
            <a:noFill/>
            <a:miter lim="800000"/>
          </a:ln>
        </p:spPr>
      </p:pic>
      <p:pic>
        <p:nvPicPr>
          <p:cNvPr id="1033" name="图片 1047" descr="上一页">
            <a:hlinkClick r:id="" action="ppaction://hlinkshowjump?jump=previousslide"/>
          </p:cNvPr>
          <p:cNvPicPr/>
          <p:nvPr/>
        </p:nvPicPr>
        <p:blipFill>
          <a:blip r:embed="rId5"/>
          <a:stretch>
            <a:fillRect/>
          </a:stretch>
        </p:blipFill>
        <p:spPr>
          <a:xfrm>
            <a:off x="10631488" y="6556375"/>
            <a:ext cx="280988" cy="280988"/>
          </a:xfrm>
          <a:prstGeom prst="rect">
            <a:avLst/>
          </a:prstGeom>
          <a:noFill/>
          <a:ln>
            <a:noFill/>
            <a:miter lim="800000"/>
          </a:ln>
        </p:spPr>
      </p:pic>
      <p:sp>
        <p:nvSpPr>
          <p:cNvPr id="1034" name="标题 1057"/>
          <p:cNvSpPr>
            <a:spLocks noGrp="1"/>
          </p:cNvSpPr>
          <p:nvPr>
            <p:ph type="title" idx="4294967295"/>
          </p:nvPr>
        </p:nvSpPr>
        <p:spPr>
          <a:xfrm>
            <a:off x="609600" y="2205038"/>
            <a:ext cx="10971212" cy="1143000"/>
          </a:xfrm>
          <a:prstGeom prst="rect">
            <a:avLst/>
          </a:prstGeom>
          <a:noFill/>
          <a:ln>
            <a:noFill/>
            <a:miter lim="800000"/>
          </a:ln>
        </p:spPr>
        <p:txBody>
          <a:bodyPr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2800" b="1" i="0" u="none" kern="1200" baseline="0">
                <a:solidFill>
                  <a:srgbClr val="CC0000"/>
                </a:solidFill>
                <a:latin typeface="+mj-lt"/>
                <a:ea typeface="+mj-ea"/>
                <a:cs typeface="+mj-cs"/>
              </a:defRPr>
            </a:lvl1pPr>
            <a:lvl2pPr algn="ctr" rtl="0" fontAlgn="base">
              <a:spcBef>
                <a:spcPct val="0"/>
              </a:spcBef>
              <a:spcAft>
                <a:spcPct val="0"/>
              </a:spcAft>
              <a:defRPr lang="zh-CN" altLang="en-US" sz="2800" b="1">
                <a:solidFill>
                  <a:srgbClr val="CC0000"/>
                </a:solidFill>
                <a:latin typeface="Times New Roman" pitchFamily="18" charset="0"/>
                <a:ea typeface="宋体" pitchFamily="2" charset="-122"/>
              </a:defRPr>
            </a:lvl2pPr>
            <a:lvl3pPr algn="ctr" rtl="0" fontAlgn="base">
              <a:spcBef>
                <a:spcPct val="0"/>
              </a:spcBef>
              <a:spcAft>
                <a:spcPct val="0"/>
              </a:spcAft>
              <a:defRPr lang="zh-CN" altLang="en-US" sz="2800" b="1">
                <a:solidFill>
                  <a:srgbClr val="CC0000"/>
                </a:solidFill>
                <a:latin typeface="Times New Roman" pitchFamily="18" charset="0"/>
                <a:ea typeface="宋体" pitchFamily="2" charset="-122"/>
              </a:defRPr>
            </a:lvl3pPr>
            <a:lvl4pPr algn="ctr" rtl="0" fontAlgn="base">
              <a:spcBef>
                <a:spcPct val="0"/>
              </a:spcBef>
              <a:spcAft>
                <a:spcPct val="0"/>
              </a:spcAft>
              <a:defRPr lang="zh-CN" altLang="en-US" sz="2800" b="1">
                <a:solidFill>
                  <a:srgbClr val="CC0000"/>
                </a:solidFill>
                <a:latin typeface="Times New Roman" pitchFamily="18" charset="0"/>
                <a:ea typeface="宋体" pitchFamily="2" charset="-122"/>
              </a:defRPr>
            </a:lvl4pPr>
            <a:lvl5pPr algn="ctr" rtl="0" fontAlgn="base">
              <a:spcBef>
                <a:spcPct val="0"/>
              </a:spcBef>
              <a:spcAft>
                <a:spcPct val="0"/>
              </a:spcAft>
              <a:defRPr lang="zh-CN" altLang="en-US" sz="2800" b="1">
                <a:solidFill>
                  <a:srgbClr val="CC0000"/>
                </a:solidFill>
                <a:latin typeface="Times New Roman" pitchFamily="18" charset="0"/>
                <a:ea typeface="宋体" pitchFamily="2" charset="-122"/>
              </a:defRPr>
            </a:lvl5pPr>
            <a:lvl6pPr marL="457200" algn="ctr" rtl="0" fontAlgn="base">
              <a:spcBef>
                <a:spcPct val="0"/>
              </a:spcBef>
              <a:spcAft>
                <a:spcPct val="0"/>
              </a:spcAft>
              <a:defRPr lang="zh-CN" altLang="en-US" sz="2800" b="1">
                <a:solidFill>
                  <a:srgbClr val="CC0000"/>
                </a:solidFill>
                <a:latin typeface="Times New Roman" pitchFamily="18" charset="0"/>
                <a:ea typeface="宋体" pitchFamily="2" charset="-122"/>
              </a:defRPr>
            </a:lvl6pPr>
            <a:lvl7pPr marL="914400" algn="ctr" rtl="0" fontAlgn="base">
              <a:spcBef>
                <a:spcPct val="0"/>
              </a:spcBef>
              <a:spcAft>
                <a:spcPct val="0"/>
              </a:spcAft>
              <a:defRPr lang="zh-CN" altLang="en-US" sz="2800" b="1">
                <a:solidFill>
                  <a:srgbClr val="CC0000"/>
                </a:solidFill>
                <a:latin typeface="Times New Roman" pitchFamily="18" charset="0"/>
                <a:ea typeface="宋体" pitchFamily="2" charset="-122"/>
              </a:defRPr>
            </a:lvl7pPr>
            <a:lvl8pPr marL="1371600" algn="ctr" rtl="0" fontAlgn="base">
              <a:spcBef>
                <a:spcPct val="0"/>
              </a:spcBef>
              <a:spcAft>
                <a:spcPct val="0"/>
              </a:spcAft>
              <a:defRPr lang="zh-CN" altLang="en-US" sz="2800" b="1">
                <a:solidFill>
                  <a:srgbClr val="CC0000"/>
                </a:solidFill>
                <a:latin typeface="Times New Roman" pitchFamily="18" charset="0"/>
                <a:ea typeface="宋体" pitchFamily="2" charset="-122"/>
              </a:defRPr>
            </a:lvl8pPr>
            <a:lvl9pPr marL="1828800" algn="ctr" rtl="0" fontAlgn="base">
              <a:spcBef>
                <a:spcPct val="0"/>
              </a:spcBef>
              <a:spcAft>
                <a:spcPct val="0"/>
              </a:spcAft>
              <a:defRPr lang="zh-CN" altLang="en-US" sz="2800" b="1">
                <a:solidFill>
                  <a:srgbClr val="CC0000"/>
                </a:solidFill>
                <a:latin typeface="Times New Roman" pitchFamily="18" charset="0"/>
                <a:ea typeface="宋体" pitchFamily="2" charset="-122"/>
              </a:defRPr>
            </a:lvl9pPr>
          </a:lstStyle>
          <a:p>
            <a:pPr lvl="0"/>
            <a:r>
              <a:t>单击此处编辑母版标题样式</a:t>
            </a:r>
          </a:p>
        </p:txBody>
      </p:sp>
      <p:sp>
        <p:nvSpPr>
          <p:cNvPr id="1035" name="文本框 1058"/>
          <p:cNvSpPr/>
          <p:nvPr/>
        </p:nvSpPr>
        <p:spPr>
          <a:xfrm>
            <a:off x="8328025" y="119062"/>
            <a:ext cx="3487738" cy="33655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sz="1600" b="0">
                <a:solidFill>
                  <a:schemeClr val="tx1"/>
                </a:solidFill>
                <a:latin typeface="微软雅黑" pitchFamily="34" charset="-122"/>
                <a:ea typeface="微软雅黑" pitchFamily="34" charset="-122"/>
              </a:rPr>
              <a:t>语文（必修</a:t>
            </a:r>
            <a:r>
              <a:rPr lang="en-US" altLang="zh-CN" sz="1600" b="0">
                <a:solidFill>
                  <a:schemeClr val="tx1"/>
                </a:solidFill>
                <a:latin typeface="宋体" pitchFamily="2" charset="-122"/>
              </a:rPr>
              <a:t>·</a:t>
            </a:r>
            <a:r>
              <a:rPr lang="zh-CN" altLang="en-US" sz="1600" b="0">
                <a:solidFill>
                  <a:schemeClr val="tx1"/>
                </a:solidFill>
                <a:latin typeface="微软雅黑" pitchFamily="34" charset="-122"/>
                <a:ea typeface="微软雅黑" pitchFamily="34" charset="-122"/>
              </a:rPr>
              <a:t>上册 </a:t>
            </a:r>
            <a:r>
              <a:rPr lang="en-US" altLang="zh-CN" sz="1600" b="0">
                <a:solidFill>
                  <a:schemeClr val="tx1"/>
                </a:solidFill>
                <a:latin typeface="微软雅黑" pitchFamily="34" charset="-122"/>
                <a:ea typeface="微软雅黑" pitchFamily="34" charset="-122"/>
              </a:rPr>
              <a:t>RJ</a:t>
            </a:r>
            <a:r>
              <a:rPr lang="zh-CN" altLang="en-US" sz="1600" b="0">
                <a:solidFill>
                  <a:schemeClr val="tx1"/>
                </a:solidFill>
                <a:latin typeface="微软雅黑" pitchFamily="34" charset="-122"/>
                <a:ea typeface="微软雅黑" pitchFamily="34" charset="-122"/>
              </a:rPr>
              <a:t>）</a:t>
            </a:r>
          </a:p>
        </p:txBody>
      </p:sp>
      <p:cxnSp>
        <p:nvCxnSpPr>
          <p:cNvPr id="1036" name="直接连接符 1059"/>
          <p:cNvCxnSpPr/>
          <p:nvPr/>
        </p:nvCxnSpPr>
        <p:spPr>
          <a:xfrm>
            <a:off x="0" y="511175"/>
            <a:ext cx="12190412" cy="0"/>
          </a:xfrm>
          <a:prstGeom prst="line">
            <a:avLst/>
          </a:prstGeom>
          <a:noFill/>
          <a:ln>
            <a:solidFill>
              <a:srgbClr val="2B74B8"/>
            </a:solidFill>
            <a:miter lim="800000"/>
          </a:ln>
        </p:spPr>
      </p:cxnSp>
    </p:spTree>
  </p:cSld>
  <p:clrMap bg1="lt1" tx1="dk1" bg2="lt2" tx2="dk2" accent1="accent1" accent2="accent2" accent3="accent3" accent4="accent4" accent5="accent5" accent6="accent6" hlink="hlink" folHlink="folHlink"/>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xStyles>
    <p:titleStyle>
      <a:lvl1pPr marL="0" indent="0" algn="ctr" defTabSz="914400" rtl="0" eaLnBrk="0" fontAlgn="base" hangingPunct="0">
        <a:lnSpc>
          <a:spcPct val="100000"/>
        </a:lnSpc>
        <a:spcBef>
          <a:spcPct val="0"/>
        </a:spcBef>
        <a:spcAft>
          <a:spcPct val="0"/>
        </a:spcAft>
        <a:buClrTx/>
        <a:buSzTx/>
        <a:buFontTx/>
        <a:buNone/>
        <a:defRPr kumimoji="0" sz="2800" b="1" i="0" u="none" kern="1200" baseline="0">
          <a:solidFill>
            <a:srgbClr val="CC0000"/>
          </a:solidFill>
          <a:latin typeface="+mj-lt"/>
          <a:ea typeface="+mj-ea"/>
          <a:cs typeface="+mj-cs"/>
        </a:defRPr>
      </a:lvl1pPr>
      <a:lvl2pPr algn="ctr" rtl="0" fontAlgn="base">
        <a:spcBef>
          <a:spcPct val="0"/>
        </a:spcBef>
        <a:spcAft>
          <a:spcPct val="0"/>
        </a:spcAft>
        <a:defRPr sz="2800" b="1">
          <a:solidFill>
            <a:srgbClr val="CC0000"/>
          </a:solidFill>
          <a:latin typeface="Times New Roman" pitchFamily="18" charset="0"/>
          <a:ea typeface="宋体" pitchFamily="2" charset="-122"/>
        </a:defRPr>
      </a:lvl2pPr>
      <a:lvl3pPr algn="ctr" rtl="0" fontAlgn="base">
        <a:spcBef>
          <a:spcPct val="0"/>
        </a:spcBef>
        <a:spcAft>
          <a:spcPct val="0"/>
        </a:spcAft>
        <a:defRPr sz="2800" b="1">
          <a:solidFill>
            <a:srgbClr val="CC0000"/>
          </a:solidFill>
          <a:latin typeface="Times New Roman" pitchFamily="18" charset="0"/>
          <a:ea typeface="宋体" pitchFamily="2" charset="-122"/>
        </a:defRPr>
      </a:lvl3pPr>
      <a:lvl4pPr algn="ctr" rtl="0" fontAlgn="base">
        <a:spcBef>
          <a:spcPct val="0"/>
        </a:spcBef>
        <a:spcAft>
          <a:spcPct val="0"/>
        </a:spcAft>
        <a:defRPr sz="2800" b="1">
          <a:solidFill>
            <a:srgbClr val="CC0000"/>
          </a:solidFill>
          <a:latin typeface="Times New Roman" pitchFamily="18" charset="0"/>
          <a:ea typeface="宋体" pitchFamily="2" charset="-122"/>
        </a:defRPr>
      </a:lvl4pPr>
      <a:lvl5pPr algn="ctr" rtl="0" fontAlgn="base">
        <a:spcBef>
          <a:spcPct val="0"/>
        </a:spcBef>
        <a:spcAft>
          <a:spcPct val="0"/>
        </a:spcAft>
        <a:defRPr sz="2800" b="1">
          <a:solidFill>
            <a:srgbClr val="CC0000"/>
          </a:solidFill>
          <a:latin typeface="Times New Roman" pitchFamily="18" charset="0"/>
          <a:ea typeface="宋体" pitchFamily="2" charset="-122"/>
        </a:defRPr>
      </a:lvl5pPr>
      <a:lvl6pPr marL="457200" algn="ctr" rtl="0" fontAlgn="base">
        <a:spcBef>
          <a:spcPct val="0"/>
        </a:spcBef>
        <a:spcAft>
          <a:spcPct val="0"/>
        </a:spcAft>
        <a:defRPr sz="2800" b="1">
          <a:solidFill>
            <a:srgbClr val="CC0000"/>
          </a:solidFill>
          <a:latin typeface="Times New Roman" pitchFamily="18" charset="0"/>
          <a:ea typeface="宋体" pitchFamily="2" charset="-122"/>
        </a:defRPr>
      </a:lvl6pPr>
      <a:lvl7pPr marL="914400" algn="ctr" rtl="0" fontAlgn="base">
        <a:spcBef>
          <a:spcPct val="0"/>
        </a:spcBef>
        <a:spcAft>
          <a:spcPct val="0"/>
        </a:spcAft>
        <a:defRPr sz="2800" b="1">
          <a:solidFill>
            <a:srgbClr val="CC0000"/>
          </a:solidFill>
          <a:latin typeface="Times New Roman" pitchFamily="18" charset="0"/>
          <a:ea typeface="宋体" pitchFamily="2" charset="-122"/>
        </a:defRPr>
      </a:lvl7pPr>
      <a:lvl8pPr marL="1371600" algn="ctr" rtl="0" fontAlgn="base">
        <a:spcBef>
          <a:spcPct val="0"/>
        </a:spcBef>
        <a:spcAft>
          <a:spcPct val="0"/>
        </a:spcAft>
        <a:defRPr sz="2800" b="1">
          <a:solidFill>
            <a:srgbClr val="CC0000"/>
          </a:solidFill>
          <a:latin typeface="Times New Roman" pitchFamily="18" charset="0"/>
          <a:ea typeface="宋体" pitchFamily="2" charset="-122"/>
        </a:defRPr>
      </a:lvl8pPr>
      <a:lvl9pPr marL="1828800" algn="ctr" rtl="0" fontAlgn="base">
        <a:spcBef>
          <a:spcPct val="0"/>
        </a:spcBef>
        <a:spcAft>
          <a:spcPct val="0"/>
        </a:spcAft>
        <a:defRPr sz="2800" b="1">
          <a:solidFill>
            <a:srgbClr val="CC0000"/>
          </a:solidFill>
          <a:latin typeface="Times New Roman" pitchFamily="18" charset="0"/>
          <a:ea typeface="宋体" pitchFamily="2" charset="-122"/>
        </a:defRPr>
      </a:lvl9pPr>
    </p:titleStyle>
    <p:body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9pPr>
    </p:bodyStyle>
    <p:otherStyle>
      <a:lvl1pPr marL="0" lvl="0" indent="0" algn="l" defTabSz="914400" rtl="0" eaLnBrk="0" fontAlgn="base" latinLnBrk="0" hangingPunct="0">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lvl="1"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2pPr>
      <a:lvl3pPr marL="914400" lvl="2"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3pPr>
      <a:lvl4pPr marL="1371600" lvl="3"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4pPr>
      <a:lvl5pPr marL="1828800" lvl="4"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
        <p:nvSpPr>
          <p:cNvPr id="9218" name="文本占位符 1025"/>
          <p:cNvSpPr>
            <a:spLocks noGrp="1"/>
          </p:cNvSpPr>
          <p:nvPr>
            <p:ph type="body" idx="4294967295"/>
          </p:nvPr>
        </p:nvSpPr>
        <p:spPr>
          <a:xfrm>
            <a:off x="334962" y="665162"/>
            <a:ext cx="11520488" cy="690562"/>
          </a:xfrm>
          <a:prstGeom prst="rect">
            <a:avLst/>
          </a:prstGeom>
          <a:noFill/>
          <a:ln>
            <a:noFill/>
            <a:miter lim="800000"/>
          </a:ln>
        </p:spPr>
        <p:txBody>
          <a:bodyPr>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a:r>
              <a:t>单击此处编辑母版文本样式</a:t>
            </a:r>
          </a:p>
        </p:txBody>
      </p:sp>
      <p:sp>
        <p:nvSpPr>
          <p:cNvPr id="9219" name="标题 1057"/>
          <p:cNvSpPr>
            <a:spLocks noGrp="1"/>
          </p:cNvSpPr>
          <p:nvPr>
            <p:ph type="title" idx="4294967295"/>
          </p:nvPr>
        </p:nvSpPr>
        <p:spPr>
          <a:xfrm>
            <a:off x="609600" y="2205038"/>
            <a:ext cx="10971212" cy="1143000"/>
          </a:xfrm>
          <a:prstGeom prst="rect">
            <a:avLst/>
          </a:prstGeom>
          <a:noFill/>
          <a:ln>
            <a:noFill/>
            <a:miter lim="800000"/>
          </a:ln>
        </p:spPr>
        <p:txBody>
          <a:bodyPr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2800" b="1" i="0" u="none" kern="1200" baseline="0">
                <a:solidFill>
                  <a:srgbClr val="CC0000"/>
                </a:solidFill>
                <a:latin typeface="+mj-lt"/>
                <a:ea typeface="+mj-ea"/>
                <a:cs typeface="+mj-cs"/>
              </a:defRPr>
            </a:lvl1pPr>
            <a:lvl2pPr algn="ctr" rtl="0" fontAlgn="base">
              <a:spcBef>
                <a:spcPct val="0"/>
              </a:spcBef>
              <a:spcAft>
                <a:spcPct val="0"/>
              </a:spcAft>
              <a:defRPr lang="zh-CN" altLang="en-US" sz="2800" b="1">
                <a:solidFill>
                  <a:srgbClr val="CC0000"/>
                </a:solidFill>
                <a:latin typeface="Times New Roman" pitchFamily="18" charset="0"/>
                <a:ea typeface="宋体" pitchFamily="2" charset="-122"/>
              </a:defRPr>
            </a:lvl2pPr>
            <a:lvl3pPr algn="ctr" rtl="0" fontAlgn="base">
              <a:spcBef>
                <a:spcPct val="0"/>
              </a:spcBef>
              <a:spcAft>
                <a:spcPct val="0"/>
              </a:spcAft>
              <a:defRPr lang="zh-CN" altLang="en-US" sz="2800" b="1">
                <a:solidFill>
                  <a:srgbClr val="CC0000"/>
                </a:solidFill>
                <a:latin typeface="Times New Roman" pitchFamily="18" charset="0"/>
                <a:ea typeface="宋体" pitchFamily="2" charset="-122"/>
              </a:defRPr>
            </a:lvl3pPr>
            <a:lvl4pPr algn="ctr" rtl="0" fontAlgn="base">
              <a:spcBef>
                <a:spcPct val="0"/>
              </a:spcBef>
              <a:spcAft>
                <a:spcPct val="0"/>
              </a:spcAft>
              <a:defRPr lang="zh-CN" altLang="en-US" sz="2800" b="1">
                <a:solidFill>
                  <a:srgbClr val="CC0000"/>
                </a:solidFill>
                <a:latin typeface="Times New Roman" pitchFamily="18" charset="0"/>
                <a:ea typeface="宋体" pitchFamily="2" charset="-122"/>
              </a:defRPr>
            </a:lvl4pPr>
            <a:lvl5pPr algn="ctr" rtl="0" fontAlgn="base">
              <a:spcBef>
                <a:spcPct val="0"/>
              </a:spcBef>
              <a:spcAft>
                <a:spcPct val="0"/>
              </a:spcAft>
              <a:defRPr lang="zh-CN" altLang="en-US" sz="2800" b="1">
                <a:solidFill>
                  <a:srgbClr val="CC0000"/>
                </a:solidFill>
                <a:latin typeface="Times New Roman" pitchFamily="18" charset="0"/>
                <a:ea typeface="宋体" pitchFamily="2" charset="-122"/>
              </a:defRPr>
            </a:lvl5pPr>
            <a:lvl6pPr marL="457200" algn="ctr" rtl="0" fontAlgn="base">
              <a:spcBef>
                <a:spcPct val="0"/>
              </a:spcBef>
              <a:spcAft>
                <a:spcPct val="0"/>
              </a:spcAft>
              <a:defRPr lang="zh-CN" altLang="en-US" sz="2800" b="1">
                <a:solidFill>
                  <a:srgbClr val="CC0000"/>
                </a:solidFill>
                <a:latin typeface="Times New Roman" pitchFamily="18" charset="0"/>
                <a:ea typeface="宋体" pitchFamily="2" charset="-122"/>
              </a:defRPr>
            </a:lvl6pPr>
            <a:lvl7pPr marL="914400" algn="ctr" rtl="0" fontAlgn="base">
              <a:spcBef>
                <a:spcPct val="0"/>
              </a:spcBef>
              <a:spcAft>
                <a:spcPct val="0"/>
              </a:spcAft>
              <a:defRPr lang="zh-CN" altLang="en-US" sz="2800" b="1">
                <a:solidFill>
                  <a:srgbClr val="CC0000"/>
                </a:solidFill>
                <a:latin typeface="Times New Roman" pitchFamily="18" charset="0"/>
                <a:ea typeface="宋体" pitchFamily="2" charset="-122"/>
              </a:defRPr>
            </a:lvl7pPr>
            <a:lvl8pPr marL="1371600" algn="ctr" rtl="0" fontAlgn="base">
              <a:spcBef>
                <a:spcPct val="0"/>
              </a:spcBef>
              <a:spcAft>
                <a:spcPct val="0"/>
              </a:spcAft>
              <a:defRPr lang="zh-CN" altLang="en-US" sz="2800" b="1">
                <a:solidFill>
                  <a:srgbClr val="CC0000"/>
                </a:solidFill>
                <a:latin typeface="Times New Roman" pitchFamily="18" charset="0"/>
                <a:ea typeface="宋体" pitchFamily="2" charset="-122"/>
              </a:defRPr>
            </a:lvl8pPr>
            <a:lvl9pPr marL="1828800" algn="ctr" rtl="0" fontAlgn="base">
              <a:spcBef>
                <a:spcPct val="0"/>
              </a:spcBef>
              <a:spcAft>
                <a:spcPct val="0"/>
              </a:spcAft>
              <a:defRPr lang="zh-CN" altLang="en-US" sz="2800" b="1">
                <a:solidFill>
                  <a:srgbClr val="CC0000"/>
                </a:solidFill>
                <a:latin typeface="Times New Roman" pitchFamily="18" charset="0"/>
                <a:ea typeface="宋体" pitchFamily="2" charset="-122"/>
              </a:defRPr>
            </a:lvl9pPr>
          </a:lstStyle>
          <a:p>
            <a:pPr lvl="0"/>
            <a:r>
              <a:t>单击此处编辑母版标题样式</a:t>
            </a:r>
          </a:p>
        </p:txBody>
      </p:sp>
    </p:spTree>
  </p:cSld>
  <p:clrMap bg1="lt1" tx1="dk1" bg2="lt2" tx2="dk2" accent1="accent1" accent2="accent2" accent3="accent3" accent4="accent4" accent5="accent5" accent6="accent6" hlink="hlink" folHlink="folHlink"/>
  <p:sldLayoutIdLst>
    <p:sldLayoutId id="2147483701" r:id="rId1"/>
  </p:sldLayoutIdLst>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xStyles>
    <p:titleStyle>
      <a:lvl1pPr marL="0" indent="0" algn="ctr" defTabSz="914400" rtl="0" eaLnBrk="0" fontAlgn="base" hangingPunct="0">
        <a:lnSpc>
          <a:spcPct val="100000"/>
        </a:lnSpc>
        <a:spcBef>
          <a:spcPct val="0"/>
        </a:spcBef>
        <a:spcAft>
          <a:spcPct val="0"/>
        </a:spcAft>
        <a:buClrTx/>
        <a:buSzTx/>
        <a:buFontTx/>
        <a:buNone/>
        <a:defRPr kumimoji="0" sz="2800" b="1" i="0" u="none" kern="1200" baseline="0">
          <a:solidFill>
            <a:srgbClr val="CC0000"/>
          </a:solidFill>
          <a:latin typeface="+mj-lt"/>
          <a:ea typeface="+mj-ea"/>
          <a:cs typeface="+mj-cs"/>
        </a:defRPr>
      </a:lvl1pPr>
      <a:lvl2pPr algn="ctr" rtl="0" fontAlgn="base">
        <a:spcBef>
          <a:spcPct val="0"/>
        </a:spcBef>
        <a:spcAft>
          <a:spcPct val="0"/>
        </a:spcAft>
        <a:defRPr sz="2800" b="1">
          <a:solidFill>
            <a:srgbClr val="CC0000"/>
          </a:solidFill>
          <a:latin typeface="Times New Roman" pitchFamily="18" charset="0"/>
          <a:ea typeface="宋体" pitchFamily="2" charset="-122"/>
        </a:defRPr>
      </a:lvl2pPr>
      <a:lvl3pPr algn="ctr" rtl="0" fontAlgn="base">
        <a:spcBef>
          <a:spcPct val="0"/>
        </a:spcBef>
        <a:spcAft>
          <a:spcPct val="0"/>
        </a:spcAft>
        <a:defRPr sz="2800" b="1">
          <a:solidFill>
            <a:srgbClr val="CC0000"/>
          </a:solidFill>
          <a:latin typeface="Times New Roman" pitchFamily="18" charset="0"/>
          <a:ea typeface="宋体" pitchFamily="2" charset="-122"/>
        </a:defRPr>
      </a:lvl3pPr>
      <a:lvl4pPr algn="ctr" rtl="0" fontAlgn="base">
        <a:spcBef>
          <a:spcPct val="0"/>
        </a:spcBef>
        <a:spcAft>
          <a:spcPct val="0"/>
        </a:spcAft>
        <a:defRPr sz="2800" b="1">
          <a:solidFill>
            <a:srgbClr val="CC0000"/>
          </a:solidFill>
          <a:latin typeface="Times New Roman" pitchFamily="18" charset="0"/>
          <a:ea typeface="宋体" pitchFamily="2" charset="-122"/>
        </a:defRPr>
      </a:lvl4pPr>
      <a:lvl5pPr algn="ctr" rtl="0" fontAlgn="base">
        <a:spcBef>
          <a:spcPct val="0"/>
        </a:spcBef>
        <a:spcAft>
          <a:spcPct val="0"/>
        </a:spcAft>
        <a:defRPr sz="2800" b="1">
          <a:solidFill>
            <a:srgbClr val="CC0000"/>
          </a:solidFill>
          <a:latin typeface="Times New Roman" pitchFamily="18" charset="0"/>
          <a:ea typeface="宋体" pitchFamily="2" charset="-122"/>
        </a:defRPr>
      </a:lvl5pPr>
      <a:lvl6pPr marL="457200" algn="ctr" rtl="0" fontAlgn="base">
        <a:spcBef>
          <a:spcPct val="0"/>
        </a:spcBef>
        <a:spcAft>
          <a:spcPct val="0"/>
        </a:spcAft>
        <a:defRPr sz="2800" b="1">
          <a:solidFill>
            <a:srgbClr val="CC0000"/>
          </a:solidFill>
          <a:latin typeface="Times New Roman" pitchFamily="18" charset="0"/>
          <a:ea typeface="宋体" pitchFamily="2" charset="-122"/>
        </a:defRPr>
      </a:lvl6pPr>
      <a:lvl7pPr marL="914400" algn="ctr" rtl="0" fontAlgn="base">
        <a:spcBef>
          <a:spcPct val="0"/>
        </a:spcBef>
        <a:spcAft>
          <a:spcPct val="0"/>
        </a:spcAft>
        <a:defRPr sz="2800" b="1">
          <a:solidFill>
            <a:srgbClr val="CC0000"/>
          </a:solidFill>
          <a:latin typeface="Times New Roman" pitchFamily="18" charset="0"/>
          <a:ea typeface="宋体" pitchFamily="2" charset="-122"/>
        </a:defRPr>
      </a:lvl7pPr>
      <a:lvl8pPr marL="1371600" algn="ctr" rtl="0" fontAlgn="base">
        <a:spcBef>
          <a:spcPct val="0"/>
        </a:spcBef>
        <a:spcAft>
          <a:spcPct val="0"/>
        </a:spcAft>
        <a:defRPr sz="2800" b="1">
          <a:solidFill>
            <a:srgbClr val="CC0000"/>
          </a:solidFill>
          <a:latin typeface="Times New Roman" pitchFamily="18" charset="0"/>
          <a:ea typeface="宋体" pitchFamily="2" charset="-122"/>
        </a:defRPr>
      </a:lvl8pPr>
      <a:lvl9pPr marL="1828800" algn="ctr" rtl="0" fontAlgn="base">
        <a:spcBef>
          <a:spcPct val="0"/>
        </a:spcBef>
        <a:spcAft>
          <a:spcPct val="0"/>
        </a:spcAft>
        <a:defRPr sz="2800" b="1">
          <a:solidFill>
            <a:srgbClr val="CC0000"/>
          </a:solidFill>
          <a:latin typeface="Times New Roman" pitchFamily="18" charset="0"/>
          <a:ea typeface="宋体" pitchFamily="2" charset="-122"/>
        </a:defRPr>
      </a:lvl9pPr>
    </p:titleStyle>
    <p:body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9pPr>
    </p:bodyStyle>
    <p:otherStyle>
      <a:lvl1pPr marL="0" lvl="0" indent="0" algn="l" defTabSz="914400" rtl="0" eaLnBrk="0" fontAlgn="base" latinLnBrk="0" hangingPunct="0">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lvl="1"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2pPr>
      <a:lvl3pPr marL="914400" lvl="2"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3pPr>
      <a:lvl4pPr marL="1371600" lvl="3"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4pPr>
      <a:lvl5pPr marL="1828800" lvl="4"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
        <p:nvSpPr>
          <p:cNvPr id="10242" name="文本占位符 1025"/>
          <p:cNvSpPr>
            <a:spLocks noGrp="1"/>
          </p:cNvSpPr>
          <p:nvPr>
            <p:ph type="body" idx="4294967295"/>
          </p:nvPr>
        </p:nvSpPr>
        <p:spPr>
          <a:xfrm>
            <a:off x="334962" y="665162"/>
            <a:ext cx="11520488" cy="690562"/>
          </a:xfrm>
          <a:prstGeom prst="rect">
            <a:avLst/>
          </a:prstGeom>
          <a:noFill/>
          <a:ln>
            <a:noFill/>
            <a:miter lim="800000"/>
          </a:ln>
        </p:spPr>
        <p:txBody>
          <a:bodyPr>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a:r>
              <a:t>单击此处编辑母版文本样式</a:t>
            </a:r>
          </a:p>
        </p:txBody>
      </p:sp>
      <p:sp>
        <p:nvSpPr>
          <p:cNvPr id="10243" name="标题 1057"/>
          <p:cNvSpPr>
            <a:spLocks noGrp="1"/>
          </p:cNvSpPr>
          <p:nvPr>
            <p:ph type="title" idx="4294967295"/>
          </p:nvPr>
        </p:nvSpPr>
        <p:spPr>
          <a:xfrm>
            <a:off x="609600" y="2205038"/>
            <a:ext cx="10971212" cy="1143000"/>
          </a:xfrm>
          <a:prstGeom prst="rect">
            <a:avLst/>
          </a:prstGeom>
          <a:noFill/>
          <a:ln>
            <a:noFill/>
            <a:miter lim="800000"/>
          </a:ln>
        </p:spPr>
        <p:txBody>
          <a:bodyPr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2800" b="1" i="0" u="none" kern="1200" baseline="0">
                <a:solidFill>
                  <a:srgbClr val="CC0000"/>
                </a:solidFill>
                <a:latin typeface="+mj-lt"/>
                <a:ea typeface="+mj-ea"/>
                <a:cs typeface="+mj-cs"/>
              </a:defRPr>
            </a:lvl1pPr>
            <a:lvl2pPr algn="ctr" rtl="0" fontAlgn="base">
              <a:spcBef>
                <a:spcPct val="0"/>
              </a:spcBef>
              <a:spcAft>
                <a:spcPct val="0"/>
              </a:spcAft>
              <a:defRPr lang="zh-CN" altLang="en-US" sz="2800" b="1">
                <a:solidFill>
                  <a:srgbClr val="CC0000"/>
                </a:solidFill>
                <a:latin typeface="Times New Roman" pitchFamily="18" charset="0"/>
                <a:ea typeface="宋体" pitchFamily="2" charset="-122"/>
              </a:defRPr>
            </a:lvl2pPr>
            <a:lvl3pPr algn="ctr" rtl="0" fontAlgn="base">
              <a:spcBef>
                <a:spcPct val="0"/>
              </a:spcBef>
              <a:spcAft>
                <a:spcPct val="0"/>
              </a:spcAft>
              <a:defRPr lang="zh-CN" altLang="en-US" sz="2800" b="1">
                <a:solidFill>
                  <a:srgbClr val="CC0000"/>
                </a:solidFill>
                <a:latin typeface="Times New Roman" pitchFamily="18" charset="0"/>
                <a:ea typeface="宋体" pitchFamily="2" charset="-122"/>
              </a:defRPr>
            </a:lvl3pPr>
            <a:lvl4pPr algn="ctr" rtl="0" fontAlgn="base">
              <a:spcBef>
                <a:spcPct val="0"/>
              </a:spcBef>
              <a:spcAft>
                <a:spcPct val="0"/>
              </a:spcAft>
              <a:defRPr lang="zh-CN" altLang="en-US" sz="2800" b="1">
                <a:solidFill>
                  <a:srgbClr val="CC0000"/>
                </a:solidFill>
                <a:latin typeface="Times New Roman" pitchFamily="18" charset="0"/>
                <a:ea typeface="宋体" pitchFamily="2" charset="-122"/>
              </a:defRPr>
            </a:lvl4pPr>
            <a:lvl5pPr algn="ctr" rtl="0" fontAlgn="base">
              <a:spcBef>
                <a:spcPct val="0"/>
              </a:spcBef>
              <a:spcAft>
                <a:spcPct val="0"/>
              </a:spcAft>
              <a:defRPr lang="zh-CN" altLang="en-US" sz="2800" b="1">
                <a:solidFill>
                  <a:srgbClr val="CC0000"/>
                </a:solidFill>
                <a:latin typeface="Times New Roman" pitchFamily="18" charset="0"/>
                <a:ea typeface="宋体" pitchFamily="2" charset="-122"/>
              </a:defRPr>
            </a:lvl5pPr>
            <a:lvl6pPr marL="457200" algn="ctr" rtl="0" fontAlgn="base">
              <a:spcBef>
                <a:spcPct val="0"/>
              </a:spcBef>
              <a:spcAft>
                <a:spcPct val="0"/>
              </a:spcAft>
              <a:defRPr lang="zh-CN" altLang="en-US" sz="2800" b="1">
                <a:solidFill>
                  <a:srgbClr val="CC0000"/>
                </a:solidFill>
                <a:latin typeface="Times New Roman" pitchFamily="18" charset="0"/>
                <a:ea typeface="宋体" pitchFamily="2" charset="-122"/>
              </a:defRPr>
            </a:lvl6pPr>
            <a:lvl7pPr marL="914400" algn="ctr" rtl="0" fontAlgn="base">
              <a:spcBef>
                <a:spcPct val="0"/>
              </a:spcBef>
              <a:spcAft>
                <a:spcPct val="0"/>
              </a:spcAft>
              <a:defRPr lang="zh-CN" altLang="en-US" sz="2800" b="1">
                <a:solidFill>
                  <a:srgbClr val="CC0000"/>
                </a:solidFill>
                <a:latin typeface="Times New Roman" pitchFamily="18" charset="0"/>
                <a:ea typeface="宋体" pitchFamily="2" charset="-122"/>
              </a:defRPr>
            </a:lvl7pPr>
            <a:lvl8pPr marL="1371600" algn="ctr" rtl="0" fontAlgn="base">
              <a:spcBef>
                <a:spcPct val="0"/>
              </a:spcBef>
              <a:spcAft>
                <a:spcPct val="0"/>
              </a:spcAft>
              <a:defRPr lang="zh-CN" altLang="en-US" sz="2800" b="1">
                <a:solidFill>
                  <a:srgbClr val="CC0000"/>
                </a:solidFill>
                <a:latin typeface="Times New Roman" pitchFamily="18" charset="0"/>
                <a:ea typeface="宋体" pitchFamily="2" charset="-122"/>
              </a:defRPr>
            </a:lvl8pPr>
            <a:lvl9pPr marL="1828800" algn="ctr" rtl="0" fontAlgn="base">
              <a:spcBef>
                <a:spcPct val="0"/>
              </a:spcBef>
              <a:spcAft>
                <a:spcPct val="0"/>
              </a:spcAft>
              <a:defRPr lang="zh-CN" altLang="en-US" sz="2800" b="1">
                <a:solidFill>
                  <a:srgbClr val="CC0000"/>
                </a:solidFill>
                <a:latin typeface="Times New Roman" pitchFamily="18" charset="0"/>
                <a:ea typeface="宋体" pitchFamily="2" charset="-122"/>
              </a:defRPr>
            </a:lvl9pPr>
          </a:lstStyle>
          <a:p>
            <a:pPr lvl="0"/>
            <a:r>
              <a:t>单击此处编辑母版标题样式</a:t>
            </a:r>
          </a:p>
        </p:txBody>
      </p:sp>
    </p:spTree>
  </p:cSld>
  <p:clrMap bg1="lt1" tx1="dk1" bg2="lt2" tx2="dk2" accent1="accent1" accent2="accent2" accent3="accent3" accent4="accent4" accent5="accent5" accent6="accent6" hlink="hlink" folHlink="folHlink"/>
  <p:sldLayoutIdLst>
    <p:sldLayoutId id="2147483702" r:id="rId1"/>
  </p:sldLayoutIdLst>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xStyles>
    <p:titleStyle>
      <a:lvl1pPr marL="0" indent="0" algn="ctr" defTabSz="914400" rtl="0" eaLnBrk="0" fontAlgn="base" hangingPunct="0">
        <a:lnSpc>
          <a:spcPct val="100000"/>
        </a:lnSpc>
        <a:spcBef>
          <a:spcPct val="0"/>
        </a:spcBef>
        <a:spcAft>
          <a:spcPct val="0"/>
        </a:spcAft>
        <a:buClrTx/>
        <a:buSzTx/>
        <a:buFontTx/>
        <a:buNone/>
        <a:defRPr kumimoji="0" sz="2800" b="1" i="0" u="none" kern="1200" baseline="0">
          <a:solidFill>
            <a:srgbClr val="CC0000"/>
          </a:solidFill>
          <a:latin typeface="+mj-lt"/>
          <a:ea typeface="+mj-ea"/>
          <a:cs typeface="+mj-cs"/>
        </a:defRPr>
      </a:lvl1pPr>
      <a:lvl2pPr algn="ctr" rtl="0" fontAlgn="base">
        <a:spcBef>
          <a:spcPct val="0"/>
        </a:spcBef>
        <a:spcAft>
          <a:spcPct val="0"/>
        </a:spcAft>
        <a:defRPr sz="2800" b="1">
          <a:solidFill>
            <a:srgbClr val="CC0000"/>
          </a:solidFill>
          <a:latin typeface="Times New Roman" pitchFamily="18" charset="0"/>
          <a:ea typeface="宋体" pitchFamily="2" charset="-122"/>
        </a:defRPr>
      </a:lvl2pPr>
      <a:lvl3pPr algn="ctr" rtl="0" fontAlgn="base">
        <a:spcBef>
          <a:spcPct val="0"/>
        </a:spcBef>
        <a:spcAft>
          <a:spcPct val="0"/>
        </a:spcAft>
        <a:defRPr sz="2800" b="1">
          <a:solidFill>
            <a:srgbClr val="CC0000"/>
          </a:solidFill>
          <a:latin typeface="Times New Roman" pitchFamily="18" charset="0"/>
          <a:ea typeface="宋体" pitchFamily="2" charset="-122"/>
        </a:defRPr>
      </a:lvl3pPr>
      <a:lvl4pPr algn="ctr" rtl="0" fontAlgn="base">
        <a:spcBef>
          <a:spcPct val="0"/>
        </a:spcBef>
        <a:spcAft>
          <a:spcPct val="0"/>
        </a:spcAft>
        <a:defRPr sz="2800" b="1">
          <a:solidFill>
            <a:srgbClr val="CC0000"/>
          </a:solidFill>
          <a:latin typeface="Times New Roman" pitchFamily="18" charset="0"/>
          <a:ea typeface="宋体" pitchFamily="2" charset="-122"/>
        </a:defRPr>
      </a:lvl4pPr>
      <a:lvl5pPr algn="ctr" rtl="0" fontAlgn="base">
        <a:spcBef>
          <a:spcPct val="0"/>
        </a:spcBef>
        <a:spcAft>
          <a:spcPct val="0"/>
        </a:spcAft>
        <a:defRPr sz="2800" b="1">
          <a:solidFill>
            <a:srgbClr val="CC0000"/>
          </a:solidFill>
          <a:latin typeface="Times New Roman" pitchFamily="18" charset="0"/>
          <a:ea typeface="宋体" pitchFamily="2" charset="-122"/>
        </a:defRPr>
      </a:lvl5pPr>
      <a:lvl6pPr marL="457200" algn="ctr" rtl="0" fontAlgn="base">
        <a:spcBef>
          <a:spcPct val="0"/>
        </a:spcBef>
        <a:spcAft>
          <a:spcPct val="0"/>
        </a:spcAft>
        <a:defRPr sz="2800" b="1">
          <a:solidFill>
            <a:srgbClr val="CC0000"/>
          </a:solidFill>
          <a:latin typeface="Times New Roman" pitchFamily="18" charset="0"/>
          <a:ea typeface="宋体" pitchFamily="2" charset="-122"/>
        </a:defRPr>
      </a:lvl6pPr>
      <a:lvl7pPr marL="914400" algn="ctr" rtl="0" fontAlgn="base">
        <a:spcBef>
          <a:spcPct val="0"/>
        </a:spcBef>
        <a:spcAft>
          <a:spcPct val="0"/>
        </a:spcAft>
        <a:defRPr sz="2800" b="1">
          <a:solidFill>
            <a:srgbClr val="CC0000"/>
          </a:solidFill>
          <a:latin typeface="Times New Roman" pitchFamily="18" charset="0"/>
          <a:ea typeface="宋体" pitchFamily="2" charset="-122"/>
        </a:defRPr>
      </a:lvl7pPr>
      <a:lvl8pPr marL="1371600" algn="ctr" rtl="0" fontAlgn="base">
        <a:spcBef>
          <a:spcPct val="0"/>
        </a:spcBef>
        <a:spcAft>
          <a:spcPct val="0"/>
        </a:spcAft>
        <a:defRPr sz="2800" b="1">
          <a:solidFill>
            <a:srgbClr val="CC0000"/>
          </a:solidFill>
          <a:latin typeface="Times New Roman" pitchFamily="18" charset="0"/>
          <a:ea typeface="宋体" pitchFamily="2" charset="-122"/>
        </a:defRPr>
      </a:lvl8pPr>
      <a:lvl9pPr marL="1828800" algn="ctr" rtl="0" fontAlgn="base">
        <a:spcBef>
          <a:spcPct val="0"/>
        </a:spcBef>
        <a:spcAft>
          <a:spcPct val="0"/>
        </a:spcAft>
        <a:defRPr sz="2800" b="1">
          <a:solidFill>
            <a:srgbClr val="CC0000"/>
          </a:solidFill>
          <a:latin typeface="Times New Roman" pitchFamily="18" charset="0"/>
          <a:ea typeface="宋体" pitchFamily="2" charset="-122"/>
        </a:defRPr>
      </a:lvl9pPr>
    </p:titleStyle>
    <p:body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9pPr>
    </p:bodyStyle>
    <p:otherStyle>
      <a:lvl1pPr marL="0" lvl="0" indent="0" algn="l" defTabSz="914400" rtl="0" eaLnBrk="0" fontAlgn="base" latinLnBrk="0" hangingPunct="0">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lvl="1"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2pPr>
      <a:lvl3pPr marL="914400" lvl="2"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3pPr>
      <a:lvl4pPr marL="1371600" lvl="3"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4pPr>
      <a:lvl5pPr marL="1828800" lvl="4"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
        <p:nvSpPr>
          <p:cNvPr id="11266" name="文本占位符 1025"/>
          <p:cNvSpPr>
            <a:spLocks noGrp="1"/>
          </p:cNvSpPr>
          <p:nvPr>
            <p:ph type="body" idx="4294967295"/>
          </p:nvPr>
        </p:nvSpPr>
        <p:spPr>
          <a:xfrm>
            <a:off x="334962" y="665162"/>
            <a:ext cx="11520488" cy="690562"/>
          </a:xfrm>
          <a:prstGeom prst="rect">
            <a:avLst/>
          </a:prstGeom>
          <a:noFill/>
          <a:ln>
            <a:noFill/>
            <a:miter lim="800000"/>
          </a:ln>
        </p:spPr>
        <p:txBody>
          <a:bodyPr>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a:r>
              <a:t>单击此处编辑母版文本样式</a:t>
            </a:r>
          </a:p>
        </p:txBody>
      </p:sp>
      <p:sp>
        <p:nvSpPr>
          <p:cNvPr id="11267" name="标题 1057"/>
          <p:cNvSpPr>
            <a:spLocks noGrp="1"/>
          </p:cNvSpPr>
          <p:nvPr>
            <p:ph type="title" idx="4294967295"/>
          </p:nvPr>
        </p:nvSpPr>
        <p:spPr>
          <a:xfrm>
            <a:off x="609600" y="2205038"/>
            <a:ext cx="10971212" cy="1143000"/>
          </a:xfrm>
          <a:prstGeom prst="rect">
            <a:avLst/>
          </a:prstGeom>
          <a:noFill/>
          <a:ln>
            <a:noFill/>
            <a:miter lim="800000"/>
          </a:ln>
        </p:spPr>
        <p:txBody>
          <a:bodyPr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2800" b="1" i="0" u="none" kern="1200" baseline="0">
                <a:solidFill>
                  <a:srgbClr val="CC0000"/>
                </a:solidFill>
                <a:latin typeface="+mj-lt"/>
                <a:ea typeface="+mj-ea"/>
                <a:cs typeface="+mj-cs"/>
              </a:defRPr>
            </a:lvl1pPr>
            <a:lvl2pPr algn="ctr" rtl="0" fontAlgn="base">
              <a:spcBef>
                <a:spcPct val="0"/>
              </a:spcBef>
              <a:spcAft>
                <a:spcPct val="0"/>
              </a:spcAft>
              <a:defRPr lang="zh-CN" altLang="en-US" sz="2800" b="1">
                <a:solidFill>
                  <a:srgbClr val="CC0000"/>
                </a:solidFill>
                <a:latin typeface="Times New Roman" pitchFamily="18" charset="0"/>
                <a:ea typeface="宋体" pitchFamily="2" charset="-122"/>
              </a:defRPr>
            </a:lvl2pPr>
            <a:lvl3pPr algn="ctr" rtl="0" fontAlgn="base">
              <a:spcBef>
                <a:spcPct val="0"/>
              </a:spcBef>
              <a:spcAft>
                <a:spcPct val="0"/>
              </a:spcAft>
              <a:defRPr lang="zh-CN" altLang="en-US" sz="2800" b="1">
                <a:solidFill>
                  <a:srgbClr val="CC0000"/>
                </a:solidFill>
                <a:latin typeface="Times New Roman" pitchFamily="18" charset="0"/>
                <a:ea typeface="宋体" pitchFamily="2" charset="-122"/>
              </a:defRPr>
            </a:lvl3pPr>
            <a:lvl4pPr algn="ctr" rtl="0" fontAlgn="base">
              <a:spcBef>
                <a:spcPct val="0"/>
              </a:spcBef>
              <a:spcAft>
                <a:spcPct val="0"/>
              </a:spcAft>
              <a:defRPr lang="zh-CN" altLang="en-US" sz="2800" b="1">
                <a:solidFill>
                  <a:srgbClr val="CC0000"/>
                </a:solidFill>
                <a:latin typeface="Times New Roman" pitchFamily="18" charset="0"/>
                <a:ea typeface="宋体" pitchFamily="2" charset="-122"/>
              </a:defRPr>
            </a:lvl4pPr>
            <a:lvl5pPr algn="ctr" rtl="0" fontAlgn="base">
              <a:spcBef>
                <a:spcPct val="0"/>
              </a:spcBef>
              <a:spcAft>
                <a:spcPct val="0"/>
              </a:spcAft>
              <a:defRPr lang="zh-CN" altLang="en-US" sz="2800" b="1">
                <a:solidFill>
                  <a:srgbClr val="CC0000"/>
                </a:solidFill>
                <a:latin typeface="Times New Roman" pitchFamily="18" charset="0"/>
                <a:ea typeface="宋体" pitchFamily="2" charset="-122"/>
              </a:defRPr>
            </a:lvl5pPr>
            <a:lvl6pPr marL="457200" algn="ctr" rtl="0" fontAlgn="base">
              <a:spcBef>
                <a:spcPct val="0"/>
              </a:spcBef>
              <a:spcAft>
                <a:spcPct val="0"/>
              </a:spcAft>
              <a:defRPr lang="zh-CN" altLang="en-US" sz="2800" b="1">
                <a:solidFill>
                  <a:srgbClr val="CC0000"/>
                </a:solidFill>
                <a:latin typeface="Times New Roman" pitchFamily="18" charset="0"/>
                <a:ea typeface="宋体" pitchFamily="2" charset="-122"/>
              </a:defRPr>
            </a:lvl6pPr>
            <a:lvl7pPr marL="914400" algn="ctr" rtl="0" fontAlgn="base">
              <a:spcBef>
                <a:spcPct val="0"/>
              </a:spcBef>
              <a:spcAft>
                <a:spcPct val="0"/>
              </a:spcAft>
              <a:defRPr lang="zh-CN" altLang="en-US" sz="2800" b="1">
                <a:solidFill>
                  <a:srgbClr val="CC0000"/>
                </a:solidFill>
                <a:latin typeface="Times New Roman" pitchFamily="18" charset="0"/>
                <a:ea typeface="宋体" pitchFamily="2" charset="-122"/>
              </a:defRPr>
            </a:lvl7pPr>
            <a:lvl8pPr marL="1371600" algn="ctr" rtl="0" fontAlgn="base">
              <a:spcBef>
                <a:spcPct val="0"/>
              </a:spcBef>
              <a:spcAft>
                <a:spcPct val="0"/>
              </a:spcAft>
              <a:defRPr lang="zh-CN" altLang="en-US" sz="2800" b="1">
                <a:solidFill>
                  <a:srgbClr val="CC0000"/>
                </a:solidFill>
                <a:latin typeface="Times New Roman" pitchFamily="18" charset="0"/>
                <a:ea typeface="宋体" pitchFamily="2" charset="-122"/>
              </a:defRPr>
            </a:lvl8pPr>
            <a:lvl9pPr marL="1828800" algn="ctr" rtl="0" fontAlgn="base">
              <a:spcBef>
                <a:spcPct val="0"/>
              </a:spcBef>
              <a:spcAft>
                <a:spcPct val="0"/>
              </a:spcAft>
              <a:defRPr lang="zh-CN" altLang="en-US" sz="2800" b="1">
                <a:solidFill>
                  <a:srgbClr val="CC0000"/>
                </a:solidFill>
                <a:latin typeface="Times New Roman" pitchFamily="18" charset="0"/>
                <a:ea typeface="宋体" pitchFamily="2" charset="-122"/>
              </a:defRPr>
            </a:lvl9pPr>
          </a:lstStyle>
          <a:p>
            <a:pPr lvl="0"/>
            <a:r>
              <a:t>单击此处编辑母版标题样式</a:t>
            </a:r>
          </a:p>
        </p:txBody>
      </p:sp>
    </p:spTree>
  </p:cSld>
  <p:clrMap bg1="lt1" tx1="dk1" bg2="lt2" tx2="dk2" accent1="accent1" accent2="accent2" accent3="accent3" accent4="accent4" accent5="accent5" accent6="accent6" hlink="hlink" folHlink="folHlink"/>
  <p:sldLayoutIdLst>
    <p:sldLayoutId id="2147483703" r:id="rId1"/>
  </p:sldLayoutIdLst>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xStyles>
    <p:titleStyle>
      <a:lvl1pPr marL="0" indent="0" algn="ctr" defTabSz="914400" rtl="0" eaLnBrk="0" fontAlgn="base" hangingPunct="0">
        <a:lnSpc>
          <a:spcPct val="100000"/>
        </a:lnSpc>
        <a:spcBef>
          <a:spcPct val="0"/>
        </a:spcBef>
        <a:spcAft>
          <a:spcPct val="0"/>
        </a:spcAft>
        <a:buClrTx/>
        <a:buSzTx/>
        <a:buFontTx/>
        <a:buNone/>
        <a:defRPr kumimoji="0" sz="2800" b="1" i="0" u="none" kern="1200" baseline="0">
          <a:solidFill>
            <a:srgbClr val="CC0000"/>
          </a:solidFill>
          <a:latin typeface="+mj-lt"/>
          <a:ea typeface="+mj-ea"/>
          <a:cs typeface="+mj-cs"/>
        </a:defRPr>
      </a:lvl1pPr>
      <a:lvl2pPr algn="ctr" rtl="0" fontAlgn="base">
        <a:spcBef>
          <a:spcPct val="0"/>
        </a:spcBef>
        <a:spcAft>
          <a:spcPct val="0"/>
        </a:spcAft>
        <a:defRPr sz="2800" b="1">
          <a:solidFill>
            <a:srgbClr val="CC0000"/>
          </a:solidFill>
          <a:latin typeface="Times New Roman" pitchFamily="18" charset="0"/>
          <a:ea typeface="宋体" pitchFamily="2" charset="-122"/>
        </a:defRPr>
      </a:lvl2pPr>
      <a:lvl3pPr algn="ctr" rtl="0" fontAlgn="base">
        <a:spcBef>
          <a:spcPct val="0"/>
        </a:spcBef>
        <a:spcAft>
          <a:spcPct val="0"/>
        </a:spcAft>
        <a:defRPr sz="2800" b="1">
          <a:solidFill>
            <a:srgbClr val="CC0000"/>
          </a:solidFill>
          <a:latin typeface="Times New Roman" pitchFamily="18" charset="0"/>
          <a:ea typeface="宋体" pitchFamily="2" charset="-122"/>
        </a:defRPr>
      </a:lvl3pPr>
      <a:lvl4pPr algn="ctr" rtl="0" fontAlgn="base">
        <a:spcBef>
          <a:spcPct val="0"/>
        </a:spcBef>
        <a:spcAft>
          <a:spcPct val="0"/>
        </a:spcAft>
        <a:defRPr sz="2800" b="1">
          <a:solidFill>
            <a:srgbClr val="CC0000"/>
          </a:solidFill>
          <a:latin typeface="Times New Roman" pitchFamily="18" charset="0"/>
          <a:ea typeface="宋体" pitchFamily="2" charset="-122"/>
        </a:defRPr>
      </a:lvl4pPr>
      <a:lvl5pPr algn="ctr" rtl="0" fontAlgn="base">
        <a:spcBef>
          <a:spcPct val="0"/>
        </a:spcBef>
        <a:spcAft>
          <a:spcPct val="0"/>
        </a:spcAft>
        <a:defRPr sz="2800" b="1">
          <a:solidFill>
            <a:srgbClr val="CC0000"/>
          </a:solidFill>
          <a:latin typeface="Times New Roman" pitchFamily="18" charset="0"/>
          <a:ea typeface="宋体" pitchFamily="2" charset="-122"/>
        </a:defRPr>
      </a:lvl5pPr>
      <a:lvl6pPr marL="457200" algn="ctr" rtl="0" fontAlgn="base">
        <a:spcBef>
          <a:spcPct val="0"/>
        </a:spcBef>
        <a:spcAft>
          <a:spcPct val="0"/>
        </a:spcAft>
        <a:defRPr sz="2800" b="1">
          <a:solidFill>
            <a:srgbClr val="CC0000"/>
          </a:solidFill>
          <a:latin typeface="Times New Roman" pitchFamily="18" charset="0"/>
          <a:ea typeface="宋体" pitchFamily="2" charset="-122"/>
        </a:defRPr>
      </a:lvl6pPr>
      <a:lvl7pPr marL="914400" algn="ctr" rtl="0" fontAlgn="base">
        <a:spcBef>
          <a:spcPct val="0"/>
        </a:spcBef>
        <a:spcAft>
          <a:spcPct val="0"/>
        </a:spcAft>
        <a:defRPr sz="2800" b="1">
          <a:solidFill>
            <a:srgbClr val="CC0000"/>
          </a:solidFill>
          <a:latin typeface="Times New Roman" pitchFamily="18" charset="0"/>
          <a:ea typeface="宋体" pitchFamily="2" charset="-122"/>
        </a:defRPr>
      </a:lvl7pPr>
      <a:lvl8pPr marL="1371600" algn="ctr" rtl="0" fontAlgn="base">
        <a:spcBef>
          <a:spcPct val="0"/>
        </a:spcBef>
        <a:spcAft>
          <a:spcPct val="0"/>
        </a:spcAft>
        <a:defRPr sz="2800" b="1">
          <a:solidFill>
            <a:srgbClr val="CC0000"/>
          </a:solidFill>
          <a:latin typeface="Times New Roman" pitchFamily="18" charset="0"/>
          <a:ea typeface="宋体" pitchFamily="2" charset="-122"/>
        </a:defRPr>
      </a:lvl8pPr>
      <a:lvl9pPr marL="1828800" algn="ctr" rtl="0" fontAlgn="base">
        <a:spcBef>
          <a:spcPct val="0"/>
        </a:spcBef>
        <a:spcAft>
          <a:spcPct val="0"/>
        </a:spcAft>
        <a:defRPr sz="2800" b="1">
          <a:solidFill>
            <a:srgbClr val="CC0000"/>
          </a:solidFill>
          <a:latin typeface="Times New Roman" pitchFamily="18" charset="0"/>
          <a:ea typeface="宋体" pitchFamily="2" charset="-122"/>
        </a:defRPr>
      </a:lvl9pPr>
    </p:titleStyle>
    <p:body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9pPr>
    </p:bodyStyle>
    <p:otherStyle>
      <a:lvl1pPr marL="0" lvl="0" indent="0" algn="l" defTabSz="914400" rtl="0" eaLnBrk="0" fontAlgn="base" latinLnBrk="0" hangingPunct="0">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lvl="1"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2pPr>
      <a:lvl3pPr marL="914400" lvl="2"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3pPr>
      <a:lvl4pPr marL="1371600" lvl="3"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4pPr>
      <a:lvl5pPr marL="1828800" lvl="4"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
        <p:nvSpPr>
          <p:cNvPr id="12290" name="文本占位符 1025"/>
          <p:cNvSpPr>
            <a:spLocks noGrp="1"/>
          </p:cNvSpPr>
          <p:nvPr>
            <p:ph type="body" idx="4294967295"/>
          </p:nvPr>
        </p:nvSpPr>
        <p:spPr>
          <a:xfrm>
            <a:off x="334962" y="665162"/>
            <a:ext cx="11520488" cy="690562"/>
          </a:xfrm>
          <a:prstGeom prst="rect">
            <a:avLst/>
          </a:prstGeom>
          <a:noFill/>
          <a:ln>
            <a:noFill/>
            <a:miter lim="800000"/>
          </a:ln>
        </p:spPr>
        <p:txBody>
          <a:bodyPr>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a:r>
              <a:t>单击此处编辑母版文本样式</a:t>
            </a:r>
          </a:p>
        </p:txBody>
      </p:sp>
      <p:sp>
        <p:nvSpPr>
          <p:cNvPr id="12291" name="标题 1057"/>
          <p:cNvSpPr>
            <a:spLocks noGrp="1"/>
          </p:cNvSpPr>
          <p:nvPr>
            <p:ph type="title" idx="4294967295"/>
          </p:nvPr>
        </p:nvSpPr>
        <p:spPr>
          <a:xfrm>
            <a:off x="609600" y="2205038"/>
            <a:ext cx="10971212" cy="1143000"/>
          </a:xfrm>
          <a:prstGeom prst="rect">
            <a:avLst/>
          </a:prstGeom>
          <a:noFill/>
          <a:ln>
            <a:noFill/>
            <a:miter lim="800000"/>
          </a:ln>
        </p:spPr>
        <p:txBody>
          <a:bodyPr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2800" b="1" i="0" u="none" kern="1200" baseline="0">
                <a:solidFill>
                  <a:srgbClr val="CC0000"/>
                </a:solidFill>
                <a:latin typeface="+mj-lt"/>
                <a:ea typeface="+mj-ea"/>
                <a:cs typeface="+mj-cs"/>
              </a:defRPr>
            </a:lvl1pPr>
            <a:lvl2pPr algn="ctr" rtl="0" fontAlgn="base">
              <a:spcBef>
                <a:spcPct val="0"/>
              </a:spcBef>
              <a:spcAft>
                <a:spcPct val="0"/>
              </a:spcAft>
              <a:defRPr lang="zh-CN" altLang="en-US" sz="2800" b="1">
                <a:solidFill>
                  <a:srgbClr val="CC0000"/>
                </a:solidFill>
                <a:latin typeface="Times New Roman" pitchFamily="18" charset="0"/>
                <a:ea typeface="宋体" pitchFamily="2" charset="-122"/>
              </a:defRPr>
            </a:lvl2pPr>
            <a:lvl3pPr algn="ctr" rtl="0" fontAlgn="base">
              <a:spcBef>
                <a:spcPct val="0"/>
              </a:spcBef>
              <a:spcAft>
                <a:spcPct val="0"/>
              </a:spcAft>
              <a:defRPr lang="zh-CN" altLang="en-US" sz="2800" b="1">
                <a:solidFill>
                  <a:srgbClr val="CC0000"/>
                </a:solidFill>
                <a:latin typeface="Times New Roman" pitchFamily="18" charset="0"/>
                <a:ea typeface="宋体" pitchFamily="2" charset="-122"/>
              </a:defRPr>
            </a:lvl3pPr>
            <a:lvl4pPr algn="ctr" rtl="0" fontAlgn="base">
              <a:spcBef>
                <a:spcPct val="0"/>
              </a:spcBef>
              <a:spcAft>
                <a:spcPct val="0"/>
              </a:spcAft>
              <a:defRPr lang="zh-CN" altLang="en-US" sz="2800" b="1">
                <a:solidFill>
                  <a:srgbClr val="CC0000"/>
                </a:solidFill>
                <a:latin typeface="Times New Roman" pitchFamily="18" charset="0"/>
                <a:ea typeface="宋体" pitchFamily="2" charset="-122"/>
              </a:defRPr>
            </a:lvl4pPr>
            <a:lvl5pPr algn="ctr" rtl="0" fontAlgn="base">
              <a:spcBef>
                <a:spcPct val="0"/>
              </a:spcBef>
              <a:spcAft>
                <a:spcPct val="0"/>
              </a:spcAft>
              <a:defRPr lang="zh-CN" altLang="en-US" sz="2800" b="1">
                <a:solidFill>
                  <a:srgbClr val="CC0000"/>
                </a:solidFill>
                <a:latin typeface="Times New Roman" pitchFamily="18" charset="0"/>
                <a:ea typeface="宋体" pitchFamily="2" charset="-122"/>
              </a:defRPr>
            </a:lvl5pPr>
            <a:lvl6pPr marL="457200" algn="ctr" rtl="0" fontAlgn="base">
              <a:spcBef>
                <a:spcPct val="0"/>
              </a:spcBef>
              <a:spcAft>
                <a:spcPct val="0"/>
              </a:spcAft>
              <a:defRPr lang="zh-CN" altLang="en-US" sz="2800" b="1">
                <a:solidFill>
                  <a:srgbClr val="CC0000"/>
                </a:solidFill>
                <a:latin typeface="Times New Roman" pitchFamily="18" charset="0"/>
                <a:ea typeface="宋体" pitchFamily="2" charset="-122"/>
              </a:defRPr>
            </a:lvl6pPr>
            <a:lvl7pPr marL="914400" algn="ctr" rtl="0" fontAlgn="base">
              <a:spcBef>
                <a:spcPct val="0"/>
              </a:spcBef>
              <a:spcAft>
                <a:spcPct val="0"/>
              </a:spcAft>
              <a:defRPr lang="zh-CN" altLang="en-US" sz="2800" b="1">
                <a:solidFill>
                  <a:srgbClr val="CC0000"/>
                </a:solidFill>
                <a:latin typeface="Times New Roman" pitchFamily="18" charset="0"/>
                <a:ea typeface="宋体" pitchFamily="2" charset="-122"/>
              </a:defRPr>
            </a:lvl7pPr>
            <a:lvl8pPr marL="1371600" algn="ctr" rtl="0" fontAlgn="base">
              <a:spcBef>
                <a:spcPct val="0"/>
              </a:spcBef>
              <a:spcAft>
                <a:spcPct val="0"/>
              </a:spcAft>
              <a:defRPr lang="zh-CN" altLang="en-US" sz="2800" b="1">
                <a:solidFill>
                  <a:srgbClr val="CC0000"/>
                </a:solidFill>
                <a:latin typeface="Times New Roman" pitchFamily="18" charset="0"/>
                <a:ea typeface="宋体" pitchFamily="2" charset="-122"/>
              </a:defRPr>
            </a:lvl8pPr>
            <a:lvl9pPr marL="1828800" algn="ctr" rtl="0" fontAlgn="base">
              <a:spcBef>
                <a:spcPct val="0"/>
              </a:spcBef>
              <a:spcAft>
                <a:spcPct val="0"/>
              </a:spcAft>
              <a:defRPr lang="zh-CN" altLang="en-US" sz="2800" b="1">
                <a:solidFill>
                  <a:srgbClr val="CC0000"/>
                </a:solidFill>
                <a:latin typeface="Times New Roman" pitchFamily="18" charset="0"/>
                <a:ea typeface="宋体" pitchFamily="2" charset="-122"/>
              </a:defRPr>
            </a:lvl9pPr>
          </a:lstStyle>
          <a:p>
            <a:pPr lvl="0"/>
            <a:r>
              <a:t>单击此处编辑母版标题样式</a:t>
            </a:r>
          </a:p>
        </p:txBody>
      </p:sp>
    </p:spTree>
  </p:cSld>
  <p:clrMap bg1="lt1" tx1="dk1" bg2="lt2" tx2="dk2" accent1="accent1" accent2="accent2" accent3="accent3" accent4="accent4" accent5="accent5" accent6="accent6" hlink="hlink" folHlink="folHlink"/>
  <p:sldLayoutIdLst>
    <p:sldLayoutId id="2147483704" r:id="rId1"/>
  </p:sldLayoutIdLst>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xStyles>
    <p:titleStyle>
      <a:lvl1pPr marL="0" indent="0" algn="ctr" defTabSz="914400" rtl="0" eaLnBrk="0" fontAlgn="base" hangingPunct="0">
        <a:lnSpc>
          <a:spcPct val="100000"/>
        </a:lnSpc>
        <a:spcBef>
          <a:spcPct val="0"/>
        </a:spcBef>
        <a:spcAft>
          <a:spcPct val="0"/>
        </a:spcAft>
        <a:buClrTx/>
        <a:buSzTx/>
        <a:buFontTx/>
        <a:buNone/>
        <a:defRPr kumimoji="0" sz="2800" b="1" i="0" u="none" kern="1200" baseline="0">
          <a:solidFill>
            <a:srgbClr val="CC0000"/>
          </a:solidFill>
          <a:latin typeface="+mj-lt"/>
          <a:ea typeface="+mj-ea"/>
          <a:cs typeface="+mj-cs"/>
        </a:defRPr>
      </a:lvl1pPr>
      <a:lvl2pPr algn="ctr" rtl="0" fontAlgn="base">
        <a:spcBef>
          <a:spcPct val="0"/>
        </a:spcBef>
        <a:spcAft>
          <a:spcPct val="0"/>
        </a:spcAft>
        <a:defRPr sz="2800" b="1">
          <a:solidFill>
            <a:srgbClr val="CC0000"/>
          </a:solidFill>
          <a:latin typeface="Times New Roman" pitchFamily="18" charset="0"/>
          <a:ea typeface="宋体" pitchFamily="2" charset="-122"/>
        </a:defRPr>
      </a:lvl2pPr>
      <a:lvl3pPr algn="ctr" rtl="0" fontAlgn="base">
        <a:spcBef>
          <a:spcPct val="0"/>
        </a:spcBef>
        <a:spcAft>
          <a:spcPct val="0"/>
        </a:spcAft>
        <a:defRPr sz="2800" b="1">
          <a:solidFill>
            <a:srgbClr val="CC0000"/>
          </a:solidFill>
          <a:latin typeface="Times New Roman" pitchFamily="18" charset="0"/>
          <a:ea typeface="宋体" pitchFamily="2" charset="-122"/>
        </a:defRPr>
      </a:lvl3pPr>
      <a:lvl4pPr algn="ctr" rtl="0" fontAlgn="base">
        <a:spcBef>
          <a:spcPct val="0"/>
        </a:spcBef>
        <a:spcAft>
          <a:spcPct val="0"/>
        </a:spcAft>
        <a:defRPr sz="2800" b="1">
          <a:solidFill>
            <a:srgbClr val="CC0000"/>
          </a:solidFill>
          <a:latin typeface="Times New Roman" pitchFamily="18" charset="0"/>
          <a:ea typeface="宋体" pitchFamily="2" charset="-122"/>
        </a:defRPr>
      </a:lvl4pPr>
      <a:lvl5pPr algn="ctr" rtl="0" fontAlgn="base">
        <a:spcBef>
          <a:spcPct val="0"/>
        </a:spcBef>
        <a:spcAft>
          <a:spcPct val="0"/>
        </a:spcAft>
        <a:defRPr sz="2800" b="1">
          <a:solidFill>
            <a:srgbClr val="CC0000"/>
          </a:solidFill>
          <a:latin typeface="Times New Roman" pitchFamily="18" charset="0"/>
          <a:ea typeface="宋体" pitchFamily="2" charset="-122"/>
        </a:defRPr>
      </a:lvl5pPr>
      <a:lvl6pPr marL="457200" algn="ctr" rtl="0" fontAlgn="base">
        <a:spcBef>
          <a:spcPct val="0"/>
        </a:spcBef>
        <a:spcAft>
          <a:spcPct val="0"/>
        </a:spcAft>
        <a:defRPr sz="2800" b="1">
          <a:solidFill>
            <a:srgbClr val="CC0000"/>
          </a:solidFill>
          <a:latin typeface="Times New Roman" pitchFamily="18" charset="0"/>
          <a:ea typeface="宋体" pitchFamily="2" charset="-122"/>
        </a:defRPr>
      </a:lvl6pPr>
      <a:lvl7pPr marL="914400" algn="ctr" rtl="0" fontAlgn="base">
        <a:spcBef>
          <a:spcPct val="0"/>
        </a:spcBef>
        <a:spcAft>
          <a:spcPct val="0"/>
        </a:spcAft>
        <a:defRPr sz="2800" b="1">
          <a:solidFill>
            <a:srgbClr val="CC0000"/>
          </a:solidFill>
          <a:latin typeface="Times New Roman" pitchFamily="18" charset="0"/>
          <a:ea typeface="宋体" pitchFamily="2" charset="-122"/>
        </a:defRPr>
      </a:lvl7pPr>
      <a:lvl8pPr marL="1371600" algn="ctr" rtl="0" fontAlgn="base">
        <a:spcBef>
          <a:spcPct val="0"/>
        </a:spcBef>
        <a:spcAft>
          <a:spcPct val="0"/>
        </a:spcAft>
        <a:defRPr sz="2800" b="1">
          <a:solidFill>
            <a:srgbClr val="CC0000"/>
          </a:solidFill>
          <a:latin typeface="Times New Roman" pitchFamily="18" charset="0"/>
          <a:ea typeface="宋体" pitchFamily="2" charset="-122"/>
        </a:defRPr>
      </a:lvl8pPr>
      <a:lvl9pPr marL="1828800" algn="ctr" rtl="0" fontAlgn="base">
        <a:spcBef>
          <a:spcPct val="0"/>
        </a:spcBef>
        <a:spcAft>
          <a:spcPct val="0"/>
        </a:spcAft>
        <a:defRPr sz="2800" b="1">
          <a:solidFill>
            <a:srgbClr val="CC0000"/>
          </a:solidFill>
          <a:latin typeface="Times New Roman" pitchFamily="18" charset="0"/>
          <a:ea typeface="宋体" pitchFamily="2" charset="-122"/>
        </a:defRPr>
      </a:lvl9pPr>
    </p:titleStyle>
    <p:body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9pPr>
    </p:bodyStyle>
    <p:otherStyle>
      <a:lvl1pPr marL="0" lvl="0" indent="0" algn="l" defTabSz="914400" rtl="0" eaLnBrk="0" fontAlgn="base" latinLnBrk="0" hangingPunct="0">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lvl="1"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2pPr>
      <a:lvl3pPr marL="914400" lvl="2"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3pPr>
      <a:lvl4pPr marL="1371600" lvl="3"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4pPr>
      <a:lvl5pPr marL="1828800" lvl="4"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5" r:id="rId1"/>
  </p:sldLayoutIdLst>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xStyles>
    <p:titleStyle>
      <a:lvl1pPr marL="0" indent="0" algn="ctr" defTabSz="914400" rtl="0" eaLnBrk="0" fontAlgn="base" hangingPunct="0">
        <a:lnSpc>
          <a:spcPct val="100000"/>
        </a:lnSpc>
        <a:spcBef>
          <a:spcPct val="0"/>
        </a:spcBef>
        <a:spcAft>
          <a:spcPct val="0"/>
        </a:spcAft>
        <a:buClrTx/>
        <a:buSzTx/>
        <a:buFontTx/>
        <a:buNone/>
        <a:defRPr kumimoji="0" sz="4400" b="0" i="0" u="none" kern="1200" baseline="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lvl="1"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2pPr>
      <a:lvl3pPr marL="914400" lvl="2"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3pPr>
      <a:lvl4pPr marL="1371600" lvl="3"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4pPr>
      <a:lvl5pPr marL="1828800" lvl="4"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6" r:id="rId1"/>
  </p:sldLayoutIdLst>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xStyles>
    <p:titleStyle>
      <a:lvl1pPr marL="0" indent="0" algn="ctr" defTabSz="914400" rtl="0" eaLnBrk="0" fontAlgn="base" hangingPunct="0">
        <a:lnSpc>
          <a:spcPct val="100000"/>
        </a:lnSpc>
        <a:spcBef>
          <a:spcPct val="0"/>
        </a:spcBef>
        <a:spcAft>
          <a:spcPct val="0"/>
        </a:spcAft>
        <a:buClrTx/>
        <a:buSzTx/>
        <a:buFontTx/>
        <a:buNone/>
        <a:defRPr kumimoji="0" sz="4400" b="0" i="0" u="none" kern="1200" baseline="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lvl="1"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2pPr>
      <a:lvl3pPr marL="914400" lvl="2"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3pPr>
      <a:lvl4pPr marL="1371600" lvl="3"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4pPr>
      <a:lvl5pPr marL="1828800" lvl="4"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7" r:id="rId1"/>
  </p:sldLayoutIdLst>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xStyles>
    <p:titleStyle>
      <a:lvl1pPr marL="0" indent="0" algn="ctr" defTabSz="914400" rtl="0" eaLnBrk="0" fontAlgn="base" hangingPunct="0">
        <a:lnSpc>
          <a:spcPct val="100000"/>
        </a:lnSpc>
        <a:spcBef>
          <a:spcPct val="0"/>
        </a:spcBef>
        <a:spcAft>
          <a:spcPct val="0"/>
        </a:spcAft>
        <a:buClrTx/>
        <a:buSzTx/>
        <a:buFontTx/>
        <a:buNone/>
        <a:defRPr kumimoji="0" sz="4400" b="0" i="0" u="none" kern="1200" baseline="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lvl="1"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2pPr>
      <a:lvl3pPr marL="914400" lvl="2"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3pPr>
      <a:lvl4pPr marL="1371600" lvl="3"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4pPr>
      <a:lvl5pPr marL="1828800" lvl="4"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8" r:id="rId1"/>
  </p:sldLayoutIdLst>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xStyles>
    <p:titleStyle>
      <a:lvl1pPr marL="0" indent="0" algn="ctr" defTabSz="914400" rtl="0" eaLnBrk="0" fontAlgn="base" hangingPunct="0">
        <a:lnSpc>
          <a:spcPct val="100000"/>
        </a:lnSpc>
        <a:spcBef>
          <a:spcPct val="0"/>
        </a:spcBef>
        <a:spcAft>
          <a:spcPct val="0"/>
        </a:spcAft>
        <a:buClrTx/>
        <a:buSzTx/>
        <a:buFontTx/>
        <a:buNone/>
        <a:defRPr kumimoji="0" sz="4400" b="0" i="0" u="none" kern="1200" baseline="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lvl="1"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2pPr>
      <a:lvl3pPr marL="914400" lvl="2"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3pPr>
      <a:lvl4pPr marL="1371600" lvl="3"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4pPr>
      <a:lvl5pPr marL="1828800" lvl="4"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9" r:id="rId1"/>
  </p:sldLayoutIdLst>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xStyles>
    <p:titleStyle>
      <a:lvl1pPr marL="0" indent="0" algn="ctr" defTabSz="914400" rtl="0" eaLnBrk="0" fontAlgn="base" hangingPunct="0">
        <a:lnSpc>
          <a:spcPct val="100000"/>
        </a:lnSpc>
        <a:spcBef>
          <a:spcPct val="0"/>
        </a:spcBef>
        <a:spcAft>
          <a:spcPct val="0"/>
        </a:spcAft>
        <a:buClrTx/>
        <a:buSzTx/>
        <a:buFontTx/>
        <a:buNone/>
        <a:defRPr kumimoji="0" sz="4400" b="0" i="0" u="none" kern="1200" baseline="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lvl="1"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2pPr>
      <a:lvl3pPr marL="914400" lvl="2"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3pPr>
      <a:lvl4pPr marL="1371600" lvl="3"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4pPr>
      <a:lvl5pPr marL="1828800" lvl="4"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0" r:id="rId1"/>
  </p:sldLayoutIdLst>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xStyles>
    <p:titleStyle>
      <a:lvl1pPr marL="0" indent="0" algn="ctr" defTabSz="914400" rtl="0" eaLnBrk="0" fontAlgn="base" hangingPunct="0">
        <a:lnSpc>
          <a:spcPct val="100000"/>
        </a:lnSpc>
        <a:spcBef>
          <a:spcPct val="0"/>
        </a:spcBef>
        <a:spcAft>
          <a:spcPct val="0"/>
        </a:spcAft>
        <a:buClrTx/>
        <a:buSzTx/>
        <a:buFontTx/>
        <a:buNone/>
        <a:defRPr kumimoji="0" sz="4400" b="0" i="0" u="none" kern="1200" baseline="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lvl="1"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2pPr>
      <a:lvl3pPr marL="914400" lvl="2"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3pPr>
      <a:lvl4pPr marL="1371600" lvl="3"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4pPr>
      <a:lvl5pPr marL="1828800" lvl="4"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1">
          <a:blip r:embed="rId2"/>
          <a:tile tx="0" ty="0" sx="100000" sy="100000" flip="none" algn="tl"/>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xStyles>
    <p:titleStyle>
      <a:lvl1pPr marL="0" indent="0" algn="ctr" defTabSz="914400" rtl="0" eaLnBrk="0" fontAlgn="base" hangingPunct="0">
        <a:lnSpc>
          <a:spcPct val="100000"/>
        </a:lnSpc>
        <a:spcBef>
          <a:spcPct val="0"/>
        </a:spcBef>
        <a:spcAft>
          <a:spcPct val="0"/>
        </a:spcAft>
        <a:buClrTx/>
        <a:buSzTx/>
        <a:buFontTx/>
        <a:buNone/>
        <a:defRPr kumimoji="0" sz="4400" b="0" i="0" u="none" kern="1200" baseline="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lvl="1"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2pPr>
      <a:lvl3pPr marL="914400" lvl="2"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3pPr>
      <a:lvl4pPr marL="1371600" lvl="3"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4pPr>
      <a:lvl5pPr marL="1828800" lvl="4"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1" r:id="rId1"/>
  </p:sldLayoutIdLst>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xStyles>
    <p:titleStyle>
      <a:lvl1pPr marL="0" indent="0" algn="ctr" defTabSz="914400" rtl="0" eaLnBrk="0" fontAlgn="base" hangingPunct="0">
        <a:lnSpc>
          <a:spcPct val="100000"/>
        </a:lnSpc>
        <a:spcBef>
          <a:spcPct val="0"/>
        </a:spcBef>
        <a:spcAft>
          <a:spcPct val="0"/>
        </a:spcAft>
        <a:buClrTx/>
        <a:buSzTx/>
        <a:buFontTx/>
        <a:buNone/>
        <a:defRPr kumimoji="0" sz="4400" b="0" i="0" u="none" kern="1200" baseline="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lvl="1"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2pPr>
      <a:lvl3pPr marL="914400" lvl="2"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3pPr>
      <a:lvl4pPr marL="1371600" lvl="3"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4pPr>
      <a:lvl5pPr marL="1828800" lvl="4"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2" r:id="rId1"/>
  </p:sldLayoutIdLst>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xStyles>
    <p:titleStyle>
      <a:lvl1pPr marL="0" indent="0" algn="ctr" defTabSz="914400" rtl="0" eaLnBrk="0" fontAlgn="base" hangingPunct="0">
        <a:lnSpc>
          <a:spcPct val="100000"/>
        </a:lnSpc>
        <a:spcBef>
          <a:spcPct val="0"/>
        </a:spcBef>
        <a:spcAft>
          <a:spcPct val="0"/>
        </a:spcAft>
        <a:buClrTx/>
        <a:buSzTx/>
        <a:buFontTx/>
        <a:buNone/>
        <a:defRPr kumimoji="0" sz="4400" b="0" i="0" u="none" kern="1200" baseline="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lvl="1"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2pPr>
      <a:lvl3pPr marL="914400" lvl="2"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3pPr>
      <a:lvl4pPr marL="1371600" lvl="3"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4pPr>
      <a:lvl5pPr marL="1828800" lvl="4"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3" r:id="rId1"/>
  </p:sldLayoutIdLst>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xStyles>
    <p:titleStyle>
      <a:lvl1pPr marL="0" indent="0" algn="ctr" defTabSz="914400" rtl="0" eaLnBrk="0" fontAlgn="base" hangingPunct="0">
        <a:lnSpc>
          <a:spcPct val="100000"/>
        </a:lnSpc>
        <a:spcBef>
          <a:spcPct val="0"/>
        </a:spcBef>
        <a:spcAft>
          <a:spcPct val="0"/>
        </a:spcAft>
        <a:buClrTx/>
        <a:buSzTx/>
        <a:buFontTx/>
        <a:buNone/>
        <a:defRPr kumimoji="0" sz="4400" b="0" i="0" u="none" kern="1200" baseline="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lvl="1"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2pPr>
      <a:lvl3pPr marL="914400" lvl="2"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3pPr>
      <a:lvl4pPr marL="1371600" lvl="3"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4pPr>
      <a:lvl5pPr marL="1828800" lvl="4"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4" r:id="rId1"/>
  </p:sldLayoutIdLst>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xStyles>
    <p:titleStyle>
      <a:lvl1pPr marL="0" indent="0" algn="ctr" defTabSz="914400" rtl="0" eaLnBrk="0" fontAlgn="base" hangingPunct="0">
        <a:lnSpc>
          <a:spcPct val="100000"/>
        </a:lnSpc>
        <a:spcBef>
          <a:spcPct val="0"/>
        </a:spcBef>
        <a:spcAft>
          <a:spcPct val="0"/>
        </a:spcAft>
        <a:buClrTx/>
        <a:buSzTx/>
        <a:buFontTx/>
        <a:buNone/>
        <a:defRPr kumimoji="0" sz="4400" b="0" i="0" u="none" kern="1200" baseline="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lvl="1"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2pPr>
      <a:lvl3pPr marL="914400" lvl="2"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3pPr>
      <a:lvl4pPr marL="1371600" lvl="3"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4pPr>
      <a:lvl5pPr marL="1828800" lvl="4"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5" r:id="rId1"/>
  </p:sldLayoutIdLst>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xStyles>
    <p:titleStyle>
      <a:lvl1pPr marL="0" indent="0" algn="ctr" defTabSz="914400" rtl="0" eaLnBrk="0" fontAlgn="base" hangingPunct="0">
        <a:lnSpc>
          <a:spcPct val="100000"/>
        </a:lnSpc>
        <a:spcBef>
          <a:spcPct val="0"/>
        </a:spcBef>
        <a:spcAft>
          <a:spcPct val="0"/>
        </a:spcAft>
        <a:buClrTx/>
        <a:buSzTx/>
        <a:buFontTx/>
        <a:buNone/>
        <a:defRPr kumimoji="0" sz="4400" b="0" i="0" u="none" kern="1200" baseline="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lvl="1"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2pPr>
      <a:lvl3pPr marL="914400" lvl="2"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3pPr>
      <a:lvl4pPr marL="1371600" lvl="3"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4pPr>
      <a:lvl5pPr marL="1828800" lvl="4"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
        <p:nvSpPr>
          <p:cNvPr id="2050" name="文本占位符 1025"/>
          <p:cNvSpPr>
            <a:spLocks noGrp="1"/>
          </p:cNvSpPr>
          <p:nvPr>
            <p:ph type="body" idx="4294967295"/>
          </p:nvPr>
        </p:nvSpPr>
        <p:spPr>
          <a:xfrm>
            <a:off x="334962" y="665162"/>
            <a:ext cx="11520488" cy="690562"/>
          </a:xfrm>
          <a:prstGeom prst="rect">
            <a:avLst/>
          </a:prstGeom>
          <a:noFill/>
          <a:ln>
            <a:noFill/>
            <a:miter lim="800000"/>
          </a:ln>
        </p:spPr>
        <p:txBody>
          <a:bodyPr>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a:r>
              <a:t>单击此处编辑母版文本样式</a:t>
            </a:r>
          </a:p>
        </p:txBody>
      </p:sp>
      <p:sp>
        <p:nvSpPr>
          <p:cNvPr id="2051" name="标题 1057"/>
          <p:cNvSpPr>
            <a:spLocks noGrp="1"/>
          </p:cNvSpPr>
          <p:nvPr>
            <p:ph type="title" idx="4294967295"/>
          </p:nvPr>
        </p:nvSpPr>
        <p:spPr>
          <a:xfrm>
            <a:off x="609600" y="2205038"/>
            <a:ext cx="10971212" cy="1143000"/>
          </a:xfrm>
          <a:prstGeom prst="rect">
            <a:avLst/>
          </a:prstGeom>
          <a:noFill/>
          <a:ln>
            <a:noFill/>
            <a:miter lim="800000"/>
          </a:ln>
        </p:spPr>
        <p:txBody>
          <a:bodyPr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2800" b="1" i="0" u="none" kern="1200" baseline="0">
                <a:solidFill>
                  <a:srgbClr val="CC0000"/>
                </a:solidFill>
                <a:latin typeface="+mj-lt"/>
                <a:ea typeface="+mj-ea"/>
                <a:cs typeface="+mj-cs"/>
              </a:defRPr>
            </a:lvl1pPr>
            <a:lvl2pPr algn="ctr" rtl="0" fontAlgn="base">
              <a:spcBef>
                <a:spcPct val="0"/>
              </a:spcBef>
              <a:spcAft>
                <a:spcPct val="0"/>
              </a:spcAft>
              <a:defRPr lang="zh-CN" altLang="en-US" sz="2800" b="1">
                <a:solidFill>
                  <a:srgbClr val="CC0000"/>
                </a:solidFill>
                <a:latin typeface="Times New Roman" pitchFamily="18" charset="0"/>
                <a:ea typeface="宋体" pitchFamily="2" charset="-122"/>
              </a:defRPr>
            </a:lvl2pPr>
            <a:lvl3pPr algn="ctr" rtl="0" fontAlgn="base">
              <a:spcBef>
                <a:spcPct val="0"/>
              </a:spcBef>
              <a:spcAft>
                <a:spcPct val="0"/>
              </a:spcAft>
              <a:defRPr lang="zh-CN" altLang="en-US" sz="2800" b="1">
                <a:solidFill>
                  <a:srgbClr val="CC0000"/>
                </a:solidFill>
                <a:latin typeface="Times New Roman" pitchFamily="18" charset="0"/>
                <a:ea typeface="宋体" pitchFamily="2" charset="-122"/>
              </a:defRPr>
            </a:lvl3pPr>
            <a:lvl4pPr algn="ctr" rtl="0" fontAlgn="base">
              <a:spcBef>
                <a:spcPct val="0"/>
              </a:spcBef>
              <a:spcAft>
                <a:spcPct val="0"/>
              </a:spcAft>
              <a:defRPr lang="zh-CN" altLang="en-US" sz="2800" b="1">
                <a:solidFill>
                  <a:srgbClr val="CC0000"/>
                </a:solidFill>
                <a:latin typeface="Times New Roman" pitchFamily="18" charset="0"/>
                <a:ea typeface="宋体" pitchFamily="2" charset="-122"/>
              </a:defRPr>
            </a:lvl4pPr>
            <a:lvl5pPr algn="ctr" rtl="0" fontAlgn="base">
              <a:spcBef>
                <a:spcPct val="0"/>
              </a:spcBef>
              <a:spcAft>
                <a:spcPct val="0"/>
              </a:spcAft>
              <a:defRPr lang="zh-CN" altLang="en-US" sz="2800" b="1">
                <a:solidFill>
                  <a:srgbClr val="CC0000"/>
                </a:solidFill>
                <a:latin typeface="Times New Roman" pitchFamily="18" charset="0"/>
                <a:ea typeface="宋体" pitchFamily="2" charset="-122"/>
              </a:defRPr>
            </a:lvl5pPr>
            <a:lvl6pPr marL="457200" algn="ctr" rtl="0" fontAlgn="base">
              <a:spcBef>
                <a:spcPct val="0"/>
              </a:spcBef>
              <a:spcAft>
                <a:spcPct val="0"/>
              </a:spcAft>
              <a:defRPr lang="zh-CN" altLang="en-US" sz="2800" b="1">
                <a:solidFill>
                  <a:srgbClr val="CC0000"/>
                </a:solidFill>
                <a:latin typeface="Times New Roman" pitchFamily="18" charset="0"/>
                <a:ea typeface="宋体" pitchFamily="2" charset="-122"/>
              </a:defRPr>
            </a:lvl6pPr>
            <a:lvl7pPr marL="914400" algn="ctr" rtl="0" fontAlgn="base">
              <a:spcBef>
                <a:spcPct val="0"/>
              </a:spcBef>
              <a:spcAft>
                <a:spcPct val="0"/>
              </a:spcAft>
              <a:defRPr lang="zh-CN" altLang="en-US" sz="2800" b="1">
                <a:solidFill>
                  <a:srgbClr val="CC0000"/>
                </a:solidFill>
                <a:latin typeface="Times New Roman" pitchFamily="18" charset="0"/>
                <a:ea typeface="宋体" pitchFamily="2" charset="-122"/>
              </a:defRPr>
            </a:lvl7pPr>
            <a:lvl8pPr marL="1371600" algn="ctr" rtl="0" fontAlgn="base">
              <a:spcBef>
                <a:spcPct val="0"/>
              </a:spcBef>
              <a:spcAft>
                <a:spcPct val="0"/>
              </a:spcAft>
              <a:defRPr lang="zh-CN" altLang="en-US" sz="2800" b="1">
                <a:solidFill>
                  <a:srgbClr val="CC0000"/>
                </a:solidFill>
                <a:latin typeface="Times New Roman" pitchFamily="18" charset="0"/>
                <a:ea typeface="宋体" pitchFamily="2" charset="-122"/>
              </a:defRPr>
            </a:lvl8pPr>
            <a:lvl9pPr marL="1828800" algn="ctr" rtl="0" fontAlgn="base">
              <a:spcBef>
                <a:spcPct val="0"/>
              </a:spcBef>
              <a:spcAft>
                <a:spcPct val="0"/>
              </a:spcAft>
              <a:defRPr lang="zh-CN" altLang="en-US" sz="2800" b="1">
                <a:solidFill>
                  <a:srgbClr val="CC0000"/>
                </a:solidFill>
                <a:latin typeface="Times New Roman" pitchFamily="18" charset="0"/>
                <a:ea typeface="宋体" pitchFamily="2" charset="-122"/>
              </a:defRPr>
            </a:lvl9pPr>
          </a:lstStyle>
          <a:p>
            <a:pPr lvl="0"/>
            <a:r>
              <a:t>单击此处编辑母版标题样式</a:t>
            </a:r>
          </a:p>
        </p:txBody>
      </p:sp>
    </p:spTree>
  </p:cSld>
  <p:clrMap bg1="lt1" tx1="dk1" bg2="lt2" tx2="dk2" accent1="accent1" accent2="accent2" accent3="accent3" accent4="accent4" accent5="accent5" accent6="accent6" hlink="hlink" folHlink="folHlink"/>
  <p:sldLayoutIdLst>
    <p:sldLayoutId id="2147483694" r:id="rId1"/>
  </p:sldLayoutIdLst>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xStyles>
    <p:titleStyle>
      <a:lvl1pPr marL="0" indent="0" algn="ctr" defTabSz="914400" rtl="0" eaLnBrk="0" fontAlgn="base" hangingPunct="0">
        <a:lnSpc>
          <a:spcPct val="100000"/>
        </a:lnSpc>
        <a:spcBef>
          <a:spcPct val="0"/>
        </a:spcBef>
        <a:spcAft>
          <a:spcPct val="0"/>
        </a:spcAft>
        <a:buClrTx/>
        <a:buSzTx/>
        <a:buFontTx/>
        <a:buNone/>
        <a:defRPr kumimoji="0" sz="2800" b="1" i="0" u="none" kern="1200" baseline="0">
          <a:solidFill>
            <a:srgbClr val="CC0000"/>
          </a:solidFill>
          <a:latin typeface="+mj-lt"/>
          <a:ea typeface="+mj-ea"/>
          <a:cs typeface="+mj-cs"/>
        </a:defRPr>
      </a:lvl1pPr>
      <a:lvl2pPr algn="ctr" rtl="0" fontAlgn="base">
        <a:spcBef>
          <a:spcPct val="0"/>
        </a:spcBef>
        <a:spcAft>
          <a:spcPct val="0"/>
        </a:spcAft>
        <a:defRPr sz="2800" b="1">
          <a:solidFill>
            <a:srgbClr val="CC0000"/>
          </a:solidFill>
          <a:latin typeface="Times New Roman" pitchFamily="18" charset="0"/>
          <a:ea typeface="宋体" pitchFamily="2" charset="-122"/>
        </a:defRPr>
      </a:lvl2pPr>
      <a:lvl3pPr algn="ctr" rtl="0" fontAlgn="base">
        <a:spcBef>
          <a:spcPct val="0"/>
        </a:spcBef>
        <a:spcAft>
          <a:spcPct val="0"/>
        </a:spcAft>
        <a:defRPr sz="2800" b="1">
          <a:solidFill>
            <a:srgbClr val="CC0000"/>
          </a:solidFill>
          <a:latin typeface="Times New Roman" pitchFamily="18" charset="0"/>
          <a:ea typeface="宋体" pitchFamily="2" charset="-122"/>
        </a:defRPr>
      </a:lvl3pPr>
      <a:lvl4pPr algn="ctr" rtl="0" fontAlgn="base">
        <a:spcBef>
          <a:spcPct val="0"/>
        </a:spcBef>
        <a:spcAft>
          <a:spcPct val="0"/>
        </a:spcAft>
        <a:defRPr sz="2800" b="1">
          <a:solidFill>
            <a:srgbClr val="CC0000"/>
          </a:solidFill>
          <a:latin typeface="Times New Roman" pitchFamily="18" charset="0"/>
          <a:ea typeface="宋体" pitchFamily="2" charset="-122"/>
        </a:defRPr>
      </a:lvl4pPr>
      <a:lvl5pPr algn="ctr" rtl="0" fontAlgn="base">
        <a:spcBef>
          <a:spcPct val="0"/>
        </a:spcBef>
        <a:spcAft>
          <a:spcPct val="0"/>
        </a:spcAft>
        <a:defRPr sz="2800" b="1">
          <a:solidFill>
            <a:srgbClr val="CC0000"/>
          </a:solidFill>
          <a:latin typeface="Times New Roman" pitchFamily="18" charset="0"/>
          <a:ea typeface="宋体" pitchFamily="2" charset="-122"/>
        </a:defRPr>
      </a:lvl5pPr>
      <a:lvl6pPr marL="457200" algn="ctr" rtl="0" fontAlgn="base">
        <a:spcBef>
          <a:spcPct val="0"/>
        </a:spcBef>
        <a:spcAft>
          <a:spcPct val="0"/>
        </a:spcAft>
        <a:defRPr sz="2800" b="1">
          <a:solidFill>
            <a:srgbClr val="CC0000"/>
          </a:solidFill>
          <a:latin typeface="Times New Roman" pitchFamily="18" charset="0"/>
          <a:ea typeface="宋体" pitchFamily="2" charset="-122"/>
        </a:defRPr>
      </a:lvl6pPr>
      <a:lvl7pPr marL="914400" algn="ctr" rtl="0" fontAlgn="base">
        <a:spcBef>
          <a:spcPct val="0"/>
        </a:spcBef>
        <a:spcAft>
          <a:spcPct val="0"/>
        </a:spcAft>
        <a:defRPr sz="2800" b="1">
          <a:solidFill>
            <a:srgbClr val="CC0000"/>
          </a:solidFill>
          <a:latin typeface="Times New Roman" pitchFamily="18" charset="0"/>
          <a:ea typeface="宋体" pitchFamily="2" charset="-122"/>
        </a:defRPr>
      </a:lvl7pPr>
      <a:lvl8pPr marL="1371600" algn="ctr" rtl="0" fontAlgn="base">
        <a:spcBef>
          <a:spcPct val="0"/>
        </a:spcBef>
        <a:spcAft>
          <a:spcPct val="0"/>
        </a:spcAft>
        <a:defRPr sz="2800" b="1">
          <a:solidFill>
            <a:srgbClr val="CC0000"/>
          </a:solidFill>
          <a:latin typeface="Times New Roman" pitchFamily="18" charset="0"/>
          <a:ea typeface="宋体" pitchFamily="2" charset="-122"/>
        </a:defRPr>
      </a:lvl8pPr>
      <a:lvl9pPr marL="1828800" algn="ctr" rtl="0" fontAlgn="base">
        <a:spcBef>
          <a:spcPct val="0"/>
        </a:spcBef>
        <a:spcAft>
          <a:spcPct val="0"/>
        </a:spcAft>
        <a:defRPr sz="2800" b="1">
          <a:solidFill>
            <a:srgbClr val="CC0000"/>
          </a:solidFill>
          <a:latin typeface="Times New Roman" pitchFamily="18" charset="0"/>
          <a:ea typeface="宋体" pitchFamily="2" charset="-122"/>
        </a:defRPr>
      </a:lvl9pPr>
    </p:titleStyle>
    <p:body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9pPr>
    </p:bodyStyle>
    <p:otherStyle>
      <a:lvl1pPr marL="0" lvl="0" indent="0" algn="l" defTabSz="914400" rtl="0" eaLnBrk="0" fontAlgn="base" latinLnBrk="0" hangingPunct="0">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lvl="1"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2pPr>
      <a:lvl3pPr marL="914400" lvl="2"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3pPr>
      <a:lvl4pPr marL="1371600" lvl="3"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4pPr>
      <a:lvl5pPr marL="1828800" lvl="4"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
        <p:nvSpPr>
          <p:cNvPr id="3074" name="文本占位符 1025"/>
          <p:cNvSpPr>
            <a:spLocks noGrp="1"/>
          </p:cNvSpPr>
          <p:nvPr>
            <p:ph type="body" idx="4294967295"/>
          </p:nvPr>
        </p:nvSpPr>
        <p:spPr>
          <a:xfrm>
            <a:off x="334962" y="665162"/>
            <a:ext cx="11520488" cy="690562"/>
          </a:xfrm>
          <a:prstGeom prst="rect">
            <a:avLst/>
          </a:prstGeom>
          <a:noFill/>
          <a:ln>
            <a:noFill/>
            <a:miter lim="800000"/>
          </a:ln>
        </p:spPr>
        <p:txBody>
          <a:bodyPr>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a:r>
              <a:t>单击此处编辑母版文本样式</a:t>
            </a:r>
          </a:p>
        </p:txBody>
      </p:sp>
      <p:sp>
        <p:nvSpPr>
          <p:cNvPr id="3075" name="标题 1057"/>
          <p:cNvSpPr>
            <a:spLocks noGrp="1"/>
          </p:cNvSpPr>
          <p:nvPr>
            <p:ph type="title" idx="4294967295"/>
          </p:nvPr>
        </p:nvSpPr>
        <p:spPr>
          <a:xfrm>
            <a:off x="609600" y="2205038"/>
            <a:ext cx="10971212" cy="1143000"/>
          </a:xfrm>
          <a:prstGeom prst="rect">
            <a:avLst/>
          </a:prstGeom>
          <a:noFill/>
          <a:ln>
            <a:noFill/>
            <a:miter lim="800000"/>
          </a:ln>
        </p:spPr>
        <p:txBody>
          <a:bodyPr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2800" b="1" i="0" u="none" kern="1200" baseline="0">
                <a:solidFill>
                  <a:srgbClr val="CC0000"/>
                </a:solidFill>
                <a:latin typeface="+mj-lt"/>
                <a:ea typeface="+mj-ea"/>
                <a:cs typeface="+mj-cs"/>
              </a:defRPr>
            </a:lvl1pPr>
            <a:lvl2pPr algn="ctr" rtl="0" fontAlgn="base">
              <a:spcBef>
                <a:spcPct val="0"/>
              </a:spcBef>
              <a:spcAft>
                <a:spcPct val="0"/>
              </a:spcAft>
              <a:defRPr lang="zh-CN" altLang="en-US" sz="2800" b="1">
                <a:solidFill>
                  <a:srgbClr val="CC0000"/>
                </a:solidFill>
                <a:latin typeface="Times New Roman" pitchFamily="18" charset="0"/>
                <a:ea typeface="宋体" pitchFamily="2" charset="-122"/>
              </a:defRPr>
            </a:lvl2pPr>
            <a:lvl3pPr algn="ctr" rtl="0" fontAlgn="base">
              <a:spcBef>
                <a:spcPct val="0"/>
              </a:spcBef>
              <a:spcAft>
                <a:spcPct val="0"/>
              </a:spcAft>
              <a:defRPr lang="zh-CN" altLang="en-US" sz="2800" b="1">
                <a:solidFill>
                  <a:srgbClr val="CC0000"/>
                </a:solidFill>
                <a:latin typeface="Times New Roman" pitchFamily="18" charset="0"/>
                <a:ea typeface="宋体" pitchFamily="2" charset="-122"/>
              </a:defRPr>
            </a:lvl3pPr>
            <a:lvl4pPr algn="ctr" rtl="0" fontAlgn="base">
              <a:spcBef>
                <a:spcPct val="0"/>
              </a:spcBef>
              <a:spcAft>
                <a:spcPct val="0"/>
              </a:spcAft>
              <a:defRPr lang="zh-CN" altLang="en-US" sz="2800" b="1">
                <a:solidFill>
                  <a:srgbClr val="CC0000"/>
                </a:solidFill>
                <a:latin typeface="Times New Roman" pitchFamily="18" charset="0"/>
                <a:ea typeface="宋体" pitchFamily="2" charset="-122"/>
              </a:defRPr>
            </a:lvl4pPr>
            <a:lvl5pPr algn="ctr" rtl="0" fontAlgn="base">
              <a:spcBef>
                <a:spcPct val="0"/>
              </a:spcBef>
              <a:spcAft>
                <a:spcPct val="0"/>
              </a:spcAft>
              <a:defRPr lang="zh-CN" altLang="en-US" sz="2800" b="1">
                <a:solidFill>
                  <a:srgbClr val="CC0000"/>
                </a:solidFill>
                <a:latin typeface="Times New Roman" pitchFamily="18" charset="0"/>
                <a:ea typeface="宋体" pitchFamily="2" charset="-122"/>
              </a:defRPr>
            </a:lvl5pPr>
            <a:lvl6pPr marL="457200" algn="ctr" rtl="0" fontAlgn="base">
              <a:spcBef>
                <a:spcPct val="0"/>
              </a:spcBef>
              <a:spcAft>
                <a:spcPct val="0"/>
              </a:spcAft>
              <a:defRPr lang="zh-CN" altLang="en-US" sz="2800" b="1">
                <a:solidFill>
                  <a:srgbClr val="CC0000"/>
                </a:solidFill>
                <a:latin typeface="Times New Roman" pitchFamily="18" charset="0"/>
                <a:ea typeface="宋体" pitchFamily="2" charset="-122"/>
              </a:defRPr>
            </a:lvl6pPr>
            <a:lvl7pPr marL="914400" algn="ctr" rtl="0" fontAlgn="base">
              <a:spcBef>
                <a:spcPct val="0"/>
              </a:spcBef>
              <a:spcAft>
                <a:spcPct val="0"/>
              </a:spcAft>
              <a:defRPr lang="zh-CN" altLang="en-US" sz="2800" b="1">
                <a:solidFill>
                  <a:srgbClr val="CC0000"/>
                </a:solidFill>
                <a:latin typeface="Times New Roman" pitchFamily="18" charset="0"/>
                <a:ea typeface="宋体" pitchFamily="2" charset="-122"/>
              </a:defRPr>
            </a:lvl7pPr>
            <a:lvl8pPr marL="1371600" algn="ctr" rtl="0" fontAlgn="base">
              <a:spcBef>
                <a:spcPct val="0"/>
              </a:spcBef>
              <a:spcAft>
                <a:spcPct val="0"/>
              </a:spcAft>
              <a:defRPr lang="zh-CN" altLang="en-US" sz="2800" b="1">
                <a:solidFill>
                  <a:srgbClr val="CC0000"/>
                </a:solidFill>
                <a:latin typeface="Times New Roman" pitchFamily="18" charset="0"/>
                <a:ea typeface="宋体" pitchFamily="2" charset="-122"/>
              </a:defRPr>
            </a:lvl8pPr>
            <a:lvl9pPr marL="1828800" algn="ctr" rtl="0" fontAlgn="base">
              <a:spcBef>
                <a:spcPct val="0"/>
              </a:spcBef>
              <a:spcAft>
                <a:spcPct val="0"/>
              </a:spcAft>
              <a:defRPr lang="zh-CN" altLang="en-US" sz="2800" b="1">
                <a:solidFill>
                  <a:srgbClr val="CC0000"/>
                </a:solidFill>
                <a:latin typeface="Times New Roman" pitchFamily="18" charset="0"/>
                <a:ea typeface="宋体" pitchFamily="2" charset="-122"/>
              </a:defRPr>
            </a:lvl9pPr>
          </a:lstStyle>
          <a:p>
            <a:pPr lvl="0"/>
            <a:r>
              <a:t>单击此处编辑母版标题样式</a:t>
            </a:r>
          </a:p>
        </p:txBody>
      </p:sp>
    </p:spTree>
  </p:cSld>
  <p:clrMap bg1="lt1" tx1="dk1" bg2="lt2" tx2="dk2" accent1="accent1" accent2="accent2" accent3="accent3" accent4="accent4" accent5="accent5" accent6="accent6" hlink="hlink" folHlink="folHlink"/>
  <p:sldLayoutIdLst>
    <p:sldLayoutId id="2147483695" r:id="rId1"/>
  </p:sldLayoutIdLst>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xStyles>
    <p:titleStyle>
      <a:lvl1pPr marL="0" indent="0" algn="ctr" defTabSz="914400" rtl="0" eaLnBrk="0" fontAlgn="base" hangingPunct="0">
        <a:lnSpc>
          <a:spcPct val="100000"/>
        </a:lnSpc>
        <a:spcBef>
          <a:spcPct val="0"/>
        </a:spcBef>
        <a:spcAft>
          <a:spcPct val="0"/>
        </a:spcAft>
        <a:buClrTx/>
        <a:buSzTx/>
        <a:buFontTx/>
        <a:buNone/>
        <a:defRPr kumimoji="0" sz="2800" b="1" i="0" u="none" kern="1200" baseline="0">
          <a:solidFill>
            <a:srgbClr val="CC0000"/>
          </a:solidFill>
          <a:latin typeface="+mj-lt"/>
          <a:ea typeface="+mj-ea"/>
          <a:cs typeface="+mj-cs"/>
        </a:defRPr>
      </a:lvl1pPr>
      <a:lvl2pPr algn="ctr" rtl="0" fontAlgn="base">
        <a:spcBef>
          <a:spcPct val="0"/>
        </a:spcBef>
        <a:spcAft>
          <a:spcPct val="0"/>
        </a:spcAft>
        <a:defRPr sz="2800" b="1">
          <a:solidFill>
            <a:srgbClr val="CC0000"/>
          </a:solidFill>
          <a:latin typeface="Times New Roman" pitchFamily="18" charset="0"/>
          <a:ea typeface="宋体" pitchFamily="2" charset="-122"/>
        </a:defRPr>
      </a:lvl2pPr>
      <a:lvl3pPr algn="ctr" rtl="0" fontAlgn="base">
        <a:spcBef>
          <a:spcPct val="0"/>
        </a:spcBef>
        <a:spcAft>
          <a:spcPct val="0"/>
        </a:spcAft>
        <a:defRPr sz="2800" b="1">
          <a:solidFill>
            <a:srgbClr val="CC0000"/>
          </a:solidFill>
          <a:latin typeface="Times New Roman" pitchFamily="18" charset="0"/>
          <a:ea typeface="宋体" pitchFamily="2" charset="-122"/>
        </a:defRPr>
      </a:lvl3pPr>
      <a:lvl4pPr algn="ctr" rtl="0" fontAlgn="base">
        <a:spcBef>
          <a:spcPct val="0"/>
        </a:spcBef>
        <a:spcAft>
          <a:spcPct val="0"/>
        </a:spcAft>
        <a:defRPr sz="2800" b="1">
          <a:solidFill>
            <a:srgbClr val="CC0000"/>
          </a:solidFill>
          <a:latin typeface="Times New Roman" pitchFamily="18" charset="0"/>
          <a:ea typeface="宋体" pitchFamily="2" charset="-122"/>
        </a:defRPr>
      </a:lvl4pPr>
      <a:lvl5pPr algn="ctr" rtl="0" fontAlgn="base">
        <a:spcBef>
          <a:spcPct val="0"/>
        </a:spcBef>
        <a:spcAft>
          <a:spcPct val="0"/>
        </a:spcAft>
        <a:defRPr sz="2800" b="1">
          <a:solidFill>
            <a:srgbClr val="CC0000"/>
          </a:solidFill>
          <a:latin typeface="Times New Roman" pitchFamily="18" charset="0"/>
          <a:ea typeface="宋体" pitchFamily="2" charset="-122"/>
        </a:defRPr>
      </a:lvl5pPr>
      <a:lvl6pPr marL="457200" algn="ctr" rtl="0" fontAlgn="base">
        <a:spcBef>
          <a:spcPct val="0"/>
        </a:spcBef>
        <a:spcAft>
          <a:spcPct val="0"/>
        </a:spcAft>
        <a:defRPr sz="2800" b="1">
          <a:solidFill>
            <a:srgbClr val="CC0000"/>
          </a:solidFill>
          <a:latin typeface="Times New Roman" pitchFamily="18" charset="0"/>
          <a:ea typeface="宋体" pitchFamily="2" charset="-122"/>
        </a:defRPr>
      </a:lvl6pPr>
      <a:lvl7pPr marL="914400" algn="ctr" rtl="0" fontAlgn="base">
        <a:spcBef>
          <a:spcPct val="0"/>
        </a:spcBef>
        <a:spcAft>
          <a:spcPct val="0"/>
        </a:spcAft>
        <a:defRPr sz="2800" b="1">
          <a:solidFill>
            <a:srgbClr val="CC0000"/>
          </a:solidFill>
          <a:latin typeface="Times New Roman" pitchFamily="18" charset="0"/>
          <a:ea typeface="宋体" pitchFamily="2" charset="-122"/>
        </a:defRPr>
      </a:lvl7pPr>
      <a:lvl8pPr marL="1371600" algn="ctr" rtl="0" fontAlgn="base">
        <a:spcBef>
          <a:spcPct val="0"/>
        </a:spcBef>
        <a:spcAft>
          <a:spcPct val="0"/>
        </a:spcAft>
        <a:defRPr sz="2800" b="1">
          <a:solidFill>
            <a:srgbClr val="CC0000"/>
          </a:solidFill>
          <a:latin typeface="Times New Roman" pitchFamily="18" charset="0"/>
          <a:ea typeface="宋体" pitchFamily="2" charset="-122"/>
        </a:defRPr>
      </a:lvl8pPr>
      <a:lvl9pPr marL="1828800" algn="ctr" rtl="0" fontAlgn="base">
        <a:spcBef>
          <a:spcPct val="0"/>
        </a:spcBef>
        <a:spcAft>
          <a:spcPct val="0"/>
        </a:spcAft>
        <a:defRPr sz="2800" b="1">
          <a:solidFill>
            <a:srgbClr val="CC0000"/>
          </a:solidFill>
          <a:latin typeface="Times New Roman" pitchFamily="18" charset="0"/>
          <a:ea typeface="宋体" pitchFamily="2" charset="-122"/>
        </a:defRPr>
      </a:lvl9pPr>
    </p:titleStyle>
    <p:body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9pPr>
    </p:bodyStyle>
    <p:otherStyle>
      <a:lvl1pPr marL="0" lvl="0" indent="0" algn="l" defTabSz="914400" rtl="0" eaLnBrk="0" fontAlgn="base" latinLnBrk="0" hangingPunct="0">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lvl="1"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2pPr>
      <a:lvl3pPr marL="914400" lvl="2"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3pPr>
      <a:lvl4pPr marL="1371600" lvl="3"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4pPr>
      <a:lvl5pPr marL="1828800" lvl="4"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
        <p:nvSpPr>
          <p:cNvPr id="4098" name="文本占位符 1025"/>
          <p:cNvSpPr>
            <a:spLocks noGrp="1"/>
          </p:cNvSpPr>
          <p:nvPr>
            <p:ph type="body" idx="4294967295"/>
          </p:nvPr>
        </p:nvSpPr>
        <p:spPr>
          <a:xfrm>
            <a:off x="334962" y="665162"/>
            <a:ext cx="11520488" cy="690562"/>
          </a:xfrm>
          <a:prstGeom prst="rect">
            <a:avLst/>
          </a:prstGeom>
          <a:noFill/>
          <a:ln>
            <a:noFill/>
            <a:miter lim="800000"/>
          </a:ln>
        </p:spPr>
        <p:txBody>
          <a:bodyPr>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a:r>
              <a:t>单击此处编辑母版文本样式</a:t>
            </a:r>
          </a:p>
        </p:txBody>
      </p:sp>
      <p:sp>
        <p:nvSpPr>
          <p:cNvPr id="4099" name="标题 1057"/>
          <p:cNvSpPr>
            <a:spLocks noGrp="1"/>
          </p:cNvSpPr>
          <p:nvPr>
            <p:ph type="title" idx="4294967295"/>
          </p:nvPr>
        </p:nvSpPr>
        <p:spPr>
          <a:xfrm>
            <a:off x="609600" y="2205038"/>
            <a:ext cx="10971212" cy="1143000"/>
          </a:xfrm>
          <a:prstGeom prst="rect">
            <a:avLst/>
          </a:prstGeom>
          <a:noFill/>
          <a:ln>
            <a:noFill/>
            <a:miter lim="800000"/>
          </a:ln>
        </p:spPr>
        <p:txBody>
          <a:bodyPr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2800" b="1" i="0" u="none" kern="1200" baseline="0">
                <a:solidFill>
                  <a:srgbClr val="CC0000"/>
                </a:solidFill>
                <a:latin typeface="+mj-lt"/>
                <a:ea typeface="+mj-ea"/>
                <a:cs typeface="+mj-cs"/>
              </a:defRPr>
            </a:lvl1pPr>
            <a:lvl2pPr algn="ctr" rtl="0" fontAlgn="base">
              <a:spcBef>
                <a:spcPct val="0"/>
              </a:spcBef>
              <a:spcAft>
                <a:spcPct val="0"/>
              </a:spcAft>
              <a:defRPr lang="zh-CN" altLang="en-US" sz="2800" b="1">
                <a:solidFill>
                  <a:srgbClr val="CC0000"/>
                </a:solidFill>
                <a:latin typeface="Times New Roman" pitchFamily="18" charset="0"/>
                <a:ea typeface="宋体" pitchFamily="2" charset="-122"/>
              </a:defRPr>
            </a:lvl2pPr>
            <a:lvl3pPr algn="ctr" rtl="0" fontAlgn="base">
              <a:spcBef>
                <a:spcPct val="0"/>
              </a:spcBef>
              <a:spcAft>
                <a:spcPct val="0"/>
              </a:spcAft>
              <a:defRPr lang="zh-CN" altLang="en-US" sz="2800" b="1">
                <a:solidFill>
                  <a:srgbClr val="CC0000"/>
                </a:solidFill>
                <a:latin typeface="Times New Roman" pitchFamily="18" charset="0"/>
                <a:ea typeface="宋体" pitchFamily="2" charset="-122"/>
              </a:defRPr>
            </a:lvl3pPr>
            <a:lvl4pPr algn="ctr" rtl="0" fontAlgn="base">
              <a:spcBef>
                <a:spcPct val="0"/>
              </a:spcBef>
              <a:spcAft>
                <a:spcPct val="0"/>
              </a:spcAft>
              <a:defRPr lang="zh-CN" altLang="en-US" sz="2800" b="1">
                <a:solidFill>
                  <a:srgbClr val="CC0000"/>
                </a:solidFill>
                <a:latin typeface="Times New Roman" pitchFamily="18" charset="0"/>
                <a:ea typeface="宋体" pitchFamily="2" charset="-122"/>
              </a:defRPr>
            </a:lvl4pPr>
            <a:lvl5pPr algn="ctr" rtl="0" fontAlgn="base">
              <a:spcBef>
                <a:spcPct val="0"/>
              </a:spcBef>
              <a:spcAft>
                <a:spcPct val="0"/>
              </a:spcAft>
              <a:defRPr lang="zh-CN" altLang="en-US" sz="2800" b="1">
                <a:solidFill>
                  <a:srgbClr val="CC0000"/>
                </a:solidFill>
                <a:latin typeface="Times New Roman" pitchFamily="18" charset="0"/>
                <a:ea typeface="宋体" pitchFamily="2" charset="-122"/>
              </a:defRPr>
            </a:lvl5pPr>
            <a:lvl6pPr marL="457200" algn="ctr" rtl="0" fontAlgn="base">
              <a:spcBef>
                <a:spcPct val="0"/>
              </a:spcBef>
              <a:spcAft>
                <a:spcPct val="0"/>
              </a:spcAft>
              <a:defRPr lang="zh-CN" altLang="en-US" sz="2800" b="1">
                <a:solidFill>
                  <a:srgbClr val="CC0000"/>
                </a:solidFill>
                <a:latin typeface="Times New Roman" pitchFamily="18" charset="0"/>
                <a:ea typeface="宋体" pitchFamily="2" charset="-122"/>
              </a:defRPr>
            </a:lvl6pPr>
            <a:lvl7pPr marL="914400" algn="ctr" rtl="0" fontAlgn="base">
              <a:spcBef>
                <a:spcPct val="0"/>
              </a:spcBef>
              <a:spcAft>
                <a:spcPct val="0"/>
              </a:spcAft>
              <a:defRPr lang="zh-CN" altLang="en-US" sz="2800" b="1">
                <a:solidFill>
                  <a:srgbClr val="CC0000"/>
                </a:solidFill>
                <a:latin typeface="Times New Roman" pitchFamily="18" charset="0"/>
                <a:ea typeface="宋体" pitchFamily="2" charset="-122"/>
              </a:defRPr>
            </a:lvl7pPr>
            <a:lvl8pPr marL="1371600" algn="ctr" rtl="0" fontAlgn="base">
              <a:spcBef>
                <a:spcPct val="0"/>
              </a:spcBef>
              <a:spcAft>
                <a:spcPct val="0"/>
              </a:spcAft>
              <a:defRPr lang="zh-CN" altLang="en-US" sz="2800" b="1">
                <a:solidFill>
                  <a:srgbClr val="CC0000"/>
                </a:solidFill>
                <a:latin typeface="Times New Roman" pitchFamily="18" charset="0"/>
                <a:ea typeface="宋体" pitchFamily="2" charset="-122"/>
              </a:defRPr>
            </a:lvl8pPr>
            <a:lvl9pPr marL="1828800" algn="ctr" rtl="0" fontAlgn="base">
              <a:spcBef>
                <a:spcPct val="0"/>
              </a:spcBef>
              <a:spcAft>
                <a:spcPct val="0"/>
              </a:spcAft>
              <a:defRPr lang="zh-CN" altLang="en-US" sz="2800" b="1">
                <a:solidFill>
                  <a:srgbClr val="CC0000"/>
                </a:solidFill>
                <a:latin typeface="Times New Roman" pitchFamily="18" charset="0"/>
                <a:ea typeface="宋体" pitchFamily="2" charset="-122"/>
              </a:defRPr>
            </a:lvl9pPr>
          </a:lstStyle>
          <a:p>
            <a:pPr lvl="0"/>
            <a:r>
              <a:t>单击此处编辑母版标题样式</a:t>
            </a:r>
          </a:p>
        </p:txBody>
      </p:sp>
    </p:spTree>
  </p:cSld>
  <p:clrMap bg1="lt1" tx1="dk1" bg2="lt2" tx2="dk2" accent1="accent1" accent2="accent2" accent3="accent3" accent4="accent4" accent5="accent5" accent6="accent6" hlink="hlink" folHlink="folHlink"/>
  <p:sldLayoutIdLst>
    <p:sldLayoutId id="2147483696" r:id="rId1"/>
  </p:sldLayoutIdLst>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xStyles>
    <p:titleStyle>
      <a:lvl1pPr marL="0" indent="0" algn="ctr" defTabSz="914400" rtl="0" eaLnBrk="0" fontAlgn="base" hangingPunct="0">
        <a:lnSpc>
          <a:spcPct val="100000"/>
        </a:lnSpc>
        <a:spcBef>
          <a:spcPct val="0"/>
        </a:spcBef>
        <a:spcAft>
          <a:spcPct val="0"/>
        </a:spcAft>
        <a:buClrTx/>
        <a:buSzTx/>
        <a:buFontTx/>
        <a:buNone/>
        <a:defRPr kumimoji="0" sz="2800" b="1" i="0" u="none" kern="1200" baseline="0">
          <a:solidFill>
            <a:srgbClr val="CC0000"/>
          </a:solidFill>
          <a:latin typeface="+mj-lt"/>
          <a:ea typeface="+mj-ea"/>
          <a:cs typeface="+mj-cs"/>
        </a:defRPr>
      </a:lvl1pPr>
      <a:lvl2pPr algn="ctr" rtl="0" fontAlgn="base">
        <a:spcBef>
          <a:spcPct val="0"/>
        </a:spcBef>
        <a:spcAft>
          <a:spcPct val="0"/>
        </a:spcAft>
        <a:defRPr sz="2800" b="1">
          <a:solidFill>
            <a:srgbClr val="CC0000"/>
          </a:solidFill>
          <a:latin typeface="Times New Roman" pitchFamily="18" charset="0"/>
          <a:ea typeface="宋体" pitchFamily="2" charset="-122"/>
        </a:defRPr>
      </a:lvl2pPr>
      <a:lvl3pPr algn="ctr" rtl="0" fontAlgn="base">
        <a:spcBef>
          <a:spcPct val="0"/>
        </a:spcBef>
        <a:spcAft>
          <a:spcPct val="0"/>
        </a:spcAft>
        <a:defRPr sz="2800" b="1">
          <a:solidFill>
            <a:srgbClr val="CC0000"/>
          </a:solidFill>
          <a:latin typeface="Times New Roman" pitchFamily="18" charset="0"/>
          <a:ea typeface="宋体" pitchFamily="2" charset="-122"/>
        </a:defRPr>
      </a:lvl3pPr>
      <a:lvl4pPr algn="ctr" rtl="0" fontAlgn="base">
        <a:spcBef>
          <a:spcPct val="0"/>
        </a:spcBef>
        <a:spcAft>
          <a:spcPct val="0"/>
        </a:spcAft>
        <a:defRPr sz="2800" b="1">
          <a:solidFill>
            <a:srgbClr val="CC0000"/>
          </a:solidFill>
          <a:latin typeface="Times New Roman" pitchFamily="18" charset="0"/>
          <a:ea typeface="宋体" pitchFamily="2" charset="-122"/>
        </a:defRPr>
      </a:lvl4pPr>
      <a:lvl5pPr algn="ctr" rtl="0" fontAlgn="base">
        <a:spcBef>
          <a:spcPct val="0"/>
        </a:spcBef>
        <a:spcAft>
          <a:spcPct val="0"/>
        </a:spcAft>
        <a:defRPr sz="2800" b="1">
          <a:solidFill>
            <a:srgbClr val="CC0000"/>
          </a:solidFill>
          <a:latin typeface="Times New Roman" pitchFamily="18" charset="0"/>
          <a:ea typeface="宋体" pitchFamily="2" charset="-122"/>
        </a:defRPr>
      </a:lvl5pPr>
      <a:lvl6pPr marL="457200" algn="ctr" rtl="0" fontAlgn="base">
        <a:spcBef>
          <a:spcPct val="0"/>
        </a:spcBef>
        <a:spcAft>
          <a:spcPct val="0"/>
        </a:spcAft>
        <a:defRPr sz="2800" b="1">
          <a:solidFill>
            <a:srgbClr val="CC0000"/>
          </a:solidFill>
          <a:latin typeface="Times New Roman" pitchFamily="18" charset="0"/>
          <a:ea typeface="宋体" pitchFamily="2" charset="-122"/>
        </a:defRPr>
      </a:lvl6pPr>
      <a:lvl7pPr marL="914400" algn="ctr" rtl="0" fontAlgn="base">
        <a:spcBef>
          <a:spcPct val="0"/>
        </a:spcBef>
        <a:spcAft>
          <a:spcPct val="0"/>
        </a:spcAft>
        <a:defRPr sz="2800" b="1">
          <a:solidFill>
            <a:srgbClr val="CC0000"/>
          </a:solidFill>
          <a:latin typeface="Times New Roman" pitchFamily="18" charset="0"/>
          <a:ea typeface="宋体" pitchFamily="2" charset="-122"/>
        </a:defRPr>
      </a:lvl7pPr>
      <a:lvl8pPr marL="1371600" algn="ctr" rtl="0" fontAlgn="base">
        <a:spcBef>
          <a:spcPct val="0"/>
        </a:spcBef>
        <a:spcAft>
          <a:spcPct val="0"/>
        </a:spcAft>
        <a:defRPr sz="2800" b="1">
          <a:solidFill>
            <a:srgbClr val="CC0000"/>
          </a:solidFill>
          <a:latin typeface="Times New Roman" pitchFamily="18" charset="0"/>
          <a:ea typeface="宋体" pitchFamily="2" charset="-122"/>
        </a:defRPr>
      </a:lvl8pPr>
      <a:lvl9pPr marL="1828800" algn="ctr" rtl="0" fontAlgn="base">
        <a:spcBef>
          <a:spcPct val="0"/>
        </a:spcBef>
        <a:spcAft>
          <a:spcPct val="0"/>
        </a:spcAft>
        <a:defRPr sz="2800" b="1">
          <a:solidFill>
            <a:srgbClr val="CC0000"/>
          </a:solidFill>
          <a:latin typeface="Times New Roman" pitchFamily="18" charset="0"/>
          <a:ea typeface="宋体" pitchFamily="2" charset="-122"/>
        </a:defRPr>
      </a:lvl9pPr>
    </p:titleStyle>
    <p:body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9pPr>
    </p:bodyStyle>
    <p:otherStyle>
      <a:lvl1pPr marL="0" lvl="0" indent="0" algn="l" defTabSz="914400" rtl="0" eaLnBrk="0" fontAlgn="base" latinLnBrk="0" hangingPunct="0">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lvl="1"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2pPr>
      <a:lvl3pPr marL="914400" lvl="2"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3pPr>
      <a:lvl4pPr marL="1371600" lvl="3"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4pPr>
      <a:lvl5pPr marL="1828800" lvl="4"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
        <p:nvSpPr>
          <p:cNvPr id="5122" name="文本占位符 1025"/>
          <p:cNvSpPr>
            <a:spLocks noGrp="1"/>
          </p:cNvSpPr>
          <p:nvPr>
            <p:ph type="body" idx="4294967295"/>
          </p:nvPr>
        </p:nvSpPr>
        <p:spPr>
          <a:xfrm>
            <a:off x="334962" y="665162"/>
            <a:ext cx="11520488" cy="690562"/>
          </a:xfrm>
          <a:prstGeom prst="rect">
            <a:avLst/>
          </a:prstGeom>
          <a:noFill/>
          <a:ln>
            <a:noFill/>
            <a:miter lim="800000"/>
          </a:ln>
        </p:spPr>
        <p:txBody>
          <a:bodyPr>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a:r>
              <a:t>单击此处编辑母版文本样式</a:t>
            </a:r>
          </a:p>
        </p:txBody>
      </p:sp>
      <p:sp>
        <p:nvSpPr>
          <p:cNvPr id="5123" name="标题 1057"/>
          <p:cNvSpPr>
            <a:spLocks noGrp="1"/>
          </p:cNvSpPr>
          <p:nvPr>
            <p:ph type="title" idx="4294967295"/>
          </p:nvPr>
        </p:nvSpPr>
        <p:spPr>
          <a:xfrm>
            <a:off x="609600" y="2205038"/>
            <a:ext cx="10971212" cy="1143000"/>
          </a:xfrm>
          <a:prstGeom prst="rect">
            <a:avLst/>
          </a:prstGeom>
          <a:noFill/>
          <a:ln>
            <a:noFill/>
            <a:miter lim="800000"/>
          </a:ln>
        </p:spPr>
        <p:txBody>
          <a:bodyPr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2800" b="1" i="0" u="none" kern="1200" baseline="0">
                <a:solidFill>
                  <a:srgbClr val="CC0000"/>
                </a:solidFill>
                <a:latin typeface="+mj-lt"/>
                <a:ea typeface="+mj-ea"/>
                <a:cs typeface="+mj-cs"/>
              </a:defRPr>
            </a:lvl1pPr>
            <a:lvl2pPr algn="ctr" rtl="0" fontAlgn="base">
              <a:spcBef>
                <a:spcPct val="0"/>
              </a:spcBef>
              <a:spcAft>
                <a:spcPct val="0"/>
              </a:spcAft>
              <a:defRPr lang="zh-CN" altLang="en-US" sz="2800" b="1">
                <a:solidFill>
                  <a:srgbClr val="CC0000"/>
                </a:solidFill>
                <a:latin typeface="Times New Roman" pitchFamily="18" charset="0"/>
                <a:ea typeface="宋体" pitchFamily="2" charset="-122"/>
              </a:defRPr>
            </a:lvl2pPr>
            <a:lvl3pPr algn="ctr" rtl="0" fontAlgn="base">
              <a:spcBef>
                <a:spcPct val="0"/>
              </a:spcBef>
              <a:spcAft>
                <a:spcPct val="0"/>
              </a:spcAft>
              <a:defRPr lang="zh-CN" altLang="en-US" sz="2800" b="1">
                <a:solidFill>
                  <a:srgbClr val="CC0000"/>
                </a:solidFill>
                <a:latin typeface="Times New Roman" pitchFamily="18" charset="0"/>
                <a:ea typeface="宋体" pitchFamily="2" charset="-122"/>
              </a:defRPr>
            </a:lvl3pPr>
            <a:lvl4pPr algn="ctr" rtl="0" fontAlgn="base">
              <a:spcBef>
                <a:spcPct val="0"/>
              </a:spcBef>
              <a:spcAft>
                <a:spcPct val="0"/>
              </a:spcAft>
              <a:defRPr lang="zh-CN" altLang="en-US" sz="2800" b="1">
                <a:solidFill>
                  <a:srgbClr val="CC0000"/>
                </a:solidFill>
                <a:latin typeface="Times New Roman" pitchFamily="18" charset="0"/>
                <a:ea typeface="宋体" pitchFamily="2" charset="-122"/>
              </a:defRPr>
            </a:lvl4pPr>
            <a:lvl5pPr algn="ctr" rtl="0" fontAlgn="base">
              <a:spcBef>
                <a:spcPct val="0"/>
              </a:spcBef>
              <a:spcAft>
                <a:spcPct val="0"/>
              </a:spcAft>
              <a:defRPr lang="zh-CN" altLang="en-US" sz="2800" b="1">
                <a:solidFill>
                  <a:srgbClr val="CC0000"/>
                </a:solidFill>
                <a:latin typeface="Times New Roman" pitchFamily="18" charset="0"/>
                <a:ea typeface="宋体" pitchFamily="2" charset="-122"/>
              </a:defRPr>
            </a:lvl5pPr>
            <a:lvl6pPr marL="457200" algn="ctr" rtl="0" fontAlgn="base">
              <a:spcBef>
                <a:spcPct val="0"/>
              </a:spcBef>
              <a:spcAft>
                <a:spcPct val="0"/>
              </a:spcAft>
              <a:defRPr lang="zh-CN" altLang="en-US" sz="2800" b="1">
                <a:solidFill>
                  <a:srgbClr val="CC0000"/>
                </a:solidFill>
                <a:latin typeface="Times New Roman" pitchFamily="18" charset="0"/>
                <a:ea typeface="宋体" pitchFamily="2" charset="-122"/>
              </a:defRPr>
            </a:lvl6pPr>
            <a:lvl7pPr marL="914400" algn="ctr" rtl="0" fontAlgn="base">
              <a:spcBef>
                <a:spcPct val="0"/>
              </a:spcBef>
              <a:spcAft>
                <a:spcPct val="0"/>
              </a:spcAft>
              <a:defRPr lang="zh-CN" altLang="en-US" sz="2800" b="1">
                <a:solidFill>
                  <a:srgbClr val="CC0000"/>
                </a:solidFill>
                <a:latin typeface="Times New Roman" pitchFamily="18" charset="0"/>
                <a:ea typeface="宋体" pitchFamily="2" charset="-122"/>
              </a:defRPr>
            </a:lvl7pPr>
            <a:lvl8pPr marL="1371600" algn="ctr" rtl="0" fontAlgn="base">
              <a:spcBef>
                <a:spcPct val="0"/>
              </a:spcBef>
              <a:spcAft>
                <a:spcPct val="0"/>
              </a:spcAft>
              <a:defRPr lang="zh-CN" altLang="en-US" sz="2800" b="1">
                <a:solidFill>
                  <a:srgbClr val="CC0000"/>
                </a:solidFill>
                <a:latin typeface="Times New Roman" pitchFamily="18" charset="0"/>
                <a:ea typeface="宋体" pitchFamily="2" charset="-122"/>
              </a:defRPr>
            </a:lvl8pPr>
            <a:lvl9pPr marL="1828800" algn="ctr" rtl="0" fontAlgn="base">
              <a:spcBef>
                <a:spcPct val="0"/>
              </a:spcBef>
              <a:spcAft>
                <a:spcPct val="0"/>
              </a:spcAft>
              <a:defRPr lang="zh-CN" altLang="en-US" sz="2800" b="1">
                <a:solidFill>
                  <a:srgbClr val="CC0000"/>
                </a:solidFill>
                <a:latin typeface="Times New Roman" pitchFamily="18" charset="0"/>
                <a:ea typeface="宋体" pitchFamily="2" charset="-122"/>
              </a:defRPr>
            </a:lvl9pPr>
          </a:lstStyle>
          <a:p>
            <a:pPr lvl="0"/>
            <a:r>
              <a:t>单击此处编辑母版标题样式</a:t>
            </a:r>
          </a:p>
        </p:txBody>
      </p:sp>
    </p:spTree>
  </p:cSld>
  <p:clrMap bg1="lt1" tx1="dk1" bg2="lt2" tx2="dk2" accent1="accent1" accent2="accent2" accent3="accent3" accent4="accent4" accent5="accent5" accent6="accent6" hlink="hlink" folHlink="folHlink"/>
  <p:sldLayoutIdLst>
    <p:sldLayoutId id="2147483697" r:id="rId1"/>
  </p:sldLayoutIdLst>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xStyles>
    <p:titleStyle>
      <a:lvl1pPr marL="0" indent="0" algn="ctr" defTabSz="914400" rtl="0" eaLnBrk="0" fontAlgn="base" hangingPunct="0">
        <a:lnSpc>
          <a:spcPct val="100000"/>
        </a:lnSpc>
        <a:spcBef>
          <a:spcPct val="0"/>
        </a:spcBef>
        <a:spcAft>
          <a:spcPct val="0"/>
        </a:spcAft>
        <a:buClrTx/>
        <a:buSzTx/>
        <a:buFontTx/>
        <a:buNone/>
        <a:defRPr kumimoji="0" sz="2800" b="1" i="0" u="none" kern="1200" baseline="0">
          <a:solidFill>
            <a:srgbClr val="CC0000"/>
          </a:solidFill>
          <a:latin typeface="+mj-lt"/>
          <a:ea typeface="+mj-ea"/>
          <a:cs typeface="+mj-cs"/>
        </a:defRPr>
      </a:lvl1pPr>
      <a:lvl2pPr algn="ctr" rtl="0" fontAlgn="base">
        <a:spcBef>
          <a:spcPct val="0"/>
        </a:spcBef>
        <a:spcAft>
          <a:spcPct val="0"/>
        </a:spcAft>
        <a:defRPr sz="2800" b="1">
          <a:solidFill>
            <a:srgbClr val="CC0000"/>
          </a:solidFill>
          <a:latin typeface="Times New Roman" pitchFamily="18" charset="0"/>
          <a:ea typeface="宋体" pitchFamily="2" charset="-122"/>
        </a:defRPr>
      </a:lvl2pPr>
      <a:lvl3pPr algn="ctr" rtl="0" fontAlgn="base">
        <a:spcBef>
          <a:spcPct val="0"/>
        </a:spcBef>
        <a:spcAft>
          <a:spcPct val="0"/>
        </a:spcAft>
        <a:defRPr sz="2800" b="1">
          <a:solidFill>
            <a:srgbClr val="CC0000"/>
          </a:solidFill>
          <a:latin typeface="Times New Roman" pitchFamily="18" charset="0"/>
          <a:ea typeface="宋体" pitchFamily="2" charset="-122"/>
        </a:defRPr>
      </a:lvl3pPr>
      <a:lvl4pPr algn="ctr" rtl="0" fontAlgn="base">
        <a:spcBef>
          <a:spcPct val="0"/>
        </a:spcBef>
        <a:spcAft>
          <a:spcPct val="0"/>
        </a:spcAft>
        <a:defRPr sz="2800" b="1">
          <a:solidFill>
            <a:srgbClr val="CC0000"/>
          </a:solidFill>
          <a:latin typeface="Times New Roman" pitchFamily="18" charset="0"/>
          <a:ea typeface="宋体" pitchFamily="2" charset="-122"/>
        </a:defRPr>
      </a:lvl4pPr>
      <a:lvl5pPr algn="ctr" rtl="0" fontAlgn="base">
        <a:spcBef>
          <a:spcPct val="0"/>
        </a:spcBef>
        <a:spcAft>
          <a:spcPct val="0"/>
        </a:spcAft>
        <a:defRPr sz="2800" b="1">
          <a:solidFill>
            <a:srgbClr val="CC0000"/>
          </a:solidFill>
          <a:latin typeface="Times New Roman" pitchFamily="18" charset="0"/>
          <a:ea typeface="宋体" pitchFamily="2" charset="-122"/>
        </a:defRPr>
      </a:lvl5pPr>
      <a:lvl6pPr marL="457200" algn="ctr" rtl="0" fontAlgn="base">
        <a:spcBef>
          <a:spcPct val="0"/>
        </a:spcBef>
        <a:spcAft>
          <a:spcPct val="0"/>
        </a:spcAft>
        <a:defRPr sz="2800" b="1">
          <a:solidFill>
            <a:srgbClr val="CC0000"/>
          </a:solidFill>
          <a:latin typeface="Times New Roman" pitchFamily="18" charset="0"/>
          <a:ea typeface="宋体" pitchFamily="2" charset="-122"/>
        </a:defRPr>
      </a:lvl6pPr>
      <a:lvl7pPr marL="914400" algn="ctr" rtl="0" fontAlgn="base">
        <a:spcBef>
          <a:spcPct val="0"/>
        </a:spcBef>
        <a:spcAft>
          <a:spcPct val="0"/>
        </a:spcAft>
        <a:defRPr sz="2800" b="1">
          <a:solidFill>
            <a:srgbClr val="CC0000"/>
          </a:solidFill>
          <a:latin typeface="Times New Roman" pitchFamily="18" charset="0"/>
          <a:ea typeface="宋体" pitchFamily="2" charset="-122"/>
        </a:defRPr>
      </a:lvl7pPr>
      <a:lvl8pPr marL="1371600" algn="ctr" rtl="0" fontAlgn="base">
        <a:spcBef>
          <a:spcPct val="0"/>
        </a:spcBef>
        <a:spcAft>
          <a:spcPct val="0"/>
        </a:spcAft>
        <a:defRPr sz="2800" b="1">
          <a:solidFill>
            <a:srgbClr val="CC0000"/>
          </a:solidFill>
          <a:latin typeface="Times New Roman" pitchFamily="18" charset="0"/>
          <a:ea typeface="宋体" pitchFamily="2" charset="-122"/>
        </a:defRPr>
      </a:lvl8pPr>
      <a:lvl9pPr marL="1828800" algn="ctr" rtl="0" fontAlgn="base">
        <a:spcBef>
          <a:spcPct val="0"/>
        </a:spcBef>
        <a:spcAft>
          <a:spcPct val="0"/>
        </a:spcAft>
        <a:defRPr sz="2800" b="1">
          <a:solidFill>
            <a:srgbClr val="CC0000"/>
          </a:solidFill>
          <a:latin typeface="Times New Roman" pitchFamily="18" charset="0"/>
          <a:ea typeface="宋体" pitchFamily="2" charset="-122"/>
        </a:defRPr>
      </a:lvl9pPr>
    </p:titleStyle>
    <p:body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9pPr>
    </p:bodyStyle>
    <p:otherStyle>
      <a:lvl1pPr marL="0" lvl="0" indent="0" algn="l" defTabSz="914400" rtl="0" eaLnBrk="0" fontAlgn="base" latinLnBrk="0" hangingPunct="0">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lvl="1"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2pPr>
      <a:lvl3pPr marL="914400" lvl="2"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3pPr>
      <a:lvl4pPr marL="1371600" lvl="3"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4pPr>
      <a:lvl5pPr marL="1828800" lvl="4"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
        <p:nvSpPr>
          <p:cNvPr id="6146" name="文本占位符 1025"/>
          <p:cNvSpPr>
            <a:spLocks noGrp="1"/>
          </p:cNvSpPr>
          <p:nvPr>
            <p:ph type="body" idx="4294967295"/>
          </p:nvPr>
        </p:nvSpPr>
        <p:spPr>
          <a:xfrm>
            <a:off x="334962" y="665162"/>
            <a:ext cx="11520488" cy="690562"/>
          </a:xfrm>
          <a:prstGeom prst="rect">
            <a:avLst/>
          </a:prstGeom>
          <a:noFill/>
          <a:ln>
            <a:noFill/>
            <a:miter lim="800000"/>
          </a:ln>
        </p:spPr>
        <p:txBody>
          <a:bodyPr>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a:r>
              <a:t>单击此处编辑母版文本样式</a:t>
            </a:r>
          </a:p>
        </p:txBody>
      </p:sp>
      <p:sp>
        <p:nvSpPr>
          <p:cNvPr id="6147" name="标题 1057"/>
          <p:cNvSpPr>
            <a:spLocks noGrp="1"/>
          </p:cNvSpPr>
          <p:nvPr>
            <p:ph type="title" idx="4294967295"/>
          </p:nvPr>
        </p:nvSpPr>
        <p:spPr>
          <a:xfrm>
            <a:off x="609600" y="2205038"/>
            <a:ext cx="10971212" cy="1143000"/>
          </a:xfrm>
          <a:prstGeom prst="rect">
            <a:avLst/>
          </a:prstGeom>
          <a:noFill/>
          <a:ln>
            <a:noFill/>
            <a:miter lim="800000"/>
          </a:ln>
        </p:spPr>
        <p:txBody>
          <a:bodyPr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2800" b="1" i="0" u="none" kern="1200" baseline="0">
                <a:solidFill>
                  <a:srgbClr val="CC0000"/>
                </a:solidFill>
                <a:latin typeface="+mj-lt"/>
                <a:ea typeface="+mj-ea"/>
                <a:cs typeface="+mj-cs"/>
              </a:defRPr>
            </a:lvl1pPr>
            <a:lvl2pPr algn="ctr" rtl="0" fontAlgn="base">
              <a:spcBef>
                <a:spcPct val="0"/>
              </a:spcBef>
              <a:spcAft>
                <a:spcPct val="0"/>
              </a:spcAft>
              <a:defRPr lang="zh-CN" altLang="en-US" sz="2800" b="1">
                <a:solidFill>
                  <a:srgbClr val="CC0000"/>
                </a:solidFill>
                <a:latin typeface="Times New Roman" pitchFamily="18" charset="0"/>
                <a:ea typeface="宋体" pitchFamily="2" charset="-122"/>
              </a:defRPr>
            </a:lvl2pPr>
            <a:lvl3pPr algn="ctr" rtl="0" fontAlgn="base">
              <a:spcBef>
                <a:spcPct val="0"/>
              </a:spcBef>
              <a:spcAft>
                <a:spcPct val="0"/>
              </a:spcAft>
              <a:defRPr lang="zh-CN" altLang="en-US" sz="2800" b="1">
                <a:solidFill>
                  <a:srgbClr val="CC0000"/>
                </a:solidFill>
                <a:latin typeface="Times New Roman" pitchFamily="18" charset="0"/>
                <a:ea typeface="宋体" pitchFamily="2" charset="-122"/>
              </a:defRPr>
            </a:lvl3pPr>
            <a:lvl4pPr algn="ctr" rtl="0" fontAlgn="base">
              <a:spcBef>
                <a:spcPct val="0"/>
              </a:spcBef>
              <a:spcAft>
                <a:spcPct val="0"/>
              </a:spcAft>
              <a:defRPr lang="zh-CN" altLang="en-US" sz="2800" b="1">
                <a:solidFill>
                  <a:srgbClr val="CC0000"/>
                </a:solidFill>
                <a:latin typeface="Times New Roman" pitchFamily="18" charset="0"/>
                <a:ea typeface="宋体" pitchFamily="2" charset="-122"/>
              </a:defRPr>
            </a:lvl4pPr>
            <a:lvl5pPr algn="ctr" rtl="0" fontAlgn="base">
              <a:spcBef>
                <a:spcPct val="0"/>
              </a:spcBef>
              <a:spcAft>
                <a:spcPct val="0"/>
              </a:spcAft>
              <a:defRPr lang="zh-CN" altLang="en-US" sz="2800" b="1">
                <a:solidFill>
                  <a:srgbClr val="CC0000"/>
                </a:solidFill>
                <a:latin typeface="Times New Roman" pitchFamily="18" charset="0"/>
                <a:ea typeface="宋体" pitchFamily="2" charset="-122"/>
              </a:defRPr>
            </a:lvl5pPr>
            <a:lvl6pPr marL="457200" algn="ctr" rtl="0" fontAlgn="base">
              <a:spcBef>
                <a:spcPct val="0"/>
              </a:spcBef>
              <a:spcAft>
                <a:spcPct val="0"/>
              </a:spcAft>
              <a:defRPr lang="zh-CN" altLang="en-US" sz="2800" b="1">
                <a:solidFill>
                  <a:srgbClr val="CC0000"/>
                </a:solidFill>
                <a:latin typeface="Times New Roman" pitchFamily="18" charset="0"/>
                <a:ea typeface="宋体" pitchFamily="2" charset="-122"/>
              </a:defRPr>
            </a:lvl6pPr>
            <a:lvl7pPr marL="914400" algn="ctr" rtl="0" fontAlgn="base">
              <a:spcBef>
                <a:spcPct val="0"/>
              </a:spcBef>
              <a:spcAft>
                <a:spcPct val="0"/>
              </a:spcAft>
              <a:defRPr lang="zh-CN" altLang="en-US" sz="2800" b="1">
                <a:solidFill>
                  <a:srgbClr val="CC0000"/>
                </a:solidFill>
                <a:latin typeface="Times New Roman" pitchFamily="18" charset="0"/>
                <a:ea typeface="宋体" pitchFamily="2" charset="-122"/>
              </a:defRPr>
            </a:lvl7pPr>
            <a:lvl8pPr marL="1371600" algn="ctr" rtl="0" fontAlgn="base">
              <a:spcBef>
                <a:spcPct val="0"/>
              </a:spcBef>
              <a:spcAft>
                <a:spcPct val="0"/>
              </a:spcAft>
              <a:defRPr lang="zh-CN" altLang="en-US" sz="2800" b="1">
                <a:solidFill>
                  <a:srgbClr val="CC0000"/>
                </a:solidFill>
                <a:latin typeface="Times New Roman" pitchFamily="18" charset="0"/>
                <a:ea typeface="宋体" pitchFamily="2" charset="-122"/>
              </a:defRPr>
            </a:lvl8pPr>
            <a:lvl9pPr marL="1828800" algn="ctr" rtl="0" fontAlgn="base">
              <a:spcBef>
                <a:spcPct val="0"/>
              </a:spcBef>
              <a:spcAft>
                <a:spcPct val="0"/>
              </a:spcAft>
              <a:defRPr lang="zh-CN" altLang="en-US" sz="2800" b="1">
                <a:solidFill>
                  <a:srgbClr val="CC0000"/>
                </a:solidFill>
                <a:latin typeface="Times New Roman" pitchFamily="18" charset="0"/>
                <a:ea typeface="宋体" pitchFamily="2" charset="-122"/>
              </a:defRPr>
            </a:lvl9pPr>
          </a:lstStyle>
          <a:p>
            <a:pPr lvl="0"/>
            <a:r>
              <a:t>单击此处编辑母版标题样式</a:t>
            </a:r>
          </a:p>
        </p:txBody>
      </p:sp>
    </p:spTree>
  </p:cSld>
  <p:clrMap bg1="lt1" tx1="dk1" bg2="lt2" tx2="dk2" accent1="accent1" accent2="accent2" accent3="accent3" accent4="accent4" accent5="accent5" accent6="accent6" hlink="hlink" folHlink="folHlink"/>
  <p:sldLayoutIdLst>
    <p:sldLayoutId id="2147483698" r:id="rId1"/>
  </p:sldLayoutIdLst>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xStyles>
    <p:titleStyle>
      <a:lvl1pPr marL="0" indent="0" algn="ctr" defTabSz="914400" rtl="0" eaLnBrk="0" fontAlgn="base" hangingPunct="0">
        <a:lnSpc>
          <a:spcPct val="100000"/>
        </a:lnSpc>
        <a:spcBef>
          <a:spcPct val="0"/>
        </a:spcBef>
        <a:spcAft>
          <a:spcPct val="0"/>
        </a:spcAft>
        <a:buClrTx/>
        <a:buSzTx/>
        <a:buFontTx/>
        <a:buNone/>
        <a:defRPr kumimoji="0" sz="2800" b="1" i="0" u="none" kern="1200" baseline="0">
          <a:solidFill>
            <a:srgbClr val="CC0000"/>
          </a:solidFill>
          <a:latin typeface="+mj-lt"/>
          <a:ea typeface="+mj-ea"/>
          <a:cs typeface="+mj-cs"/>
        </a:defRPr>
      </a:lvl1pPr>
      <a:lvl2pPr algn="ctr" rtl="0" fontAlgn="base">
        <a:spcBef>
          <a:spcPct val="0"/>
        </a:spcBef>
        <a:spcAft>
          <a:spcPct val="0"/>
        </a:spcAft>
        <a:defRPr sz="2800" b="1">
          <a:solidFill>
            <a:srgbClr val="CC0000"/>
          </a:solidFill>
          <a:latin typeface="Times New Roman" pitchFamily="18" charset="0"/>
          <a:ea typeface="宋体" pitchFamily="2" charset="-122"/>
        </a:defRPr>
      </a:lvl2pPr>
      <a:lvl3pPr algn="ctr" rtl="0" fontAlgn="base">
        <a:spcBef>
          <a:spcPct val="0"/>
        </a:spcBef>
        <a:spcAft>
          <a:spcPct val="0"/>
        </a:spcAft>
        <a:defRPr sz="2800" b="1">
          <a:solidFill>
            <a:srgbClr val="CC0000"/>
          </a:solidFill>
          <a:latin typeface="Times New Roman" pitchFamily="18" charset="0"/>
          <a:ea typeface="宋体" pitchFamily="2" charset="-122"/>
        </a:defRPr>
      </a:lvl3pPr>
      <a:lvl4pPr algn="ctr" rtl="0" fontAlgn="base">
        <a:spcBef>
          <a:spcPct val="0"/>
        </a:spcBef>
        <a:spcAft>
          <a:spcPct val="0"/>
        </a:spcAft>
        <a:defRPr sz="2800" b="1">
          <a:solidFill>
            <a:srgbClr val="CC0000"/>
          </a:solidFill>
          <a:latin typeface="Times New Roman" pitchFamily="18" charset="0"/>
          <a:ea typeface="宋体" pitchFamily="2" charset="-122"/>
        </a:defRPr>
      </a:lvl4pPr>
      <a:lvl5pPr algn="ctr" rtl="0" fontAlgn="base">
        <a:spcBef>
          <a:spcPct val="0"/>
        </a:spcBef>
        <a:spcAft>
          <a:spcPct val="0"/>
        </a:spcAft>
        <a:defRPr sz="2800" b="1">
          <a:solidFill>
            <a:srgbClr val="CC0000"/>
          </a:solidFill>
          <a:latin typeface="Times New Roman" pitchFamily="18" charset="0"/>
          <a:ea typeface="宋体" pitchFamily="2" charset="-122"/>
        </a:defRPr>
      </a:lvl5pPr>
      <a:lvl6pPr marL="457200" algn="ctr" rtl="0" fontAlgn="base">
        <a:spcBef>
          <a:spcPct val="0"/>
        </a:spcBef>
        <a:spcAft>
          <a:spcPct val="0"/>
        </a:spcAft>
        <a:defRPr sz="2800" b="1">
          <a:solidFill>
            <a:srgbClr val="CC0000"/>
          </a:solidFill>
          <a:latin typeface="Times New Roman" pitchFamily="18" charset="0"/>
          <a:ea typeface="宋体" pitchFamily="2" charset="-122"/>
        </a:defRPr>
      </a:lvl6pPr>
      <a:lvl7pPr marL="914400" algn="ctr" rtl="0" fontAlgn="base">
        <a:spcBef>
          <a:spcPct val="0"/>
        </a:spcBef>
        <a:spcAft>
          <a:spcPct val="0"/>
        </a:spcAft>
        <a:defRPr sz="2800" b="1">
          <a:solidFill>
            <a:srgbClr val="CC0000"/>
          </a:solidFill>
          <a:latin typeface="Times New Roman" pitchFamily="18" charset="0"/>
          <a:ea typeface="宋体" pitchFamily="2" charset="-122"/>
        </a:defRPr>
      </a:lvl7pPr>
      <a:lvl8pPr marL="1371600" algn="ctr" rtl="0" fontAlgn="base">
        <a:spcBef>
          <a:spcPct val="0"/>
        </a:spcBef>
        <a:spcAft>
          <a:spcPct val="0"/>
        </a:spcAft>
        <a:defRPr sz="2800" b="1">
          <a:solidFill>
            <a:srgbClr val="CC0000"/>
          </a:solidFill>
          <a:latin typeface="Times New Roman" pitchFamily="18" charset="0"/>
          <a:ea typeface="宋体" pitchFamily="2" charset="-122"/>
        </a:defRPr>
      </a:lvl8pPr>
      <a:lvl9pPr marL="1828800" algn="ctr" rtl="0" fontAlgn="base">
        <a:spcBef>
          <a:spcPct val="0"/>
        </a:spcBef>
        <a:spcAft>
          <a:spcPct val="0"/>
        </a:spcAft>
        <a:defRPr sz="2800" b="1">
          <a:solidFill>
            <a:srgbClr val="CC0000"/>
          </a:solidFill>
          <a:latin typeface="Times New Roman" pitchFamily="18" charset="0"/>
          <a:ea typeface="宋体" pitchFamily="2" charset="-122"/>
        </a:defRPr>
      </a:lvl9pPr>
    </p:titleStyle>
    <p:body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9pPr>
    </p:bodyStyle>
    <p:otherStyle>
      <a:lvl1pPr marL="0" lvl="0" indent="0" algn="l" defTabSz="914400" rtl="0" eaLnBrk="0" fontAlgn="base" latinLnBrk="0" hangingPunct="0">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lvl="1"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2pPr>
      <a:lvl3pPr marL="914400" lvl="2"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3pPr>
      <a:lvl4pPr marL="1371600" lvl="3"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4pPr>
      <a:lvl5pPr marL="1828800" lvl="4"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
        <p:nvSpPr>
          <p:cNvPr id="7170" name="文本占位符 1025"/>
          <p:cNvSpPr>
            <a:spLocks noGrp="1"/>
          </p:cNvSpPr>
          <p:nvPr>
            <p:ph type="body" idx="4294967295"/>
          </p:nvPr>
        </p:nvSpPr>
        <p:spPr>
          <a:xfrm>
            <a:off x="334962" y="665162"/>
            <a:ext cx="11520488" cy="690562"/>
          </a:xfrm>
          <a:prstGeom prst="rect">
            <a:avLst/>
          </a:prstGeom>
          <a:noFill/>
          <a:ln>
            <a:noFill/>
            <a:miter lim="800000"/>
          </a:ln>
        </p:spPr>
        <p:txBody>
          <a:bodyPr>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a:r>
              <a:t>单击此处编辑母版文本样式</a:t>
            </a:r>
          </a:p>
        </p:txBody>
      </p:sp>
      <p:sp>
        <p:nvSpPr>
          <p:cNvPr id="7171" name="标题 1057"/>
          <p:cNvSpPr>
            <a:spLocks noGrp="1"/>
          </p:cNvSpPr>
          <p:nvPr>
            <p:ph type="title" idx="4294967295"/>
          </p:nvPr>
        </p:nvSpPr>
        <p:spPr>
          <a:xfrm>
            <a:off x="609600" y="2205038"/>
            <a:ext cx="10971212" cy="1143000"/>
          </a:xfrm>
          <a:prstGeom prst="rect">
            <a:avLst/>
          </a:prstGeom>
          <a:noFill/>
          <a:ln>
            <a:noFill/>
            <a:miter lim="800000"/>
          </a:ln>
        </p:spPr>
        <p:txBody>
          <a:bodyPr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2800" b="1" i="0" u="none" kern="1200" baseline="0">
                <a:solidFill>
                  <a:srgbClr val="CC0000"/>
                </a:solidFill>
                <a:latin typeface="+mj-lt"/>
                <a:ea typeface="+mj-ea"/>
                <a:cs typeface="+mj-cs"/>
              </a:defRPr>
            </a:lvl1pPr>
            <a:lvl2pPr algn="ctr" rtl="0" fontAlgn="base">
              <a:spcBef>
                <a:spcPct val="0"/>
              </a:spcBef>
              <a:spcAft>
                <a:spcPct val="0"/>
              </a:spcAft>
              <a:defRPr lang="zh-CN" altLang="en-US" sz="2800" b="1">
                <a:solidFill>
                  <a:srgbClr val="CC0000"/>
                </a:solidFill>
                <a:latin typeface="Times New Roman" pitchFamily="18" charset="0"/>
                <a:ea typeface="宋体" pitchFamily="2" charset="-122"/>
              </a:defRPr>
            </a:lvl2pPr>
            <a:lvl3pPr algn="ctr" rtl="0" fontAlgn="base">
              <a:spcBef>
                <a:spcPct val="0"/>
              </a:spcBef>
              <a:spcAft>
                <a:spcPct val="0"/>
              </a:spcAft>
              <a:defRPr lang="zh-CN" altLang="en-US" sz="2800" b="1">
                <a:solidFill>
                  <a:srgbClr val="CC0000"/>
                </a:solidFill>
                <a:latin typeface="Times New Roman" pitchFamily="18" charset="0"/>
                <a:ea typeface="宋体" pitchFamily="2" charset="-122"/>
              </a:defRPr>
            </a:lvl3pPr>
            <a:lvl4pPr algn="ctr" rtl="0" fontAlgn="base">
              <a:spcBef>
                <a:spcPct val="0"/>
              </a:spcBef>
              <a:spcAft>
                <a:spcPct val="0"/>
              </a:spcAft>
              <a:defRPr lang="zh-CN" altLang="en-US" sz="2800" b="1">
                <a:solidFill>
                  <a:srgbClr val="CC0000"/>
                </a:solidFill>
                <a:latin typeface="Times New Roman" pitchFamily="18" charset="0"/>
                <a:ea typeface="宋体" pitchFamily="2" charset="-122"/>
              </a:defRPr>
            </a:lvl4pPr>
            <a:lvl5pPr algn="ctr" rtl="0" fontAlgn="base">
              <a:spcBef>
                <a:spcPct val="0"/>
              </a:spcBef>
              <a:spcAft>
                <a:spcPct val="0"/>
              </a:spcAft>
              <a:defRPr lang="zh-CN" altLang="en-US" sz="2800" b="1">
                <a:solidFill>
                  <a:srgbClr val="CC0000"/>
                </a:solidFill>
                <a:latin typeface="Times New Roman" pitchFamily="18" charset="0"/>
                <a:ea typeface="宋体" pitchFamily="2" charset="-122"/>
              </a:defRPr>
            </a:lvl5pPr>
            <a:lvl6pPr marL="457200" algn="ctr" rtl="0" fontAlgn="base">
              <a:spcBef>
                <a:spcPct val="0"/>
              </a:spcBef>
              <a:spcAft>
                <a:spcPct val="0"/>
              </a:spcAft>
              <a:defRPr lang="zh-CN" altLang="en-US" sz="2800" b="1">
                <a:solidFill>
                  <a:srgbClr val="CC0000"/>
                </a:solidFill>
                <a:latin typeface="Times New Roman" pitchFamily="18" charset="0"/>
                <a:ea typeface="宋体" pitchFamily="2" charset="-122"/>
              </a:defRPr>
            </a:lvl6pPr>
            <a:lvl7pPr marL="914400" algn="ctr" rtl="0" fontAlgn="base">
              <a:spcBef>
                <a:spcPct val="0"/>
              </a:spcBef>
              <a:spcAft>
                <a:spcPct val="0"/>
              </a:spcAft>
              <a:defRPr lang="zh-CN" altLang="en-US" sz="2800" b="1">
                <a:solidFill>
                  <a:srgbClr val="CC0000"/>
                </a:solidFill>
                <a:latin typeface="Times New Roman" pitchFamily="18" charset="0"/>
                <a:ea typeface="宋体" pitchFamily="2" charset="-122"/>
              </a:defRPr>
            </a:lvl7pPr>
            <a:lvl8pPr marL="1371600" algn="ctr" rtl="0" fontAlgn="base">
              <a:spcBef>
                <a:spcPct val="0"/>
              </a:spcBef>
              <a:spcAft>
                <a:spcPct val="0"/>
              </a:spcAft>
              <a:defRPr lang="zh-CN" altLang="en-US" sz="2800" b="1">
                <a:solidFill>
                  <a:srgbClr val="CC0000"/>
                </a:solidFill>
                <a:latin typeface="Times New Roman" pitchFamily="18" charset="0"/>
                <a:ea typeface="宋体" pitchFamily="2" charset="-122"/>
              </a:defRPr>
            </a:lvl8pPr>
            <a:lvl9pPr marL="1828800" algn="ctr" rtl="0" fontAlgn="base">
              <a:spcBef>
                <a:spcPct val="0"/>
              </a:spcBef>
              <a:spcAft>
                <a:spcPct val="0"/>
              </a:spcAft>
              <a:defRPr lang="zh-CN" altLang="en-US" sz="2800" b="1">
                <a:solidFill>
                  <a:srgbClr val="CC0000"/>
                </a:solidFill>
                <a:latin typeface="Times New Roman" pitchFamily="18" charset="0"/>
                <a:ea typeface="宋体" pitchFamily="2" charset="-122"/>
              </a:defRPr>
            </a:lvl9pPr>
          </a:lstStyle>
          <a:p>
            <a:pPr lvl="0"/>
            <a:r>
              <a:t>单击此处编辑母版标题样式</a:t>
            </a:r>
          </a:p>
        </p:txBody>
      </p:sp>
    </p:spTree>
  </p:cSld>
  <p:clrMap bg1="lt1" tx1="dk1" bg2="lt2" tx2="dk2" accent1="accent1" accent2="accent2" accent3="accent3" accent4="accent4" accent5="accent5" accent6="accent6" hlink="hlink" folHlink="folHlink"/>
  <p:sldLayoutIdLst>
    <p:sldLayoutId id="2147483699" r:id="rId1"/>
  </p:sldLayoutIdLst>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xStyles>
    <p:titleStyle>
      <a:lvl1pPr marL="0" indent="0" algn="ctr" defTabSz="914400" rtl="0" eaLnBrk="0" fontAlgn="base" hangingPunct="0">
        <a:lnSpc>
          <a:spcPct val="100000"/>
        </a:lnSpc>
        <a:spcBef>
          <a:spcPct val="0"/>
        </a:spcBef>
        <a:spcAft>
          <a:spcPct val="0"/>
        </a:spcAft>
        <a:buClrTx/>
        <a:buSzTx/>
        <a:buFontTx/>
        <a:buNone/>
        <a:defRPr kumimoji="0" sz="2800" b="1" i="0" u="none" kern="1200" baseline="0">
          <a:solidFill>
            <a:srgbClr val="CC0000"/>
          </a:solidFill>
          <a:latin typeface="+mj-lt"/>
          <a:ea typeface="+mj-ea"/>
          <a:cs typeface="+mj-cs"/>
        </a:defRPr>
      </a:lvl1pPr>
      <a:lvl2pPr algn="ctr" rtl="0" fontAlgn="base">
        <a:spcBef>
          <a:spcPct val="0"/>
        </a:spcBef>
        <a:spcAft>
          <a:spcPct val="0"/>
        </a:spcAft>
        <a:defRPr sz="2800" b="1">
          <a:solidFill>
            <a:srgbClr val="CC0000"/>
          </a:solidFill>
          <a:latin typeface="Times New Roman" pitchFamily="18" charset="0"/>
          <a:ea typeface="宋体" pitchFamily="2" charset="-122"/>
        </a:defRPr>
      </a:lvl2pPr>
      <a:lvl3pPr algn="ctr" rtl="0" fontAlgn="base">
        <a:spcBef>
          <a:spcPct val="0"/>
        </a:spcBef>
        <a:spcAft>
          <a:spcPct val="0"/>
        </a:spcAft>
        <a:defRPr sz="2800" b="1">
          <a:solidFill>
            <a:srgbClr val="CC0000"/>
          </a:solidFill>
          <a:latin typeface="Times New Roman" pitchFamily="18" charset="0"/>
          <a:ea typeface="宋体" pitchFamily="2" charset="-122"/>
        </a:defRPr>
      </a:lvl3pPr>
      <a:lvl4pPr algn="ctr" rtl="0" fontAlgn="base">
        <a:spcBef>
          <a:spcPct val="0"/>
        </a:spcBef>
        <a:spcAft>
          <a:spcPct val="0"/>
        </a:spcAft>
        <a:defRPr sz="2800" b="1">
          <a:solidFill>
            <a:srgbClr val="CC0000"/>
          </a:solidFill>
          <a:latin typeface="Times New Roman" pitchFamily="18" charset="0"/>
          <a:ea typeface="宋体" pitchFamily="2" charset="-122"/>
        </a:defRPr>
      </a:lvl4pPr>
      <a:lvl5pPr algn="ctr" rtl="0" fontAlgn="base">
        <a:spcBef>
          <a:spcPct val="0"/>
        </a:spcBef>
        <a:spcAft>
          <a:spcPct val="0"/>
        </a:spcAft>
        <a:defRPr sz="2800" b="1">
          <a:solidFill>
            <a:srgbClr val="CC0000"/>
          </a:solidFill>
          <a:latin typeface="Times New Roman" pitchFamily="18" charset="0"/>
          <a:ea typeface="宋体" pitchFamily="2" charset="-122"/>
        </a:defRPr>
      </a:lvl5pPr>
      <a:lvl6pPr marL="457200" algn="ctr" rtl="0" fontAlgn="base">
        <a:spcBef>
          <a:spcPct val="0"/>
        </a:spcBef>
        <a:spcAft>
          <a:spcPct val="0"/>
        </a:spcAft>
        <a:defRPr sz="2800" b="1">
          <a:solidFill>
            <a:srgbClr val="CC0000"/>
          </a:solidFill>
          <a:latin typeface="Times New Roman" pitchFamily="18" charset="0"/>
          <a:ea typeface="宋体" pitchFamily="2" charset="-122"/>
        </a:defRPr>
      </a:lvl6pPr>
      <a:lvl7pPr marL="914400" algn="ctr" rtl="0" fontAlgn="base">
        <a:spcBef>
          <a:spcPct val="0"/>
        </a:spcBef>
        <a:spcAft>
          <a:spcPct val="0"/>
        </a:spcAft>
        <a:defRPr sz="2800" b="1">
          <a:solidFill>
            <a:srgbClr val="CC0000"/>
          </a:solidFill>
          <a:latin typeface="Times New Roman" pitchFamily="18" charset="0"/>
          <a:ea typeface="宋体" pitchFamily="2" charset="-122"/>
        </a:defRPr>
      </a:lvl7pPr>
      <a:lvl8pPr marL="1371600" algn="ctr" rtl="0" fontAlgn="base">
        <a:spcBef>
          <a:spcPct val="0"/>
        </a:spcBef>
        <a:spcAft>
          <a:spcPct val="0"/>
        </a:spcAft>
        <a:defRPr sz="2800" b="1">
          <a:solidFill>
            <a:srgbClr val="CC0000"/>
          </a:solidFill>
          <a:latin typeface="Times New Roman" pitchFamily="18" charset="0"/>
          <a:ea typeface="宋体" pitchFamily="2" charset="-122"/>
        </a:defRPr>
      </a:lvl8pPr>
      <a:lvl9pPr marL="1828800" algn="ctr" rtl="0" fontAlgn="base">
        <a:spcBef>
          <a:spcPct val="0"/>
        </a:spcBef>
        <a:spcAft>
          <a:spcPct val="0"/>
        </a:spcAft>
        <a:defRPr sz="2800" b="1">
          <a:solidFill>
            <a:srgbClr val="CC0000"/>
          </a:solidFill>
          <a:latin typeface="Times New Roman" pitchFamily="18" charset="0"/>
          <a:ea typeface="宋体" pitchFamily="2" charset="-122"/>
        </a:defRPr>
      </a:lvl9pPr>
    </p:titleStyle>
    <p:body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9pPr>
    </p:bodyStyle>
    <p:otherStyle>
      <a:lvl1pPr marL="0" lvl="0" indent="0" algn="l" defTabSz="914400" rtl="0" eaLnBrk="0" fontAlgn="base" latinLnBrk="0" hangingPunct="0">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lvl="1"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2pPr>
      <a:lvl3pPr marL="914400" lvl="2"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3pPr>
      <a:lvl4pPr marL="1371600" lvl="3"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4pPr>
      <a:lvl5pPr marL="1828800" lvl="4"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
        <p:nvSpPr>
          <p:cNvPr id="8194" name="文本占位符 1025"/>
          <p:cNvSpPr>
            <a:spLocks noGrp="1"/>
          </p:cNvSpPr>
          <p:nvPr>
            <p:ph type="body" idx="4294967295"/>
          </p:nvPr>
        </p:nvSpPr>
        <p:spPr>
          <a:xfrm>
            <a:off x="334962" y="665162"/>
            <a:ext cx="11520488" cy="690562"/>
          </a:xfrm>
          <a:prstGeom prst="rect">
            <a:avLst/>
          </a:prstGeom>
          <a:noFill/>
          <a:ln>
            <a:noFill/>
            <a:miter lim="800000"/>
          </a:ln>
        </p:spPr>
        <p:txBody>
          <a:bodyPr>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a:r>
              <a:t>单击此处编辑母版文本样式</a:t>
            </a:r>
          </a:p>
        </p:txBody>
      </p:sp>
      <p:sp>
        <p:nvSpPr>
          <p:cNvPr id="8195" name="标题 1057"/>
          <p:cNvSpPr>
            <a:spLocks noGrp="1"/>
          </p:cNvSpPr>
          <p:nvPr>
            <p:ph type="title" idx="4294967295"/>
          </p:nvPr>
        </p:nvSpPr>
        <p:spPr>
          <a:xfrm>
            <a:off x="609600" y="2205038"/>
            <a:ext cx="10971212" cy="1143000"/>
          </a:xfrm>
          <a:prstGeom prst="rect">
            <a:avLst/>
          </a:prstGeom>
          <a:noFill/>
          <a:ln>
            <a:noFill/>
            <a:miter lim="800000"/>
          </a:ln>
        </p:spPr>
        <p:txBody>
          <a:bodyPr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2800" b="1" i="0" u="none" kern="1200" baseline="0">
                <a:solidFill>
                  <a:srgbClr val="CC0000"/>
                </a:solidFill>
                <a:latin typeface="+mj-lt"/>
                <a:ea typeface="+mj-ea"/>
                <a:cs typeface="+mj-cs"/>
              </a:defRPr>
            </a:lvl1pPr>
            <a:lvl2pPr algn="ctr" rtl="0" fontAlgn="base">
              <a:spcBef>
                <a:spcPct val="0"/>
              </a:spcBef>
              <a:spcAft>
                <a:spcPct val="0"/>
              </a:spcAft>
              <a:defRPr lang="zh-CN" altLang="en-US" sz="2800" b="1">
                <a:solidFill>
                  <a:srgbClr val="CC0000"/>
                </a:solidFill>
                <a:latin typeface="Times New Roman" pitchFamily="18" charset="0"/>
                <a:ea typeface="宋体" pitchFamily="2" charset="-122"/>
              </a:defRPr>
            </a:lvl2pPr>
            <a:lvl3pPr algn="ctr" rtl="0" fontAlgn="base">
              <a:spcBef>
                <a:spcPct val="0"/>
              </a:spcBef>
              <a:spcAft>
                <a:spcPct val="0"/>
              </a:spcAft>
              <a:defRPr lang="zh-CN" altLang="en-US" sz="2800" b="1">
                <a:solidFill>
                  <a:srgbClr val="CC0000"/>
                </a:solidFill>
                <a:latin typeface="Times New Roman" pitchFamily="18" charset="0"/>
                <a:ea typeface="宋体" pitchFamily="2" charset="-122"/>
              </a:defRPr>
            </a:lvl3pPr>
            <a:lvl4pPr algn="ctr" rtl="0" fontAlgn="base">
              <a:spcBef>
                <a:spcPct val="0"/>
              </a:spcBef>
              <a:spcAft>
                <a:spcPct val="0"/>
              </a:spcAft>
              <a:defRPr lang="zh-CN" altLang="en-US" sz="2800" b="1">
                <a:solidFill>
                  <a:srgbClr val="CC0000"/>
                </a:solidFill>
                <a:latin typeface="Times New Roman" pitchFamily="18" charset="0"/>
                <a:ea typeface="宋体" pitchFamily="2" charset="-122"/>
              </a:defRPr>
            </a:lvl4pPr>
            <a:lvl5pPr algn="ctr" rtl="0" fontAlgn="base">
              <a:spcBef>
                <a:spcPct val="0"/>
              </a:spcBef>
              <a:spcAft>
                <a:spcPct val="0"/>
              </a:spcAft>
              <a:defRPr lang="zh-CN" altLang="en-US" sz="2800" b="1">
                <a:solidFill>
                  <a:srgbClr val="CC0000"/>
                </a:solidFill>
                <a:latin typeface="Times New Roman" pitchFamily="18" charset="0"/>
                <a:ea typeface="宋体" pitchFamily="2" charset="-122"/>
              </a:defRPr>
            </a:lvl5pPr>
            <a:lvl6pPr marL="457200" algn="ctr" rtl="0" fontAlgn="base">
              <a:spcBef>
                <a:spcPct val="0"/>
              </a:spcBef>
              <a:spcAft>
                <a:spcPct val="0"/>
              </a:spcAft>
              <a:defRPr lang="zh-CN" altLang="en-US" sz="2800" b="1">
                <a:solidFill>
                  <a:srgbClr val="CC0000"/>
                </a:solidFill>
                <a:latin typeface="Times New Roman" pitchFamily="18" charset="0"/>
                <a:ea typeface="宋体" pitchFamily="2" charset="-122"/>
              </a:defRPr>
            </a:lvl6pPr>
            <a:lvl7pPr marL="914400" algn="ctr" rtl="0" fontAlgn="base">
              <a:spcBef>
                <a:spcPct val="0"/>
              </a:spcBef>
              <a:spcAft>
                <a:spcPct val="0"/>
              </a:spcAft>
              <a:defRPr lang="zh-CN" altLang="en-US" sz="2800" b="1">
                <a:solidFill>
                  <a:srgbClr val="CC0000"/>
                </a:solidFill>
                <a:latin typeface="Times New Roman" pitchFamily="18" charset="0"/>
                <a:ea typeface="宋体" pitchFamily="2" charset="-122"/>
              </a:defRPr>
            </a:lvl7pPr>
            <a:lvl8pPr marL="1371600" algn="ctr" rtl="0" fontAlgn="base">
              <a:spcBef>
                <a:spcPct val="0"/>
              </a:spcBef>
              <a:spcAft>
                <a:spcPct val="0"/>
              </a:spcAft>
              <a:defRPr lang="zh-CN" altLang="en-US" sz="2800" b="1">
                <a:solidFill>
                  <a:srgbClr val="CC0000"/>
                </a:solidFill>
                <a:latin typeface="Times New Roman" pitchFamily="18" charset="0"/>
                <a:ea typeface="宋体" pitchFamily="2" charset="-122"/>
              </a:defRPr>
            </a:lvl8pPr>
            <a:lvl9pPr marL="1828800" algn="ctr" rtl="0" fontAlgn="base">
              <a:spcBef>
                <a:spcPct val="0"/>
              </a:spcBef>
              <a:spcAft>
                <a:spcPct val="0"/>
              </a:spcAft>
              <a:defRPr lang="zh-CN" altLang="en-US" sz="2800" b="1">
                <a:solidFill>
                  <a:srgbClr val="CC0000"/>
                </a:solidFill>
                <a:latin typeface="Times New Roman" pitchFamily="18" charset="0"/>
                <a:ea typeface="宋体" pitchFamily="2" charset="-122"/>
              </a:defRPr>
            </a:lvl9pPr>
          </a:lstStyle>
          <a:p>
            <a:pPr lvl="0"/>
            <a:r>
              <a:t>单击此处编辑母版标题样式</a:t>
            </a:r>
          </a:p>
        </p:txBody>
      </p:sp>
    </p:spTree>
  </p:cSld>
  <p:clrMap bg1="lt1" tx1="dk1" bg2="lt2" tx2="dk2" accent1="accent1" accent2="accent2" accent3="accent3" accent4="accent4" accent5="accent5" accent6="accent6" hlink="hlink" folHlink="folHlink"/>
  <p:sldLayoutIdLst>
    <p:sldLayoutId id="2147483700" r:id="rId1"/>
  </p:sldLayoutIdLst>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xStyles>
    <p:titleStyle>
      <a:lvl1pPr marL="0" indent="0" algn="ctr" defTabSz="914400" rtl="0" eaLnBrk="0" fontAlgn="base" hangingPunct="0">
        <a:lnSpc>
          <a:spcPct val="100000"/>
        </a:lnSpc>
        <a:spcBef>
          <a:spcPct val="0"/>
        </a:spcBef>
        <a:spcAft>
          <a:spcPct val="0"/>
        </a:spcAft>
        <a:buClrTx/>
        <a:buSzTx/>
        <a:buFontTx/>
        <a:buNone/>
        <a:defRPr kumimoji="0" sz="2800" b="1" i="0" u="none" kern="1200" baseline="0">
          <a:solidFill>
            <a:srgbClr val="CC0000"/>
          </a:solidFill>
          <a:latin typeface="+mj-lt"/>
          <a:ea typeface="+mj-ea"/>
          <a:cs typeface="+mj-cs"/>
        </a:defRPr>
      </a:lvl1pPr>
      <a:lvl2pPr algn="ctr" rtl="0" fontAlgn="base">
        <a:spcBef>
          <a:spcPct val="0"/>
        </a:spcBef>
        <a:spcAft>
          <a:spcPct val="0"/>
        </a:spcAft>
        <a:defRPr sz="2800" b="1">
          <a:solidFill>
            <a:srgbClr val="CC0000"/>
          </a:solidFill>
          <a:latin typeface="Times New Roman" pitchFamily="18" charset="0"/>
          <a:ea typeface="宋体" pitchFamily="2" charset="-122"/>
        </a:defRPr>
      </a:lvl2pPr>
      <a:lvl3pPr algn="ctr" rtl="0" fontAlgn="base">
        <a:spcBef>
          <a:spcPct val="0"/>
        </a:spcBef>
        <a:spcAft>
          <a:spcPct val="0"/>
        </a:spcAft>
        <a:defRPr sz="2800" b="1">
          <a:solidFill>
            <a:srgbClr val="CC0000"/>
          </a:solidFill>
          <a:latin typeface="Times New Roman" pitchFamily="18" charset="0"/>
          <a:ea typeface="宋体" pitchFamily="2" charset="-122"/>
        </a:defRPr>
      </a:lvl3pPr>
      <a:lvl4pPr algn="ctr" rtl="0" fontAlgn="base">
        <a:spcBef>
          <a:spcPct val="0"/>
        </a:spcBef>
        <a:spcAft>
          <a:spcPct val="0"/>
        </a:spcAft>
        <a:defRPr sz="2800" b="1">
          <a:solidFill>
            <a:srgbClr val="CC0000"/>
          </a:solidFill>
          <a:latin typeface="Times New Roman" pitchFamily="18" charset="0"/>
          <a:ea typeface="宋体" pitchFamily="2" charset="-122"/>
        </a:defRPr>
      </a:lvl4pPr>
      <a:lvl5pPr algn="ctr" rtl="0" fontAlgn="base">
        <a:spcBef>
          <a:spcPct val="0"/>
        </a:spcBef>
        <a:spcAft>
          <a:spcPct val="0"/>
        </a:spcAft>
        <a:defRPr sz="2800" b="1">
          <a:solidFill>
            <a:srgbClr val="CC0000"/>
          </a:solidFill>
          <a:latin typeface="Times New Roman" pitchFamily="18" charset="0"/>
          <a:ea typeface="宋体" pitchFamily="2" charset="-122"/>
        </a:defRPr>
      </a:lvl5pPr>
      <a:lvl6pPr marL="457200" algn="ctr" rtl="0" fontAlgn="base">
        <a:spcBef>
          <a:spcPct val="0"/>
        </a:spcBef>
        <a:spcAft>
          <a:spcPct val="0"/>
        </a:spcAft>
        <a:defRPr sz="2800" b="1">
          <a:solidFill>
            <a:srgbClr val="CC0000"/>
          </a:solidFill>
          <a:latin typeface="Times New Roman" pitchFamily="18" charset="0"/>
          <a:ea typeface="宋体" pitchFamily="2" charset="-122"/>
        </a:defRPr>
      </a:lvl6pPr>
      <a:lvl7pPr marL="914400" algn="ctr" rtl="0" fontAlgn="base">
        <a:spcBef>
          <a:spcPct val="0"/>
        </a:spcBef>
        <a:spcAft>
          <a:spcPct val="0"/>
        </a:spcAft>
        <a:defRPr sz="2800" b="1">
          <a:solidFill>
            <a:srgbClr val="CC0000"/>
          </a:solidFill>
          <a:latin typeface="Times New Roman" pitchFamily="18" charset="0"/>
          <a:ea typeface="宋体" pitchFamily="2" charset="-122"/>
        </a:defRPr>
      </a:lvl7pPr>
      <a:lvl8pPr marL="1371600" algn="ctr" rtl="0" fontAlgn="base">
        <a:spcBef>
          <a:spcPct val="0"/>
        </a:spcBef>
        <a:spcAft>
          <a:spcPct val="0"/>
        </a:spcAft>
        <a:defRPr sz="2800" b="1">
          <a:solidFill>
            <a:srgbClr val="CC0000"/>
          </a:solidFill>
          <a:latin typeface="Times New Roman" pitchFamily="18" charset="0"/>
          <a:ea typeface="宋体" pitchFamily="2" charset="-122"/>
        </a:defRPr>
      </a:lvl8pPr>
      <a:lvl9pPr marL="1828800" algn="ctr" rtl="0" fontAlgn="base">
        <a:spcBef>
          <a:spcPct val="0"/>
        </a:spcBef>
        <a:spcAft>
          <a:spcPct val="0"/>
        </a:spcAft>
        <a:defRPr sz="2800" b="1">
          <a:solidFill>
            <a:srgbClr val="CC0000"/>
          </a:solidFill>
          <a:latin typeface="Times New Roman" pitchFamily="18" charset="0"/>
          <a:ea typeface="宋体" pitchFamily="2" charset="-122"/>
        </a:defRPr>
      </a:lvl9pPr>
    </p:titleStyle>
    <p:body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sz="2400" b="1" i="0" u="none" kern="1200" baseline="0">
          <a:solidFill>
            <a:srgbClr val="000000"/>
          </a:solidFill>
          <a:latin typeface="Arial" pitchFamily="34" charset="0"/>
          <a:ea typeface="+mn-ea"/>
          <a:cs typeface="+mn-cs"/>
        </a:defRPr>
      </a:lvl9pPr>
    </p:bodyStyle>
    <p:otherStyle>
      <a:lvl1pPr marL="0" lvl="0" indent="0" algn="l" defTabSz="914400" rtl="0" eaLnBrk="0" fontAlgn="base" latinLnBrk="0" hangingPunct="0">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lvl="1"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2pPr>
      <a:lvl3pPr marL="914400" lvl="2"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3pPr>
      <a:lvl4pPr marL="1371600" lvl="3"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4pPr>
      <a:lvl5pPr marL="1828800" lvl="4" indent="0" algn="ctr" defTabSz="914400" rtl="0" eaLnBrk="0" fontAlgn="base" latinLnBrk="0" hangingPunct="0">
        <a:lnSpc>
          <a:spcPct val="100000"/>
        </a:lnSpc>
        <a:spcBef>
          <a:spcPct val="0"/>
        </a:spcBef>
        <a:spcAft>
          <a:spcPct val="0"/>
        </a:spcAft>
        <a:buClrTx/>
        <a:buSzTx/>
        <a:buFontTx/>
        <a:buNone/>
        <a:defRPr kumimoji="0" sz="2800" b="1" i="0" u="none" kern="1200" baseline="0">
          <a:solidFill>
            <a:srgbClr val="FF0000"/>
          </a:solidFill>
          <a:latin typeface="Times New Roman" pitchFamily="18" charset="0"/>
          <a:ea typeface="宋体" pitchFamily="2" charset="-122"/>
          <a:cs typeface="+mn-cs"/>
        </a:defRPr>
      </a:lvl5pPr>
      <a:lvl6pPr marL="2286000" lvl="5"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6pPr>
      <a:lvl7pPr marL="2743200" lvl="6"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7pPr>
      <a:lvl8pPr marL="3200400" lvl="7"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8pPr>
      <a:lvl9pPr marL="3657600" lvl="8" indent="0" algn="ctr" defTabSz="914400" rtl="0" eaLnBrk="0" fontAlgn="base" latinLnBrk="0" hangingPunct="0">
        <a:lnSpc>
          <a:spcPct val="100000"/>
        </a:lnSpc>
        <a:spcBef>
          <a:spcPct val="0"/>
        </a:spcBef>
        <a:spcAft>
          <a:spcPct val="0"/>
        </a:spcAft>
        <a:buNone/>
        <a:defRPr sz="2800" b="1" i="0" u="none" kern="1200" baseline="0">
          <a:solidFill>
            <a:srgbClr val="FF0000"/>
          </a:solidFill>
          <a:latin typeface="Times New Roman" pitchFamily="18" charset="0"/>
          <a:ea typeface="宋体"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4.emf"/><Relationship Id="rId4" Type="http://schemas.openxmlformats.org/officeDocument/2006/relationships/oleObject" Target="../embeddings/Microsoft_Word_97_-_2003___2.doc"/></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5.emf"/><Relationship Id="rId4" Type="http://schemas.openxmlformats.org/officeDocument/2006/relationships/oleObject" Target="../embeddings/Microsoft_Word_97_-_2003___3.doc"/></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6.emf"/><Relationship Id="rId5" Type="http://schemas.openxmlformats.org/officeDocument/2006/relationships/oleObject" Target="../embeddings/Microsoft_Word_97_-_2003___4.doc"/><Relationship Id="rId4" Type="http://schemas.openxmlformats.org/officeDocument/2006/relationships/oleObject" Target="../embeddings/oleObject4.bin"/></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17.emf"/><Relationship Id="rId4" Type="http://schemas.openxmlformats.org/officeDocument/2006/relationships/oleObject" Target="../embeddings/Microsoft_Word_97_-_2003___5.doc"/></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18.emf"/><Relationship Id="rId4" Type="http://schemas.openxmlformats.org/officeDocument/2006/relationships/oleObject" Target="../embeddings/Microsoft_Word_97_-_2003___6.doc"/></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19.emf"/><Relationship Id="rId4" Type="http://schemas.openxmlformats.org/officeDocument/2006/relationships/oleObject" Target="../embeddings/Microsoft_Word_97_-_2003___7.doc"/></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image" Target="../media/image20.emf"/><Relationship Id="rId4" Type="http://schemas.openxmlformats.org/officeDocument/2006/relationships/oleObject" Target="../embeddings/Microsoft_Word_97_-_2003___8.doc"/></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image" Target="../media/image21.emf"/><Relationship Id="rId4" Type="http://schemas.openxmlformats.org/officeDocument/2006/relationships/oleObject" Target="../embeddings/Microsoft_Word_97_-_2003___9.doc"/></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10.vml"/><Relationship Id="rId5" Type="http://schemas.openxmlformats.org/officeDocument/2006/relationships/image" Target="../media/image22.emf"/><Relationship Id="rId4" Type="http://schemas.openxmlformats.org/officeDocument/2006/relationships/oleObject" Target="../embeddings/Microsoft_Word_97_-_2003___10.doc"/></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11.vml"/><Relationship Id="rId5" Type="http://schemas.openxmlformats.org/officeDocument/2006/relationships/image" Target="../media/image23.emf"/><Relationship Id="rId4" Type="http://schemas.openxmlformats.org/officeDocument/2006/relationships/oleObject" Target="../embeddings/Microsoft_Word_97_-_2003___11.doc"/></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12.vml"/><Relationship Id="rId5" Type="http://schemas.openxmlformats.org/officeDocument/2006/relationships/image" Target="../media/image24.emf"/><Relationship Id="rId4" Type="http://schemas.openxmlformats.org/officeDocument/2006/relationships/oleObject" Target="../embeddings/Microsoft_Word_97_-_2003___12.doc"/></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image" Target="../media/image25.emf"/><Relationship Id="rId5" Type="http://schemas.openxmlformats.org/officeDocument/2006/relationships/oleObject" Target="../embeddings/Microsoft_Word_97_-_2003___13.doc"/><Relationship Id="rId4" Type="http://schemas.openxmlformats.org/officeDocument/2006/relationships/oleObject" Target="../embeddings/oleObject13.bin"/></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4.vml"/><Relationship Id="rId5" Type="http://schemas.openxmlformats.org/officeDocument/2006/relationships/image" Target="../media/image27.emf"/><Relationship Id="rId4" Type="http://schemas.openxmlformats.org/officeDocument/2006/relationships/oleObject" Target="../embeddings/Microsoft_Word_97_-_2003___14.doc"/></Relationships>
</file>

<file path=ppt/slides/_rels/slide4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7.xml"/><Relationship Id="rId7" Type="http://schemas.openxmlformats.org/officeDocument/2006/relationships/slide" Target="slide38.xml"/><Relationship Id="rId2" Type="http://schemas.openxmlformats.org/officeDocument/2006/relationships/image" Target="../media/image9.png"/><Relationship Id="rId1" Type="http://schemas.openxmlformats.org/officeDocument/2006/relationships/slideLayout" Target="../slideLayouts/slideLayout13.xml"/><Relationship Id="rId6" Type="http://schemas.openxmlformats.org/officeDocument/2006/relationships/slide" Target="slide35.xml"/><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slide" Target="slide6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image" Target="../media/image30.emf"/><Relationship Id="rId5" Type="http://schemas.openxmlformats.org/officeDocument/2006/relationships/oleObject" Target="../embeddings/Microsoft_Word_97_-_2003___15.doc"/><Relationship Id="rId4" Type="http://schemas.openxmlformats.org/officeDocument/2006/relationships/oleObject" Target="../embeddings/oleObject15.bin"/></Relationships>
</file>

<file path=ppt/slides/_rels/slide71.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16.vml"/><Relationship Id="rId4" Type="http://schemas.openxmlformats.org/officeDocument/2006/relationships/image" Target="../media/image32.png"/></Relationships>
</file>

<file path=ppt/slides/_rels/slide72.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17.vml"/><Relationship Id="rId4" Type="http://schemas.openxmlformats.org/officeDocument/2006/relationships/image" Target="../media/image33.png"/></Relationships>
</file>

<file path=ppt/slides/_rels/slide73.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18.vml"/><Relationship Id="rId5" Type="http://schemas.openxmlformats.org/officeDocument/2006/relationships/image" Target="../media/image34.emf"/><Relationship Id="rId4" Type="http://schemas.openxmlformats.org/officeDocument/2006/relationships/oleObject" Target="../embeddings/Microsoft_Word_97_-_2003___16.doc"/></Relationships>
</file>

<file path=ppt/slides/_rels/slide74.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19.vml"/><Relationship Id="rId5" Type="http://schemas.openxmlformats.org/officeDocument/2006/relationships/image" Target="../media/image35.emf"/><Relationship Id="rId4" Type="http://schemas.openxmlformats.org/officeDocument/2006/relationships/oleObject" Target="../embeddings/Microsoft_Word_97_-_2003___17.doc"/></Relationships>
</file>

<file path=ppt/slides/_rels/slide75.xml.rels><?xml version="1.0" encoding="UTF-8" standalone="yes"?>
<Relationships xmlns="http://schemas.openxmlformats.org/package/2006/relationships"><Relationship Id="rId3" Type="http://schemas.openxmlformats.org/officeDocument/2006/relationships/oleObject" Target="../embeddings/oleObject21.bin"/><Relationship Id="rId7" Type="http://schemas.openxmlformats.org/officeDocument/2006/relationships/image" Target="../media/image37.png"/><Relationship Id="rId2" Type="http://schemas.openxmlformats.org/officeDocument/2006/relationships/slideLayout" Target="../slideLayouts/slideLayout2.xml"/><Relationship Id="rId1" Type="http://schemas.openxmlformats.org/officeDocument/2006/relationships/vmlDrawing" Target="../drawings/vmlDrawing20.vml"/><Relationship Id="rId6" Type="http://schemas.openxmlformats.org/officeDocument/2006/relationships/oleObject" Target="../embeddings/oleObject22.bin"/><Relationship Id="rId5" Type="http://schemas.openxmlformats.org/officeDocument/2006/relationships/image" Target="../media/image36.emf"/><Relationship Id="rId4" Type="http://schemas.openxmlformats.org/officeDocument/2006/relationships/oleObject" Target="../embeddings/Microsoft_Word_97_-_2003___18.doc"/></Relationships>
</file>

<file path=ppt/slides/_rels/slide76.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2.xml"/><Relationship Id="rId1" Type="http://schemas.openxmlformats.org/officeDocument/2006/relationships/vmlDrawing" Target="../drawings/vmlDrawing21.vml"/><Relationship Id="rId4" Type="http://schemas.openxmlformats.org/officeDocument/2006/relationships/image" Target="../media/image38.png"/></Relationships>
</file>

<file path=ppt/slides/_rels/slide7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3.emf"/><Relationship Id="rId5" Type="http://schemas.openxmlformats.org/officeDocument/2006/relationships/oleObject" Target="../embeddings/Microsoft_Word_97_-_2003___1.doc"/><Relationship Id="rId4" Type="http://schemas.openxmlformats.org/officeDocument/2006/relationships/oleObject" Target="../embeddings/oleObject1.bin"/></Relationships>
</file>

<file path=ppt/slides/_rels/slide8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slideLayout" Target="../slideLayouts/slideLayout2.xml"/><Relationship Id="rId1" Type="http://schemas.openxmlformats.org/officeDocument/2006/relationships/vmlDrawing" Target="../drawings/vmlDrawing22.vml"/><Relationship Id="rId6" Type="http://schemas.openxmlformats.org/officeDocument/2006/relationships/image" Target="../media/image44.emf"/><Relationship Id="rId5" Type="http://schemas.openxmlformats.org/officeDocument/2006/relationships/oleObject" Target="../embeddings/Microsoft_Word_97_-_2003___19.doc"/><Relationship Id="rId4" Type="http://schemas.openxmlformats.org/officeDocument/2006/relationships/oleObject" Target="../embeddings/oleObject24.bin"/></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文本框 742406"/>
          <p:cNvSpPr txBox="1"/>
          <p:nvPr/>
        </p:nvSpPr>
        <p:spPr>
          <a:xfrm>
            <a:off x="406400" y="1052513"/>
            <a:ext cx="6697663" cy="762000"/>
          </a:xfrm>
          <a:prstGeom prst="rect">
            <a:avLst/>
          </a:prstGeom>
          <a:noFill/>
          <a:ln w="9525">
            <a:noFill/>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marR="0" lvl="0" indent="0" eaLnBrk="1" hangingPunct="1"/>
            <a:r>
              <a:rPr lang="en-US" altLang="en-US" sz="4400">
                <a:solidFill>
                  <a:schemeClr val="tx1"/>
                </a:solidFill>
                <a:effectLst>
                  <a:outerShdw blurRad="38100" dist="38100" dir="2700000" algn="tl">
                    <a:schemeClr val="bg2"/>
                  </a:outerShdw>
                </a:effectLst>
                <a:ea typeface="方正小标宋_GBK" panose="03000509000000000000" pitchFamily="65" charset="-122"/>
              </a:rPr>
              <a:t>第三单元　</a:t>
            </a:r>
          </a:p>
        </p:txBody>
      </p:sp>
      <p:pic>
        <p:nvPicPr>
          <p:cNvPr id="14339" name="图片 742407" descr="图片1"/>
          <p:cNvPicPr/>
          <p:nvPr/>
        </p:nvPicPr>
        <p:blipFill>
          <a:blip r:embed="rId2"/>
          <a:stretch>
            <a:fillRect/>
          </a:stretch>
        </p:blipFill>
        <p:spPr>
          <a:xfrm>
            <a:off x="0" y="3048000"/>
            <a:ext cx="3816350" cy="3810000"/>
          </a:xfrm>
          <a:prstGeom prst="rect">
            <a:avLst/>
          </a:prstGeom>
          <a:noFill/>
          <a:ln>
            <a:noFill/>
            <a:miter lim="800000"/>
          </a:ln>
        </p:spPr>
      </p:pic>
      <p:pic>
        <p:nvPicPr>
          <p:cNvPr id="14340" name="图片 742408" descr="图片5"/>
          <p:cNvPicPr/>
          <p:nvPr/>
        </p:nvPicPr>
        <p:blipFill>
          <a:blip r:embed="rId3"/>
          <a:stretch>
            <a:fillRect/>
          </a:stretch>
        </p:blipFill>
        <p:spPr>
          <a:xfrm>
            <a:off x="7607300" y="260350"/>
            <a:ext cx="4645025" cy="6669088"/>
          </a:xfrm>
          <a:prstGeom prst="rect">
            <a:avLst/>
          </a:prstGeom>
          <a:noFill/>
          <a:ln>
            <a:noFill/>
            <a:miter lim="800000"/>
          </a:ln>
        </p:spPr>
      </p:pic>
      <p:sp>
        <p:nvSpPr>
          <p:cNvPr id="14341" name="文本框 742409"/>
          <p:cNvSpPr txBox="1"/>
          <p:nvPr/>
        </p:nvSpPr>
        <p:spPr>
          <a:xfrm>
            <a:off x="406400" y="2366963"/>
            <a:ext cx="8569325" cy="701675"/>
          </a:xfrm>
          <a:prstGeom prst="rect">
            <a:avLst/>
          </a:prstGeom>
          <a:noFill/>
          <a:ln w="9525">
            <a:noFill/>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marR="0" lvl="0" indent="0" algn="ctr" eaLnBrk="1" hangingPunct="1"/>
            <a:r>
              <a:rPr lang="en-US" altLang="zh-CN" sz="4000">
                <a:solidFill>
                  <a:schemeClr val="tx1"/>
                </a:solidFill>
                <a:effectLst>
                  <a:outerShdw blurRad="38100" dist="38100" dir="2700000" algn="tl">
                    <a:schemeClr val="bg2"/>
                  </a:outerShdw>
                </a:effectLst>
                <a:ea typeface="方正小标宋_GBK" panose="03000509000000000000" pitchFamily="65" charset="-122"/>
              </a:rPr>
              <a:t>文学阅读与写作(二)</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文本占位符 982018"/>
          <p:cNvSpPr>
            <a:spLocks noGrp="1"/>
          </p:cNvSpPr>
          <p:nvPr>
            <p:ph type="body" idx="4294967295"/>
          </p:nvPr>
        </p:nvSpPr>
        <p:spPr>
          <a:xfrm>
            <a:off x="334962" y="665162"/>
            <a:ext cx="11520488" cy="3683000"/>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endParaRPr lang="en-US" altLang="zh-CN">
              <a:latin typeface="IPAPANNEW" pitchFamily="2" charset="0"/>
              <a:ea typeface="方正准圆_GBK" pitchFamily="65" charset="-122"/>
            </a:endParaRPr>
          </a:p>
          <a:p>
            <a:pPr lvl="0" eaLnBrk="1"/>
            <a:r>
              <a:rPr lang="en-US" altLang="zh-CN">
                <a:latin typeface="IPAPANNEW" pitchFamily="2" charset="0"/>
                <a:ea typeface="方正准圆_GBK" pitchFamily="65" charset="-122"/>
              </a:rPr>
              <a:t>[</a:t>
            </a:r>
            <a:r>
              <a:rPr lang="zh-CN" altLang="en-US">
                <a:latin typeface="IPAPANNEW" pitchFamily="2" charset="0"/>
                <a:ea typeface="方正准圆_GBK" pitchFamily="65" charset="-122"/>
              </a:rPr>
              <a:t>作品</a:t>
            </a:r>
            <a:r>
              <a:rPr lang="en-US" altLang="zh-CN">
                <a:latin typeface="IPAPANNEW" pitchFamily="2" charset="0"/>
                <a:ea typeface="方正准圆_GBK" pitchFamily="65" charset="-122"/>
              </a:rPr>
              <a:t>]</a:t>
            </a:r>
            <a:r>
              <a:rPr lang="zh-CN" altLang="en-US">
                <a:ea typeface="楷体_GB2312" pitchFamily="49" charset="-122"/>
              </a:rPr>
              <a:t>　诗作</a:t>
            </a:r>
            <a:r>
              <a:rPr lang="en-US" altLang="zh-CN">
                <a:ea typeface="楷体_GB2312" pitchFamily="49" charset="-122"/>
              </a:rPr>
              <a:t>《</a:t>
            </a:r>
            <a:r>
              <a:rPr lang="zh-CN" altLang="en-US">
                <a:ea typeface="楷体_GB2312" pitchFamily="49" charset="-122"/>
              </a:rPr>
              <a:t>蜀道难</a:t>
            </a:r>
            <a:r>
              <a:rPr lang="en-US" altLang="zh-CN">
                <a:ea typeface="楷体_GB2312" pitchFamily="49" charset="-122"/>
              </a:rPr>
              <a:t>》《</a:t>
            </a:r>
            <a:r>
              <a:rPr lang="zh-CN" altLang="en-US">
                <a:ea typeface="楷体_GB2312" pitchFamily="49" charset="-122"/>
              </a:rPr>
              <a:t>行路难</a:t>
            </a:r>
            <a:r>
              <a:rPr lang="en-US" altLang="zh-CN">
                <a:ea typeface="楷体_GB2312" pitchFamily="49" charset="-122"/>
              </a:rPr>
              <a:t>》《</a:t>
            </a:r>
            <a:r>
              <a:rPr lang="zh-CN" altLang="en-US">
                <a:ea typeface="楷体_GB2312" pitchFamily="49" charset="-122"/>
              </a:rPr>
              <a:t>梦游天姥吟留别</a:t>
            </a:r>
            <a:r>
              <a:rPr lang="en-US" altLang="zh-CN">
                <a:ea typeface="楷体_GB2312" pitchFamily="49" charset="-122"/>
              </a:rPr>
              <a:t>》《</a:t>
            </a:r>
            <a:r>
              <a:rPr lang="zh-CN" altLang="en-US">
                <a:ea typeface="楷体_GB2312" pitchFamily="49" charset="-122"/>
              </a:rPr>
              <a:t>静夜思</a:t>
            </a:r>
            <a:r>
              <a:rPr lang="en-US" altLang="zh-CN">
                <a:ea typeface="楷体_GB2312" pitchFamily="49" charset="-122"/>
              </a:rPr>
              <a:t>》《</a:t>
            </a:r>
            <a:r>
              <a:rPr lang="zh-CN" altLang="en-US">
                <a:ea typeface="楷体_GB2312" pitchFamily="49" charset="-122"/>
              </a:rPr>
              <a:t>将进酒</a:t>
            </a:r>
            <a:r>
              <a:rPr lang="en-US" altLang="zh-CN">
                <a:ea typeface="楷体_GB2312" pitchFamily="49" charset="-122"/>
              </a:rPr>
              <a:t>》《</a:t>
            </a:r>
            <a:r>
              <a:rPr lang="zh-CN" altLang="en-US">
                <a:ea typeface="楷体_GB2312" pitchFamily="49" charset="-122"/>
              </a:rPr>
              <a:t>早发白帝城</a:t>
            </a:r>
            <a:r>
              <a:rPr lang="en-US" altLang="zh-CN">
                <a:ea typeface="楷体_GB2312" pitchFamily="49" charset="-122"/>
              </a:rPr>
              <a:t>》</a:t>
            </a:r>
            <a:r>
              <a:rPr lang="zh-CN" altLang="en-US">
                <a:ea typeface="楷体_GB2312" pitchFamily="49" charset="-122"/>
              </a:rPr>
              <a:t>等最具代表性。</a:t>
            </a:r>
            <a:endParaRPr lang="zh-CN" altLang="en-US">
              <a:latin typeface="IPAPANNEW" pitchFamily="2" charset="0"/>
              <a:ea typeface="方正准圆_GBK" pitchFamily="65" charset="-122"/>
            </a:endParaRPr>
          </a:p>
          <a:p>
            <a:pPr lvl="0" eaLnBrk="1"/>
            <a:r>
              <a:rPr lang="en-US" altLang="zh-CN">
                <a:latin typeface="IPAPANNEW" pitchFamily="2" charset="0"/>
                <a:ea typeface="方正准圆_GBK" pitchFamily="65" charset="-122"/>
              </a:rPr>
              <a:t>[</a:t>
            </a:r>
            <a:r>
              <a:rPr lang="zh-CN" altLang="en-US">
                <a:latin typeface="IPAPANNEW" pitchFamily="2" charset="0"/>
                <a:ea typeface="方正准圆_GBK" pitchFamily="65" charset="-122"/>
              </a:rPr>
              <a:t>评价</a:t>
            </a:r>
            <a:r>
              <a:rPr lang="en-US" altLang="zh-CN">
                <a:latin typeface="IPAPANNEW" pitchFamily="2" charset="0"/>
                <a:ea typeface="方正准圆_GBK" pitchFamily="65" charset="-122"/>
              </a:rPr>
              <a:t>]</a:t>
            </a:r>
            <a:r>
              <a:rPr lang="zh-CN" altLang="en-US">
                <a:ea typeface="楷体_GB2312" pitchFamily="49" charset="-122"/>
              </a:rPr>
              <a:t>　盛唐时期的著名诗人。继屈原之后，我国伟大的浪漫主义诗人。他和杜甫齐名，人称</a:t>
            </a:r>
            <a:r>
              <a:rPr lang="zh-CN" altLang="en-US">
                <a:latin typeface="宋体" pitchFamily="2" charset="-122"/>
                <a:ea typeface="宋体" pitchFamily="2" charset="-122"/>
              </a:rPr>
              <a:t>“</a:t>
            </a:r>
            <a:r>
              <a:rPr lang="zh-CN" altLang="en-US">
                <a:ea typeface="楷体_GB2312" pitchFamily="49" charset="-122"/>
              </a:rPr>
              <a:t>李杜</a:t>
            </a:r>
            <a:r>
              <a:rPr lang="zh-CN" altLang="en-US">
                <a:latin typeface="宋体" pitchFamily="2" charset="-122"/>
                <a:ea typeface="宋体" pitchFamily="2" charset="-122"/>
              </a:rPr>
              <a:t>”</a:t>
            </a:r>
            <a:r>
              <a:rPr lang="zh-CN" altLang="en-US">
                <a:ea typeface="楷体_GB2312" pitchFamily="49" charset="-122"/>
              </a:rPr>
              <a:t>。杜甫曾说他</a:t>
            </a:r>
            <a:r>
              <a:rPr lang="zh-CN" altLang="en-US">
                <a:latin typeface="宋体" pitchFamily="2" charset="-122"/>
                <a:ea typeface="宋体" pitchFamily="2" charset="-122"/>
              </a:rPr>
              <a:t>“</a:t>
            </a:r>
            <a:r>
              <a:rPr lang="zh-CN" altLang="en-US">
                <a:ea typeface="楷体_GB2312" pitchFamily="49" charset="-122"/>
              </a:rPr>
              <a:t>笔落惊风雨，诗成泣鬼神</a:t>
            </a:r>
            <a:r>
              <a:rPr lang="zh-CN" altLang="en-US">
                <a:latin typeface="宋体" pitchFamily="2" charset="-122"/>
                <a:ea typeface="宋体" pitchFamily="2" charset="-122"/>
              </a:rPr>
              <a:t>”</a:t>
            </a:r>
            <a:r>
              <a:rPr lang="zh-CN" altLang="en-US">
                <a:ea typeface="楷体_GB2312" pitchFamily="49"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4578" name="对象 983043"/>
          <p:cNvGraphicFramePr/>
          <p:nvPr/>
        </p:nvGraphicFramePr>
        <p:xfrm>
          <a:off x="506412" y="989012"/>
          <a:ext cx="11176000" cy="4881562"/>
        </p:xfrm>
        <a:graphic>
          <a:graphicData uri="http://schemas.openxmlformats.org/presentationml/2006/ole">
            <mc:AlternateContent xmlns:mc="http://schemas.openxmlformats.org/markup-compatibility/2006">
              <mc:Choice xmlns:v="urn:schemas-microsoft-com:vml" Requires="v">
                <p:oleObj spid="_x0000_s2050" r:id="rId4" imgW="0" imgH="0" progId="Word.Document.8">
                  <p:embed/>
                </p:oleObj>
              </mc:Choice>
              <mc:Fallback>
                <p:oleObj r:id="rId4" imgW="0" imgH="0" progId="Word.Document.8">
                  <p:embed/>
                  <p:pic>
                    <p:nvPicPr>
                      <p:cNvPr id="0" name="OLE substitute image"/>
                      <p:cNvPicPr/>
                      <p:nvPr/>
                    </p:nvPicPr>
                    <p:blipFill>
                      <a:blip r:embed="rId5"/>
                      <a:stretch>
                        <a:fillRect/>
                      </a:stretch>
                    </p:blipFill>
                    <p:spPr>
                      <a:xfrm>
                        <a:off x="506412" y="989012"/>
                        <a:ext cx="11176000" cy="4881562"/>
                      </a:xfrm>
                      <a:prstGeom prst="rect">
                        <a:avLst/>
                      </a:prstGeom>
                      <a:noFill/>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文本占位符 984065"/>
          <p:cNvSpPr>
            <a:spLocks noGrp="1"/>
          </p:cNvSpPr>
          <p:nvPr>
            <p:ph type="body" idx="4294967295"/>
          </p:nvPr>
        </p:nvSpPr>
        <p:spPr>
          <a:xfrm>
            <a:off x="334962" y="665162"/>
            <a:ext cx="11520488" cy="4879975"/>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endParaRPr lang="en-US" altLang="zh-CN">
              <a:ea typeface="楷体_GB2312" pitchFamily="49" charset="-122"/>
            </a:endParaRPr>
          </a:p>
          <a:p>
            <a:pPr lvl="0" eaLnBrk="1"/>
            <a:r>
              <a:rPr lang="zh-CN" altLang="en-US">
                <a:ea typeface="楷体_GB2312" pitchFamily="49" charset="-122"/>
              </a:rPr>
              <a:t>至德二年，逃到肃宗临时驻地凤翔，授官左拾遗。不久被贬为华州司功参军。因对现实政治十分失望，抛弃官职，举家西行，最后到了成都，在严武等人的帮助下，于城西浣花溪畔建成了一座草堂，世称</a:t>
            </a:r>
            <a:r>
              <a:rPr lang="zh-CN" altLang="en-US">
                <a:latin typeface="宋体" pitchFamily="2" charset="-122"/>
                <a:ea typeface="宋体" pitchFamily="2" charset="-122"/>
              </a:rPr>
              <a:t>“</a:t>
            </a:r>
            <a:r>
              <a:rPr lang="zh-CN" altLang="en-US">
                <a:ea typeface="楷体_GB2312" pitchFamily="49" charset="-122"/>
              </a:rPr>
              <a:t>杜甫草堂</a:t>
            </a:r>
            <a:r>
              <a:rPr lang="zh-CN" altLang="en-US">
                <a:latin typeface="宋体" pitchFamily="2" charset="-122"/>
                <a:ea typeface="宋体" pitchFamily="2" charset="-122"/>
              </a:rPr>
              <a:t>”</a:t>
            </a:r>
            <a:r>
              <a:rPr lang="zh-CN" altLang="en-US">
                <a:ea typeface="楷体_GB2312" pitchFamily="49" charset="-122"/>
              </a:rPr>
              <a:t>。后被严武荐为节度参谋、检校工部员外郎。严武死后，他离开了成都，全家寄居夔州。两年后，离开夔州到江陵、衡阳一带辗转流离。唐代宗大历五年，诗人病死在湘江的一只小船中。</a:t>
            </a:r>
            <a:endParaRPr lang="zh-CN" altLang="en-US">
              <a:latin typeface="IPAPANNEW" pitchFamily="2" charset="0"/>
              <a:ea typeface="方正准圆_GBK" pitchFamily="65" charset="-122"/>
            </a:endParaRPr>
          </a:p>
          <a:p>
            <a:pPr lvl="0" eaLnBrk="1"/>
            <a:endParaRPr lang="zh-CN" altLang="en-US">
              <a:ea typeface="楷体_GB2312"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文本占位符 989185"/>
          <p:cNvSpPr>
            <a:spLocks noGrp="1"/>
          </p:cNvSpPr>
          <p:nvPr>
            <p:ph type="body" idx="4294967295"/>
          </p:nvPr>
        </p:nvSpPr>
        <p:spPr>
          <a:xfrm>
            <a:off x="334962" y="665162"/>
            <a:ext cx="11520488" cy="4879975"/>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endParaRPr lang="en-US" altLang="zh-CN">
              <a:latin typeface="IPAPANNEW" pitchFamily="2" charset="0"/>
              <a:ea typeface="方正准圆_GBK" pitchFamily="65" charset="-122"/>
            </a:endParaRPr>
          </a:p>
          <a:p>
            <a:pPr lvl="0" eaLnBrk="1"/>
            <a:r>
              <a:rPr lang="en-US" altLang="zh-CN">
                <a:latin typeface="IPAPANNEW" pitchFamily="2" charset="0"/>
                <a:ea typeface="方正准圆_GBK" pitchFamily="65" charset="-122"/>
              </a:rPr>
              <a:t>[</a:t>
            </a:r>
            <a:r>
              <a:rPr lang="zh-CN" altLang="en-US">
                <a:latin typeface="IPAPANNEW" pitchFamily="2" charset="0"/>
                <a:ea typeface="方正准圆_GBK" pitchFamily="65" charset="-122"/>
              </a:rPr>
              <a:t>作品</a:t>
            </a:r>
            <a:r>
              <a:rPr lang="en-US" altLang="zh-CN">
                <a:latin typeface="IPAPANNEW" pitchFamily="2" charset="0"/>
                <a:ea typeface="方正准圆_GBK" pitchFamily="65" charset="-122"/>
              </a:rPr>
              <a:t>]</a:t>
            </a:r>
            <a:r>
              <a:rPr lang="zh-CN" altLang="en-US">
                <a:ea typeface="楷体_GB2312" pitchFamily="49" charset="-122"/>
              </a:rPr>
              <a:t>　代表作</a:t>
            </a:r>
            <a:r>
              <a:rPr lang="en-US" altLang="zh-CN">
                <a:ea typeface="楷体_GB2312" pitchFamily="49" charset="-122"/>
              </a:rPr>
              <a:t>《</a:t>
            </a:r>
            <a:r>
              <a:rPr lang="zh-CN" altLang="en-US">
                <a:ea typeface="楷体_GB2312" pitchFamily="49" charset="-122"/>
              </a:rPr>
              <a:t>蜀相</a:t>
            </a:r>
            <a:r>
              <a:rPr lang="en-US" altLang="zh-CN">
                <a:ea typeface="楷体_GB2312" pitchFamily="49" charset="-122"/>
              </a:rPr>
              <a:t>》《</a:t>
            </a:r>
            <a:r>
              <a:rPr lang="zh-CN" altLang="en-US">
                <a:ea typeface="楷体_GB2312" pitchFamily="49" charset="-122"/>
              </a:rPr>
              <a:t>客至</a:t>
            </a:r>
            <a:r>
              <a:rPr lang="en-US" altLang="zh-CN">
                <a:ea typeface="楷体_GB2312" pitchFamily="49" charset="-122"/>
              </a:rPr>
              <a:t>》《</a:t>
            </a:r>
            <a:r>
              <a:rPr lang="zh-CN" altLang="en-US">
                <a:ea typeface="楷体_GB2312" pitchFamily="49" charset="-122"/>
              </a:rPr>
              <a:t>春夜喜雨</a:t>
            </a:r>
            <a:r>
              <a:rPr lang="en-US" altLang="zh-CN">
                <a:ea typeface="楷体_GB2312" pitchFamily="49" charset="-122"/>
              </a:rPr>
              <a:t>》《</a:t>
            </a:r>
            <a:r>
              <a:rPr lang="zh-CN" altLang="en-US">
                <a:ea typeface="楷体_GB2312" pitchFamily="49" charset="-122"/>
              </a:rPr>
              <a:t>绝句二首</a:t>
            </a:r>
            <a:r>
              <a:rPr lang="en-US" altLang="zh-CN">
                <a:ea typeface="楷体_GB2312" pitchFamily="49" charset="-122"/>
              </a:rPr>
              <a:t>》《</a:t>
            </a:r>
            <a:r>
              <a:rPr lang="zh-CN" altLang="en-US">
                <a:ea typeface="楷体_GB2312" pitchFamily="49" charset="-122"/>
              </a:rPr>
              <a:t>春望</a:t>
            </a:r>
            <a:r>
              <a:rPr lang="en-US" altLang="zh-CN">
                <a:ea typeface="楷体_GB2312" pitchFamily="49" charset="-122"/>
              </a:rPr>
              <a:t>》《</a:t>
            </a:r>
            <a:r>
              <a:rPr lang="zh-CN" altLang="en-US">
                <a:ea typeface="楷体_GB2312" pitchFamily="49" charset="-122"/>
              </a:rPr>
              <a:t>茅屋为秋风所破歌</a:t>
            </a:r>
            <a:r>
              <a:rPr lang="en-US" altLang="zh-CN">
                <a:ea typeface="楷体_GB2312" pitchFamily="49" charset="-122"/>
              </a:rPr>
              <a:t>》《</a:t>
            </a:r>
            <a:r>
              <a:rPr lang="zh-CN" altLang="en-US">
                <a:ea typeface="楷体_GB2312" pitchFamily="49" charset="-122"/>
              </a:rPr>
              <a:t>江南逢李龟年</a:t>
            </a:r>
            <a:r>
              <a:rPr lang="en-US" altLang="zh-CN">
                <a:ea typeface="楷体_GB2312" pitchFamily="49" charset="-122"/>
              </a:rPr>
              <a:t>》《</a:t>
            </a:r>
            <a:r>
              <a:rPr lang="zh-CN" altLang="en-US">
                <a:ea typeface="楷体_GB2312" pitchFamily="49" charset="-122"/>
              </a:rPr>
              <a:t>天末怀李白</a:t>
            </a:r>
            <a:r>
              <a:rPr lang="en-US" altLang="zh-CN">
                <a:ea typeface="楷体_GB2312" pitchFamily="49" charset="-122"/>
              </a:rPr>
              <a:t>》《</a:t>
            </a:r>
            <a:r>
              <a:rPr lang="zh-CN" altLang="en-US">
                <a:ea typeface="楷体_GB2312" pitchFamily="49" charset="-122"/>
              </a:rPr>
              <a:t>月夜忆舍弟</a:t>
            </a:r>
            <a:r>
              <a:rPr lang="en-US" altLang="zh-CN">
                <a:ea typeface="楷体_GB2312" pitchFamily="49" charset="-122"/>
              </a:rPr>
              <a:t>》《</a:t>
            </a:r>
            <a:r>
              <a:rPr lang="zh-CN" altLang="en-US">
                <a:ea typeface="楷体_GB2312" pitchFamily="49" charset="-122"/>
              </a:rPr>
              <a:t>兵车行</a:t>
            </a:r>
            <a:r>
              <a:rPr lang="en-US" altLang="zh-CN">
                <a:ea typeface="楷体_GB2312" pitchFamily="49" charset="-122"/>
              </a:rPr>
              <a:t>》《</a:t>
            </a:r>
            <a:r>
              <a:rPr lang="zh-CN" altLang="en-US">
                <a:ea typeface="楷体_GB2312" pitchFamily="49" charset="-122"/>
              </a:rPr>
              <a:t>闻官军收河南河北</a:t>
            </a:r>
            <a:r>
              <a:rPr lang="en-US" altLang="zh-CN">
                <a:ea typeface="楷体_GB2312" pitchFamily="49" charset="-122"/>
              </a:rPr>
              <a:t>》《</a:t>
            </a:r>
            <a:r>
              <a:rPr lang="zh-CN" altLang="en-US">
                <a:ea typeface="楷体_GB2312" pitchFamily="49" charset="-122"/>
              </a:rPr>
              <a:t>月夜</a:t>
            </a:r>
            <a:r>
              <a:rPr lang="en-US" altLang="zh-CN">
                <a:ea typeface="楷体_GB2312" pitchFamily="49" charset="-122"/>
              </a:rPr>
              <a:t>》《</a:t>
            </a:r>
            <a:r>
              <a:rPr lang="zh-CN" altLang="en-US">
                <a:ea typeface="楷体_GB2312" pitchFamily="49" charset="-122"/>
              </a:rPr>
              <a:t>旅夜书怀</a:t>
            </a:r>
            <a:r>
              <a:rPr lang="en-US" altLang="zh-CN">
                <a:ea typeface="楷体_GB2312" pitchFamily="49" charset="-122"/>
              </a:rPr>
              <a:t>》</a:t>
            </a:r>
            <a:r>
              <a:rPr lang="en-US" altLang="zh-CN">
                <a:latin typeface="宋体" pitchFamily="2" charset="-122"/>
                <a:ea typeface="宋体" pitchFamily="2" charset="-122"/>
              </a:rPr>
              <a:t>“</a:t>
            </a:r>
            <a:r>
              <a:rPr lang="zh-CN" altLang="en-US">
                <a:ea typeface="楷体_GB2312" pitchFamily="49" charset="-122"/>
              </a:rPr>
              <a:t>三吏</a:t>
            </a:r>
            <a:r>
              <a:rPr lang="zh-CN" altLang="en-US">
                <a:latin typeface="宋体" pitchFamily="2" charset="-122"/>
                <a:ea typeface="宋体" pitchFamily="2" charset="-122"/>
              </a:rPr>
              <a:t>”“</a:t>
            </a:r>
            <a:r>
              <a:rPr lang="zh-CN" altLang="en-US">
                <a:ea typeface="楷体_GB2312" pitchFamily="49" charset="-122"/>
              </a:rPr>
              <a:t>三别</a:t>
            </a:r>
            <a:r>
              <a:rPr lang="zh-CN" altLang="en-US">
                <a:latin typeface="宋体" pitchFamily="2" charset="-122"/>
                <a:ea typeface="宋体" pitchFamily="2" charset="-122"/>
              </a:rPr>
              <a:t>”</a:t>
            </a:r>
            <a:r>
              <a:rPr lang="zh-CN" altLang="en-US">
                <a:ea typeface="楷体_GB2312" pitchFamily="49" charset="-122"/>
              </a:rPr>
              <a:t>等。</a:t>
            </a:r>
            <a:endParaRPr lang="zh-CN" altLang="en-US">
              <a:latin typeface="IPAPANNEW" pitchFamily="2" charset="0"/>
              <a:ea typeface="方正准圆_GBK" pitchFamily="65" charset="-122"/>
            </a:endParaRPr>
          </a:p>
          <a:p>
            <a:pPr lvl="0" eaLnBrk="1"/>
            <a:r>
              <a:rPr lang="en-US" altLang="zh-CN">
                <a:latin typeface="IPAPANNEW" pitchFamily="2" charset="0"/>
                <a:ea typeface="方正准圆_GBK" pitchFamily="65" charset="-122"/>
              </a:rPr>
              <a:t>[</a:t>
            </a:r>
            <a:r>
              <a:rPr lang="zh-CN" altLang="en-US">
                <a:latin typeface="IPAPANNEW" pitchFamily="2" charset="0"/>
                <a:ea typeface="方正准圆_GBK" pitchFamily="65" charset="-122"/>
              </a:rPr>
              <a:t>评价</a:t>
            </a:r>
            <a:r>
              <a:rPr lang="en-US" altLang="zh-CN">
                <a:latin typeface="IPAPANNEW" pitchFamily="2" charset="0"/>
                <a:ea typeface="方正准圆_GBK" pitchFamily="65" charset="-122"/>
              </a:rPr>
              <a:t>]</a:t>
            </a:r>
            <a:r>
              <a:rPr lang="zh-CN" altLang="en-US">
                <a:ea typeface="楷体_GB2312" pitchFamily="49" charset="-122"/>
              </a:rPr>
              <a:t>　杜甫是我国唐代伟大的现实主义诗人、世界文化名人，与李白并称</a:t>
            </a:r>
            <a:r>
              <a:rPr lang="zh-CN" altLang="en-US">
                <a:latin typeface="宋体" pitchFamily="2" charset="-122"/>
                <a:ea typeface="宋体" pitchFamily="2" charset="-122"/>
              </a:rPr>
              <a:t>“</a:t>
            </a:r>
            <a:r>
              <a:rPr lang="zh-CN" altLang="en-US">
                <a:ea typeface="楷体_GB2312" pitchFamily="49" charset="-122"/>
              </a:rPr>
              <a:t>李杜</a:t>
            </a:r>
            <a:r>
              <a:rPr lang="zh-CN" altLang="en-US">
                <a:latin typeface="宋体" pitchFamily="2" charset="-122"/>
                <a:ea typeface="宋体" pitchFamily="2" charset="-122"/>
              </a:rPr>
              <a:t>”</a:t>
            </a:r>
            <a:r>
              <a:rPr lang="zh-CN" altLang="en-US">
                <a:ea typeface="楷体_GB2312" pitchFamily="49" charset="-122"/>
              </a:rPr>
              <a:t>。人们称杜甫的诗为</a:t>
            </a:r>
            <a:r>
              <a:rPr lang="zh-CN" altLang="en-US">
                <a:latin typeface="宋体" pitchFamily="2" charset="-122"/>
                <a:ea typeface="宋体" pitchFamily="2" charset="-122"/>
              </a:rPr>
              <a:t>“</a:t>
            </a:r>
            <a:r>
              <a:rPr lang="zh-CN" altLang="en-US">
                <a:ea typeface="楷体_GB2312" pitchFamily="49" charset="-122"/>
              </a:rPr>
              <a:t>诗史</a:t>
            </a:r>
            <a:r>
              <a:rPr lang="zh-CN" altLang="en-US">
                <a:latin typeface="宋体" pitchFamily="2" charset="-122"/>
                <a:ea typeface="宋体" pitchFamily="2" charset="-122"/>
              </a:rPr>
              <a:t>”</a:t>
            </a:r>
            <a:r>
              <a:rPr lang="zh-CN" altLang="en-US">
                <a:ea typeface="楷体_GB2312" pitchFamily="49" charset="-122"/>
              </a:rPr>
              <a:t>，是</a:t>
            </a:r>
            <a:r>
              <a:rPr lang="zh-CN" altLang="en-US">
                <a:latin typeface="宋体" pitchFamily="2" charset="-122"/>
                <a:ea typeface="宋体" pitchFamily="2" charset="-122"/>
              </a:rPr>
              <a:t>“</a:t>
            </a:r>
            <a:r>
              <a:rPr lang="zh-CN" altLang="en-US">
                <a:ea typeface="楷体_GB2312" pitchFamily="49" charset="-122"/>
              </a:rPr>
              <a:t>千古绝唱</a:t>
            </a:r>
            <a:r>
              <a:rPr lang="zh-CN" altLang="en-US">
                <a:latin typeface="宋体" pitchFamily="2" charset="-122"/>
                <a:ea typeface="宋体" pitchFamily="2" charset="-122"/>
              </a:rPr>
              <a:t>”</a:t>
            </a:r>
            <a:r>
              <a:rPr lang="zh-CN" altLang="en-US">
                <a:ea typeface="楷体_GB2312" pitchFamily="49" charset="-122"/>
              </a:rPr>
              <a:t>，称誉杜甫是</a:t>
            </a:r>
            <a:r>
              <a:rPr lang="zh-CN" altLang="en-US">
                <a:latin typeface="宋体" pitchFamily="2" charset="-122"/>
                <a:ea typeface="宋体" pitchFamily="2" charset="-122"/>
              </a:rPr>
              <a:t>“</a:t>
            </a:r>
            <a:r>
              <a:rPr lang="zh-CN" altLang="en-US">
                <a:ea typeface="楷体_GB2312" pitchFamily="49" charset="-122"/>
              </a:rPr>
              <a:t>诗学宗师</a:t>
            </a:r>
            <a:r>
              <a:rPr lang="zh-CN" altLang="en-US">
                <a:latin typeface="宋体" pitchFamily="2" charset="-122"/>
                <a:ea typeface="宋体" pitchFamily="2" charset="-122"/>
              </a:rPr>
              <a:t>”“</a:t>
            </a:r>
            <a:r>
              <a:rPr lang="zh-CN" altLang="en-US">
                <a:ea typeface="楷体_GB2312" pitchFamily="49" charset="-122"/>
              </a:rPr>
              <a:t>诗圣</a:t>
            </a:r>
            <a:r>
              <a:rPr lang="zh-CN" altLang="en-US">
                <a:latin typeface="宋体" pitchFamily="2" charset="-122"/>
                <a:ea typeface="宋体" pitchFamily="2" charset="-122"/>
              </a:rPr>
              <a:t>”</a:t>
            </a:r>
            <a:r>
              <a:rPr lang="zh-CN" altLang="en-US">
                <a:ea typeface="楷体_GB2312" pitchFamily="49"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7650" name="对象 990210"/>
          <p:cNvGraphicFramePr/>
          <p:nvPr/>
        </p:nvGraphicFramePr>
        <p:xfrm>
          <a:off x="506412" y="1287462"/>
          <a:ext cx="11176000" cy="4283075"/>
        </p:xfrm>
        <a:graphic>
          <a:graphicData uri="http://schemas.openxmlformats.org/presentationml/2006/ole">
            <mc:AlternateContent xmlns:mc="http://schemas.openxmlformats.org/markup-compatibility/2006">
              <mc:Choice xmlns:v="urn:schemas-microsoft-com:vml" Requires="v">
                <p:oleObj spid="_x0000_s3074" r:id="rId4" imgW="0" imgH="0" progId="Word.Document.8">
                  <p:embed/>
                </p:oleObj>
              </mc:Choice>
              <mc:Fallback>
                <p:oleObj r:id="rId4" imgW="0" imgH="0" progId="Word.Document.8">
                  <p:embed/>
                  <p:pic>
                    <p:nvPicPr>
                      <p:cNvPr id="0" name="OLE substitute image"/>
                      <p:cNvPicPr/>
                      <p:nvPr/>
                    </p:nvPicPr>
                    <p:blipFill>
                      <a:blip r:embed="rId5"/>
                      <a:stretch>
                        <a:fillRect/>
                      </a:stretch>
                    </p:blipFill>
                    <p:spPr>
                      <a:xfrm>
                        <a:off x="506412" y="1287462"/>
                        <a:ext cx="11176000" cy="4283075"/>
                      </a:xfrm>
                      <a:prstGeom prst="rect">
                        <a:avLst/>
                      </a:prstGeom>
                      <a:noFill/>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文本占位符 991233"/>
          <p:cNvSpPr>
            <a:spLocks noGrp="1"/>
          </p:cNvSpPr>
          <p:nvPr>
            <p:ph type="body" idx="4294967295"/>
          </p:nvPr>
        </p:nvSpPr>
        <p:spPr>
          <a:xfrm>
            <a:off x="334962" y="665162"/>
            <a:ext cx="11520488" cy="3683000"/>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endParaRPr lang="en-US" altLang="zh-CN">
              <a:latin typeface="IPAPANNEW" pitchFamily="2" charset="0"/>
              <a:ea typeface="方正准圆_GBK" pitchFamily="65" charset="-122"/>
            </a:endParaRPr>
          </a:p>
          <a:p>
            <a:pPr lvl="0" eaLnBrk="1"/>
            <a:r>
              <a:rPr lang="en-US" altLang="zh-CN">
                <a:latin typeface="IPAPANNEW" pitchFamily="2" charset="0"/>
                <a:ea typeface="方正准圆_GBK" pitchFamily="65" charset="-122"/>
              </a:rPr>
              <a:t>[</a:t>
            </a:r>
            <a:r>
              <a:rPr lang="zh-CN" altLang="en-US">
                <a:latin typeface="IPAPANNEW" pitchFamily="2" charset="0"/>
                <a:ea typeface="方正准圆_GBK" pitchFamily="65" charset="-122"/>
              </a:rPr>
              <a:t>作品</a:t>
            </a:r>
            <a:r>
              <a:rPr lang="en-US" altLang="zh-CN">
                <a:latin typeface="IPAPANNEW" pitchFamily="2" charset="0"/>
                <a:ea typeface="方正准圆_GBK" pitchFamily="65" charset="-122"/>
              </a:rPr>
              <a:t>]</a:t>
            </a:r>
            <a:r>
              <a:rPr lang="zh-CN" altLang="en-US">
                <a:ea typeface="楷体_GB2312" pitchFamily="49" charset="-122"/>
              </a:rPr>
              <a:t>　有</a:t>
            </a:r>
            <a:r>
              <a:rPr lang="en-US" altLang="zh-CN">
                <a:ea typeface="楷体_GB2312" pitchFamily="49" charset="-122"/>
              </a:rPr>
              <a:t>《</a:t>
            </a:r>
            <a:r>
              <a:rPr lang="zh-CN" altLang="en-US">
                <a:ea typeface="楷体_GB2312" pitchFamily="49" charset="-122"/>
              </a:rPr>
              <a:t>白氏长庆集</a:t>
            </a:r>
            <a:r>
              <a:rPr lang="en-US" altLang="zh-CN">
                <a:ea typeface="楷体_GB2312" pitchFamily="49" charset="-122"/>
              </a:rPr>
              <a:t>》</a:t>
            </a:r>
            <a:r>
              <a:rPr lang="zh-CN" altLang="en-US">
                <a:ea typeface="楷体_GB2312" pitchFamily="49" charset="-122"/>
              </a:rPr>
              <a:t>传世，代表诗作有</a:t>
            </a:r>
            <a:r>
              <a:rPr lang="en-US" altLang="zh-CN">
                <a:ea typeface="楷体_GB2312" pitchFamily="49" charset="-122"/>
              </a:rPr>
              <a:t>《</a:t>
            </a:r>
            <a:r>
              <a:rPr lang="zh-CN" altLang="en-US">
                <a:ea typeface="楷体_GB2312" pitchFamily="49" charset="-122"/>
              </a:rPr>
              <a:t>长恨歌</a:t>
            </a:r>
            <a:r>
              <a:rPr lang="en-US" altLang="zh-CN">
                <a:ea typeface="楷体_GB2312" pitchFamily="49" charset="-122"/>
              </a:rPr>
              <a:t>》《</a:t>
            </a:r>
            <a:r>
              <a:rPr lang="zh-CN" altLang="en-US">
                <a:ea typeface="楷体_GB2312" pitchFamily="49" charset="-122"/>
              </a:rPr>
              <a:t>卖炭翁</a:t>
            </a:r>
            <a:r>
              <a:rPr lang="en-US" altLang="zh-CN">
                <a:ea typeface="楷体_GB2312" pitchFamily="49" charset="-122"/>
              </a:rPr>
              <a:t>》《</a:t>
            </a:r>
            <a:r>
              <a:rPr lang="zh-CN" altLang="en-US">
                <a:ea typeface="楷体_GB2312" pitchFamily="49" charset="-122"/>
              </a:rPr>
              <a:t>琵琶行</a:t>
            </a:r>
            <a:r>
              <a:rPr lang="en-US" altLang="zh-CN">
                <a:ea typeface="楷体_GB2312" pitchFamily="49" charset="-122"/>
              </a:rPr>
              <a:t>》</a:t>
            </a:r>
            <a:r>
              <a:rPr lang="zh-CN" altLang="en-US">
                <a:ea typeface="楷体_GB2312" pitchFamily="49" charset="-122"/>
              </a:rPr>
              <a:t>等。</a:t>
            </a:r>
            <a:endParaRPr lang="zh-CN" altLang="en-US">
              <a:latin typeface="IPAPANNEW" pitchFamily="2" charset="0"/>
              <a:ea typeface="方正准圆_GBK" pitchFamily="65" charset="-122"/>
            </a:endParaRPr>
          </a:p>
          <a:p>
            <a:pPr lvl="0" eaLnBrk="1"/>
            <a:r>
              <a:rPr lang="en-US" altLang="zh-CN">
                <a:latin typeface="IPAPANNEW" pitchFamily="2" charset="0"/>
                <a:ea typeface="方正准圆_GBK" pitchFamily="65" charset="-122"/>
              </a:rPr>
              <a:t>[</a:t>
            </a:r>
            <a:r>
              <a:rPr lang="zh-CN" altLang="en-US">
                <a:latin typeface="IPAPANNEW" pitchFamily="2" charset="0"/>
                <a:ea typeface="方正准圆_GBK" pitchFamily="65" charset="-122"/>
              </a:rPr>
              <a:t>评价</a:t>
            </a:r>
            <a:r>
              <a:rPr lang="en-US" altLang="zh-CN">
                <a:latin typeface="IPAPANNEW" pitchFamily="2" charset="0"/>
                <a:ea typeface="方正准圆_GBK" pitchFamily="65" charset="-122"/>
              </a:rPr>
              <a:t>]</a:t>
            </a:r>
            <a:r>
              <a:rPr lang="zh-CN" altLang="en-US">
                <a:ea typeface="楷体_GB2312" pitchFamily="49" charset="-122"/>
              </a:rPr>
              <a:t>　我国唐代伟大的现实主义诗人，是中国文学史上负有盛名且影响深远的唐代诗人和文学家，有</a:t>
            </a:r>
            <a:r>
              <a:rPr lang="zh-CN" altLang="en-US">
                <a:latin typeface="宋体" pitchFamily="2" charset="-122"/>
                <a:ea typeface="宋体" pitchFamily="2" charset="-122"/>
              </a:rPr>
              <a:t>“</a:t>
            </a:r>
            <a:r>
              <a:rPr lang="zh-CN" altLang="en-US">
                <a:ea typeface="楷体_GB2312" pitchFamily="49" charset="-122"/>
              </a:rPr>
              <a:t>诗魔</a:t>
            </a:r>
            <a:r>
              <a:rPr lang="zh-CN" altLang="en-US">
                <a:latin typeface="宋体" pitchFamily="2" charset="-122"/>
                <a:ea typeface="宋体" pitchFamily="2" charset="-122"/>
              </a:rPr>
              <a:t>”</a:t>
            </a:r>
            <a:r>
              <a:rPr lang="zh-CN" altLang="en-US">
                <a:ea typeface="楷体_GB2312" pitchFamily="49" charset="-122"/>
              </a:rPr>
              <a:t>和</a:t>
            </a:r>
            <a:r>
              <a:rPr lang="zh-CN" altLang="en-US">
                <a:latin typeface="宋体" pitchFamily="2" charset="-122"/>
                <a:ea typeface="宋体" pitchFamily="2" charset="-122"/>
              </a:rPr>
              <a:t>“</a:t>
            </a:r>
            <a:r>
              <a:rPr lang="zh-CN" altLang="en-US">
                <a:ea typeface="楷体_GB2312" pitchFamily="49" charset="-122"/>
              </a:rPr>
              <a:t>诗王</a:t>
            </a:r>
            <a:r>
              <a:rPr lang="zh-CN" altLang="en-US">
                <a:latin typeface="宋体" pitchFamily="2" charset="-122"/>
                <a:ea typeface="宋体" pitchFamily="2" charset="-122"/>
              </a:rPr>
              <a:t>”</a:t>
            </a:r>
            <a:r>
              <a:rPr lang="zh-CN" altLang="en-US">
                <a:ea typeface="楷体_GB2312" pitchFamily="49" charset="-122"/>
              </a:rPr>
              <a:t>之称。</a:t>
            </a:r>
            <a:endParaRPr lang="zh-CN" altLang="en-US">
              <a:ea typeface="黑体" pitchFamily="49" charset="-122"/>
            </a:endParaRPr>
          </a:p>
          <a:p>
            <a:pPr lvl="0" eaLnBrk="1"/>
            <a:endParaRPr lang="zh-CN" altLang="en-US">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文本占位符 992257"/>
          <p:cNvSpPr>
            <a:spLocks noGrp="1"/>
          </p:cNvSpPr>
          <p:nvPr>
            <p:ph type="body" idx="4294967295"/>
          </p:nvPr>
        </p:nvSpPr>
        <p:spPr>
          <a:xfrm>
            <a:off x="334962" y="665162"/>
            <a:ext cx="11520488" cy="4879975"/>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endParaRPr lang="en-US" altLang="zh-CN">
              <a:ea typeface="黑体" pitchFamily="49" charset="-122"/>
            </a:endParaRPr>
          </a:p>
          <a:p>
            <a:pPr lvl="0" eaLnBrk="1"/>
            <a:r>
              <a:rPr lang="en-US" altLang="zh-CN">
                <a:ea typeface="黑体" pitchFamily="49" charset="-122"/>
              </a:rPr>
              <a:t>2</a:t>
            </a:r>
            <a:r>
              <a:rPr lang="zh-CN" altLang="en-US">
                <a:ea typeface="楷体_GB2312" pitchFamily="49" charset="-122"/>
              </a:rPr>
              <a:t>．</a:t>
            </a:r>
            <a:r>
              <a:rPr lang="zh-CN" altLang="en-US">
                <a:ea typeface="黑体" pitchFamily="49" charset="-122"/>
              </a:rPr>
              <a:t>背景探寻</a:t>
            </a:r>
            <a:endParaRPr lang="zh-CN" altLang="en-US">
              <a:ea typeface="宋体" pitchFamily="2" charset="-122"/>
            </a:endParaRPr>
          </a:p>
          <a:p>
            <a:pPr lvl="0" eaLnBrk="1"/>
            <a:r>
              <a:rPr lang="en-US" altLang="zh-CN">
                <a:ea typeface="宋体" pitchFamily="2" charset="-122"/>
              </a:rPr>
              <a:t>(1)《</a:t>
            </a:r>
            <a:r>
              <a:rPr lang="zh-CN" altLang="en-US">
                <a:ea typeface="宋体" pitchFamily="2" charset="-122"/>
              </a:rPr>
              <a:t>梦游天姥吟留别</a:t>
            </a:r>
            <a:r>
              <a:rPr lang="en-US" altLang="zh-CN">
                <a:ea typeface="宋体" pitchFamily="2" charset="-122"/>
              </a:rPr>
              <a:t>》</a:t>
            </a:r>
            <a:r>
              <a:rPr lang="zh-CN" altLang="en-US">
                <a:ea typeface="宋体" pitchFamily="2" charset="-122"/>
              </a:rPr>
              <a:t>：唐玄宗天宝元年</a:t>
            </a:r>
            <a:r>
              <a:rPr lang="en-US" altLang="zh-CN">
                <a:ea typeface="宋体" pitchFamily="2" charset="-122"/>
              </a:rPr>
              <a:t>(742)</a:t>
            </a:r>
            <a:r>
              <a:rPr lang="zh-CN" altLang="en-US">
                <a:ea typeface="宋体" pitchFamily="2" charset="-122"/>
              </a:rPr>
              <a:t>，李白的道士朋友吴筠向玄宗推荐李白，于是李白就奉诏入长安。</a:t>
            </a:r>
            <a:r>
              <a:rPr lang="zh-CN" altLang="en-US">
                <a:latin typeface="宋体" pitchFamily="2" charset="-122"/>
                <a:ea typeface="宋体" pitchFamily="2" charset="-122"/>
              </a:rPr>
              <a:t>“</a:t>
            </a:r>
            <a:r>
              <a:rPr lang="zh-CN" altLang="en-US">
                <a:ea typeface="宋体" pitchFamily="2" charset="-122"/>
              </a:rPr>
              <a:t>仰天大笑出门去，我辈岂是蓬蒿人！</a:t>
            </a:r>
            <a:r>
              <a:rPr lang="zh-CN" altLang="en-US">
                <a:latin typeface="宋体" pitchFamily="2" charset="-122"/>
                <a:ea typeface="宋体" pitchFamily="2" charset="-122"/>
              </a:rPr>
              <a:t>”</a:t>
            </a:r>
            <a:r>
              <a:rPr lang="zh-CN" altLang="en-US">
                <a:ea typeface="宋体" pitchFamily="2" charset="-122"/>
              </a:rPr>
              <a:t>他以为自己</a:t>
            </a:r>
            <a:r>
              <a:rPr lang="zh-CN" altLang="en-US">
                <a:latin typeface="宋体" pitchFamily="2" charset="-122"/>
                <a:ea typeface="宋体" pitchFamily="2" charset="-122"/>
              </a:rPr>
              <a:t>“</a:t>
            </a:r>
            <a:r>
              <a:rPr lang="zh-CN" altLang="en-US">
                <a:ea typeface="宋体" pitchFamily="2" charset="-122"/>
              </a:rPr>
              <a:t>济苍生</a:t>
            </a:r>
            <a:r>
              <a:rPr lang="zh-CN" altLang="en-US">
                <a:latin typeface="宋体" pitchFamily="2" charset="-122"/>
                <a:ea typeface="宋体" pitchFamily="2" charset="-122"/>
              </a:rPr>
              <a:t>”“</a:t>
            </a:r>
            <a:r>
              <a:rPr lang="zh-CN" altLang="en-US">
                <a:ea typeface="宋体" pitchFamily="2" charset="-122"/>
              </a:rPr>
              <a:t>安社稷</a:t>
            </a:r>
            <a:r>
              <a:rPr lang="zh-CN" altLang="en-US">
                <a:latin typeface="宋体" pitchFamily="2" charset="-122"/>
                <a:ea typeface="宋体" pitchFamily="2" charset="-122"/>
              </a:rPr>
              <a:t>”</a:t>
            </a:r>
            <a:r>
              <a:rPr lang="zh-CN" altLang="en-US">
                <a:ea typeface="宋体" pitchFamily="2" charset="-122"/>
              </a:rPr>
              <a:t>的抱负就要实现了，可他只供奉翰林，被看作词臣，又受到权贵的排挤。天宝三年</a:t>
            </a:r>
            <a:r>
              <a:rPr lang="en-US" altLang="zh-CN">
                <a:ea typeface="宋体" pitchFamily="2" charset="-122"/>
              </a:rPr>
              <a:t>(744)</a:t>
            </a:r>
            <a:r>
              <a:rPr lang="zh-CN" altLang="en-US">
                <a:ea typeface="宋体" pitchFamily="2" charset="-122"/>
              </a:rPr>
              <a:t>，李白被</a:t>
            </a:r>
            <a:r>
              <a:rPr lang="zh-CN" altLang="en-US">
                <a:latin typeface="宋体" pitchFamily="2" charset="-122"/>
                <a:ea typeface="宋体" pitchFamily="2" charset="-122"/>
              </a:rPr>
              <a:t>“</a:t>
            </a:r>
            <a:r>
              <a:rPr lang="zh-CN" altLang="en-US">
                <a:ea typeface="宋体" pitchFamily="2" charset="-122"/>
              </a:rPr>
              <a:t>赐金放还</a:t>
            </a:r>
            <a:r>
              <a:rPr lang="zh-CN" altLang="en-US">
                <a:latin typeface="宋体" pitchFamily="2" charset="-122"/>
                <a:ea typeface="宋体" pitchFamily="2" charset="-122"/>
              </a:rPr>
              <a:t>”</a:t>
            </a:r>
            <a:r>
              <a:rPr lang="zh-CN" altLang="en-US">
                <a:ea typeface="宋体" pitchFamily="2" charset="-122"/>
              </a:rPr>
              <a:t>。政治上的失意使他心中块垒难消，第二年，他由东鲁南游吴越，这首诗是他临行前写给东鲁朋友的。</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文本占位符 993281"/>
          <p:cNvSpPr>
            <a:spLocks noGrp="1"/>
          </p:cNvSpPr>
          <p:nvPr>
            <p:ph type="body" idx="4294967295"/>
          </p:nvPr>
        </p:nvSpPr>
        <p:spPr>
          <a:xfrm>
            <a:off x="334962" y="665162"/>
            <a:ext cx="11520488" cy="4879975"/>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endParaRPr lang="en-US" altLang="zh-CN">
              <a:ea typeface="宋体" pitchFamily="2" charset="-122"/>
            </a:endParaRPr>
          </a:p>
          <a:p>
            <a:pPr lvl="0" eaLnBrk="1"/>
            <a:endParaRPr lang="en-US" altLang="zh-CN">
              <a:ea typeface="宋体" pitchFamily="2" charset="-122"/>
            </a:endParaRPr>
          </a:p>
          <a:p>
            <a:pPr lvl="0" eaLnBrk="1"/>
            <a:r>
              <a:rPr lang="en-US" altLang="zh-CN">
                <a:ea typeface="宋体" pitchFamily="2" charset="-122"/>
              </a:rPr>
              <a:t>(2)《</a:t>
            </a:r>
            <a:r>
              <a:rPr lang="zh-CN" altLang="en-US">
                <a:ea typeface="宋体" pitchFamily="2" charset="-122"/>
              </a:rPr>
              <a:t>登高</a:t>
            </a:r>
            <a:r>
              <a:rPr lang="en-US" altLang="zh-CN">
                <a:ea typeface="宋体" pitchFamily="2" charset="-122"/>
              </a:rPr>
              <a:t>》</a:t>
            </a:r>
            <a:r>
              <a:rPr lang="zh-CN" altLang="en-US">
                <a:ea typeface="宋体" pitchFamily="2" charset="-122"/>
              </a:rPr>
              <a:t>：该诗作于唐代宗大历二年</a:t>
            </a:r>
            <a:r>
              <a:rPr lang="en-US" altLang="zh-CN">
                <a:ea typeface="宋体" pitchFamily="2" charset="-122"/>
              </a:rPr>
              <a:t>(767)</a:t>
            </a:r>
            <a:r>
              <a:rPr lang="zh-CN" altLang="en-US">
                <a:ea typeface="宋体" pitchFamily="2" charset="-122"/>
              </a:rPr>
              <a:t>秋天的重阳节。当时诗人病卧夔州，身体的病痛，生活的艰辛，时局的动荡，兵乱的不断，使得诗人备受摧残。这一年的重阳节，杜甫约他的一个远亲吴郎来饮酒，不想吴郎因事没有来。杜甫感慨万千，独自登高，写下了这首即景伤怀的七言律诗。</a:t>
            </a:r>
          </a:p>
          <a:p>
            <a:pPr lvl="0" eaLnBrk="1"/>
            <a:endParaRPr lang="zh-CN" altLang="en-US">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文本占位符 994305"/>
          <p:cNvSpPr>
            <a:spLocks noGrp="1"/>
          </p:cNvSpPr>
          <p:nvPr>
            <p:ph type="body" idx="4294967295"/>
          </p:nvPr>
        </p:nvSpPr>
        <p:spPr>
          <a:xfrm>
            <a:off x="334962" y="665162"/>
            <a:ext cx="11520488" cy="5478462"/>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r>
              <a:rPr lang="en-US" altLang="zh-CN">
                <a:ea typeface="宋体" pitchFamily="2" charset="-122"/>
              </a:rPr>
              <a:t>(3)《</a:t>
            </a:r>
            <a:r>
              <a:rPr lang="zh-CN" altLang="en-US">
                <a:ea typeface="宋体" pitchFamily="2" charset="-122"/>
              </a:rPr>
              <a:t>琵琶行</a:t>
            </a:r>
            <a:r>
              <a:rPr lang="en-US" altLang="zh-CN">
                <a:ea typeface="宋体" pitchFamily="2" charset="-122"/>
              </a:rPr>
              <a:t>》</a:t>
            </a:r>
            <a:r>
              <a:rPr lang="zh-CN" altLang="en-US">
                <a:ea typeface="宋体" pitchFamily="2" charset="-122"/>
              </a:rPr>
              <a:t>并序：本诗创作于元和十一年</a:t>
            </a:r>
            <a:r>
              <a:rPr lang="en-US" altLang="zh-CN">
                <a:ea typeface="宋体" pitchFamily="2" charset="-122"/>
              </a:rPr>
              <a:t>(816)</a:t>
            </a:r>
            <a:r>
              <a:rPr lang="zh-CN" altLang="en-US">
                <a:ea typeface="宋体" pitchFamily="2" charset="-122"/>
              </a:rPr>
              <a:t>。白居易任谏官时，直言敢谏，同情民间疾苦，写了大量的讽喻诗，触怒了唐宪宗，得罪了权贵。元和十年，宰相武元衡被藩镇李师道派人刺杀。白居易情急之中上疏请捕刺客，触犯了权贵的利益，被指责越职奏事，贬为江州刺史；又进而被诬陷作</a:t>
            </a:r>
            <a:r>
              <a:rPr lang="en-US" altLang="zh-CN">
                <a:ea typeface="宋体" pitchFamily="2" charset="-122"/>
              </a:rPr>
              <a:t>《</a:t>
            </a:r>
            <a:r>
              <a:rPr lang="zh-CN" altLang="en-US">
                <a:ea typeface="宋体" pitchFamily="2" charset="-122"/>
              </a:rPr>
              <a:t>赏花</a:t>
            </a:r>
            <a:r>
              <a:rPr lang="en-US" altLang="zh-CN">
                <a:ea typeface="宋体" pitchFamily="2" charset="-122"/>
              </a:rPr>
              <a:t>》《</a:t>
            </a:r>
            <a:r>
              <a:rPr lang="zh-CN" altLang="en-US">
                <a:ea typeface="宋体" pitchFamily="2" charset="-122"/>
              </a:rPr>
              <a:t>新井</a:t>
            </a:r>
            <a:r>
              <a:rPr lang="en-US" altLang="zh-CN">
                <a:ea typeface="宋体" pitchFamily="2" charset="-122"/>
              </a:rPr>
              <a:t>》</a:t>
            </a:r>
            <a:r>
              <a:rPr lang="zh-CN" altLang="en-US">
                <a:ea typeface="宋体" pitchFamily="2" charset="-122"/>
              </a:rPr>
              <a:t>诗</a:t>
            </a:r>
            <a:r>
              <a:rPr lang="zh-CN" altLang="en-US">
                <a:latin typeface="宋体" pitchFamily="2" charset="-122"/>
                <a:ea typeface="宋体" pitchFamily="2" charset="-122"/>
              </a:rPr>
              <a:t>“</a:t>
            </a:r>
            <a:r>
              <a:rPr lang="zh-CN" altLang="en-US">
                <a:ea typeface="宋体" pitchFamily="2" charset="-122"/>
              </a:rPr>
              <a:t>甚伤名教</a:t>
            </a:r>
            <a:r>
              <a:rPr lang="zh-CN" altLang="en-US">
                <a:latin typeface="宋体" pitchFamily="2" charset="-122"/>
                <a:ea typeface="宋体" pitchFamily="2" charset="-122"/>
              </a:rPr>
              <a:t>”</a:t>
            </a:r>
            <a:r>
              <a:rPr lang="zh-CN" altLang="en-US">
                <a:ea typeface="宋体" pitchFamily="2" charset="-122"/>
              </a:rPr>
              <a:t>，再贬江州司马。江州当时被看成是</a:t>
            </a:r>
            <a:r>
              <a:rPr lang="zh-CN" altLang="en-US">
                <a:latin typeface="宋体" pitchFamily="2" charset="-122"/>
                <a:ea typeface="宋体" pitchFamily="2" charset="-122"/>
              </a:rPr>
              <a:t>“</a:t>
            </a:r>
            <a:r>
              <a:rPr lang="zh-CN" altLang="en-US">
                <a:ea typeface="宋体" pitchFamily="2" charset="-122"/>
              </a:rPr>
              <a:t>蛮瘴之地</a:t>
            </a:r>
            <a:r>
              <a:rPr lang="zh-CN" altLang="en-US">
                <a:latin typeface="宋体" pitchFamily="2" charset="-122"/>
                <a:ea typeface="宋体" pitchFamily="2" charset="-122"/>
              </a:rPr>
              <a:t>”</a:t>
            </a:r>
            <a:r>
              <a:rPr lang="zh-CN" altLang="en-US">
                <a:ea typeface="宋体" pitchFamily="2" charset="-122"/>
              </a:rPr>
              <a:t>，加之州司马虽然名义上是刺史的佐史，实际上是一种闲散职务，这对白居易来说是一种莫大的嘲弄。他的被贬其实是一桩冤案，他连遭打击，心境凄凉，满怀郁愤。次年送客湓浦口，遇到琵琶女，创作出这首传世名篇。</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770" name="图片 924674" descr="E:/小样/新教材语文必修1教师书/FXB.TIF"/>
          <p:cNvPicPr/>
          <p:nvPr/>
        </p:nvPicPr>
        <p:blipFill>
          <a:blip r:embed="rId3"/>
          <a:stretch>
            <a:fillRect/>
          </a:stretch>
        </p:blipFill>
        <p:spPr>
          <a:xfrm>
            <a:off x="4654550" y="935038"/>
            <a:ext cx="2857500" cy="838200"/>
          </a:xfrm>
          <a:prstGeom prst="rect">
            <a:avLst/>
          </a:prstGeom>
          <a:noFill/>
          <a:ln>
            <a:noFill/>
            <a:miter lim="800000"/>
          </a:ln>
        </p:spPr>
      </p:pic>
      <p:sp>
        <p:nvSpPr>
          <p:cNvPr id="32771" name="矩形 924675"/>
          <p:cNvSpPr/>
          <p:nvPr/>
        </p:nvSpPr>
        <p:spPr>
          <a:xfrm>
            <a:off x="5006975" y="1114425"/>
            <a:ext cx="1703388"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r>
              <a:rPr lang="zh-CN" altLang="en-US">
                <a:solidFill>
                  <a:schemeClr val="tx1"/>
                </a:solidFill>
                <a:latin typeface="方正小标宋_GBK" pitchFamily="65" charset="-122"/>
                <a:ea typeface="方正小标宋_GBK" panose="03000509000000000000" pitchFamily="65" charset="-122"/>
              </a:rPr>
              <a:t>基础梳理 </a:t>
            </a:r>
            <a:endParaRPr lang="zh-CN" altLang="en-US">
              <a:latin typeface="方正小标宋_GBK" pitchFamily="65" charset="-122"/>
              <a:ea typeface="方正小标宋_GBK" panose="03000509000000000000" pitchFamily="65" charset="-122"/>
            </a:endParaRPr>
          </a:p>
        </p:txBody>
      </p:sp>
      <p:graphicFrame>
        <p:nvGraphicFramePr>
          <p:cNvPr id="32772" name="对象 924677"/>
          <p:cNvGraphicFramePr/>
          <p:nvPr/>
        </p:nvGraphicFramePr>
        <p:xfrm>
          <a:off x="503238" y="1828800"/>
          <a:ext cx="11133138" cy="4171950"/>
        </p:xfrm>
        <a:graphic>
          <a:graphicData uri="http://schemas.openxmlformats.org/presentationml/2006/ole">
            <mc:AlternateContent xmlns:mc="http://schemas.openxmlformats.org/markup-compatibility/2006">
              <mc:Choice xmlns:v="urn:schemas-microsoft-com:vml" Requires="v">
                <p:oleObj spid="_x0000_s4098" r:id="rId5" imgW="0" imgH="0" progId="Word.Document.8">
                  <p:embed/>
                </p:oleObj>
              </mc:Choice>
              <mc:Fallback>
                <p:oleObj r:id="rId5" imgW="0" imgH="0" progId="Word.Document.8">
                  <p:embed/>
                  <p:pic>
                    <p:nvPicPr>
                      <p:cNvPr id="0" name="OLE substitute image"/>
                      <p:cNvPicPr/>
                      <p:nvPr/>
                    </p:nvPicPr>
                    <p:blipFill>
                      <a:blip r:embed="rId6"/>
                      <a:stretch>
                        <a:fillRect/>
                      </a:stretch>
                    </p:blipFill>
                    <p:spPr>
                      <a:xfrm>
                        <a:off x="503238" y="1828800"/>
                        <a:ext cx="11133138" cy="4171950"/>
                      </a:xfrm>
                      <a:prstGeom prst="rect">
                        <a:avLst/>
                      </a:prstGeom>
                      <a:noFill/>
                    </p:spPr>
                  </p:pic>
                </p:oleObj>
              </mc:Fallback>
            </mc:AlternateContent>
          </a:graphicData>
        </a:graphic>
      </p:graphicFrame>
      <p:sp>
        <p:nvSpPr>
          <p:cNvPr id="32773" name="矩形 924678"/>
          <p:cNvSpPr/>
          <p:nvPr/>
        </p:nvSpPr>
        <p:spPr>
          <a:xfrm>
            <a:off x="2206625" y="2420938"/>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2774" name="矩形 924679"/>
          <p:cNvSpPr/>
          <p:nvPr/>
        </p:nvSpPr>
        <p:spPr>
          <a:xfrm>
            <a:off x="5591175" y="2420938"/>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2775" name="矩形 924680"/>
          <p:cNvSpPr/>
          <p:nvPr/>
        </p:nvSpPr>
        <p:spPr>
          <a:xfrm>
            <a:off x="8615362" y="2420938"/>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2776" name="矩形 924681"/>
          <p:cNvSpPr/>
          <p:nvPr/>
        </p:nvSpPr>
        <p:spPr>
          <a:xfrm>
            <a:off x="2206625" y="2997200"/>
            <a:ext cx="630238"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2777" name="矩形 924682"/>
          <p:cNvSpPr/>
          <p:nvPr/>
        </p:nvSpPr>
        <p:spPr>
          <a:xfrm>
            <a:off x="5375275" y="2997200"/>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2778" name="矩形 924683"/>
          <p:cNvSpPr/>
          <p:nvPr/>
        </p:nvSpPr>
        <p:spPr>
          <a:xfrm>
            <a:off x="8615362" y="2997200"/>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2779" name="矩形 924684"/>
          <p:cNvSpPr/>
          <p:nvPr/>
        </p:nvSpPr>
        <p:spPr>
          <a:xfrm>
            <a:off x="2206625" y="3573462"/>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2780" name="矩形 924685"/>
          <p:cNvSpPr/>
          <p:nvPr/>
        </p:nvSpPr>
        <p:spPr>
          <a:xfrm>
            <a:off x="5337175" y="3573462"/>
            <a:ext cx="630238"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2781" name="矩形 924686"/>
          <p:cNvSpPr/>
          <p:nvPr/>
        </p:nvSpPr>
        <p:spPr>
          <a:xfrm>
            <a:off x="8470900" y="3573462"/>
            <a:ext cx="630238"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2782" name="矩形 924687"/>
          <p:cNvSpPr/>
          <p:nvPr/>
        </p:nvSpPr>
        <p:spPr>
          <a:xfrm>
            <a:off x="2206625" y="4221162"/>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2783" name="矩形 924688"/>
          <p:cNvSpPr/>
          <p:nvPr/>
        </p:nvSpPr>
        <p:spPr>
          <a:xfrm>
            <a:off x="5375275" y="4221162"/>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2784" name="矩形 924689"/>
          <p:cNvSpPr/>
          <p:nvPr/>
        </p:nvSpPr>
        <p:spPr>
          <a:xfrm>
            <a:off x="8615362" y="4221162"/>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2785" name="矩形 924690"/>
          <p:cNvSpPr/>
          <p:nvPr/>
        </p:nvSpPr>
        <p:spPr>
          <a:xfrm>
            <a:off x="2206625" y="4724400"/>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2786" name="矩形 924691"/>
          <p:cNvSpPr/>
          <p:nvPr/>
        </p:nvSpPr>
        <p:spPr>
          <a:xfrm>
            <a:off x="5614988" y="4724400"/>
            <a:ext cx="1344612"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2787" name="矩形 924692"/>
          <p:cNvSpPr/>
          <p:nvPr/>
        </p:nvSpPr>
        <p:spPr>
          <a:xfrm>
            <a:off x="8615362" y="4724400"/>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2788" name="矩形 924693"/>
          <p:cNvSpPr/>
          <p:nvPr/>
        </p:nvSpPr>
        <p:spPr>
          <a:xfrm>
            <a:off x="2206625" y="5373688"/>
            <a:ext cx="630238"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2789" name="矩形 924694"/>
          <p:cNvSpPr/>
          <p:nvPr/>
        </p:nvSpPr>
        <p:spPr>
          <a:xfrm>
            <a:off x="5159375" y="5373688"/>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2790" name="矩形 924695"/>
          <p:cNvSpPr/>
          <p:nvPr/>
        </p:nvSpPr>
        <p:spPr>
          <a:xfrm>
            <a:off x="8615362" y="5373688"/>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xit" presetSubtype="10" fill="hold" grpId="0" nodeType="clickEffect">
                                  <p:stCondLst>
                                    <p:cond delay="0"/>
                                  </p:stCondLst>
                                  <p:childTnLst>
                                    <p:animEffect transition="out" filter="blinds(horizontal)">
                                      <p:cBhvr additive="base">
                                        <p:cTn id="6" dur="500" fill="hold"/>
                                        <p:tgtEl>
                                          <p:spTgt spid="32773"/>
                                        </p:tgtEl>
                                      </p:cBhvr>
                                    </p:animEffect>
                                    <p:set>
                                      <p:cBhvr additive="base">
                                        <p:cTn id="7" dur="1" fill="hold">
                                          <p:stCondLst>
                                            <p:cond delay="499"/>
                                          </p:stCondLst>
                                        </p:cTn>
                                        <p:tgtEl>
                                          <p:spTgt spid="32773"/>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xit" presetSubtype="10" fill="hold" grpId="1" nodeType="clickEffect">
                                  <p:stCondLst>
                                    <p:cond delay="0"/>
                                  </p:stCondLst>
                                  <p:childTnLst>
                                    <p:animEffect transition="out" filter="blinds(horizontal)">
                                      <p:cBhvr additive="base">
                                        <p:cTn id="12" dur="500" fill="hold"/>
                                        <p:tgtEl>
                                          <p:spTgt spid="32774"/>
                                        </p:tgtEl>
                                      </p:cBhvr>
                                    </p:animEffect>
                                    <p:set>
                                      <p:cBhvr additive="base">
                                        <p:cTn id="13" dur="1" fill="hold">
                                          <p:stCondLst>
                                            <p:cond delay="499"/>
                                          </p:stCondLst>
                                        </p:cTn>
                                        <p:tgtEl>
                                          <p:spTgt spid="32774"/>
                                        </p:tgtEl>
                                        <p:attrNameLst>
                                          <p:attrName>style.visibility</p:attrName>
                                        </p:attrNameLst>
                                      </p:cBhvr>
                                      <p:to>
                                        <p:strVal val="hidden"/>
                                      </p:to>
                                    </p:se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xit" presetSubtype="10" fill="hold" grpId="2" nodeType="clickEffect">
                                  <p:stCondLst>
                                    <p:cond delay="0"/>
                                  </p:stCondLst>
                                  <p:childTnLst>
                                    <p:animEffect transition="out" filter="blinds(horizontal)">
                                      <p:cBhvr additive="base">
                                        <p:cTn id="18" dur="500" fill="hold"/>
                                        <p:tgtEl>
                                          <p:spTgt spid="32775"/>
                                        </p:tgtEl>
                                      </p:cBhvr>
                                    </p:animEffect>
                                    <p:set>
                                      <p:cBhvr additive="base">
                                        <p:cTn id="19" dur="1" fill="hold">
                                          <p:stCondLst>
                                            <p:cond delay="499"/>
                                          </p:stCondLst>
                                        </p:cTn>
                                        <p:tgtEl>
                                          <p:spTgt spid="32775"/>
                                        </p:tgtEl>
                                        <p:attrNameLst>
                                          <p:attrName>style.visibility</p:attrName>
                                        </p:attrNameLst>
                                      </p:cBhvr>
                                      <p:to>
                                        <p:strVal val="hidden"/>
                                      </p:to>
                                    </p:se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xit" presetSubtype="10" fill="hold" grpId="3" nodeType="clickEffect">
                                  <p:stCondLst>
                                    <p:cond delay="0"/>
                                  </p:stCondLst>
                                  <p:childTnLst>
                                    <p:animEffect transition="out" filter="blinds(horizontal)">
                                      <p:cBhvr additive="base">
                                        <p:cTn id="24" dur="500" fill="hold"/>
                                        <p:tgtEl>
                                          <p:spTgt spid="32776"/>
                                        </p:tgtEl>
                                      </p:cBhvr>
                                    </p:animEffect>
                                    <p:set>
                                      <p:cBhvr additive="base">
                                        <p:cTn id="25" dur="1" fill="hold">
                                          <p:stCondLst>
                                            <p:cond delay="499"/>
                                          </p:stCondLst>
                                        </p:cTn>
                                        <p:tgtEl>
                                          <p:spTgt spid="32776"/>
                                        </p:tgtEl>
                                        <p:attrNameLst>
                                          <p:attrName>style.visibility</p:attrName>
                                        </p:attrNameLst>
                                      </p:cBhvr>
                                      <p:to>
                                        <p:strVal val="hidden"/>
                                      </p:to>
                                    </p:se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xit" presetSubtype="10" fill="hold" grpId="4" nodeType="clickEffect">
                                  <p:stCondLst>
                                    <p:cond delay="0"/>
                                  </p:stCondLst>
                                  <p:childTnLst>
                                    <p:animEffect transition="out" filter="blinds(horizontal)">
                                      <p:cBhvr additive="base">
                                        <p:cTn id="30" dur="500" fill="hold"/>
                                        <p:tgtEl>
                                          <p:spTgt spid="32777"/>
                                        </p:tgtEl>
                                      </p:cBhvr>
                                    </p:animEffect>
                                    <p:set>
                                      <p:cBhvr additive="base">
                                        <p:cTn id="31" dur="1" fill="hold">
                                          <p:stCondLst>
                                            <p:cond delay="499"/>
                                          </p:stCondLst>
                                        </p:cTn>
                                        <p:tgtEl>
                                          <p:spTgt spid="32777"/>
                                        </p:tgtEl>
                                        <p:attrNameLst>
                                          <p:attrName>style.visibility</p:attrName>
                                        </p:attrNameLst>
                                      </p:cBhvr>
                                      <p:to>
                                        <p:strVal val="hidden"/>
                                      </p:to>
                                    </p:se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xit" presetSubtype="10" fill="hold" grpId="5" nodeType="clickEffect">
                                  <p:stCondLst>
                                    <p:cond delay="0"/>
                                  </p:stCondLst>
                                  <p:childTnLst>
                                    <p:animEffect transition="out" filter="blinds(horizontal)">
                                      <p:cBhvr additive="base">
                                        <p:cTn id="36" dur="500" fill="hold"/>
                                        <p:tgtEl>
                                          <p:spTgt spid="32778"/>
                                        </p:tgtEl>
                                      </p:cBhvr>
                                    </p:animEffect>
                                    <p:set>
                                      <p:cBhvr additive="base">
                                        <p:cTn id="37" dur="1" fill="hold">
                                          <p:stCondLst>
                                            <p:cond delay="499"/>
                                          </p:stCondLst>
                                        </p:cTn>
                                        <p:tgtEl>
                                          <p:spTgt spid="32778"/>
                                        </p:tgtEl>
                                        <p:attrNameLst>
                                          <p:attrName>style.visibility</p:attrName>
                                        </p:attrNameLst>
                                      </p:cBhvr>
                                      <p:to>
                                        <p:strVal val="hidden"/>
                                      </p:to>
                                    </p:se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3" presetClass="exit" presetSubtype="10" fill="hold" grpId="6" nodeType="clickEffect">
                                  <p:stCondLst>
                                    <p:cond delay="0"/>
                                  </p:stCondLst>
                                  <p:childTnLst>
                                    <p:animEffect transition="out" filter="blinds(horizontal)">
                                      <p:cBhvr additive="base">
                                        <p:cTn id="42" dur="500" fill="hold"/>
                                        <p:tgtEl>
                                          <p:spTgt spid="32779"/>
                                        </p:tgtEl>
                                      </p:cBhvr>
                                    </p:animEffect>
                                    <p:set>
                                      <p:cBhvr additive="base">
                                        <p:cTn id="43" dur="1" fill="hold">
                                          <p:stCondLst>
                                            <p:cond delay="499"/>
                                          </p:stCondLst>
                                        </p:cTn>
                                        <p:tgtEl>
                                          <p:spTgt spid="32779"/>
                                        </p:tgtEl>
                                        <p:attrNameLst>
                                          <p:attrName>style.visibility</p:attrName>
                                        </p:attrNameLst>
                                      </p:cBhvr>
                                      <p:to>
                                        <p:strVal val="hidden"/>
                                      </p:to>
                                    </p:se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3" presetClass="exit" presetSubtype="10" fill="hold" grpId="7" nodeType="clickEffect">
                                  <p:stCondLst>
                                    <p:cond delay="0"/>
                                  </p:stCondLst>
                                  <p:childTnLst>
                                    <p:animEffect transition="out" filter="blinds(horizontal)">
                                      <p:cBhvr additive="base">
                                        <p:cTn id="48" dur="500" fill="hold"/>
                                        <p:tgtEl>
                                          <p:spTgt spid="32780"/>
                                        </p:tgtEl>
                                      </p:cBhvr>
                                    </p:animEffect>
                                    <p:set>
                                      <p:cBhvr additive="base">
                                        <p:cTn id="49" dur="1" fill="hold">
                                          <p:stCondLst>
                                            <p:cond delay="499"/>
                                          </p:stCondLst>
                                        </p:cTn>
                                        <p:tgtEl>
                                          <p:spTgt spid="32780"/>
                                        </p:tgtEl>
                                        <p:attrNameLst>
                                          <p:attrName>style.visibility</p:attrName>
                                        </p:attrNameLst>
                                      </p:cBhvr>
                                      <p:to>
                                        <p:strVal val="hidden"/>
                                      </p:to>
                                    </p:se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3" presetClass="exit" presetSubtype="10" fill="hold" grpId="8" nodeType="clickEffect">
                                  <p:stCondLst>
                                    <p:cond delay="0"/>
                                  </p:stCondLst>
                                  <p:childTnLst>
                                    <p:animEffect transition="out" filter="blinds(horizontal)">
                                      <p:cBhvr additive="base">
                                        <p:cTn id="54" dur="500" fill="hold"/>
                                        <p:tgtEl>
                                          <p:spTgt spid="32781"/>
                                        </p:tgtEl>
                                      </p:cBhvr>
                                    </p:animEffect>
                                    <p:set>
                                      <p:cBhvr additive="base">
                                        <p:cTn id="55" dur="1" fill="hold">
                                          <p:stCondLst>
                                            <p:cond delay="499"/>
                                          </p:stCondLst>
                                        </p:cTn>
                                        <p:tgtEl>
                                          <p:spTgt spid="32781"/>
                                        </p:tgtEl>
                                        <p:attrNameLst>
                                          <p:attrName>style.visibility</p:attrName>
                                        </p:attrNameLst>
                                      </p:cBhvr>
                                      <p:to>
                                        <p:strVal val="hidden"/>
                                      </p:to>
                                    </p:set>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3" presetClass="exit" presetSubtype="10" fill="hold" grpId="9" nodeType="clickEffect">
                                  <p:stCondLst>
                                    <p:cond delay="0"/>
                                  </p:stCondLst>
                                  <p:childTnLst>
                                    <p:animEffect transition="out" filter="blinds(horizontal)">
                                      <p:cBhvr additive="base">
                                        <p:cTn id="60" dur="500" fill="hold"/>
                                        <p:tgtEl>
                                          <p:spTgt spid="32782"/>
                                        </p:tgtEl>
                                      </p:cBhvr>
                                    </p:animEffect>
                                    <p:set>
                                      <p:cBhvr additive="base">
                                        <p:cTn id="61" dur="1" fill="hold">
                                          <p:stCondLst>
                                            <p:cond delay="499"/>
                                          </p:stCondLst>
                                        </p:cTn>
                                        <p:tgtEl>
                                          <p:spTgt spid="32782"/>
                                        </p:tgtEl>
                                        <p:attrNameLst>
                                          <p:attrName>style.visibility</p:attrName>
                                        </p:attrNameLst>
                                      </p:cBhvr>
                                      <p:to>
                                        <p:strVal val="hidden"/>
                                      </p:to>
                                    </p:set>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3" presetClass="exit" presetSubtype="10" fill="hold" grpId="10" nodeType="clickEffect">
                                  <p:stCondLst>
                                    <p:cond delay="0"/>
                                  </p:stCondLst>
                                  <p:childTnLst>
                                    <p:animEffect transition="out" filter="blinds(horizontal)">
                                      <p:cBhvr additive="base">
                                        <p:cTn id="66" dur="500" fill="hold"/>
                                        <p:tgtEl>
                                          <p:spTgt spid="32783"/>
                                        </p:tgtEl>
                                      </p:cBhvr>
                                    </p:animEffect>
                                    <p:set>
                                      <p:cBhvr additive="base">
                                        <p:cTn id="67" dur="1" fill="hold">
                                          <p:stCondLst>
                                            <p:cond delay="499"/>
                                          </p:stCondLst>
                                        </p:cTn>
                                        <p:tgtEl>
                                          <p:spTgt spid="32783"/>
                                        </p:tgtEl>
                                        <p:attrNameLst>
                                          <p:attrName>style.visibility</p:attrName>
                                        </p:attrNameLst>
                                      </p:cBhvr>
                                      <p:to>
                                        <p:strVal val="hidden"/>
                                      </p:to>
                                    </p:set>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3" presetClass="exit" presetSubtype="10" fill="hold" grpId="11" nodeType="clickEffect">
                                  <p:stCondLst>
                                    <p:cond delay="0"/>
                                  </p:stCondLst>
                                  <p:childTnLst>
                                    <p:animEffect transition="out" filter="blinds(horizontal)">
                                      <p:cBhvr additive="base">
                                        <p:cTn id="72" dur="500" fill="hold"/>
                                        <p:tgtEl>
                                          <p:spTgt spid="32784"/>
                                        </p:tgtEl>
                                      </p:cBhvr>
                                    </p:animEffect>
                                    <p:set>
                                      <p:cBhvr additive="base">
                                        <p:cTn id="73" dur="1" fill="hold">
                                          <p:stCondLst>
                                            <p:cond delay="499"/>
                                          </p:stCondLst>
                                        </p:cTn>
                                        <p:tgtEl>
                                          <p:spTgt spid="32784"/>
                                        </p:tgtEl>
                                        <p:attrNameLst>
                                          <p:attrName>style.visibility</p:attrName>
                                        </p:attrNameLst>
                                      </p:cBhvr>
                                      <p:to>
                                        <p:strVal val="hidden"/>
                                      </p:to>
                                    </p:set>
                                  </p:childTnLst>
                                </p:cTn>
                              </p:par>
                            </p:childTnLst>
                          </p:cTn>
                        </p:par>
                      </p:childTnLst>
                    </p:cTn>
                  </p:par>
                  <p:par>
                    <p:cTn id="74" fill="hold" nodeType="clickPar">
                      <p:stCondLst>
                        <p:cond delay="indefinite"/>
                      </p:stCondLst>
                      <p:childTnLst>
                        <p:par>
                          <p:cTn id="75" fill="hold" nodeType="withGroup">
                            <p:stCondLst>
                              <p:cond delay="indefinite"/>
                            </p:stCondLst>
                          </p:cTn>
                        </p:par>
                        <p:par>
                          <p:cTn id="76" fill="hold" nodeType="afterGroup">
                            <p:stCondLst>
                              <p:cond delay="0"/>
                            </p:stCondLst>
                            <p:childTnLst>
                              <p:par>
                                <p:cTn id="77" presetID="3" presetClass="exit" presetSubtype="10" fill="hold" grpId="12" nodeType="clickEffect">
                                  <p:stCondLst>
                                    <p:cond delay="0"/>
                                  </p:stCondLst>
                                  <p:childTnLst>
                                    <p:animEffect transition="out" filter="blinds(horizontal)">
                                      <p:cBhvr additive="base">
                                        <p:cTn id="78" dur="500" fill="hold"/>
                                        <p:tgtEl>
                                          <p:spTgt spid="32785"/>
                                        </p:tgtEl>
                                      </p:cBhvr>
                                    </p:animEffect>
                                    <p:set>
                                      <p:cBhvr additive="base">
                                        <p:cTn id="79" dur="1" fill="hold">
                                          <p:stCondLst>
                                            <p:cond delay="499"/>
                                          </p:stCondLst>
                                        </p:cTn>
                                        <p:tgtEl>
                                          <p:spTgt spid="32785"/>
                                        </p:tgtEl>
                                        <p:attrNameLst>
                                          <p:attrName>style.visibility</p:attrName>
                                        </p:attrNameLst>
                                      </p:cBhvr>
                                      <p:to>
                                        <p:strVal val="hidden"/>
                                      </p:to>
                                    </p:set>
                                  </p:childTnLst>
                                </p:cTn>
                              </p:par>
                            </p:childTnLst>
                          </p:cTn>
                        </p:par>
                      </p:childTnLst>
                    </p:cTn>
                  </p:par>
                  <p:par>
                    <p:cTn id="80" fill="hold" nodeType="clickPar">
                      <p:stCondLst>
                        <p:cond delay="indefinite"/>
                      </p:stCondLst>
                      <p:childTnLst>
                        <p:par>
                          <p:cTn id="81" fill="hold" nodeType="withGroup">
                            <p:stCondLst>
                              <p:cond delay="indefinite"/>
                            </p:stCondLst>
                          </p:cTn>
                        </p:par>
                        <p:par>
                          <p:cTn id="82" fill="hold" nodeType="afterGroup">
                            <p:stCondLst>
                              <p:cond delay="0"/>
                            </p:stCondLst>
                            <p:childTnLst>
                              <p:par>
                                <p:cTn id="83" presetID="3" presetClass="exit" presetSubtype="10" fill="hold" grpId="13" nodeType="clickEffect">
                                  <p:stCondLst>
                                    <p:cond delay="0"/>
                                  </p:stCondLst>
                                  <p:childTnLst>
                                    <p:animEffect transition="out" filter="blinds(horizontal)">
                                      <p:cBhvr additive="base">
                                        <p:cTn id="84" dur="500" fill="hold"/>
                                        <p:tgtEl>
                                          <p:spTgt spid="32786"/>
                                        </p:tgtEl>
                                      </p:cBhvr>
                                    </p:animEffect>
                                    <p:set>
                                      <p:cBhvr additive="base">
                                        <p:cTn id="85" dur="1" fill="hold">
                                          <p:stCondLst>
                                            <p:cond delay="499"/>
                                          </p:stCondLst>
                                        </p:cTn>
                                        <p:tgtEl>
                                          <p:spTgt spid="32786"/>
                                        </p:tgtEl>
                                        <p:attrNameLst>
                                          <p:attrName>style.visibility</p:attrName>
                                        </p:attrNameLst>
                                      </p:cBhvr>
                                      <p:to>
                                        <p:strVal val="hidden"/>
                                      </p:to>
                                    </p:set>
                                  </p:childTnLst>
                                </p:cTn>
                              </p:par>
                            </p:childTnLst>
                          </p:cTn>
                        </p:par>
                      </p:childTnLst>
                    </p:cTn>
                  </p:par>
                  <p:par>
                    <p:cTn id="86" fill="hold" nodeType="clickPar">
                      <p:stCondLst>
                        <p:cond delay="indefinite"/>
                      </p:stCondLst>
                      <p:childTnLst>
                        <p:par>
                          <p:cTn id="87" fill="hold" nodeType="withGroup">
                            <p:stCondLst>
                              <p:cond delay="indefinite"/>
                            </p:stCondLst>
                          </p:cTn>
                        </p:par>
                        <p:par>
                          <p:cTn id="88" fill="hold" nodeType="afterGroup">
                            <p:stCondLst>
                              <p:cond delay="0"/>
                            </p:stCondLst>
                            <p:childTnLst>
                              <p:par>
                                <p:cTn id="89" presetID="3" presetClass="exit" presetSubtype="10" fill="hold" grpId="14" nodeType="clickEffect">
                                  <p:stCondLst>
                                    <p:cond delay="0"/>
                                  </p:stCondLst>
                                  <p:childTnLst>
                                    <p:animEffect transition="out" filter="blinds(horizontal)">
                                      <p:cBhvr additive="base">
                                        <p:cTn id="90" dur="500" fill="hold"/>
                                        <p:tgtEl>
                                          <p:spTgt spid="32787"/>
                                        </p:tgtEl>
                                      </p:cBhvr>
                                    </p:animEffect>
                                    <p:set>
                                      <p:cBhvr additive="base">
                                        <p:cTn id="91" dur="1" fill="hold">
                                          <p:stCondLst>
                                            <p:cond delay="499"/>
                                          </p:stCondLst>
                                        </p:cTn>
                                        <p:tgtEl>
                                          <p:spTgt spid="32787"/>
                                        </p:tgtEl>
                                        <p:attrNameLst>
                                          <p:attrName>style.visibility</p:attrName>
                                        </p:attrNameLst>
                                      </p:cBhvr>
                                      <p:to>
                                        <p:strVal val="hidden"/>
                                      </p:to>
                                    </p:set>
                                  </p:childTnLst>
                                </p:cTn>
                              </p:par>
                            </p:childTnLst>
                          </p:cTn>
                        </p:par>
                      </p:childTnLst>
                    </p:cTn>
                  </p:par>
                  <p:par>
                    <p:cTn id="92" fill="hold" nodeType="clickPar">
                      <p:stCondLst>
                        <p:cond delay="indefinite"/>
                      </p:stCondLst>
                      <p:childTnLst>
                        <p:par>
                          <p:cTn id="93" fill="hold" nodeType="withGroup">
                            <p:stCondLst>
                              <p:cond delay="indefinite"/>
                            </p:stCondLst>
                          </p:cTn>
                        </p:par>
                        <p:par>
                          <p:cTn id="94" fill="hold" nodeType="afterGroup">
                            <p:stCondLst>
                              <p:cond delay="0"/>
                            </p:stCondLst>
                            <p:childTnLst>
                              <p:par>
                                <p:cTn id="95" presetID="3" presetClass="exit" presetSubtype="10" fill="hold" grpId="15" nodeType="clickEffect">
                                  <p:stCondLst>
                                    <p:cond delay="0"/>
                                  </p:stCondLst>
                                  <p:childTnLst>
                                    <p:animEffect transition="out" filter="blinds(horizontal)">
                                      <p:cBhvr additive="base">
                                        <p:cTn id="96" dur="500" fill="hold"/>
                                        <p:tgtEl>
                                          <p:spTgt spid="32788"/>
                                        </p:tgtEl>
                                      </p:cBhvr>
                                    </p:animEffect>
                                    <p:set>
                                      <p:cBhvr additive="base">
                                        <p:cTn id="97" dur="1" fill="hold">
                                          <p:stCondLst>
                                            <p:cond delay="499"/>
                                          </p:stCondLst>
                                        </p:cTn>
                                        <p:tgtEl>
                                          <p:spTgt spid="32788"/>
                                        </p:tgtEl>
                                        <p:attrNameLst>
                                          <p:attrName>style.visibility</p:attrName>
                                        </p:attrNameLst>
                                      </p:cBhvr>
                                      <p:to>
                                        <p:strVal val="hidden"/>
                                      </p:to>
                                    </p:set>
                                  </p:childTnLst>
                                </p:cTn>
                              </p:par>
                            </p:childTnLst>
                          </p:cTn>
                        </p:par>
                      </p:childTnLst>
                    </p:cTn>
                  </p:par>
                  <p:par>
                    <p:cTn id="98" fill="hold" nodeType="clickPar">
                      <p:stCondLst>
                        <p:cond delay="indefinite"/>
                      </p:stCondLst>
                      <p:childTnLst>
                        <p:par>
                          <p:cTn id="99" fill="hold" nodeType="withGroup">
                            <p:stCondLst>
                              <p:cond delay="indefinite"/>
                            </p:stCondLst>
                          </p:cTn>
                        </p:par>
                        <p:par>
                          <p:cTn id="100" fill="hold" nodeType="afterGroup">
                            <p:stCondLst>
                              <p:cond delay="0"/>
                            </p:stCondLst>
                            <p:childTnLst>
                              <p:par>
                                <p:cTn id="101" presetID="3" presetClass="exit" presetSubtype="10" fill="hold" grpId="16" nodeType="clickEffect">
                                  <p:stCondLst>
                                    <p:cond delay="0"/>
                                  </p:stCondLst>
                                  <p:childTnLst>
                                    <p:animEffect transition="out" filter="blinds(horizontal)">
                                      <p:cBhvr additive="base">
                                        <p:cTn id="102" dur="500" fill="hold"/>
                                        <p:tgtEl>
                                          <p:spTgt spid="32789"/>
                                        </p:tgtEl>
                                      </p:cBhvr>
                                    </p:animEffect>
                                    <p:set>
                                      <p:cBhvr additive="base">
                                        <p:cTn id="103" dur="1" fill="hold">
                                          <p:stCondLst>
                                            <p:cond delay="499"/>
                                          </p:stCondLst>
                                        </p:cTn>
                                        <p:tgtEl>
                                          <p:spTgt spid="32789"/>
                                        </p:tgtEl>
                                        <p:attrNameLst>
                                          <p:attrName>style.visibility</p:attrName>
                                        </p:attrNameLst>
                                      </p:cBhvr>
                                      <p:to>
                                        <p:strVal val="hidden"/>
                                      </p:to>
                                    </p:set>
                                  </p:childTnLst>
                                </p:cTn>
                              </p:par>
                            </p:childTnLst>
                          </p:cTn>
                        </p:par>
                      </p:childTnLst>
                    </p:cTn>
                  </p:par>
                  <p:par>
                    <p:cTn id="104" fill="hold" nodeType="clickPar">
                      <p:stCondLst>
                        <p:cond delay="indefinite"/>
                      </p:stCondLst>
                      <p:childTnLst>
                        <p:par>
                          <p:cTn id="105" fill="hold" nodeType="withGroup">
                            <p:stCondLst>
                              <p:cond delay="indefinite"/>
                            </p:stCondLst>
                          </p:cTn>
                        </p:par>
                        <p:par>
                          <p:cTn id="106" fill="hold" nodeType="afterGroup">
                            <p:stCondLst>
                              <p:cond delay="0"/>
                            </p:stCondLst>
                            <p:childTnLst>
                              <p:par>
                                <p:cTn id="107" presetID="3" presetClass="exit" presetSubtype="10" fill="hold" grpId="17" nodeType="clickEffect">
                                  <p:stCondLst>
                                    <p:cond delay="0"/>
                                  </p:stCondLst>
                                  <p:childTnLst>
                                    <p:animEffect transition="out" filter="blinds(horizontal)">
                                      <p:cBhvr additive="base">
                                        <p:cTn id="108" dur="500" fill="hold"/>
                                        <p:tgtEl>
                                          <p:spTgt spid="32790"/>
                                        </p:tgtEl>
                                      </p:cBhvr>
                                    </p:animEffect>
                                    <p:set>
                                      <p:cBhvr additive="base">
                                        <p:cTn id="109" dur="1" fill="hold">
                                          <p:stCondLst>
                                            <p:cond delay="499"/>
                                          </p:stCondLst>
                                        </p:cTn>
                                        <p:tgtEl>
                                          <p:spTgt spid="3279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3" grpId="0" animBg="1"/>
      <p:bldP spid="32774" grpId="1" animBg="1"/>
      <p:bldP spid="32775" grpId="2" animBg="1"/>
      <p:bldP spid="32776" grpId="3" animBg="1"/>
      <p:bldP spid="32777" grpId="4" animBg="1"/>
      <p:bldP spid="32778" grpId="5" animBg="1"/>
      <p:bldP spid="32779" grpId="6" animBg="1"/>
      <p:bldP spid="32780" grpId="7" animBg="1"/>
      <p:bldP spid="32781" grpId="8" animBg="1"/>
      <p:bldP spid="32782" grpId="9" animBg="1"/>
      <p:bldP spid="32783" grpId="10" animBg="1"/>
      <p:bldP spid="32784" grpId="11" animBg="1"/>
      <p:bldP spid="32785" grpId="12" animBg="1"/>
      <p:bldP spid="32786" grpId="13" animBg="1"/>
      <p:bldP spid="32787" grpId="14" animBg="1"/>
      <p:bldP spid="32788" grpId="15" animBg="1"/>
      <p:bldP spid="32789" grpId="16" animBg="1"/>
      <p:bldP spid="32790" grpId="17"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文本框 360451"/>
          <p:cNvSpPr/>
          <p:nvPr/>
        </p:nvSpPr>
        <p:spPr>
          <a:xfrm>
            <a:off x="0" y="1341438"/>
            <a:ext cx="12190412" cy="2468562"/>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eaLnBrk="1" hangingPunct="1">
              <a:lnSpc>
                <a:spcPct val="130000"/>
              </a:lnSpc>
            </a:pPr>
            <a:r>
              <a:rPr lang="en-US" altLang="zh-CN" sz="4000">
                <a:solidFill>
                  <a:srgbClr val="000000"/>
                </a:solidFill>
                <a:ea typeface="方正准圆_GBK" pitchFamily="65" charset="-122"/>
              </a:rPr>
              <a:t>8.</a:t>
            </a:r>
            <a:r>
              <a:rPr lang="zh-CN" altLang="en-US" sz="4000">
                <a:solidFill>
                  <a:srgbClr val="000000"/>
                </a:solidFill>
                <a:ea typeface="方正准圆_GBK" pitchFamily="65" charset="-122"/>
              </a:rPr>
              <a:t>梦游天姥吟留别</a:t>
            </a:r>
            <a:r>
              <a:rPr lang="en-US" altLang="zh-CN" sz="4000">
                <a:solidFill>
                  <a:srgbClr val="000000"/>
                </a:solidFill>
                <a:ea typeface="方正准圆_GBK" pitchFamily="65" charset="-122"/>
              </a:rPr>
              <a:t>/</a:t>
            </a:r>
            <a:r>
              <a:rPr lang="zh-CN" altLang="en-US" sz="4000">
                <a:solidFill>
                  <a:srgbClr val="000000"/>
                </a:solidFill>
                <a:ea typeface="楷体_GB2312" pitchFamily="49" charset="-122"/>
              </a:rPr>
              <a:t>李白</a:t>
            </a:r>
            <a:endParaRPr lang="zh-CN" altLang="en-US" sz="4000">
              <a:solidFill>
                <a:srgbClr val="000000"/>
              </a:solidFill>
              <a:ea typeface="方正准圆_GBK" pitchFamily="65" charset="-122"/>
            </a:endParaRPr>
          </a:p>
          <a:p>
            <a:pPr marL="0" lvl="0" indent="0" algn="ctr" eaLnBrk="1" hangingPunct="1">
              <a:lnSpc>
                <a:spcPct val="130000"/>
              </a:lnSpc>
            </a:pPr>
            <a:r>
              <a:rPr lang="zh-CN" altLang="en-US" sz="4000">
                <a:solidFill>
                  <a:srgbClr val="000000"/>
                </a:solidFill>
                <a:ea typeface="方正准圆_GBK" pitchFamily="65" charset="-122"/>
              </a:rPr>
              <a:t>登高</a:t>
            </a:r>
            <a:r>
              <a:rPr lang="en-US" altLang="zh-CN" sz="4000">
                <a:solidFill>
                  <a:srgbClr val="000000"/>
                </a:solidFill>
                <a:ea typeface="方正准圆_GBK" pitchFamily="65" charset="-122"/>
              </a:rPr>
              <a:t>/</a:t>
            </a:r>
            <a:r>
              <a:rPr lang="zh-CN" altLang="en-US" sz="4000">
                <a:solidFill>
                  <a:srgbClr val="000000"/>
                </a:solidFill>
                <a:ea typeface="楷体_GB2312" pitchFamily="49" charset="-122"/>
              </a:rPr>
              <a:t>杜甫</a:t>
            </a:r>
            <a:endParaRPr lang="zh-CN" altLang="en-US" sz="4000">
              <a:solidFill>
                <a:srgbClr val="000000"/>
              </a:solidFill>
              <a:ea typeface="方正准圆_GBK" pitchFamily="65" charset="-122"/>
            </a:endParaRPr>
          </a:p>
          <a:p>
            <a:pPr marL="0" lvl="0" indent="0" algn="ctr" eaLnBrk="1" hangingPunct="1">
              <a:lnSpc>
                <a:spcPct val="130000"/>
              </a:lnSpc>
            </a:pPr>
            <a:r>
              <a:rPr lang="zh-CN" altLang="en-US" sz="4000">
                <a:solidFill>
                  <a:srgbClr val="000000"/>
                </a:solidFill>
                <a:ea typeface="方正准圆_GBK" pitchFamily="65" charset="-122"/>
              </a:rPr>
              <a:t>琵琶行并序</a:t>
            </a:r>
            <a:r>
              <a:rPr lang="en-US" altLang="zh-CN" sz="4000">
                <a:solidFill>
                  <a:srgbClr val="000000"/>
                </a:solidFill>
                <a:ea typeface="楷体_GB2312" pitchFamily="49" charset="-122"/>
              </a:rPr>
              <a:t>/</a:t>
            </a:r>
            <a:r>
              <a:rPr lang="zh-CN" altLang="en-US" sz="4000">
                <a:solidFill>
                  <a:srgbClr val="000000"/>
                </a:solidFill>
                <a:ea typeface="楷体_GB2312" pitchFamily="49" charset="-122"/>
              </a:rPr>
              <a:t>白居易</a:t>
            </a:r>
          </a:p>
        </p:txBody>
      </p:sp>
      <p:pic>
        <p:nvPicPr>
          <p:cNvPr id="15363" name="图片 360453" descr="图片7"/>
          <p:cNvPicPr/>
          <p:nvPr/>
        </p:nvPicPr>
        <p:blipFill>
          <a:blip r:embed="rId2"/>
          <a:stretch>
            <a:fillRect/>
          </a:stretch>
        </p:blipFill>
        <p:spPr>
          <a:xfrm>
            <a:off x="0" y="3074988"/>
            <a:ext cx="3071812" cy="3810000"/>
          </a:xfrm>
          <a:prstGeom prst="rect">
            <a:avLst/>
          </a:prstGeom>
          <a:noFill/>
          <a:ln>
            <a:noFill/>
            <a:miter lim="800000"/>
          </a:ln>
        </p:spPr>
      </p:pic>
      <p:pic>
        <p:nvPicPr>
          <p:cNvPr id="15364" name="图片 360454" descr="图片10"/>
          <p:cNvPicPr/>
          <p:nvPr/>
        </p:nvPicPr>
        <p:blipFill>
          <a:blip r:embed="rId3"/>
          <a:stretch>
            <a:fillRect/>
          </a:stretch>
        </p:blipFill>
        <p:spPr>
          <a:xfrm>
            <a:off x="8483600" y="2301875"/>
            <a:ext cx="3706812" cy="4583112"/>
          </a:xfrm>
          <a:prstGeom prst="rect">
            <a:avLst/>
          </a:prstGeom>
          <a:noFill/>
          <a:ln>
            <a:noFill/>
            <a:miter lim="800000"/>
          </a:ln>
        </p:spPr>
      </p:pic>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3794" name="对象 763907"/>
          <p:cNvGraphicFramePr/>
          <p:nvPr/>
        </p:nvGraphicFramePr>
        <p:xfrm>
          <a:off x="503238" y="1336675"/>
          <a:ext cx="11133138" cy="4367212"/>
        </p:xfrm>
        <a:graphic>
          <a:graphicData uri="http://schemas.openxmlformats.org/presentationml/2006/ole">
            <mc:AlternateContent xmlns:mc="http://schemas.openxmlformats.org/markup-compatibility/2006">
              <mc:Choice xmlns:v="urn:schemas-microsoft-com:vml" Requires="v">
                <p:oleObj spid="_x0000_s5122" r:id="rId4" imgW="0" imgH="0" progId="Word.Document.8">
                  <p:embed/>
                </p:oleObj>
              </mc:Choice>
              <mc:Fallback>
                <p:oleObj r:id="rId4" imgW="0" imgH="0" progId="Word.Document.8">
                  <p:embed/>
                  <p:pic>
                    <p:nvPicPr>
                      <p:cNvPr id="0" name="OLE substitute image"/>
                      <p:cNvPicPr/>
                      <p:nvPr/>
                    </p:nvPicPr>
                    <p:blipFill>
                      <a:blip r:embed="rId5"/>
                      <a:stretch>
                        <a:fillRect/>
                      </a:stretch>
                    </p:blipFill>
                    <p:spPr>
                      <a:xfrm>
                        <a:off x="503238" y="1336675"/>
                        <a:ext cx="11133138" cy="4367212"/>
                      </a:xfrm>
                      <a:prstGeom prst="rect">
                        <a:avLst/>
                      </a:prstGeom>
                      <a:noFill/>
                    </p:spPr>
                  </p:pic>
                </p:oleObj>
              </mc:Fallback>
            </mc:AlternateContent>
          </a:graphicData>
        </a:graphic>
      </p:graphicFrame>
      <p:sp>
        <p:nvSpPr>
          <p:cNvPr id="33795" name="矩形 763908"/>
          <p:cNvSpPr/>
          <p:nvPr/>
        </p:nvSpPr>
        <p:spPr>
          <a:xfrm>
            <a:off x="2201862" y="1325562"/>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3796" name="矩形 763909"/>
          <p:cNvSpPr/>
          <p:nvPr/>
        </p:nvSpPr>
        <p:spPr>
          <a:xfrm>
            <a:off x="5303838" y="1325562"/>
            <a:ext cx="630238"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3797" name="矩形 763910"/>
          <p:cNvSpPr/>
          <p:nvPr/>
        </p:nvSpPr>
        <p:spPr>
          <a:xfrm>
            <a:off x="8686800" y="1325562"/>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3798" name="矩形 763911"/>
          <p:cNvSpPr/>
          <p:nvPr/>
        </p:nvSpPr>
        <p:spPr>
          <a:xfrm>
            <a:off x="2930525" y="1916112"/>
            <a:ext cx="1701800"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3799" name="矩形 763912"/>
          <p:cNvSpPr/>
          <p:nvPr/>
        </p:nvSpPr>
        <p:spPr>
          <a:xfrm>
            <a:off x="6959600" y="1916112"/>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3800" name="矩形 763913"/>
          <p:cNvSpPr/>
          <p:nvPr/>
        </p:nvSpPr>
        <p:spPr>
          <a:xfrm>
            <a:off x="2206625" y="2492375"/>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3801" name="矩形 763914"/>
          <p:cNvSpPr/>
          <p:nvPr/>
        </p:nvSpPr>
        <p:spPr>
          <a:xfrm>
            <a:off x="5159375" y="2492375"/>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3802" name="矩形 763915"/>
          <p:cNvSpPr/>
          <p:nvPr/>
        </p:nvSpPr>
        <p:spPr>
          <a:xfrm>
            <a:off x="8904288" y="2492375"/>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3803" name="矩形 763919"/>
          <p:cNvSpPr/>
          <p:nvPr/>
        </p:nvSpPr>
        <p:spPr>
          <a:xfrm>
            <a:off x="2206625" y="3141662"/>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3804" name="矩形 763920"/>
          <p:cNvSpPr/>
          <p:nvPr/>
        </p:nvSpPr>
        <p:spPr>
          <a:xfrm>
            <a:off x="5159375" y="3141662"/>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3805" name="矩形 763921"/>
          <p:cNvSpPr/>
          <p:nvPr/>
        </p:nvSpPr>
        <p:spPr>
          <a:xfrm>
            <a:off x="8543925" y="3141662"/>
            <a:ext cx="630238"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3806" name="矩形 763922"/>
          <p:cNvSpPr/>
          <p:nvPr/>
        </p:nvSpPr>
        <p:spPr>
          <a:xfrm>
            <a:off x="2206625" y="3644900"/>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3807" name="矩形 763923"/>
          <p:cNvSpPr/>
          <p:nvPr/>
        </p:nvSpPr>
        <p:spPr>
          <a:xfrm>
            <a:off x="5159375" y="3644900"/>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3808" name="矩形 763924"/>
          <p:cNvSpPr/>
          <p:nvPr/>
        </p:nvSpPr>
        <p:spPr>
          <a:xfrm>
            <a:off x="8543925" y="3644900"/>
            <a:ext cx="630238"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3809" name="矩形 763925"/>
          <p:cNvSpPr/>
          <p:nvPr/>
        </p:nvSpPr>
        <p:spPr>
          <a:xfrm>
            <a:off x="2206625" y="4292600"/>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3810" name="矩形 763926"/>
          <p:cNvSpPr/>
          <p:nvPr/>
        </p:nvSpPr>
        <p:spPr>
          <a:xfrm>
            <a:off x="5324475" y="4292600"/>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3811" name="矩形 763928"/>
          <p:cNvSpPr/>
          <p:nvPr/>
        </p:nvSpPr>
        <p:spPr>
          <a:xfrm>
            <a:off x="2286000" y="4926012"/>
            <a:ext cx="1522412"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xit" presetSubtype="10" fill="hold" grpId="0" nodeType="clickEffect">
                                  <p:stCondLst>
                                    <p:cond delay="0"/>
                                  </p:stCondLst>
                                  <p:childTnLst>
                                    <p:animEffect transition="out" filter="blinds(horizontal)">
                                      <p:cBhvr additive="base">
                                        <p:cTn id="6" dur="500" fill="hold"/>
                                        <p:tgtEl>
                                          <p:spTgt spid="33795"/>
                                        </p:tgtEl>
                                      </p:cBhvr>
                                    </p:animEffect>
                                    <p:set>
                                      <p:cBhvr additive="base">
                                        <p:cTn id="7" dur="1" fill="hold">
                                          <p:stCondLst>
                                            <p:cond delay="499"/>
                                          </p:stCondLst>
                                        </p:cTn>
                                        <p:tgtEl>
                                          <p:spTgt spid="33795"/>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xit" presetSubtype="10" fill="hold" grpId="1" nodeType="clickEffect">
                                  <p:stCondLst>
                                    <p:cond delay="0"/>
                                  </p:stCondLst>
                                  <p:childTnLst>
                                    <p:animEffect transition="out" filter="blinds(horizontal)">
                                      <p:cBhvr additive="base">
                                        <p:cTn id="12" dur="500" fill="hold"/>
                                        <p:tgtEl>
                                          <p:spTgt spid="33796"/>
                                        </p:tgtEl>
                                      </p:cBhvr>
                                    </p:animEffect>
                                    <p:set>
                                      <p:cBhvr additive="base">
                                        <p:cTn id="13" dur="1" fill="hold">
                                          <p:stCondLst>
                                            <p:cond delay="499"/>
                                          </p:stCondLst>
                                        </p:cTn>
                                        <p:tgtEl>
                                          <p:spTgt spid="33796"/>
                                        </p:tgtEl>
                                        <p:attrNameLst>
                                          <p:attrName>style.visibility</p:attrName>
                                        </p:attrNameLst>
                                      </p:cBhvr>
                                      <p:to>
                                        <p:strVal val="hidden"/>
                                      </p:to>
                                    </p:se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xit" presetSubtype="10" fill="hold" grpId="2" nodeType="clickEffect">
                                  <p:stCondLst>
                                    <p:cond delay="0"/>
                                  </p:stCondLst>
                                  <p:childTnLst>
                                    <p:animEffect transition="out" filter="blinds(horizontal)">
                                      <p:cBhvr additive="base">
                                        <p:cTn id="18" dur="500" fill="hold"/>
                                        <p:tgtEl>
                                          <p:spTgt spid="33797"/>
                                        </p:tgtEl>
                                      </p:cBhvr>
                                    </p:animEffect>
                                    <p:set>
                                      <p:cBhvr additive="base">
                                        <p:cTn id="19" dur="1" fill="hold">
                                          <p:stCondLst>
                                            <p:cond delay="499"/>
                                          </p:stCondLst>
                                        </p:cTn>
                                        <p:tgtEl>
                                          <p:spTgt spid="33797"/>
                                        </p:tgtEl>
                                        <p:attrNameLst>
                                          <p:attrName>style.visibility</p:attrName>
                                        </p:attrNameLst>
                                      </p:cBhvr>
                                      <p:to>
                                        <p:strVal val="hidden"/>
                                      </p:to>
                                    </p:se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xit" presetSubtype="10" fill="hold" grpId="3" nodeType="clickEffect">
                                  <p:stCondLst>
                                    <p:cond delay="0"/>
                                  </p:stCondLst>
                                  <p:childTnLst>
                                    <p:animEffect transition="out" filter="blinds(horizontal)">
                                      <p:cBhvr additive="base">
                                        <p:cTn id="24" dur="500" fill="hold"/>
                                        <p:tgtEl>
                                          <p:spTgt spid="33798"/>
                                        </p:tgtEl>
                                      </p:cBhvr>
                                    </p:animEffect>
                                    <p:set>
                                      <p:cBhvr additive="base">
                                        <p:cTn id="25" dur="1" fill="hold">
                                          <p:stCondLst>
                                            <p:cond delay="499"/>
                                          </p:stCondLst>
                                        </p:cTn>
                                        <p:tgtEl>
                                          <p:spTgt spid="33798"/>
                                        </p:tgtEl>
                                        <p:attrNameLst>
                                          <p:attrName>style.visibility</p:attrName>
                                        </p:attrNameLst>
                                      </p:cBhvr>
                                      <p:to>
                                        <p:strVal val="hidden"/>
                                      </p:to>
                                    </p:se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xit" presetSubtype="10" fill="hold" grpId="4" nodeType="clickEffect">
                                  <p:stCondLst>
                                    <p:cond delay="0"/>
                                  </p:stCondLst>
                                  <p:childTnLst>
                                    <p:animEffect transition="out" filter="blinds(horizontal)">
                                      <p:cBhvr additive="base">
                                        <p:cTn id="30" dur="500" fill="hold"/>
                                        <p:tgtEl>
                                          <p:spTgt spid="33799"/>
                                        </p:tgtEl>
                                      </p:cBhvr>
                                    </p:animEffect>
                                    <p:set>
                                      <p:cBhvr additive="base">
                                        <p:cTn id="31" dur="1" fill="hold">
                                          <p:stCondLst>
                                            <p:cond delay="499"/>
                                          </p:stCondLst>
                                        </p:cTn>
                                        <p:tgtEl>
                                          <p:spTgt spid="33799"/>
                                        </p:tgtEl>
                                        <p:attrNameLst>
                                          <p:attrName>style.visibility</p:attrName>
                                        </p:attrNameLst>
                                      </p:cBhvr>
                                      <p:to>
                                        <p:strVal val="hidden"/>
                                      </p:to>
                                    </p:se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xit" presetSubtype="10" fill="hold" grpId="5" nodeType="clickEffect">
                                  <p:stCondLst>
                                    <p:cond delay="0"/>
                                  </p:stCondLst>
                                  <p:childTnLst>
                                    <p:animEffect transition="out" filter="blinds(horizontal)">
                                      <p:cBhvr additive="base">
                                        <p:cTn id="36" dur="500" fill="hold"/>
                                        <p:tgtEl>
                                          <p:spTgt spid="33800"/>
                                        </p:tgtEl>
                                      </p:cBhvr>
                                    </p:animEffect>
                                    <p:set>
                                      <p:cBhvr additive="base">
                                        <p:cTn id="37" dur="1" fill="hold">
                                          <p:stCondLst>
                                            <p:cond delay="499"/>
                                          </p:stCondLst>
                                        </p:cTn>
                                        <p:tgtEl>
                                          <p:spTgt spid="33800"/>
                                        </p:tgtEl>
                                        <p:attrNameLst>
                                          <p:attrName>style.visibility</p:attrName>
                                        </p:attrNameLst>
                                      </p:cBhvr>
                                      <p:to>
                                        <p:strVal val="hidden"/>
                                      </p:to>
                                    </p:se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3" presetClass="exit" presetSubtype="10" fill="hold" grpId="6" nodeType="clickEffect">
                                  <p:stCondLst>
                                    <p:cond delay="0"/>
                                  </p:stCondLst>
                                  <p:childTnLst>
                                    <p:animEffect transition="out" filter="blinds(horizontal)">
                                      <p:cBhvr additive="base">
                                        <p:cTn id="42" dur="500" fill="hold"/>
                                        <p:tgtEl>
                                          <p:spTgt spid="33801"/>
                                        </p:tgtEl>
                                      </p:cBhvr>
                                    </p:animEffect>
                                    <p:set>
                                      <p:cBhvr additive="base">
                                        <p:cTn id="43" dur="1" fill="hold">
                                          <p:stCondLst>
                                            <p:cond delay="499"/>
                                          </p:stCondLst>
                                        </p:cTn>
                                        <p:tgtEl>
                                          <p:spTgt spid="33801"/>
                                        </p:tgtEl>
                                        <p:attrNameLst>
                                          <p:attrName>style.visibility</p:attrName>
                                        </p:attrNameLst>
                                      </p:cBhvr>
                                      <p:to>
                                        <p:strVal val="hidden"/>
                                      </p:to>
                                    </p:se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3" presetClass="exit" presetSubtype="10" fill="hold" grpId="7" nodeType="clickEffect">
                                  <p:stCondLst>
                                    <p:cond delay="0"/>
                                  </p:stCondLst>
                                  <p:childTnLst>
                                    <p:animEffect transition="out" filter="blinds(horizontal)">
                                      <p:cBhvr additive="base">
                                        <p:cTn id="48" dur="500" fill="hold"/>
                                        <p:tgtEl>
                                          <p:spTgt spid="33802"/>
                                        </p:tgtEl>
                                      </p:cBhvr>
                                    </p:animEffect>
                                    <p:set>
                                      <p:cBhvr additive="base">
                                        <p:cTn id="49" dur="1" fill="hold">
                                          <p:stCondLst>
                                            <p:cond delay="499"/>
                                          </p:stCondLst>
                                        </p:cTn>
                                        <p:tgtEl>
                                          <p:spTgt spid="33802"/>
                                        </p:tgtEl>
                                        <p:attrNameLst>
                                          <p:attrName>style.visibility</p:attrName>
                                        </p:attrNameLst>
                                      </p:cBhvr>
                                      <p:to>
                                        <p:strVal val="hidden"/>
                                      </p:to>
                                    </p:se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3" presetClass="exit" presetSubtype="10" fill="hold" grpId="8" nodeType="clickEffect">
                                  <p:stCondLst>
                                    <p:cond delay="0"/>
                                  </p:stCondLst>
                                  <p:childTnLst>
                                    <p:animEffect transition="out" filter="blinds(horizontal)">
                                      <p:cBhvr additive="base">
                                        <p:cTn id="54" dur="500" fill="hold"/>
                                        <p:tgtEl>
                                          <p:spTgt spid="33803"/>
                                        </p:tgtEl>
                                      </p:cBhvr>
                                    </p:animEffect>
                                    <p:set>
                                      <p:cBhvr additive="base">
                                        <p:cTn id="55" dur="1" fill="hold">
                                          <p:stCondLst>
                                            <p:cond delay="499"/>
                                          </p:stCondLst>
                                        </p:cTn>
                                        <p:tgtEl>
                                          <p:spTgt spid="33803"/>
                                        </p:tgtEl>
                                        <p:attrNameLst>
                                          <p:attrName>style.visibility</p:attrName>
                                        </p:attrNameLst>
                                      </p:cBhvr>
                                      <p:to>
                                        <p:strVal val="hidden"/>
                                      </p:to>
                                    </p:set>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3" presetClass="exit" presetSubtype="10" fill="hold" grpId="9" nodeType="clickEffect">
                                  <p:stCondLst>
                                    <p:cond delay="0"/>
                                  </p:stCondLst>
                                  <p:childTnLst>
                                    <p:animEffect transition="out" filter="blinds(horizontal)">
                                      <p:cBhvr additive="base">
                                        <p:cTn id="60" dur="500" fill="hold"/>
                                        <p:tgtEl>
                                          <p:spTgt spid="33804"/>
                                        </p:tgtEl>
                                      </p:cBhvr>
                                    </p:animEffect>
                                    <p:set>
                                      <p:cBhvr additive="base">
                                        <p:cTn id="61" dur="1" fill="hold">
                                          <p:stCondLst>
                                            <p:cond delay="499"/>
                                          </p:stCondLst>
                                        </p:cTn>
                                        <p:tgtEl>
                                          <p:spTgt spid="33804"/>
                                        </p:tgtEl>
                                        <p:attrNameLst>
                                          <p:attrName>style.visibility</p:attrName>
                                        </p:attrNameLst>
                                      </p:cBhvr>
                                      <p:to>
                                        <p:strVal val="hidden"/>
                                      </p:to>
                                    </p:set>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3" presetClass="exit" presetSubtype="10" fill="hold" grpId="10" nodeType="clickEffect">
                                  <p:stCondLst>
                                    <p:cond delay="0"/>
                                  </p:stCondLst>
                                  <p:childTnLst>
                                    <p:animEffect transition="out" filter="blinds(horizontal)">
                                      <p:cBhvr additive="base">
                                        <p:cTn id="66" dur="500" fill="hold"/>
                                        <p:tgtEl>
                                          <p:spTgt spid="33805"/>
                                        </p:tgtEl>
                                      </p:cBhvr>
                                    </p:animEffect>
                                    <p:set>
                                      <p:cBhvr additive="base">
                                        <p:cTn id="67" dur="1" fill="hold">
                                          <p:stCondLst>
                                            <p:cond delay="499"/>
                                          </p:stCondLst>
                                        </p:cTn>
                                        <p:tgtEl>
                                          <p:spTgt spid="33805"/>
                                        </p:tgtEl>
                                        <p:attrNameLst>
                                          <p:attrName>style.visibility</p:attrName>
                                        </p:attrNameLst>
                                      </p:cBhvr>
                                      <p:to>
                                        <p:strVal val="hidden"/>
                                      </p:to>
                                    </p:set>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3" presetClass="exit" presetSubtype="10" fill="hold" grpId="11" nodeType="clickEffect">
                                  <p:stCondLst>
                                    <p:cond delay="0"/>
                                  </p:stCondLst>
                                  <p:childTnLst>
                                    <p:animEffect transition="out" filter="blinds(horizontal)">
                                      <p:cBhvr additive="base">
                                        <p:cTn id="72" dur="500" fill="hold"/>
                                        <p:tgtEl>
                                          <p:spTgt spid="33806"/>
                                        </p:tgtEl>
                                      </p:cBhvr>
                                    </p:animEffect>
                                    <p:set>
                                      <p:cBhvr additive="base">
                                        <p:cTn id="73" dur="1" fill="hold">
                                          <p:stCondLst>
                                            <p:cond delay="499"/>
                                          </p:stCondLst>
                                        </p:cTn>
                                        <p:tgtEl>
                                          <p:spTgt spid="33806"/>
                                        </p:tgtEl>
                                        <p:attrNameLst>
                                          <p:attrName>style.visibility</p:attrName>
                                        </p:attrNameLst>
                                      </p:cBhvr>
                                      <p:to>
                                        <p:strVal val="hidden"/>
                                      </p:to>
                                    </p:set>
                                  </p:childTnLst>
                                </p:cTn>
                              </p:par>
                            </p:childTnLst>
                          </p:cTn>
                        </p:par>
                      </p:childTnLst>
                    </p:cTn>
                  </p:par>
                  <p:par>
                    <p:cTn id="74" fill="hold" nodeType="clickPar">
                      <p:stCondLst>
                        <p:cond delay="indefinite"/>
                      </p:stCondLst>
                      <p:childTnLst>
                        <p:par>
                          <p:cTn id="75" fill="hold" nodeType="withGroup">
                            <p:stCondLst>
                              <p:cond delay="indefinite"/>
                            </p:stCondLst>
                          </p:cTn>
                        </p:par>
                        <p:par>
                          <p:cTn id="76" fill="hold" nodeType="afterGroup">
                            <p:stCondLst>
                              <p:cond delay="0"/>
                            </p:stCondLst>
                            <p:childTnLst>
                              <p:par>
                                <p:cTn id="77" presetID="3" presetClass="exit" presetSubtype="10" fill="hold" grpId="12" nodeType="clickEffect">
                                  <p:stCondLst>
                                    <p:cond delay="0"/>
                                  </p:stCondLst>
                                  <p:childTnLst>
                                    <p:animEffect transition="out" filter="blinds(horizontal)">
                                      <p:cBhvr additive="base">
                                        <p:cTn id="78" dur="500" fill="hold"/>
                                        <p:tgtEl>
                                          <p:spTgt spid="33807"/>
                                        </p:tgtEl>
                                      </p:cBhvr>
                                    </p:animEffect>
                                    <p:set>
                                      <p:cBhvr additive="base">
                                        <p:cTn id="79" dur="1" fill="hold">
                                          <p:stCondLst>
                                            <p:cond delay="499"/>
                                          </p:stCondLst>
                                        </p:cTn>
                                        <p:tgtEl>
                                          <p:spTgt spid="33807"/>
                                        </p:tgtEl>
                                        <p:attrNameLst>
                                          <p:attrName>style.visibility</p:attrName>
                                        </p:attrNameLst>
                                      </p:cBhvr>
                                      <p:to>
                                        <p:strVal val="hidden"/>
                                      </p:to>
                                    </p:set>
                                  </p:childTnLst>
                                </p:cTn>
                              </p:par>
                            </p:childTnLst>
                          </p:cTn>
                        </p:par>
                      </p:childTnLst>
                    </p:cTn>
                  </p:par>
                  <p:par>
                    <p:cTn id="80" fill="hold" nodeType="clickPar">
                      <p:stCondLst>
                        <p:cond delay="indefinite"/>
                      </p:stCondLst>
                      <p:childTnLst>
                        <p:par>
                          <p:cTn id="81" fill="hold" nodeType="withGroup">
                            <p:stCondLst>
                              <p:cond delay="indefinite"/>
                            </p:stCondLst>
                          </p:cTn>
                        </p:par>
                        <p:par>
                          <p:cTn id="82" fill="hold" nodeType="afterGroup">
                            <p:stCondLst>
                              <p:cond delay="0"/>
                            </p:stCondLst>
                            <p:childTnLst>
                              <p:par>
                                <p:cTn id="83" presetID="3" presetClass="exit" presetSubtype="10" fill="hold" grpId="13" nodeType="clickEffect">
                                  <p:stCondLst>
                                    <p:cond delay="0"/>
                                  </p:stCondLst>
                                  <p:childTnLst>
                                    <p:animEffect transition="out" filter="blinds(horizontal)">
                                      <p:cBhvr additive="base">
                                        <p:cTn id="84" dur="500" fill="hold"/>
                                        <p:tgtEl>
                                          <p:spTgt spid="33808"/>
                                        </p:tgtEl>
                                      </p:cBhvr>
                                    </p:animEffect>
                                    <p:set>
                                      <p:cBhvr additive="base">
                                        <p:cTn id="85" dur="1" fill="hold">
                                          <p:stCondLst>
                                            <p:cond delay="499"/>
                                          </p:stCondLst>
                                        </p:cTn>
                                        <p:tgtEl>
                                          <p:spTgt spid="33808"/>
                                        </p:tgtEl>
                                        <p:attrNameLst>
                                          <p:attrName>style.visibility</p:attrName>
                                        </p:attrNameLst>
                                      </p:cBhvr>
                                      <p:to>
                                        <p:strVal val="hidden"/>
                                      </p:to>
                                    </p:set>
                                  </p:childTnLst>
                                </p:cTn>
                              </p:par>
                            </p:childTnLst>
                          </p:cTn>
                        </p:par>
                      </p:childTnLst>
                    </p:cTn>
                  </p:par>
                  <p:par>
                    <p:cTn id="86" fill="hold" nodeType="clickPar">
                      <p:stCondLst>
                        <p:cond delay="indefinite"/>
                      </p:stCondLst>
                      <p:childTnLst>
                        <p:par>
                          <p:cTn id="87" fill="hold" nodeType="withGroup">
                            <p:stCondLst>
                              <p:cond delay="indefinite"/>
                            </p:stCondLst>
                          </p:cTn>
                        </p:par>
                        <p:par>
                          <p:cTn id="88" fill="hold" nodeType="afterGroup">
                            <p:stCondLst>
                              <p:cond delay="0"/>
                            </p:stCondLst>
                            <p:childTnLst>
                              <p:par>
                                <p:cTn id="89" presetID="3" presetClass="exit" presetSubtype="10" fill="hold" grpId="14" nodeType="clickEffect">
                                  <p:stCondLst>
                                    <p:cond delay="0"/>
                                  </p:stCondLst>
                                  <p:childTnLst>
                                    <p:animEffect transition="out" filter="blinds(horizontal)">
                                      <p:cBhvr additive="base">
                                        <p:cTn id="90" dur="500" fill="hold"/>
                                        <p:tgtEl>
                                          <p:spTgt spid="33809"/>
                                        </p:tgtEl>
                                      </p:cBhvr>
                                    </p:animEffect>
                                    <p:set>
                                      <p:cBhvr additive="base">
                                        <p:cTn id="91" dur="1" fill="hold">
                                          <p:stCondLst>
                                            <p:cond delay="499"/>
                                          </p:stCondLst>
                                        </p:cTn>
                                        <p:tgtEl>
                                          <p:spTgt spid="33809"/>
                                        </p:tgtEl>
                                        <p:attrNameLst>
                                          <p:attrName>style.visibility</p:attrName>
                                        </p:attrNameLst>
                                      </p:cBhvr>
                                      <p:to>
                                        <p:strVal val="hidden"/>
                                      </p:to>
                                    </p:set>
                                  </p:childTnLst>
                                </p:cTn>
                              </p:par>
                            </p:childTnLst>
                          </p:cTn>
                        </p:par>
                      </p:childTnLst>
                    </p:cTn>
                  </p:par>
                  <p:par>
                    <p:cTn id="92" fill="hold" nodeType="clickPar">
                      <p:stCondLst>
                        <p:cond delay="indefinite"/>
                      </p:stCondLst>
                      <p:childTnLst>
                        <p:par>
                          <p:cTn id="93" fill="hold" nodeType="withGroup">
                            <p:stCondLst>
                              <p:cond delay="indefinite"/>
                            </p:stCondLst>
                          </p:cTn>
                        </p:par>
                        <p:par>
                          <p:cTn id="94" fill="hold" nodeType="afterGroup">
                            <p:stCondLst>
                              <p:cond delay="0"/>
                            </p:stCondLst>
                            <p:childTnLst>
                              <p:par>
                                <p:cTn id="95" presetID="3" presetClass="exit" presetSubtype="10" fill="hold" grpId="15" nodeType="clickEffect">
                                  <p:stCondLst>
                                    <p:cond delay="0"/>
                                  </p:stCondLst>
                                  <p:childTnLst>
                                    <p:animEffect transition="out" filter="blinds(horizontal)">
                                      <p:cBhvr additive="base">
                                        <p:cTn id="96" dur="500" fill="hold"/>
                                        <p:tgtEl>
                                          <p:spTgt spid="33810"/>
                                        </p:tgtEl>
                                      </p:cBhvr>
                                    </p:animEffect>
                                    <p:set>
                                      <p:cBhvr additive="base">
                                        <p:cTn id="97" dur="1" fill="hold">
                                          <p:stCondLst>
                                            <p:cond delay="499"/>
                                          </p:stCondLst>
                                        </p:cTn>
                                        <p:tgtEl>
                                          <p:spTgt spid="33810"/>
                                        </p:tgtEl>
                                        <p:attrNameLst>
                                          <p:attrName>style.visibility</p:attrName>
                                        </p:attrNameLst>
                                      </p:cBhvr>
                                      <p:to>
                                        <p:strVal val="hidden"/>
                                      </p:to>
                                    </p:set>
                                  </p:childTnLst>
                                </p:cTn>
                              </p:par>
                            </p:childTnLst>
                          </p:cTn>
                        </p:par>
                      </p:childTnLst>
                    </p:cTn>
                  </p:par>
                  <p:par>
                    <p:cTn id="98" fill="hold" nodeType="clickPar">
                      <p:stCondLst>
                        <p:cond delay="indefinite"/>
                      </p:stCondLst>
                      <p:childTnLst>
                        <p:par>
                          <p:cTn id="99" fill="hold" nodeType="withGroup">
                            <p:stCondLst>
                              <p:cond delay="indefinite"/>
                            </p:stCondLst>
                          </p:cTn>
                        </p:par>
                        <p:par>
                          <p:cTn id="100" fill="hold" nodeType="afterGroup">
                            <p:stCondLst>
                              <p:cond delay="0"/>
                            </p:stCondLst>
                            <p:childTnLst>
                              <p:par>
                                <p:cTn id="101" presetID="3" presetClass="exit" presetSubtype="10" fill="hold" grpId="16" nodeType="clickEffect">
                                  <p:stCondLst>
                                    <p:cond delay="0"/>
                                  </p:stCondLst>
                                  <p:childTnLst>
                                    <p:animEffect transition="out" filter="blinds(horizontal)">
                                      <p:cBhvr additive="base">
                                        <p:cTn id="102" dur="500" fill="hold"/>
                                        <p:tgtEl>
                                          <p:spTgt spid="33811"/>
                                        </p:tgtEl>
                                      </p:cBhvr>
                                    </p:animEffect>
                                    <p:set>
                                      <p:cBhvr additive="base">
                                        <p:cTn id="103" dur="1" fill="hold">
                                          <p:stCondLst>
                                            <p:cond delay="499"/>
                                          </p:stCondLst>
                                        </p:cTn>
                                        <p:tgtEl>
                                          <p:spTgt spid="338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animBg="1"/>
      <p:bldP spid="33796" grpId="1" animBg="1"/>
      <p:bldP spid="33797" grpId="2" animBg="1"/>
      <p:bldP spid="33798" grpId="3" animBg="1"/>
      <p:bldP spid="33799" grpId="4" animBg="1"/>
      <p:bldP spid="33800" grpId="5" animBg="1"/>
      <p:bldP spid="33801" grpId="6" animBg="1"/>
      <p:bldP spid="33802" grpId="7" animBg="1"/>
      <p:bldP spid="33803" grpId="8" animBg="1"/>
      <p:bldP spid="33804" grpId="9" animBg="1"/>
      <p:bldP spid="33805" grpId="10" animBg="1"/>
      <p:bldP spid="33806" grpId="11" animBg="1"/>
      <p:bldP spid="33807" grpId="12" animBg="1"/>
      <p:bldP spid="33808" grpId="13" animBg="1"/>
      <p:bldP spid="33809" grpId="14" animBg="1"/>
      <p:bldP spid="33810" grpId="15" animBg="1"/>
      <p:bldP spid="33811" grpId="16"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4818" name="对象 965635"/>
          <p:cNvGraphicFramePr/>
          <p:nvPr/>
        </p:nvGraphicFramePr>
        <p:xfrm>
          <a:off x="506412" y="1031875"/>
          <a:ext cx="11176000" cy="4794250"/>
        </p:xfrm>
        <a:graphic>
          <a:graphicData uri="http://schemas.openxmlformats.org/presentationml/2006/ole">
            <mc:AlternateContent xmlns:mc="http://schemas.openxmlformats.org/markup-compatibility/2006">
              <mc:Choice xmlns:v="urn:schemas-microsoft-com:vml" Requires="v">
                <p:oleObj spid="_x0000_s6146" r:id="rId4" imgW="0" imgH="0" progId="Word.Document.8">
                  <p:embed/>
                </p:oleObj>
              </mc:Choice>
              <mc:Fallback>
                <p:oleObj r:id="rId4" imgW="0" imgH="0" progId="Word.Document.8">
                  <p:embed/>
                  <p:pic>
                    <p:nvPicPr>
                      <p:cNvPr id="0" name="OLE substitute image"/>
                      <p:cNvPicPr/>
                      <p:nvPr/>
                    </p:nvPicPr>
                    <p:blipFill>
                      <a:blip r:embed="rId5"/>
                      <a:stretch>
                        <a:fillRect/>
                      </a:stretch>
                    </p:blipFill>
                    <p:spPr>
                      <a:xfrm>
                        <a:off x="506412" y="1031875"/>
                        <a:ext cx="11176000" cy="4794250"/>
                      </a:xfrm>
                      <a:prstGeom prst="rect">
                        <a:avLst/>
                      </a:prstGeom>
                      <a:noFill/>
                    </p:spPr>
                  </p:pic>
                </p:oleObj>
              </mc:Fallback>
            </mc:AlternateContent>
          </a:graphicData>
        </a:graphic>
      </p:graphicFrame>
      <p:sp>
        <p:nvSpPr>
          <p:cNvPr id="34819" name="矩形 965636"/>
          <p:cNvSpPr/>
          <p:nvPr/>
        </p:nvSpPr>
        <p:spPr>
          <a:xfrm>
            <a:off x="2998788" y="1614488"/>
            <a:ext cx="38449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4820" name="矩形 965637"/>
          <p:cNvSpPr/>
          <p:nvPr/>
        </p:nvSpPr>
        <p:spPr>
          <a:xfrm>
            <a:off x="4557712" y="2838450"/>
            <a:ext cx="5630862"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4821" name="矩形 965638"/>
          <p:cNvSpPr/>
          <p:nvPr/>
        </p:nvSpPr>
        <p:spPr>
          <a:xfrm>
            <a:off x="4476750" y="3429000"/>
            <a:ext cx="4202112"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4822" name="矩形 965639"/>
          <p:cNvSpPr/>
          <p:nvPr/>
        </p:nvSpPr>
        <p:spPr>
          <a:xfrm>
            <a:off x="4452938" y="4005262"/>
            <a:ext cx="4559300"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4823" name="矩形 965640"/>
          <p:cNvSpPr/>
          <p:nvPr/>
        </p:nvSpPr>
        <p:spPr>
          <a:xfrm>
            <a:off x="4498975" y="4565650"/>
            <a:ext cx="5988050"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4824" name="矩形 965641"/>
          <p:cNvSpPr/>
          <p:nvPr/>
        </p:nvSpPr>
        <p:spPr>
          <a:xfrm>
            <a:off x="3132138" y="5214938"/>
            <a:ext cx="5988050"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xit" presetSubtype="10" fill="hold" grpId="0" nodeType="clickEffect">
                                  <p:stCondLst>
                                    <p:cond delay="0"/>
                                  </p:stCondLst>
                                  <p:childTnLst>
                                    <p:animEffect transition="out" filter="blinds(horizontal)">
                                      <p:cBhvr additive="base">
                                        <p:cTn id="6" dur="500" fill="hold"/>
                                        <p:tgtEl>
                                          <p:spTgt spid="34819"/>
                                        </p:tgtEl>
                                      </p:cBhvr>
                                    </p:animEffect>
                                    <p:set>
                                      <p:cBhvr additive="base">
                                        <p:cTn id="7" dur="1" fill="hold">
                                          <p:stCondLst>
                                            <p:cond delay="499"/>
                                          </p:stCondLst>
                                        </p:cTn>
                                        <p:tgtEl>
                                          <p:spTgt spid="34819"/>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xit" presetSubtype="10" fill="hold" grpId="1" nodeType="clickEffect">
                                  <p:stCondLst>
                                    <p:cond delay="0"/>
                                  </p:stCondLst>
                                  <p:childTnLst>
                                    <p:animEffect transition="out" filter="blinds(horizontal)">
                                      <p:cBhvr additive="base">
                                        <p:cTn id="12" dur="500" fill="hold"/>
                                        <p:tgtEl>
                                          <p:spTgt spid="34820"/>
                                        </p:tgtEl>
                                      </p:cBhvr>
                                    </p:animEffect>
                                    <p:set>
                                      <p:cBhvr additive="base">
                                        <p:cTn id="13" dur="1" fill="hold">
                                          <p:stCondLst>
                                            <p:cond delay="499"/>
                                          </p:stCondLst>
                                        </p:cTn>
                                        <p:tgtEl>
                                          <p:spTgt spid="34820"/>
                                        </p:tgtEl>
                                        <p:attrNameLst>
                                          <p:attrName>style.visibility</p:attrName>
                                        </p:attrNameLst>
                                      </p:cBhvr>
                                      <p:to>
                                        <p:strVal val="hidden"/>
                                      </p:to>
                                    </p:se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xit" presetSubtype="10" fill="hold" grpId="2" nodeType="clickEffect">
                                  <p:stCondLst>
                                    <p:cond delay="0"/>
                                  </p:stCondLst>
                                  <p:childTnLst>
                                    <p:animEffect transition="out" filter="blinds(horizontal)">
                                      <p:cBhvr additive="base">
                                        <p:cTn id="18" dur="500" fill="hold"/>
                                        <p:tgtEl>
                                          <p:spTgt spid="34821"/>
                                        </p:tgtEl>
                                      </p:cBhvr>
                                    </p:animEffect>
                                    <p:set>
                                      <p:cBhvr additive="base">
                                        <p:cTn id="19" dur="1" fill="hold">
                                          <p:stCondLst>
                                            <p:cond delay="499"/>
                                          </p:stCondLst>
                                        </p:cTn>
                                        <p:tgtEl>
                                          <p:spTgt spid="34821"/>
                                        </p:tgtEl>
                                        <p:attrNameLst>
                                          <p:attrName>style.visibility</p:attrName>
                                        </p:attrNameLst>
                                      </p:cBhvr>
                                      <p:to>
                                        <p:strVal val="hidden"/>
                                      </p:to>
                                    </p:se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xit" presetSubtype="10" fill="hold" grpId="3" nodeType="clickEffect">
                                  <p:stCondLst>
                                    <p:cond delay="0"/>
                                  </p:stCondLst>
                                  <p:childTnLst>
                                    <p:animEffect transition="out" filter="blinds(horizontal)">
                                      <p:cBhvr additive="base">
                                        <p:cTn id="24" dur="500" fill="hold"/>
                                        <p:tgtEl>
                                          <p:spTgt spid="34822"/>
                                        </p:tgtEl>
                                      </p:cBhvr>
                                    </p:animEffect>
                                    <p:set>
                                      <p:cBhvr additive="base">
                                        <p:cTn id="25" dur="1" fill="hold">
                                          <p:stCondLst>
                                            <p:cond delay="499"/>
                                          </p:stCondLst>
                                        </p:cTn>
                                        <p:tgtEl>
                                          <p:spTgt spid="34822"/>
                                        </p:tgtEl>
                                        <p:attrNameLst>
                                          <p:attrName>style.visibility</p:attrName>
                                        </p:attrNameLst>
                                      </p:cBhvr>
                                      <p:to>
                                        <p:strVal val="hidden"/>
                                      </p:to>
                                    </p:se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xit" presetSubtype="10" fill="hold" grpId="4" nodeType="clickEffect">
                                  <p:stCondLst>
                                    <p:cond delay="0"/>
                                  </p:stCondLst>
                                  <p:childTnLst>
                                    <p:animEffect transition="out" filter="blinds(horizontal)">
                                      <p:cBhvr additive="base">
                                        <p:cTn id="30" dur="500" fill="hold"/>
                                        <p:tgtEl>
                                          <p:spTgt spid="34823"/>
                                        </p:tgtEl>
                                      </p:cBhvr>
                                    </p:animEffect>
                                    <p:set>
                                      <p:cBhvr additive="base">
                                        <p:cTn id="31" dur="1" fill="hold">
                                          <p:stCondLst>
                                            <p:cond delay="499"/>
                                          </p:stCondLst>
                                        </p:cTn>
                                        <p:tgtEl>
                                          <p:spTgt spid="34823"/>
                                        </p:tgtEl>
                                        <p:attrNameLst>
                                          <p:attrName>style.visibility</p:attrName>
                                        </p:attrNameLst>
                                      </p:cBhvr>
                                      <p:to>
                                        <p:strVal val="hidden"/>
                                      </p:to>
                                    </p:se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xit" presetSubtype="10" fill="hold" grpId="5" nodeType="clickEffect">
                                  <p:stCondLst>
                                    <p:cond delay="0"/>
                                  </p:stCondLst>
                                  <p:childTnLst>
                                    <p:animEffect transition="out" filter="blinds(horizontal)">
                                      <p:cBhvr additive="base">
                                        <p:cTn id="36" dur="500" fill="hold"/>
                                        <p:tgtEl>
                                          <p:spTgt spid="34824"/>
                                        </p:tgtEl>
                                      </p:cBhvr>
                                    </p:animEffect>
                                    <p:set>
                                      <p:cBhvr additive="base">
                                        <p:cTn id="37" dur="1" fill="hold">
                                          <p:stCondLst>
                                            <p:cond delay="499"/>
                                          </p:stCondLst>
                                        </p:cTn>
                                        <p:tgtEl>
                                          <p:spTgt spid="348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animBg="1"/>
      <p:bldP spid="34820" grpId="1" animBg="1"/>
      <p:bldP spid="34821" grpId="2" animBg="1"/>
      <p:bldP spid="34822" grpId="3" animBg="1"/>
      <p:bldP spid="34823" grpId="4" animBg="1"/>
      <p:bldP spid="34824" grpId="5"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5842" name="对象 966659"/>
          <p:cNvGraphicFramePr/>
          <p:nvPr/>
        </p:nvGraphicFramePr>
        <p:xfrm>
          <a:off x="506412" y="844550"/>
          <a:ext cx="11176000" cy="5392738"/>
        </p:xfrm>
        <a:graphic>
          <a:graphicData uri="http://schemas.openxmlformats.org/presentationml/2006/ole">
            <mc:AlternateContent xmlns:mc="http://schemas.openxmlformats.org/markup-compatibility/2006">
              <mc:Choice xmlns:v="urn:schemas-microsoft-com:vml" Requires="v">
                <p:oleObj spid="_x0000_s7170" r:id="rId4" imgW="0" imgH="0" progId="Word.Document.8">
                  <p:embed/>
                </p:oleObj>
              </mc:Choice>
              <mc:Fallback>
                <p:oleObj r:id="rId4" imgW="0" imgH="0" progId="Word.Document.8">
                  <p:embed/>
                  <p:pic>
                    <p:nvPicPr>
                      <p:cNvPr id="0" name="OLE substitute image"/>
                      <p:cNvPicPr/>
                      <p:nvPr/>
                    </p:nvPicPr>
                    <p:blipFill>
                      <a:blip r:embed="rId5"/>
                      <a:stretch>
                        <a:fillRect/>
                      </a:stretch>
                    </p:blipFill>
                    <p:spPr>
                      <a:xfrm>
                        <a:off x="506412" y="844550"/>
                        <a:ext cx="11176000" cy="5392738"/>
                      </a:xfrm>
                      <a:prstGeom prst="rect">
                        <a:avLst/>
                      </a:prstGeom>
                      <a:noFill/>
                    </p:spPr>
                  </p:pic>
                </p:oleObj>
              </mc:Fallback>
            </mc:AlternateContent>
          </a:graphicData>
        </a:graphic>
      </p:graphicFrame>
      <p:sp>
        <p:nvSpPr>
          <p:cNvPr id="35843" name="矩形 966660"/>
          <p:cNvSpPr/>
          <p:nvPr/>
        </p:nvSpPr>
        <p:spPr>
          <a:xfrm>
            <a:off x="3367088" y="765175"/>
            <a:ext cx="8488362"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5844" name="矩形 966661"/>
          <p:cNvSpPr/>
          <p:nvPr/>
        </p:nvSpPr>
        <p:spPr>
          <a:xfrm>
            <a:off x="406400" y="1412875"/>
            <a:ext cx="3487738"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5845" name="矩形 966662"/>
          <p:cNvSpPr/>
          <p:nvPr/>
        </p:nvSpPr>
        <p:spPr>
          <a:xfrm>
            <a:off x="4505325" y="1989138"/>
            <a:ext cx="6702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5846" name="矩形 966663"/>
          <p:cNvSpPr/>
          <p:nvPr/>
        </p:nvSpPr>
        <p:spPr>
          <a:xfrm>
            <a:off x="4505325" y="2565400"/>
            <a:ext cx="6702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5847" name="矩形 966664"/>
          <p:cNvSpPr/>
          <p:nvPr/>
        </p:nvSpPr>
        <p:spPr>
          <a:xfrm>
            <a:off x="3646488" y="3213100"/>
            <a:ext cx="6702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5848" name="矩形 966665"/>
          <p:cNvSpPr/>
          <p:nvPr/>
        </p:nvSpPr>
        <p:spPr>
          <a:xfrm>
            <a:off x="4652962" y="3789362"/>
            <a:ext cx="7059612"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5849" name="矩形 966666"/>
          <p:cNvSpPr/>
          <p:nvPr/>
        </p:nvSpPr>
        <p:spPr>
          <a:xfrm>
            <a:off x="406400" y="4422775"/>
            <a:ext cx="5630862"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5850" name="矩形 966667"/>
          <p:cNvSpPr/>
          <p:nvPr/>
        </p:nvSpPr>
        <p:spPr>
          <a:xfrm>
            <a:off x="1647825" y="5646738"/>
            <a:ext cx="95599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xit" presetSubtype="10" fill="hold" grpId="0" nodeType="clickEffect">
                                  <p:stCondLst>
                                    <p:cond delay="0"/>
                                  </p:stCondLst>
                                  <p:childTnLst>
                                    <p:animEffect transition="out" filter="blinds(horizontal)">
                                      <p:cBhvr additive="base">
                                        <p:cTn id="6" dur="500" fill="hold"/>
                                        <p:tgtEl>
                                          <p:spTgt spid="35843"/>
                                        </p:tgtEl>
                                      </p:cBhvr>
                                    </p:animEffect>
                                    <p:set>
                                      <p:cBhvr additive="base">
                                        <p:cTn id="7" dur="1" fill="hold">
                                          <p:stCondLst>
                                            <p:cond delay="499"/>
                                          </p:stCondLst>
                                        </p:cTn>
                                        <p:tgtEl>
                                          <p:spTgt spid="35843"/>
                                        </p:tgtEl>
                                        <p:attrNameLst>
                                          <p:attrName>style.visibility</p:attrName>
                                        </p:attrNameLst>
                                      </p:cBhvr>
                                      <p:to>
                                        <p:strVal val="hidden"/>
                                      </p:to>
                                    </p:set>
                                  </p:childTnLst>
                                </p:cTn>
                              </p:par>
                              <p:par>
                                <p:cTn id="8" presetID="3" presetClass="exit" presetSubtype="10" fill="hold" grpId="1" nodeType="withEffect">
                                  <p:stCondLst>
                                    <p:cond delay="0"/>
                                  </p:stCondLst>
                                  <p:childTnLst>
                                    <p:animEffect transition="out" filter="blinds(horizontal)">
                                      <p:cBhvr additive="base">
                                        <p:cTn id="9" dur="500" fill="hold"/>
                                        <p:tgtEl>
                                          <p:spTgt spid="35844"/>
                                        </p:tgtEl>
                                      </p:cBhvr>
                                    </p:animEffect>
                                    <p:set>
                                      <p:cBhvr additive="base">
                                        <p:cTn id="10" dur="1" fill="hold">
                                          <p:stCondLst>
                                            <p:cond delay="499"/>
                                          </p:stCondLst>
                                        </p:cTn>
                                        <p:tgtEl>
                                          <p:spTgt spid="35844"/>
                                        </p:tgtEl>
                                        <p:attrNameLst>
                                          <p:attrName>style.visibility</p:attrName>
                                        </p:attrNameLst>
                                      </p:cBhvr>
                                      <p:to>
                                        <p:strVal val="hidden"/>
                                      </p:to>
                                    </p:set>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3" presetClass="exit" presetSubtype="10" fill="hold" grpId="2" nodeType="clickEffect">
                                  <p:stCondLst>
                                    <p:cond delay="0"/>
                                  </p:stCondLst>
                                  <p:childTnLst>
                                    <p:animEffect transition="out" filter="blinds(horizontal)">
                                      <p:cBhvr additive="base">
                                        <p:cTn id="15" dur="500" fill="hold"/>
                                        <p:tgtEl>
                                          <p:spTgt spid="35845"/>
                                        </p:tgtEl>
                                      </p:cBhvr>
                                    </p:animEffect>
                                    <p:set>
                                      <p:cBhvr additive="base">
                                        <p:cTn id="16" dur="1" fill="hold">
                                          <p:stCondLst>
                                            <p:cond delay="499"/>
                                          </p:stCondLst>
                                        </p:cTn>
                                        <p:tgtEl>
                                          <p:spTgt spid="35845"/>
                                        </p:tgtEl>
                                        <p:attrNameLst>
                                          <p:attrName>style.visibility</p:attrName>
                                        </p:attrNameLst>
                                      </p:cBhvr>
                                      <p:to>
                                        <p:strVal val="hidden"/>
                                      </p:to>
                                    </p:se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3" presetClass="exit" presetSubtype="10" fill="hold" grpId="3" nodeType="clickEffect">
                                  <p:stCondLst>
                                    <p:cond delay="0"/>
                                  </p:stCondLst>
                                  <p:childTnLst>
                                    <p:animEffect transition="out" filter="blinds(horizontal)">
                                      <p:cBhvr additive="base">
                                        <p:cTn id="21" dur="500" fill="hold"/>
                                        <p:tgtEl>
                                          <p:spTgt spid="35846"/>
                                        </p:tgtEl>
                                      </p:cBhvr>
                                    </p:animEffect>
                                    <p:set>
                                      <p:cBhvr additive="base">
                                        <p:cTn id="22" dur="1" fill="hold">
                                          <p:stCondLst>
                                            <p:cond delay="499"/>
                                          </p:stCondLst>
                                        </p:cTn>
                                        <p:tgtEl>
                                          <p:spTgt spid="35846"/>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3" presetClass="exit" presetSubtype="10" fill="hold" grpId="4" nodeType="clickEffect">
                                  <p:stCondLst>
                                    <p:cond delay="0"/>
                                  </p:stCondLst>
                                  <p:childTnLst>
                                    <p:animEffect transition="out" filter="blinds(horizontal)">
                                      <p:cBhvr additive="base">
                                        <p:cTn id="27" dur="500" fill="hold"/>
                                        <p:tgtEl>
                                          <p:spTgt spid="35847"/>
                                        </p:tgtEl>
                                      </p:cBhvr>
                                    </p:animEffect>
                                    <p:set>
                                      <p:cBhvr additive="base">
                                        <p:cTn id="28" dur="1" fill="hold">
                                          <p:stCondLst>
                                            <p:cond delay="499"/>
                                          </p:stCondLst>
                                        </p:cTn>
                                        <p:tgtEl>
                                          <p:spTgt spid="35847"/>
                                        </p:tgtEl>
                                        <p:attrNameLst>
                                          <p:attrName>style.visibility</p:attrName>
                                        </p:attrNameLst>
                                      </p:cBhvr>
                                      <p:to>
                                        <p:strVal val="hidden"/>
                                      </p:to>
                                    </p:set>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3" presetClass="exit" presetSubtype="10" fill="hold" grpId="5" nodeType="clickEffect">
                                  <p:stCondLst>
                                    <p:cond delay="0"/>
                                  </p:stCondLst>
                                  <p:childTnLst>
                                    <p:animEffect transition="out" filter="blinds(horizontal)">
                                      <p:cBhvr additive="base">
                                        <p:cTn id="33" dur="500" fill="hold"/>
                                        <p:tgtEl>
                                          <p:spTgt spid="35848"/>
                                        </p:tgtEl>
                                      </p:cBhvr>
                                    </p:animEffect>
                                    <p:set>
                                      <p:cBhvr additive="base">
                                        <p:cTn id="34" dur="1" fill="hold">
                                          <p:stCondLst>
                                            <p:cond delay="499"/>
                                          </p:stCondLst>
                                        </p:cTn>
                                        <p:tgtEl>
                                          <p:spTgt spid="35848"/>
                                        </p:tgtEl>
                                        <p:attrNameLst>
                                          <p:attrName>style.visibility</p:attrName>
                                        </p:attrNameLst>
                                      </p:cBhvr>
                                      <p:to>
                                        <p:strVal val="hidden"/>
                                      </p:to>
                                    </p:set>
                                  </p:childTnLst>
                                </p:cTn>
                              </p:par>
                            </p:childTnLst>
                          </p:cTn>
                        </p:par>
                      </p:childTnLst>
                    </p:cTn>
                  </p:par>
                  <p:par>
                    <p:cTn id="35" fill="hold" nodeType="clickPar">
                      <p:stCondLst>
                        <p:cond delay="indefinite"/>
                      </p:stCondLst>
                      <p:childTnLst>
                        <p:par>
                          <p:cTn id="36" fill="hold" nodeType="withGroup">
                            <p:stCondLst>
                              <p:cond delay="indefinite"/>
                            </p:stCondLst>
                          </p:cTn>
                        </p:par>
                        <p:par>
                          <p:cTn id="37" fill="hold" nodeType="afterGroup">
                            <p:stCondLst>
                              <p:cond delay="0"/>
                            </p:stCondLst>
                            <p:childTnLst>
                              <p:par>
                                <p:cTn id="38" presetID="3" presetClass="exit" presetSubtype="10" fill="hold" grpId="6" nodeType="clickEffect">
                                  <p:stCondLst>
                                    <p:cond delay="0"/>
                                  </p:stCondLst>
                                  <p:childTnLst>
                                    <p:animEffect transition="out" filter="blinds(horizontal)">
                                      <p:cBhvr additive="base">
                                        <p:cTn id="39" dur="500" fill="hold"/>
                                        <p:tgtEl>
                                          <p:spTgt spid="35849"/>
                                        </p:tgtEl>
                                      </p:cBhvr>
                                    </p:animEffect>
                                    <p:set>
                                      <p:cBhvr additive="base">
                                        <p:cTn id="40" dur="1" fill="hold">
                                          <p:stCondLst>
                                            <p:cond delay="499"/>
                                          </p:stCondLst>
                                        </p:cTn>
                                        <p:tgtEl>
                                          <p:spTgt spid="35849"/>
                                        </p:tgtEl>
                                        <p:attrNameLst>
                                          <p:attrName>style.visibility</p:attrName>
                                        </p:attrNameLst>
                                      </p:cBhvr>
                                      <p:to>
                                        <p:strVal val="hidden"/>
                                      </p:to>
                                    </p:set>
                                  </p:childTnLst>
                                </p:cTn>
                              </p:par>
                            </p:childTnLst>
                          </p:cTn>
                        </p:par>
                      </p:childTnLst>
                    </p:cTn>
                  </p:par>
                  <p:par>
                    <p:cTn id="41" fill="hold" nodeType="clickPar">
                      <p:stCondLst>
                        <p:cond delay="indefinite"/>
                      </p:stCondLst>
                      <p:childTnLst>
                        <p:par>
                          <p:cTn id="42" fill="hold" nodeType="withGroup">
                            <p:stCondLst>
                              <p:cond delay="indefinite"/>
                            </p:stCondLst>
                          </p:cTn>
                        </p:par>
                        <p:par>
                          <p:cTn id="43" fill="hold" nodeType="afterGroup">
                            <p:stCondLst>
                              <p:cond delay="0"/>
                            </p:stCondLst>
                            <p:childTnLst>
                              <p:par>
                                <p:cTn id="44" presetID="3" presetClass="exit" presetSubtype="10" fill="hold" grpId="7" nodeType="clickEffect">
                                  <p:stCondLst>
                                    <p:cond delay="0"/>
                                  </p:stCondLst>
                                  <p:childTnLst>
                                    <p:animEffect transition="out" filter="blinds(horizontal)">
                                      <p:cBhvr additive="base">
                                        <p:cTn id="45" dur="500" fill="hold"/>
                                        <p:tgtEl>
                                          <p:spTgt spid="35850"/>
                                        </p:tgtEl>
                                      </p:cBhvr>
                                    </p:animEffect>
                                    <p:set>
                                      <p:cBhvr additive="base">
                                        <p:cTn id="46" dur="1" fill="hold">
                                          <p:stCondLst>
                                            <p:cond delay="499"/>
                                          </p:stCondLst>
                                        </p:cTn>
                                        <p:tgtEl>
                                          <p:spTgt spid="358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animBg="1"/>
      <p:bldP spid="35844" grpId="1" animBg="1"/>
      <p:bldP spid="35845" grpId="2" animBg="1"/>
      <p:bldP spid="35846" grpId="3" animBg="1"/>
      <p:bldP spid="35847" grpId="4" animBg="1"/>
      <p:bldP spid="35848" grpId="5" animBg="1"/>
      <p:bldP spid="35849" grpId="6" animBg="1"/>
      <p:bldP spid="35850" grpId="7"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6866" name="对象 967683"/>
          <p:cNvGraphicFramePr/>
          <p:nvPr/>
        </p:nvGraphicFramePr>
        <p:xfrm>
          <a:off x="506412" y="736600"/>
          <a:ext cx="11176000" cy="5716588"/>
        </p:xfrm>
        <a:graphic>
          <a:graphicData uri="http://schemas.openxmlformats.org/presentationml/2006/ole">
            <mc:AlternateContent xmlns:mc="http://schemas.openxmlformats.org/markup-compatibility/2006">
              <mc:Choice xmlns:v="urn:schemas-microsoft-com:vml" Requires="v">
                <p:oleObj spid="_x0000_s8194" r:id="rId4" imgW="0" imgH="0" progId="Word.Document.8">
                  <p:embed/>
                </p:oleObj>
              </mc:Choice>
              <mc:Fallback>
                <p:oleObj r:id="rId4" imgW="0" imgH="0" progId="Word.Document.8">
                  <p:embed/>
                  <p:pic>
                    <p:nvPicPr>
                      <p:cNvPr id="0" name="OLE substitute image"/>
                      <p:cNvPicPr/>
                      <p:nvPr/>
                    </p:nvPicPr>
                    <p:blipFill>
                      <a:blip r:embed="rId5"/>
                      <a:stretch>
                        <a:fillRect/>
                      </a:stretch>
                    </p:blipFill>
                    <p:spPr>
                      <a:xfrm>
                        <a:off x="506412" y="736600"/>
                        <a:ext cx="11176000" cy="5716588"/>
                      </a:xfrm>
                      <a:prstGeom prst="rect">
                        <a:avLst/>
                      </a:prstGeom>
                      <a:noFill/>
                    </p:spPr>
                  </p:pic>
                </p:oleObj>
              </mc:Fallback>
            </mc:AlternateContent>
          </a:graphicData>
        </a:graphic>
      </p:graphicFrame>
      <p:sp>
        <p:nvSpPr>
          <p:cNvPr id="36867" name="矩形 967684"/>
          <p:cNvSpPr/>
          <p:nvPr/>
        </p:nvSpPr>
        <p:spPr>
          <a:xfrm>
            <a:off x="4870450" y="1268412"/>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6868" name="矩形 967685"/>
          <p:cNvSpPr/>
          <p:nvPr/>
        </p:nvSpPr>
        <p:spPr>
          <a:xfrm>
            <a:off x="4583112" y="1844675"/>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6869" name="矩形 967686"/>
          <p:cNvSpPr/>
          <p:nvPr/>
        </p:nvSpPr>
        <p:spPr>
          <a:xfrm>
            <a:off x="4943475" y="2549525"/>
            <a:ext cx="4916488"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6870" name="矩形 967687"/>
          <p:cNvSpPr/>
          <p:nvPr/>
        </p:nvSpPr>
        <p:spPr>
          <a:xfrm>
            <a:off x="4799012" y="3213100"/>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6871" name="矩形 967688"/>
          <p:cNvSpPr/>
          <p:nvPr/>
        </p:nvSpPr>
        <p:spPr>
          <a:xfrm>
            <a:off x="5014912" y="3860800"/>
            <a:ext cx="3130550"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6872" name="矩形 967689"/>
          <p:cNvSpPr/>
          <p:nvPr/>
        </p:nvSpPr>
        <p:spPr>
          <a:xfrm>
            <a:off x="4654550" y="4437062"/>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6873" name="矩形 967690"/>
          <p:cNvSpPr/>
          <p:nvPr/>
        </p:nvSpPr>
        <p:spPr>
          <a:xfrm>
            <a:off x="4943475" y="5157788"/>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6874" name="矩形 967691"/>
          <p:cNvSpPr/>
          <p:nvPr/>
        </p:nvSpPr>
        <p:spPr>
          <a:xfrm>
            <a:off x="5705475" y="5734050"/>
            <a:ext cx="2058988"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xit" presetSubtype="10" fill="hold" grpId="0" nodeType="clickEffect">
                                  <p:stCondLst>
                                    <p:cond delay="0"/>
                                  </p:stCondLst>
                                  <p:childTnLst>
                                    <p:animEffect transition="out" filter="blinds(horizontal)">
                                      <p:cBhvr additive="base">
                                        <p:cTn id="6" dur="500" fill="hold"/>
                                        <p:tgtEl>
                                          <p:spTgt spid="36867"/>
                                        </p:tgtEl>
                                      </p:cBhvr>
                                    </p:animEffect>
                                    <p:set>
                                      <p:cBhvr additive="base">
                                        <p:cTn id="7" dur="1" fill="hold">
                                          <p:stCondLst>
                                            <p:cond delay="499"/>
                                          </p:stCondLst>
                                        </p:cTn>
                                        <p:tgtEl>
                                          <p:spTgt spid="36867"/>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xit" presetSubtype="10" fill="hold" grpId="1" nodeType="clickEffect">
                                  <p:stCondLst>
                                    <p:cond delay="0"/>
                                  </p:stCondLst>
                                  <p:childTnLst>
                                    <p:animEffect transition="out" filter="blinds(horizontal)">
                                      <p:cBhvr additive="base">
                                        <p:cTn id="12" dur="500" fill="hold"/>
                                        <p:tgtEl>
                                          <p:spTgt spid="36868"/>
                                        </p:tgtEl>
                                      </p:cBhvr>
                                    </p:animEffect>
                                    <p:set>
                                      <p:cBhvr additive="base">
                                        <p:cTn id="13" dur="1" fill="hold">
                                          <p:stCondLst>
                                            <p:cond delay="499"/>
                                          </p:stCondLst>
                                        </p:cTn>
                                        <p:tgtEl>
                                          <p:spTgt spid="36868"/>
                                        </p:tgtEl>
                                        <p:attrNameLst>
                                          <p:attrName>style.visibility</p:attrName>
                                        </p:attrNameLst>
                                      </p:cBhvr>
                                      <p:to>
                                        <p:strVal val="hidden"/>
                                      </p:to>
                                    </p:se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xit" presetSubtype="10" fill="hold" grpId="2" nodeType="clickEffect">
                                  <p:stCondLst>
                                    <p:cond delay="0"/>
                                  </p:stCondLst>
                                  <p:childTnLst>
                                    <p:animEffect transition="out" filter="blinds(horizontal)">
                                      <p:cBhvr additive="base">
                                        <p:cTn id="18" dur="500" fill="hold"/>
                                        <p:tgtEl>
                                          <p:spTgt spid="36869"/>
                                        </p:tgtEl>
                                      </p:cBhvr>
                                    </p:animEffect>
                                    <p:set>
                                      <p:cBhvr additive="base">
                                        <p:cTn id="19" dur="1" fill="hold">
                                          <p:stCondLst>
                                            <p:cond delay="499"/>
                                          </p:stCondLst>
                                        </p:cTn>
                                        <p:tgtEl>
                                          <p:spTgt spid="36869"/>
                                        </p:tgtEl>
                                        <p:attrNameLst>
                                          <p:attrName>style.visibility</p:attrName>
                                        </p:attrNameLst>
                                      </p:cBhvr>
                                      <p:to>
                                        <p:strVal val="hidden"/>
                                      </p:to>
                                    </p:se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xit" presetSubtype="10" fill="hold" grpId="3" nodeType="clickEffect">
                                  <p:stCondLst>
                                    <p:cond delay="0"/>
                                  </p:stCondLst>
                                  <p:childTnLst>
                                    <p:animEffect transition="out" filter="blinds(horizontal)">
                                      <p:cBhvr additive="base">
                                        <p:cTn id="24" dur="500" fill="hold"/>
                                        <p:tgtEl>
                                          <p:spTgt spid="36870"/>
                                        </p:tgtEl>
                                      </p:cBhvr>
                                    </p:animEffect>
                                    <p:set>
                                      <p:cBhvr additive="base">
                                        <p:cTn id="25" dur="1" fill="hold">
                                          <p:stCondLst>
                                            <p:cond delay="499"/>
                                          </p:stCondLst>
                                        </p:cTn>
                                        <p:tgtEl>
                                          <p:spTgt spid="36870"/>
                                        </p:tgtEl>
                                        <p:attrNameLst>
                                          <p:attrName>style.visibility</p:attrName>
                                        </p:attrNameLst>
                                      </p:cBhvr>
                                      <p:to>
                                        <p:strVal val="hidden"/>
                                      </p:to>
                                    </p:se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xit" presetSubtype="10" fill="hold" grpId="4" nodeType="clickEffect">
                                  <p:stCondLst>
                                    <p:cond delay="0"/>
                                  </p:stCondLst>
                                  <p:childTnLst>
                                    <p:animEffect transition="out" filter="blinds(horizontal)">
                                      <p:cBhvr additive="base">
                                        <p:cTn id="30" dur="500" fill="hold"/>
                                        <p:tgtEl>
                                          <p:spTgt spid="36871"/>
                                        </p:tgtEl>
                                      </p:cBhvr>
                                    </p:animEffect>
                                    <p:set>
                                      <p:cBhvr additive="base">
                                        <p:cTn id="31" dur="1" fill="hold">
                                          <p:stCondLst>
                                            <p:cond delay="499"/>
                                          </p:stCondLst>
                                        </p:cTn>
                                        <p:tgtEl>
                                          <p:spTgt spid="36871"/>
                                        </p:tgtEl>
                                        <p:attrNameLst>
                                          <p:attrName>style.visibility</p:attrName>
                                        </p:attrNameLst>
                                      </p:cBhvr>
                                      <p:to>
                                        <p:strVal val="hidden"/>
                                      </p:to>
                                    </p:se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xit" presetSubtype="10" fill="hold" grpId="5" nodeType="clickEffect">
                                  <p:stCondLst>
                                    <p:cond delay="0"/>
                                  </p:stCondLst>
                                  <p:childTnLst>
                                    <p:animEffect transition="out" filter="blinds(horizontal)">
                                      <p:cBhvr additive="base">
                                        <p:cTn id="36" dur="500" fill="hold"/>
                                        <p:tgtEl>
                                          <p:spTgt spid="36872"/>
                                        </p:tgtEl>
                                      </p:cBhvr>
                                    </p:animEffect>
                                    <p:set>
                                      <p:cBhvr additive="base">
                                        <p:cTn id="37" dur="1" fill="hold">
                                          <p:stCondLst>
                                            <p:cond delay="499"/>
                                          </p:stCondLst>
                                        </p:cTn>
                                        <p:tgtEl>
                                          <p:spTgt spid="36872"/>
                                        </p:tgtEl>
                                        <p:attrNameLst>
                                          <p:attrName>style.visibility</p:attrName>
                                        </p:attrNameLst>
                                      </p:cBhvr>
                                      <p:to>
                                        <p:strVal val="hidden"/>
                                      </p:to>
                                    </p:se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3" presetClass="exit" presetSubtype="10" fill="hold" grpId="6" nodeType="clickEffect">
                                  <p:stCondLst>
                                    <p:cond delay="0"/>
                                  </p:stCondLst>
                                  <p:childTnLst>
                                    <p:animEffect transition="out" filter="blinds(horizontal)">
                                      <p:cBhvr additive="base">
                                        <p:cTn id="42" dur="500" fill="hold"/>
                                        <p:tgtEl>
                                          <p:spTgt spid="36873"/>
                                        </p:tgtEl>
                                      </p:cBhvr>
                                    </p:animEffect>
                                    <p:set>
                                      <p:cBhvr additive="base">
                                        <p:cTn id="43" dur="1" fill="hold">
                                          <p:stCondLst>
                                            <p:cond delay="499"/>
                                          </p:stCondLst>
                                        </p:cTn>
                                        <p:tgtEl>
                                          <p:spTgt spid="36873"/>
                                        </p:tgtEl>
                                        <p:attrNameLst>
                                          <p:attrName>style.visibility</p:attrName>
                                        </p:attrNameLst>
                                      </p:cBhvr>
                                      <p:to>
                                        <p:strVal val="hidden"/>
                                      </p:to>
                                    </p:se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3" presetClass="exit" presetSubtype="10" fill="hold" grpId="7" nodeType="clickEffect">
                                  <p:stCondLst>
                                    <p:cond delay="0"/>
                                  </p:stCondLst>
                                  <p:childTnLst>
                                    <p:animEffect transition="out" filter="blinds(horizontal)">
                                      <p:cBhvr additive="base">
                                        <p:cTn id="48" dur="500" fill="hold"/>
                                        <p:tgtEl>
                                          <p:spTgt spid="36874"/>
                                        </p:tgtEl>
                                      </p:cBhvr>
                                    </p:animEffect>
                                    <p:set>
                                      <p:cBhvr additive="base">
                                        <p:cTn id="49" dur="1" fill="hold">
                                          <p:stCondLst>
                                            <p:cond delay="499"/>
                                          </p:stCondLst>
                                        </p:cTn>
                                        <p:tgtEl>
                                          <p:spTgt spid="368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animBg="1"/>
      <p:bldP spid="36868" grpId="1" animBg="1"/>
      <p:bldP spid="36869" grpId="2" animBg="1"/>
      <p:bldP spid="36870" grpId="3" animBg="1"/>
      <p:bldP spid="36871" grpId="4" animBg="1"/>
      <p:bldP spid="36872" grpId="5" animBg="1"/>
      <p:bldP spid="36873" grpId="6" animBg="1"/>
      <p:bldP spid="36874" grpId="7"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7890" name="对象 968708"/>
          <p:cNvGraphicFramePr/>
          <p:nvPr/>
        </p:nvGraphicFramePr>
        <p:xfrm>
          <a:off x="506412" y="642938"/>
          <a:ext cx="11176000" cy="6242050"/>
        </p:xfrm>
        <a:graphic>
          <a:graphicData uri="http://schemas.openxmlformats.org/presentationml/2006/ole">
            <mc:AlternateContent xmlns:mc="http://schemas.openxmlformats.org/markup-compatibility/2006">
              <mc:Choice xmlns:v="urn:schemas-microsoft-com:vml" Requires="v">
                <p:oleObj spid="_x0000_s9218" r:id="rId4" imgW="0" imgH="0" progId="Word.Document.8">
                  <p:embed/>
                </p:oleObj>
              </mc:Choice>
              <mc:Fallback>
                <p:oleObj r:id="rId4" imgW="0" imgH="0" progId="Word.Document.8">
                  <p:embed/>
                  <p:pic>
                    <p:nvPicPr>
                      <p:cNvPr id="0" name="OLE substitute image"/>
                      <p:cNvPicPr/>
                      <p:nvPr/>
                    </p:nvPicPr>
                    <p:blipFill>
                      <a:blip r:embed="rId5"/>
                      <a:stretch>
                        <a:fillRect/>
                      </a:stretch>
                    </p:blipFill>
                    <p:spPr>
                      <a:xfrm>
                        <a:off x="506412" y="642938"/>
                        <a:ext cx="11176000" cy="6242050"/>
                      </a:xfrm>
                      <a:prstGeom prst="rect">
                        <a:avLst/>
                      </a:prstGeom>
                      <a:noFill/>
                    </p:spPr>
                  </p:pic>
                </p:oleObj>
              </mc:Fallback>
            </mc:AlternateContent>
          </a:graphicData>
        </a:graphic>
      </p:graphicFrame>
      <p:sp>
        <p:nvSpPr>
          <p:cNvPr id="37891" name="矩形 968709"/>
          <p:cNvSpPr/>
          <p:nvPr/>
        </p:nvSpPr>
        <p:spPr>
          <a:xfrm>
            <a:off x="4583112" y="692150"/>
            <a:ext cx="2058988"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7892" name="矩形 968710"/>
          <p:cNvSpPr/>
          <p:nvPr/>
        </p:nvSpPr>
        <p:spPr>
          <a:xfrm>
            <a:off x="4799012" y="1196975"/>
            <a:ext cx="2058988"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7893" name="矩形 968711"/>
          <p:cNvSpPr/>
          <p:nvPr/>
        </p:nvSpPr>
        <p:spPr>
          <a:xfrm>
            <a:off x="5159375" y="1773238"/>
            <a:ext cx="2058988"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7894" name="矩形 968712"/>
          <p:cNvSpPr/>
          <p:nvPr/>
        </p:nvSpPr>
        <p:spPr>
          <a:xfrm>
            <a:off x="4943475" y="2492375"/>
            <a:ext cx="1701800"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7895" name="矩形 968713"/>
          <p:cNvSpPr/>
          <p:nvPr/>
        </p:nvSpPr>
        <p:spPr>
          <a:xfrm>
            <a:off x="4943475" y="3141662"/>
            <a:ext cx="2058988"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7896" name="矩形 968714"/>
          <p:cNvSpPr/>
          <p:nvPr/>
        </p:nvSpPr>
        <p:spPr>
          <a:xfrm>
            <a:off x="4870450" y="3644900"/>
            <a:ext cx="2058988"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7897" name="矩形 968715"/>
          <p:cNvSpPr/>
          <p:nvPr/>
        </p:nvSpPr>
        <p:spPr>
          <a:xfrm>
            <a:off x="4943475" y="4437062"/>
            <a:ext cx="2058988"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7898" name="矩形 968716"/>
          <p:cNvSpPr/>
          <p:nvPr/>
        </p:nvSpPr>
        <p:spPr>
          <a:xfrm>
            <a:off x="8039100" y="4941888"/>
            <a:ext cx="2058988"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7899" name="矩形 968717"/>
          <p:cNvSpPr/>
          <p:nvPr/>
        </p:nvSpPr>
        <p:spPr>
          <a:xfrm>
            <a:off x="6670675" y="5589588"/>
            <a:ext cx="2058988"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7900" name="矩形 968718"/>
          <p:cNvSpPr/>
          <p:nvPr/>
        </p:nvSpPr>
        <p:spPr>
          <a:xfrm>
            <a:off x="7400925" y="6092825"/>
            <a:ext cx="3487738"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xit" presetSubtype="10" fill="hold" grpId="0" nodeType="clickEffect">
                                  <p:stCondLst>
                                    <p:cond delay="0"/>
                                  </p:stCondLst>
                                  <p:childTnLst>
                                    <p:animEffect transition="out" filter="blinds(horizontal)">
                                      <p:cBhvr additive="base">
                                        <p:cTn id="6" dur="500" fill="hold"/>
                                        <p:tgtEl>
                                          <p:spTgt spid="37891"/>
                                        </p:tgtEl>
                                      </p:cBhvr>
                                    </p:animEffect>
                                    <p:set>
                                      <p:cBhvr additive="base">
                                        <p:cTn id="7" dur="1" fill="hold">
                                          <p:stCondLst>
                                            <p:cond delay="499"/>
                                          </p:stCondLst>
                                        </p:cTn>
                                        <p:tgtEl>
                                          <p:spTgt spid="37891"/>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xit" presetSubtype="10" fill="hold" grpId="1" nodeType="clickEffect">
                                  <p:stCondLst>
                                    <p:cond delay="0"/>
                                  </p:stCondLst>
                                  <p:childTnLst>
                                    <p:animEffect transition="out" filter="blinds(horizontal)">
                                      <p:cBhvr additive="base">
                                        <p:cTn id="12" dur="500" fill="hold"/>
                                        <p:tgtEl>
                                          <p:spTgt spid="37892"/>
                                        </p:tgtEl>
                                      </p:cBhvr>
                                    </p:animEffect>
                                    <p:set>
                                      <p:cBhvr additive="base">
                                        <p:cTn id="13" dur="1" fill="hold">
                                          <p:stCondLst>
                                            <p:cond delay="499"/>
                                          </p:stCondLst>
                                        </p:cTn>
                                        <p:tgtEl>
                                          <p:spTgt spid="37892"/>
                                        </p:tgtEl>
                                        <p:attrNameLst>
                                          <p:attrName>style.visibility</p:attrName>
                                        </p:attrNameLst>
                                      </p:cBhvr>
                                      <p:to>
                                        <p:strVal val="hidden"/>
                                      </p:to>
                                    </p:se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xit" presetSubtype="10" fill="hold" grpId="2" nodeType="clickEffect">
                                  <p:stCondLst>
                                    <p:cond delay="0"/>
                                  </p:stCondLst>
                                  <p:childTnLst>
                                    <p:animEffect transition="out" filter="blinds(horizontal)">
                                      <p:cBhvr additive="base">
                                        <p:cTn id="18" dur="500" fill="hold"/>
                                        <p:tgtEl>
                                          <p:spTgt spid="37893"/>
                                        </p:tgtEl>
                                      </p:cBhvr>
                                    </p:animEffect>
                                    <p:set>
                                      <p:cBhvr additive="base">
                                        <p:cTn id="19" dur="1" fill="hold">
                                          <p:stCondLst>
                                            <p:cond delay="499"/>
                                          </p:stCondLst>
                                        </p:cTn>
                                        <p:tgtEl>
                                          <p:spTgt spid="37893"/>
                                        </p:tgtEl>
                                        <p:attrNameLst>
                                          <p:attrName>style.visibility</p:attrName>
                                        </p:attrNameLst>
                                      </p:cBhvr>
                                      <p:to>
                                        <p:strVal val="hidden"/>
                                      </p:to>
                                    </p:se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xit" presetSubtype="10" fill="hold" grpId="3" nodeType="clickEffect">
                                  <p:stCondLst>
                                    <p:cond delay="0"/>
                                  </p:stCondLst>
                                  <p:childTnLst>
                                    <p:animEffect transition="out" filter="blinds(horizontal)">
                                      <p:cBhvr additive="base">
                                        <p:cTn id="24" dur="500" fill="hold"/>
                                        <p:tgtEl>
                                          <p:spTgt spid="37894"/>
                                        </p:tgtEl>
                                      </p:cBhvr>
                                    </p:animEffect>
                                    <p:set>
                                      <p:cBhvr additive="base">
                                        <p:cTn id="25" dur="1" fill="hold">
                                          <p:stCondLst>
                                            <p:cond delay="499"/>
                                          </p:stCondLst>
                                        </p:cTn>
                                        <p:tgtEl>
                                          <p:spTgt spid="37894"/>
                                        </p:tgtEl>
                                        <p:attrNameLst>
                                          <p:attrName>style.visibility</p:attrName>
                                        </p:attrNameLst>
                                      </p:cBhvr>
                                      <p:to>
                                        <p:strVal val="hidden"/>
                                      </p:to>
                                    </p:se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xit" presetSubtype="10" fill="hold" grpId="4" nodeType="clickEffect">
                                  <p:stCondLst>
                                    <p:cond delay="0"/>
                                  </p:stCondLst>
                                  <p:childTnLst>
                                    <p:animEffect transition="out" filter="blinds(horizontal)">
                                      <p:cBhvr additive="base">
                                        <p:cTn id="30" dur="500" fill="hold"/>
                                        <p:tgtEl>
                                          <p:spTgt spid="37895"/>
                                        </p:tgtEl>
                                      </p:cBhvr>
                                    </p:animEffect>
                                    <p:set>
                                      <p:cBhvr additive="base">
                                        <p:cTn id="31" dur="1" fill="hold">
                                          <p:stCondLst>
                                            <p:cond delay="499"/>
                                          </p:stCondLst>
                                        </p:cTn>
                                        <p:tgtEl>
                                          <p:spTgt spid="37895"/>
                                        </p:tgtEl>
                                        <p:attrNameLst>
                                          <p:attrName>style.visibility</p:attrName>
                                        </p:attrNameLst>
                                      </p:cBhvr>
                                      <p:to>
                                        <p:strVal val="hidden"/>
                                      </p:to>
                                    </p:se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xit" presetSubtype="10" fill="hold" grpId="5" nodeType="clickEffect">
                                  <p:stCondLst>
                                    <p:cond delay="0"/>
                                  </p:stCondLst>
                                  <p:childTnLst>
                                    <p:animEffect transition="out" filter="blinds(horizontal)">
                                      <p:cBhvr additive="base">
                                        <p:cTn id="36" dur="500" fill="hold"/>
                                        <p:tgtEl>
                                          <p:spTgt spid="37896"/>
                                        </p:tgtEl>
                                      </p:cBhvr>
                                    </p:animEffect>
                                    <p:set>
                                      <p:cBhvr additive="base">
                                        <p:cTn id="37" dur="1" fill="hold">
                                          <p:stCondLst>
                                            <p:cond delay="499"/>
                                          </p:stCondLst>
                                        </p:cTn>
                                        <p:tgtEl>
                                          <p:spTgt spid="37896"/>
                                        </p:tgtEl>
                                        <p:attrNameLst>
                                          <p:attrName>style.visibility</p:attrName>
                                        </p:attrNameLst>
                                      </p:cBhvr>
                                      <p:to>
                                        <p:strVal val="hidden"/>
                                      </p:to>
                                    </p:se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3" presetClass="exit" presetSubtype="10" fill="hold" grpId="6" nodeType="clickEffect">
                                  <p:stCondLst>
                                    <p:cond delay="0"/>
                                  </p:stCondLst>
                                  <p:childTnLst>
                                    <p:animEffect transition="out" filter="blinds(horizontal)">
                                      <p:cBhvr additive="base">
                                        <p:cTn id="42" dur="500" fill="hold"/>
                                        <p:tgtEl>
                                          <p:spTgt spid="37897"/>
                                        </p:tgtEl>
                                      </p:cBhvr>
                                    </p:animEffect>
                                    <p:set>
                                      <p:cBhvr additive="base">
                                        <p:cTn id="43" dur="1" fill="hold">
                                          <p:stCondLst>
                                            <p:cond delay="499"/>
                                          </p:stCondLst>
                                        </p:cTn>
                                        <p:tgtEl>
                                          <p:spTgt spid="37897"/>
                                        </p:tgtEl>
                                        <p:attrNameLst>
                                          <p:attrName>style.visibility</p:attrName>
                                        </p:attrNameLst>
                                      </p:cBhvr>
                                      <p:to>
                                        <p:strVal val="hidden"/>
                                      </p:to>
                                    </p:se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3" presetClass="exit" presetSubtype="10" fill="hold" grpId="7" nodeType="clickEffect">
                                  <p:stCondLst>
                                    <p:cond delay="0"/>
                                  </p:stCondLst>
                                  <p:childTnLst>
                                    <p:animEffect transition="out" filter="blinds(horizontal)">
                                      <p:cBhvr additive="base">
                                        <p:cTn id="48" dur="500" fill="hold"/>
                                        <p:tgtEl>
                                          <p:spTgt spid="37898"/>
                                        </p:tgtEl>
                                      </p:cBhvr>
                                    </p:animEffect>
                                    <p:set>
                                      <p:cBhvr additive="base">
                                        <p:cTn id="49" dur="1" fill="hold">
                                          <p:stCondLst>
                                            <p:cond delay="499"/>
                                          </p:stCondLst>
                                        </p:cTn>
                                        <p:tgtEl>
                                          <p:spTgt spid="37898"/>
                                        </p:tgtEl>
                                        <p:attrNameLst>
                                          <p:attrName>style.visibility</p:attrName>
                                        </p:attrNameLst>
                                      </p:cBhvr>
                                      <p:to>
                                        <p:strVal val="hidden"/>
                                      </p:to>
                                    </p:se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3" presetClass="exit" presetSubtype="10" fill="hold" grpId="8" nodeType="clickEffect">
                                  <p:stCondLst>
                                    <p:cond delay="0"/>
                                  </p:stCondLst>
                                  <p:childTnLst>
                                    <p:animEffect transition="out" filter="blinds(horizontal)">
                                      <p:cBhvr additive="base">
                                        <p:cTn id="54" dur="500" fill="hold"/>
                                        <p:tgtEl>
                                          <p:spTgt spid="37899"/>
                                        </p:tgtEl>
                                      </p:cBhvr>
                                    </p:animEffect>
                                    <p:set>
                                      <p:cBhvr additive="base">
                                        <p:cTn id="55" dur="1" fill="hold">
                                          <p:stCondLst>
                                            <p:cond delay="499"/>
                                          </p:stCondLst>
                                        </p:cTn>
                                        <p:tgtEl>
                                          <p:spTgt spid="37899"/>
                                        </p:tgtEl>
                                        <p:attrNameLst>
                                          <p:attrName>style.visibility</p:attrName>
                                        </p:attrNameLst>
                                      </p:cBhvr>
                                      <p:to>
                                        <p:strVal val="hidden"/>
                                      </p:to>
                                    </p:set>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3" presetClass="exit" presetSubtype="10" fill="hold" grpId="9" nodeType="clickEffect">
                                  <p:stCondLst>
                                    <p:cond delay="0"/>
                                  </p:stCondLst>
                                  <p:childTnLst>
                                    <p:animEffect transition="out" filter="blinds(horizontal)">
                                      <p:cBhvr additive="base">
                                        <p:cTn id="60" dur="500" fill="hold"/>
                                        <p:tgtEl>
                                          <p:spTgt spid="37900"/>
                                        </p:tgtEl>
                                      </p:cBhvr>
                                    </p:animEffect>
                                    <p:set>
                                      <p:cBhvr additive="base">
                                        <p:cTn id="61" dur="1" fill="hold">
                                          <p:stCondLst>
                                            <p:cond delay="499"/>
                                          </p:stCondLst>
                                        </p:cTn>
                                        <p:tgtEl>
                                          <p:spTgt spid="3790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animBg="1"/>
      <p:bldP spid="37892" grpId="1" animBg="1"/>
      <p:bldP spid="37893" grpId="2" animBg="1"/>
      <p:bldP spid="37894" grpId="3" animBg="1"/>
      <p:bldP spid="37895" grpId="4" animBg="1"/>
      <p:bldP spid="37896" grpId="5" animBg="1"/>
      <p:bldP spid="37897" grpId="6" animBg="1"/>
      <p:bldP spid="37898" grpId="7" animBg="1"/>
      <p:bldP spid="37899" grpId="8" animBg="1"/>
      <p:bldP spid="37900" grpId="9"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8914" name="对象 969731"/>
          <p:cNvGraphicFramePr/>
          <p:nvPr/>
        </p:nvGraphicFramePr>
        <p:xfrm>
          <a:off x="506412" y="1631950"/>
          <a:ext cx="11176000" cy="3595688"/>
        </p:xfrm>
        <a:graphic>
          <a:graphicData uri="http://schemas.openxmlformats.org/presentationml/2006/ole">
            <mc:AlternateContent xmlns:mc="http://schemas.openxmlformats.org/markup-compatibility/2006">
              <mc:Choice xmlns:v="urn:schemas-microsoft-com:vml" Requires="v">
                <p:oleObj spid="_x0000_s10242" r:id="rId4" imgW="0" imgH="0" progId="Word.Document.8">
                  <p:embed/>
                </p:oleObj>
              </mc:Choice>
              <mc:Fallback>
                <p:oleObj r:id="rId4" imgW="0" imgH="0" progId="Word.Document.8">
                  <p:embed/>
                  <p:pic>
                    <p:nvPicPr>
                      <p:cNvPr id="0" name="OLE substitute image"/>
                      <p:cNvPicPr/>
                      <p:nvPr/>
                    </p:nvPicPr>
                    <p:blipFill>
                      <a:blip r:embed="rId5"/>
                      <a:stretch>
                        <a:fillRect/>
                      </a:stretch>
                    </p:blipFill>
                    <p:spPr>
                      <a:xfrm>
                        <a:off x="506412" y="1631950"/>
                        <a:ext cx="11176000" cy="3595688"/>
                      </a:xfrm>
                      <a:prstGeom prst="rect">
                        <a:avLst/>
                      </a:prstGeom>
                      <a:noFill/>
                    </p:spPr>
                  </p:pic>
                </p:oleObj>
              </mc:Fallback>
            </mc:AlternateContent>
          </a:graphicData>
        </a:graphic>
      </p:graphicFrame>
      <p:sp>
        <p:nvSpPr>
          <p:cNvPr id="38915" name="矩形 969732"/>
          <p:cNvSpPr/>
          <p:nvPr/>
        </p:nvSpPr>
        <p:spPr>
          <a:xfrm>
            <a:off x="4400550" y="2781300"/>
            <a:ext cx="1344612"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8916" name="矩形 969733"/>
          <p:cNvSpPr/>
          <p:nvPr/>
        </p:nvSpPr>
        <p:spPr>
          <a:xfrm>
            <a:off x="4727575" y="3357562"/>
            <a:ext cx="1344612"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8917" name="矩形 969734"/>
          <p:cNvSpPr/>
          <p:nvPr/>
        </p:nvSpPr>
        <p:spPr>
          <a:xfrm>
            <a:off x="4367212" y="4005262"/>
            <a:ext cx="1344612"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8918" name="矩形 969735"/>
          <p:cNvSpPr/>
          <p:nvPr/>
        </p:nvSpPr>
        <p:spPr>
          <a:xfrm>
            <a:off x="4367212" y="4581525"/>
            <a:ext cx="1344612"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xit" presetSubtype="10" fill="hold" grpId="0" nodeType="clickEffect">
                                  <p:stCondLst>
                                    <p:cond delay="0"/>
                                  </p:stCondLst>
                                  <p:childTnLst>
                                    <p:animEffect transition="out" filter="blinds(horizontal)">
                                      <p:cBhvr additive="base">
                                        <p:cTn id="6" dur="500" fill="hold"/>
                                        <p:tgtEl>
                                          <p:spTgt spid="38915"/>
                                        </p:tgtEl>
                                      </p:cBhvr>
                                    </p:animEffect>
                                    <p:set>
                                      <p:cBhvr additive="base">
                                        <p:cTn id="7" dur="1" fill="hold">
                                          <p:stCondLst>
                                            <p:cond delay="499"/>
                                          </p:stCondLst>
                                        </p:cTn>
                                        <p:tgtEl>
                                          <p:spTgt spid="38915"/>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xit" presetSubtype="10" fill="hold" grpId="1" nodeType="clickEffect">
                                  <p:stCondLst>
                                    <p:cond delay="0"/>
                                  </p:stCondLst>
                                  <p:childTnLst>
                                    <p:animEffect transition="out" filter="blinds(horizontal)">
                                      <p:cBhvr additive="base">
                                        <p:cTn id="12" dur="500" fill="hold"/>
                                        <p:tgtEl>
                                          <p:spTgt spid="38916"/>
                                        </p:tgtEl>
                                      </p:cBhvr>
                                    </p:animEffect>
                                    <p:set>
                                      <p:cBhvr additive="base">
                                        <p:cTn id="13" dur="1" fill="hold">
                                          <p:stCondLst>
                                            <p:cond delay="499"/>
                                          </p:stCondLst>
                                        </p:cTn>
                                        <p:tgtEl>
                                          <p:spTgt spid="38916"/>
                                        </p:tgtEl>
                                        <p:attrNameLst>
                                          <p:attrName>style.visibility</p:attrName>
                                        </p:attrNameLst>
                                      </p:cBhvr>
                                      <p:to>
                                        <p:strVal val="hidden"/>
                                      </p:to>
                                    </p:se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xit" presetSubtype="10" fill="hold" grpId="2" nodeType="clickEffect">
                                  <p:stCondLst>
                                    <p:cond delay="0"/>
                                  </p:stCondLst>
                                  <p:childTnLst>
                                    <p:animEffect transition="out" filter="blinds(horizontal)">
                                      <p:cBhvr additive="base">
                                        <p:cTn id="18" dur="500" fill="hold"/>
                                        <p:tgtEl>
                                          <p:spTgt spid="38917"/>
                                        </p:tgtEl>
                                      </p:cBhvr>
                                    </p:animEffect>
                                    <p:set>
                                      <p:cBhvr additive="base">
                                        <p:cTn id="19" dur="1" fill="hold">
                                          <p:stCondLst>
                                            <p:cond delay="499"/>
                                          </p:stCondLst>
                                        </p:cTn>
                                        <p:tgtEl>
                                          <p:spTgt spid="38917"/>
                                        </p:tgtEl>
                                        <p:attrNameLst>
                                          <p:attrName>style.visibility</p:attrName>
                                        </p:attrNameLst>
                                      </p:cBhvr>
                                      <p:to>
                                        <p:strVal val="hidden"/>
                                      </p:to>
                                    </p:se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xit" presetSubtype="10" fill="hold" grpId="3" nodeType="clickEffect">
                                  <p:stCondLst>
                                    <p:cond delay="0"/>
                                  </p:stCondLst>
                                  <p:childTnLst>
                                    <p:animEffect transition="out" filter="blinds(horizontal)">
                                      <p:cBhvr additive="base">
                                        <p:cTn id="24" dur="500" fill="hold"/>
                                        <p:tgtEl>
                                          <p:spTgt spid="38918"/>
                                        </p:tgtEl>
                                      </p:cBhvr>
                                    </p:animEffect>
                                    <p:set>
                                      <p:cBhvr additive="base">
                                        <p:cTn id="25" dur="1" fill="hold">
                                          <p:stCondLst>
                                            <p:cond delay="499"/>
                                          </p:stCondLst>
                                        </p:cTn>
                                        <p:tgtEl>
                                          <p:spTgt spid="389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animBg="1"/>
      <p:bldP spid="38916" grpId="1" animBg="1"/>
      <p:bldP spid="38917" grpId="2" animBg="1"/>
      <p:bldP spid="38918" grpId="3"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9938" name="对象 970755"/>
          <p:cNvGraphicFramePr/>
          <p:nvPr/>
        </p:nvGraphicFramePr>
        <p:xfrm>
          <a:off x="506412" y="1931988"/>
          <a:ext cx="11176000" cy="2995612"/>
        </p:xfrm>
        <a:graphic>
          <a:graphicData uri="http://schemas.openxmlformats.org/presentationml/2006/ole">
            <mc:AlternateContent xmlns:mc="http://schemas.openxmlformats.org/markup-compatibility/2006">
              <mc:Choice xmlns:v="urn:schemas-microsoft-com:vml" Requires="v">
                <p:oleObj spid="_x0000_s11266" r:id="rId4" imgW="0" imgH="0" progId="Word.Document.8">
                  <p:embed/>
                </p:oleObj>
              </mc:Choice>
              <mc:Fallback>
                <p:oleObj r:id="rId4" imgW="0" imgH="0" progId="Word.Document.8">
                  <p:embed/>
                  <p:pic>
                    <p:nvPicPr>
                      <p:cNvPr id="0" name="OLE substitute image"/>
                      <p:cNvPicPr/>
                      <p:nvPr/>
                    </p:nvPicPr>
                    <p:blipFill>
                      <a:blip r:embed="rId5"/>
                      <a:stretch>
                        <a:fillRect/>
                      </a:stretch>
                    </p:blipFill>
                    <p:spPr>
                      <a:xfrm>
                        <a:off x="506412" y="1931988"/>
                        <a:ext cx="11176000" cy="2995612"/>
                      </a:xfrm>
                      <a:prstGeom prst="rect">
                        <a:avLst/>
                      </a:prstGeom>
                      <a:noFill/>
                    </p:spPr>
                  </p:pic>
                </p:oleObj>
              </mc:Fallback>
            </mc:AlternateContent>
          </a:graphicData>
        </a:graphic>
      </p:graphicFrame>
      <p:sp>
        <p:nvSpPr>
          <p:cNvPr id="39939" name="矩形 970756"/>
          <p:cNvSpPr/>
          <p:nvPr/>
        </p:nvSpPr>
        <p:spPr>
          <a:xfrm>
            <a:off x="4040188" y="2492375"/>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9940" name="矩形 970757"/>
          <p:cNvSpPr/>
          <p:nvPr/>
        </p:nvSpPr>
        <p:spPr>
          <a:xfrm>
            <a:off x="3143250" y="3068638"/>
            <a:ext cx="1344612"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9941" name="矩形 970758"/>
          <p:cNvSpPr/>
          <p:nvPr/>
        </p:nvSpPr>
        <p:spPr>
          <a:xfrm>
            <a:off x="5192712" y="3716338"/>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39942" name="矩形 970759"/>
          <p:cNvSpPr/>
          <p:nvPr/>
        </p:nvSpPr>
        <p:spPr>
          <a:xfrm>
            <a:off x="4443412" y="4292600"/>
            <a:ext cx="2058988"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xit" presetSubtype="10" fill="hold" grpId="0" nodeType="clickEffect">
                                  <p:stCondLst>
                                    <p:cond delay="0"/>
                                  </p:stCondLst>
                                  <p:childTnLst>
                                    <p:animEffect transition="out" filter="blinds(horizontal)">
                                      <p:cBhvr additive="base">
                                        <p:cTn id="6" dur="500" fill="hold"/>
                                        <p:tgtEl>
                                          <p:spTgt spid="39939"/>
                                        </p:tgtEl>
                                      </p:cBhvr>
                                    </p:animEffect>
                                    <p:set>
                                      <p:cBhvr additive="base">
                                        <p:cTn id="7" dur="1" fill="hold">
                                          <p:stCondLst>
                                            <p:cond delay="499"/>
                                          </p:stCondLst>
                                        </p:cTn>
                                        <p:tgtEl>
                                          <p:spTgt spid="39939"/>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xit" presetSubtype="10" fill="hold" grpId="1" nodeType="clickEffect">
                                  <p:stCondLst>
                                    <p:cond delay="0"/>
                                  </p:stCondLst>
                                  <p:childTnLst>
                                    <p:animEffect transition="out" filter="blinds(horizontal)">
                                      <p:cBhvr additive="base">
                                        <p:cTn id="12" dur="500" fill="hold"/>
                                        <p:tgtEl>
                                          <p:spTgt spid="39940"/>
                                        </p:tgtEl>
                                      </p:cBhvr>
                                    </p:animEffect>
                                    <p:set>
                                      <p:cBhvr additive="base">
                                        <p:cTn id="13" dur="1" fill="hold">
                                          <p:stCondLst>
                                            <p:cond delay="499"/>
                                          </p:stCondLst>
                                        </p:cTn>
                                        <p:tgtEl>
                                          <p:spTgt spid="39940"/>
                                        </p:tgtEl>
                                        <p:attrNameLst>
                                          <p:attrName>style.visibility</p:attrName>
                                        </p:attrNameLst>
                                      </p:cBhvr>
                                      <p:to>
                                        <p:strVal val="hidden"/>
                                      </p:to>
                                    </p:se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xit" presetSubtype="10" fill="hold" grpId="2" nodeType="clickEffect">
                                  <p:stCondLst>
                                    <p:cond delay="0"/>
                                  </p:stCondLst>
                                  <p:childTnLst>
                                    <p:animEffect transition="out" filter="blinds(horizontal)">
                                      <p:cBhvr additive="base">
                                        <p:cTn id="18" dur="500" fill="hold"/>
                                        <p:tgtEl>
                                          <p:spTgt spid="39941"/>
                                        </p:tgtEl>
                                      </p:cBhvr>
                                    </p:animEffect>
                                    <p:set>
                                      <p:cBhvr additive="base">
                                        <p:cTn id="19" dur="1" fill="hold">
                                          <p:stCondLst>
                                            <p:cond delay="499"/>
                                          </p:stCondLst>
                                        </p:cTn>
                                        <p:tgtEl>
                                          <p:spTgt spid="39941"/>
                                        </p:tgtEl>
                                        <p:attrNameLst>
                                          <p:attrName>style.visibility</p:attrName>
                                        </p:attrNameLst>
                                      </p:cBhvr>
                                      <p:to>
                                        <p:strVal val="hidden"/>
                                      </p:to>
                                    </p:se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xit" presetSubtype="10" fill="hold" grpId="3" nodeType="clickEffect">
                                  <p:stCondLst>
                                    <p:cond delay="0"/>
                                  </p:stCondLst>
                                  <p:childTnLst>
                                    <p:animEffect transition="out" filter="blinds(horizontal)">
                                      <p:cBhvr additive="base">
                                        <p:cTn id="24" dur="500" fill="hold"/>
                                        <p:tgtEl>
                                          <p:spTgt spid="39942"/>
                                        </p:tgtEl>
                                      </p:cBhvr>
                                    </p:animEffect>
                                    <p:set>
                                      <p:cBhvr additive="base">
                                        <p:cTn id="25" dur="1" fill="hold">
                                          <p:stCondLst>
                                            <p:cond delay="499"/>
                                          </p:stCondLst>
                                        </p:cTn>
                                        <p:tgtEl>
                                          <p:spTgt spid="399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animBg="1"/>
      <p:bldP spid="39940" grpId="1" animBg="1"/>
      <p:bldP spid="39941" grpId="2" animBg="1"/>
      <p:bldP spid="39942" grpId="3"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0962" name="对象 971779"/>
          <p:cNvGraphicFramePr/>
          <p:nvPr/>
        </p:nvGraphicFramePr>
        <p:xfrm>
          <a:off x="506412" y="1331912"/>
          <a:ext cx="11176000" cy="4194175"/>
        </p:xfrm>
        <a:graphic>
          <a:graphicData uri="http://schemas.openxmlformats.org/presentationml/2006/ole">
            <mc:AlternateContent xmlns:mc="http://schemas.openxmlformats.org/markup-compatibility/2006">
              <mc:Choice xmlns:v="urn:schemas-microsoft-com:vml" Requires="v">
                <p:oleObj spid="_x0000_s12290" r:id="rId4" imgW="0" imgH="0" progId="Word.Document.8">
                  <p:embed/>
                </p:oleObj>
              </mc:Choice>
              <mc:Fallback>
                <p:oleObj r:id="rId4" imgW="0" imgH="0" progId="Word.Document.8">
                  <p:embed/>
                  <p:pic>
                    <p:nvPicPr>
                      <p:cNvPr id="0" name="OLE substitute image"/>
                      <p:cNvPicPr/>
                      <p:nvPr/>
                    </p:nvPicPr>
                    <p:blipFill>
                      <a:blip r:embed="rId5"/>
                      <a:stretch>
                        <a:fillRect/>
                      </a:stretch>
                    </p:blipFill>
                    <p:spPr>
                      <a:xfrm>
                        <a:off x="506412" y="1331912"/>
                        <a:ext cx="11176000" cy="4194175"/>
                      </a:xfrm>
                      <a:prstGeom prst="rect">
                        <a:avLst/>
                      </a:prstGeom>
                      <a:noFill/>
                    </p:spPr>
                  </p:pic>
                </p:oleObj>
              </mc:Fallback>
            </mc:AlternateContent>
          </a:graphicData>
        </a:graphic>
      </p:graphicFrame>
      <p:sp>
        <p:nvSpPr>
          <p:cNvPr id="40963" name="矩形 971780"/>
          <p:cNvSpPr/>
          <p:nvPr/>
        </p:nvSpPr>
        <p:spPr>
          <a:xfrm>
            <a:off x="4400550" y="1916112"/>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40964" name="矩形 971781"/>
          <p:cNvSpPr/>
          <p:nvPr/>
        </p:nvSpPr>
        <p:spPr>
          <a:xfrm>
            <a:off x="4511675" y="2492375"/>
            <a:ext cx="1344612"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40965" name="矩形 971782"/>
          <p:cNvSpPr/>
          <p:nvPr/>
        </p:nvSpPr>
        <p:spPr>
          <a:xfrm>
            <a:off x="4367212" y="3141662"/>
            <a:ext cx="98742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40966" name="矩形 971783"/>
          <p:cNvSpPr/>
          <p:nvPr/>
        </p:nvSpPr>
        <p:spPr>
          <a:xfrm>
            <a:off x="4443412" y="3716338"/>
            <a:ext cx="2058988"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40967" name="矩形 971784"/>
          <p:cNvSpPr/>
          <p:nvPr/>
        </p:nvSpPr>
        <p:spPr>
          <a:xfrm>
            <a:off x="4052888" y="4868862"/>
            <a:ext cx="4202112"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xit" presetSubtype="10" fill="hold" grpId="0" nodeType="clickEffect">
                                  <p:stCondLst>
                                    <p:cond delay="0"/>
                                  </p:stCondLst>
                                  <p:childTnLst>
                                    <p:animEffect transition="out" filter="blinds(horizontal)">
                                      <p:cBhvr additive="base">
                                        <p:cTn id="6" dur="500" fill="hold"/>
                                        <p:tgtEl>
                                          <p:spTgt spid="40963"/>
                                        </p:tgtEl>
                                      </p:cBhvr>
                                    </p:animEffect>
                                    <p:set>
                                      <p:cBhvr additive="base">
                                        <p:cTn id="7" dur="1" fill="hold">
                                          <p:stCondLst>
                                            <p:cond delay="499"/>
                                          </p:stCondLst>
                                        </p:cTn>
                                        <p:tgtEl>
                                          <p:spTgt spid="40963"/>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xit" presetSubtype="10" fill="hold" grpId="1" nodeType="clickEffect">
                                  <p:stCondLst>
                                    <p:cond delay="0"/>
                                  </p:stCondLst>
                                  <p:childTnLst>
                                    <p:animEffect transition="out" filter="blinds(horizontal)">
                                      <p:cBhvr additive="base">
                                        <p:cTn id="12" dur="500" fill="hold"/>
                                        <p:tgtEl>
                                          <p:spTgt spid="40964"/>
                                        </p:tgtEl>
                                      </p:cBhvr>
                                    </p:animEffect>
                                    <p:set>
                                      <p:cBhvr additive="base">
                                        <p:cTn id="13" dur="1" fill="hold">
                                          <p:stCondLst>
                                            <p:cond delay="499"/>
                                          </p:stCondLst>
                                        </p:cTn>
                                        <p:tgtEl>
                                          <p:spTgt spid="40964"/>
                                        </p:tgtEl>
                                        <p:attrNameLst>
                                          <p:attrName>style.visibility</p:attrName>
                                        </p:attrNameLst>
                                      </p:cBhvr>
                                      <p:to>
                                        <p:strVal val="hidden"/>
                                      </p:to>
                                    </p:se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xit" presetSubtype="10" fill="hold" grpId="2" nodeType="clickEffect">
                                  <p:stCondLst>
                                    <p:cond delay="0"/>
                                  </p:stCondLst>
                                  <p:childTnLst>
                                    <p:animEffect transition="out" filter="blinds(horizontal)">
                                      <p:cBhvr additive="base">
                                        <p:cTn id="18" dur="500" fill="hold"/>
                                        <p:tgtEl>
                                          <p:spTgt spid="40965"/>
                                        </p:tgtEl>
                                      </p:cBhvr>
                                    </p:animEffect>
                                    <p:set>
                                      <p:cBhvr additive="base">
                                        <p:cTn id="19" dur="1" fill="hold">
                                          <p:stCondLst>
                                            <p:cond delay="499"/>
                                          </p:stCondLst>
                                        </p:cTn>
                                        <p:tgtEl>
                                          <p:spTgt spid="40965"/>
                                        </p:tgtEl>
                                        <p:attrNameLst>
                                          <p:attrName>style.visibility</p:attrName>
                                        </p:attrNameLst>
                                      </p:cBhvr>
                                      <p:to>
                                        <p:strVal val="hidden"/>
                                      </p:to>
                                    </p:se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xit" presetSubtype="10" fill="hold" grpId="3" nodeType="clickEffect">
                                  <p:stCondLst>
                                    <p:cond delay="0"/>
                                  </p:stCondLst>
                                  <p:childTnLst>
                                    <p:animEffect transition="out" filter="blinds(horizontal)">
                                      <p:cBhvr additive="base">
                                        <p:cTn id="24" dur="500" fill="hold"/>
                                        <p:tgtEl>
                                          <p:spTgt spid="40966"/>
                                        </p:tgtEl>
                                      </p:cBhvr>
                                    </p:animEffect>
                                    <p:set>
                                      <p:cBhvr additive="base">
                                        <p:cTn id="25" dur="1" fill="hold">
                                          <p:stCondLst>
                                            <p:cond delay="499"/>
                                          </p:stCondLst>
                                        </p:cTn>
                                        <p:tgtEl>
                                          <p:spTgt spid="40966"/>
                                        </p:tgtEl>
                                        <p:attrNameLst>
                                          <p:attrName>style.visibility</p:attrName>
                                        </p:attrNameLst>
                                      </p:cBhvr>
                                      <p:to>
                                        <p:strVal val="hidden"/>
                                      </p:to>
                                    </p:se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xit" presetSubtype="10" fill="hold" grpId="4" nodeType="clickEffect">
                                  <p:stCondLst>
                                    <p:cond delay="0"/>
                                  </p:stCondLst>
                                  <p:childTnLst>
                                    <p:animEffect transition="out" filter="blinds(horizontal)">
                                      <p:cBhvr additive="base">
                                        <p:cTn id="30" dur="500" fill="hold"/>
                                        <p:tgtEl>
                                          <p:spTgt spid="40967"/>
                                        </p:tgtEl>
                                      </p:cBhvr>
                                    </p:animEffect>
                                    <p:set>
                                      <p:cBhvr additive="base">
                                        <p:cTn id="31" dur="1" fill="hold">
                                          <p:stCondLst>
                                            <p:cond delay="499"/>
                                          </p:stCondLst>
                                        </p:cTn>
                                        <p:tgtEl>
                                          <p:spTgt spid="4096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animBg="1"/>
      <p:bldP spid="40964" grpId="1" animBg="1"/>
      <p:bldP spid="40965" grpId="2" animBg="1"/>
      <p:bldP spid="40966" grpId="3" animBg="1"/>
      <p:bldP spid="40967" grpId="4"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文本占位符 972801"/>
          <p:cNvSpPr>
            <a:spLocks noGrp="1"/>
          </p:cNvSpPr>
          <p:nvPr>
            <p:ph type="body" idx="4294967295"/>
          </p:nvPr>
        </p:nvSpPr>
        <p:spPr>
          <a:xfrm>
            <a:off x="334962" y="1019175"/>
            <a:ext cx="11520488" cy="4281488"/>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r>
              <a:rPr lang="en-US" altLang="zh-CN">
                <a:ea typeface="黑体" pitchFamily="49" charset="-122"/>
              </a:rPr>
              <a:t>6</a:t>
            </a:r>
            <a:r>
              <a:rPr lang="zh-CN" altLang="en-US">
                <a:ea typeface="宋体" pitchFamily="2" charset="-122"/>
              </a:rPr>
              <a:t>．</a:t>
            </a:r>
            <a:r>
              <a:rPr lang="zh-CN" altLang="en-US">
                <a:ea typeface="黑体" pitchFamily="49" charset="-122"/>
              </a:rPr>
              <a:t>特殊句式</a:t>
            </a:r>
            <a:endParaRPr lang="zh-CN" altLang="en-US">
              <a:ea typeface="宋体" pitchFamily="2" charset="-122"/>
            </a:endParaRPr>
          </a:p>
          <a:p>
            <a:pPr lvl="0" eaLnBrk="1"/>
            <a:r>
              <a:rPr lang="en-US" altLang="zh-CN">
                <a:ea typeface="宋体" pitchFamily="2" charset="-122"/>
              </a:rPr>
              <a:t>(1)</a:t>
            </a:r>
            <a:r>
              <a:rPr lang="zh-CN" altLang="en-US">
                <a:ea typeface="宋体" pitchFamily="2" charset="-122"/>
              </a:rPr>
              <a:t>被动句</a:t>
            </a:r>
          </a:p>
          <a:p>
            <a:pPr lvl="0" eaLnBrk="1"/>
            <a:r>
              <a:rPr lang="zh-CN" altLang="en-US">
                <a:ea typeface="宋体" pitchFamily="2" charset="-122"/>
              </a:rPr>
              <a:t>妆成每被秋娘妒</a:t>
            </a:r>
            <a:r>
              <a:rPr lang="en-US" altLang="zh-CN">
                <a:ea typeface="宋体" pitchFamily="2" charset="-122"/>
              </a:rPr>
              <a:t>(</a:t>
            </a:r>
            <a:r>
              <a:rPr lang="zh-CN" altLang="en-US">
                <a:solidFill>
                  <a:srgbClr val="FF0000"/>
                </a:solidFill>
                <a:ea typeface="宋体" pitchFamily="2" charset="-122"/>
              </a:rPr>
              <a:t>　</a:t>
            </a:r>
            <a:r>
              <a:rPr lang="zh-CN" altLang="en-US">
                <a:solidFill>
                  <a:srgbClr val="FF0000"/>
                </a:solidFill>
                <a:latin typeface="宋体" pitchFamily="2" charset="-122"/>
                <a:ea typeface="宋体" pitchFamily="2" charset="-122"/>
              </a:rPr>
              <a:t>“</a:t>
            </a:r>
            <a:r>
              <a:rPr lang="zh-CN" altLang="en-US">
                <a:solidFill>
                  <a:srgbClr val="FF0000"/>
                </a:solidFill>
                <a:ea typeface="宋体" pitchFamily="2" charset="-122"/>
              </a:rPr>
              <a:t>被</a:t>
            </a:r>
            <a:r>
              <a:rPr lang="zh-CN" altLang="en-US">
                <a:solidFill>
                  <a:srgbClr val="FF0000"/>
                </a:solidFill>
                <a:latin typeface="宋体" pitchFamily="2" charset="-122"/>
                <a:ea typeface="宋体" pitchFamily="2" charset="-122"/>
              </a:rPr>
              <a:t>”</a:t>
            </a:r>
            <a:r>
              <a:rPr lang="zh-CN" altLang="en-US">
                <a:solidFill>
                  <a:srgbClr val="FF0000"/>
                </a:solidFill>
                <a:ea typeface="宋体" pitchFamily="2" charset="-122"/>
              </a:rPr>
              <a:t>表被动　</a:t>
            </a:r>
            <a:r>
              <a:rPr lang="en-US" altLang="zh-CN">
                <a:ea typeface="宋体" pitchFamily="2" charset="-122"/>
              </a:rPr>
              <a:t>)</a:t>
            </a:r>
          </a:p>
          <a:p>
            <a:pPr lvl="0" eaLnBrk="1"/>
            <a:r>
              <a:rPr lang="en-US" altLang="zh-CN">
                <a:ea typeface="宋体" pitchFamily="2" charset="-122"/>
              </a:rPr>
              <a:t>(2)</a:t>
            </a:r>
            <a:r>
              <a:rPr lang="zh-CN" altLang="en-US">
                <a:ea typeface="宋体" pitchFamily="2" charset="-122"/>
              </a:rPr>
              <a:t>省略句</a:t>
            </a:r>
          </a:p>
          <a:p>
            <a:pPr lvl="0" eaLnBrk="1"/>
            <a:r>
              <a:rPr lang="en-US" altLang="zh-CN">
                <a:ea typeface="宋体" pitchFamily="2" charset="-122"/>
              </a:rPr>
              <a:t>①</a:t>
            </a:r>
            <a:r>
              <a:rPr lang="zh-CN" altLang="en-US">
                <a:ea typeface="宋体" pitchFamily="2" charset="-122"/>
              </a:rPr>
              <a:t>问其人，本长安倡女。</a:t>
            </a:r>
            <a:r>
              <a:rPr lang="en-US" altLang="zh-CN">
                <a:ea typeface="宋体" pitchFamily="2" charset="-122"/>
              </a:rPr>
              <a:t>(</a:t>
            </a:r>
            <a:r>
              <a:rPr lang="zh-CN" altLang="en-US">
                <a:solidFill>
                  <a:srgbClr val="FF0000"/>
                </a:solidFill>
                <a:ea typeface="宋体" pitchFamily="2" charset="-122"/>
              </a:rPr>
              <a:t>　</a:t>
            </a:r>
            <a:r>
              <a:rPr lang="zh-CN" altLang="en-US">
                <a:solidFill>
                  <a:srgbClr val="FF0000"/>
                </a:solidFill>
                <a:latin typeface="宋体" pitchFamily="2" charset="-122"/>
                <a:ea typeface="宋体" pitchFamily="2" charset="-122"/>
              </a:rPr>
              <a:t>“</a:t>
            </a:r>
            <a:r>
              <a:rPr lang="zh-CN" altLang="en-US">
                <a:solidFill>
                  <a:srgbClr val="FF0000"/>
                </a:solidFill>
                <a:ea typeface="宋体" pitchFamily="2" charset="-122"/>
              </a:rPr>
              <a:t>本</a:t>
            </a:r>
            <a:r>
              <a:rPr lang="zh-CN" altLang="en-US">
                <a:solidFill>
                  <a:srgbClr val="FF0000"/>
                </a:solidFill>
                <a:latin typeface="宋体" pitchFamily="2" charset="-122"/>
                <a:ea typeface="宋体" pitchFamily="2" charset="-122"/>
              </a:rPr>
              <a:t>”</a:t>
            </a:r>
            <a:r>
              <a:rPr lang="zh-CN" altLang="en-US">
                <a:solidFill>
                  <a:srgbClr val="FF0000"/>
                </a:solidFill>
                <a:ea typeface="宋体" pitchFamily="2" charset="-122"/>
              </a:rPr>
              <a:t>后省略动词谓语</a:t>
            </a:r>
            <a:r>
              <a:rPr lang="zh-CN" altLang="en-US">
                <a:solidFill>
                  <a:srgbClr val="FF0000"/>
                </a:solidFill>
                <a:latin typeface="宋体" pitchFamily="2" charset="-122"/>
                <a:ea typeface="宋体" pitchFamily="2" charset="-122"/>
              </a:rPr>
              <a:t>“</a:t>
            </a:r>
            <a:r>
              <a:rPr lang="zh-CN" altLang="en-US">
                <a:solidFill>
                  <a:srgbClr val="FF0000"/>
                </a:solidFill>
                <a:ea typeface="宋体" pitchFamily="2" charset="-122"/>
              </a:rPr>
              <a:t>是</a:t>
            </a:r>
            <a:r>
              <a:rPr lang="zh-CN" altLang="en-US">
                <a:solidFill>
                  <a:srgbClr val="FF0000"/>
                </a:solidFill>
                <a:latin typeface="宋体" pitchFamily="2" charset="-122"/>
                <a:ea typeface="宋体" pitchFamily="2" charset="-122"/>
              </a:rPr>
              <a:t>”</a:t>
            </a:r>
            <a:r>
              <a:rPr lang="zh-CN" altLang="en-US">
                <a:solidFill>
                  <a:srgbClr val="FF0000"/>
                </a:solidFill>
                <a:ea typeface="宋体" pitchFamily="2" charset="-122"/>
              </a:rPr>
              <a:t>。　</a:t>
            </a:r>
            <a:r>
              <a:rPr lang="en-US" altLang="zh-CN">
                <a:ea typeface="宋体" pitchFamily="2" charset="-122"/>
              </a:rPr>
              <a:t>)</a:t>
            </a:r>
          </a:p>
          <a:p>
            <a:pPr lvl="0" eaLnBrk="1"/>
            <a:r>
              <a:rPr lang="en-US" altLang="zh-CN">
                <a:ea typeface="宋体" pitchFamily="2" charset="-122"/>
              </a:rPr>
              <a:t>②</a:t>
            </a:r>
            <a:r>
              <a:rPr lang="zh-CN" altLang="en-US">
                <a:ea typeface="宋体" pitchFamily="2" charset="-122"/>
              </a:rPr>
              <a:t>使快弹数曲。</a:t>
            </a:r>
            <a:r>
              <a:rPr lang="en-US" altLang="zh-CN">
                <a:ea typeface="宋体" pitchFamily="2" charset="-122"/>
              </a:rPr>
              <a:t>(</a:t>
            </a:r>
            <a:r>
              <a:rPr lang="zh-CN" altLang="en-US">
                <a:solidFill>
                  <a:srgbClr val="FF0000"/>
                </a:solidFill>
                <a:ea typeface="宋体" pitchFamily="2" charset="-122"/>
              </a:rPr>
              <a:t>　</a:t>
            </a:r>
            <a:r>
              <a:rPr lang="zh-CN" altLang="en-US">
                <a:solidFill>
                  <a:srgbClr val="FF0000"/>
                </a:solidFill>
                <a:latin typeface="宋体" pitchFamily="2" charset="-122"/>
                <a:ea typeface="宋体" pitchFamily="2" charset="-122"/>
              </a:rPr>
              <a:t>“</a:t>
            </a:r>
            <a:r>
              <a:rPr lang="zh-CN" altLang="en-US">
                <a:solidFill>
                  <a:srgbClr val="FF0000"/>
                </a:solidFill>
                <a:ea typeface="宋体" pitchFamily="2" charset="-122"/>
              </a:rPr>
              <a:t>使</a:t>
            </a:r>
            <a:r>
              <a:rPr lang="zh-CN" altLang="en-US">
                <a:solidFill>
                  <a:srgbClr val="FF0000"/>
                </a:solidFill>
                <a:latin typeface="宋体" pitchFamily="2" charset="-122"/>
                <a:ea typeface="宋体" pitchFamily="2" charset="-122"/>
              </a:rPr>
              <a:t>”</a:t>
            </a:r>
            <a:r>
              <a:rPr lang="zh-CN" altLang="en-US">
                <a:solidFill>
                  <a:srgbClr val="FF0000"/>
                </a:solidFill>
                <a:ea typeface="宋体" pitchFamily="2" charset="-122"/>
              </a:rPr>
              <a:t>后省略宾语</a:t>
            </a:r>
            <a:r>
              <a:rPr lang="zh-CN" altLang="en-US">
                <a:solidFill>
                  <a:srgbClr val="FF0000"/>
                </a:solidFill>
                <a:latin typeface="宋体" pitchFamily="2" charset="-122"/>
                <a:ea typeface="宋体" pitchFamily="2" charset="-122"/>
              </a:rPr>
              <a:t>“</a:t>
            </a:r>
            <a:r>
              <a:rPr lang="zh-CN" altLang="en-US">
                <a:solidFill>
                  <a:srgbClr val="FF0000"/>
                </a:solidFill>
                <a:ea typeface="宋体" pitchFamily="2" charset="-122"/>
              </a:rPr>
              <a:t>之</a:t>
            </a:r>
            <a:r>
              <a:rPr lang="zh-CN" altLang="en-US">
                <a:solidFill>
                  <a:srgbClr val="FF0000"/>
                </a:solidFill>
                <a:latin typeface="宋体" pitchFamily="2" charset="-122"/>
                <a:ea typeface="宋体" pitchFamily="2" charset="-122"/>
              </a:rPr>
              <a:t>”</a:t>
            </a:r>
            <a:r>
              <a:rPr lang="zh-CN" altLang="en-US">
                <a:solidFill>
                  <a:srgbClr val="FF0000"/>
                </a:solidFill>
                <a:ea typeface="宋体" pitchFamily="2" charset="-122"/>
              </a:rPr>
              <a:t>，指</a:t>
            </a:r>
            <a:r>
              <a:rPr lang="zh-CN" altLang="en-US">
                <a:solidFill>
                  <a:srgbClr val="FF0000"/>
                </a:solidFill>
                <a:latin typeface="宋体" pitchFamily="2" charset="-122"/>
                <a:ea typeface="宋体" pitchFamily="2" charset="-122"/>
              </a:rPr>
              <a:t>“</a:t>
            </a:r>
            <a:r>
              <a:rPr lang="zh-CN" altLang="en-US">
                <a:solidFill>
                  <a:srgbClr val="FF0000"/>
                </a:solidFill>
                <a:ea typeface="宋体" pitchFamily="2" charset="-122"/>
              </a:rPr>
              <a:t>琵琶女</a:t>
            </a:r>
            <a:r>
              <a:rPr lang="zh-CN" altLang="en-US">
                <a:solidFill>
                  <a:srgbClr val="FF0000"/>
                </a:solidFill>
                <a:latin typeface="宋体" pitchFamily="2" charset="-122"/>
                <a:ea typeface="宋体" pitchFamily="2" charset="-122"/>
              </a:rPr>
              <a:t>”</a:t>
            </a:r>
            <a:r>
              <a:rPr lang="zh-CN" altLang="en-US">
                <a:solidFill>
                  <a:srgbClr val="FF0000"/>
                </a:solidFill>
                <a:ea typeface="宋体" pitchFamily="2" charset="-122"/>
              </a:rPr>
              <a:t>。　</a:t>
            </a:r>
            <a:r>
              <a:rPr lang="en-US" altLang="zh-CN">
                <a:ea typeface="宋体" pitchFamily="2" charset="-122"/>
              </a:rPr>
              <a:t>)</a:t>
            </a:r>
          </a:p>
          <a:p>
            <a:pPr lvl="0" eaLnBrk="1"/>
            <a:r>
              <a:rPr lang="en-US" altLang="zh-CN">
                <a:ea typeface="宋体" pitchFamily="2" charset="-122"/>
              </a:rPr>
              <a:t>③</a:t>
            </a:r>
            <a:r>
              <a:rPr lang="zh-CN" altLang="en-US">
                <a:ea typeface="宋体" pitchFamily="2" charset="-122"/>
              </a:rPr>
              <a:t>感斯人言。</a:t>
            </a:r>
            <a:r>
              <a:rPr lang="en-US" altLang="zh-CN">
                <a:ea typeface="宋体" pitchFamily="2" charset="-122"/>
              </a:rPr>
              <a:t>(</a:t>
            </a:r>
            <a:r>
              <a:rPr lang="zh-CN" altLang="en-US">
                <a:solidFill>
                  <a:srgbClr val="FF0000"/>
                </a:solidFill>
                <a:ea typeface="宋体" pitchFamily="2" charset="-122"/>
              </a:rPr>
              <a:t>　省略句，</a:t>
            </a:r>
            <a:r>
              <a:rPr lang="zh-CN" altLang="en-US">
                <a:solidFill>
                  <a:srgbClr val="FF0000"/>
                </a:solidFill>
                <a:latin typeface="宋体" pitchFamily="2" charset="-122"/>
                <a:ea typeface="宋体" pitchFamily="2" charset="-122"/>
              </a:rPr>
              <a:t>“</a:t>
            </a:r>
            <a:r>
              <a:rPr lang="zh-CN" altLang="en-US">
                <a:solidFill>
                  <a:srgbClr val="FF0000"/>
                </a:solidFill>
                <a:ea typeface="宋体" pitchFamily="2" charset="-122"/>
              </a:rPr>
              <a:t>感</a:t>
            </a:r>
            <a:r>
              <a:rPr lang="zh-CN" altLang="en-US">
                <a:solidFill>
                  <a:srgbClr val="FF0000"/>
                </a:solidFill>
                <a:latin typeface="宋体" pitchFamily="2" charset="-122"/>
                <a:ea typeface="宋体" pitchFamily="2" charset="-122"/>
              </a:rPr>
              <a:t>”</a:t>
            </a:r>
            <a:r>
              <a:rPr lang="zh-CN" altLang="en-US">
                <a:solidFill>
                  <a:srgbClr val="FF0000"/>
                </a:solidFill>
                <a:ea typeface="宋体" pitchFamily="2" charset="-122"/>
              </a:rPr>
              <a:t>后省略介词</a:t>
            </a:r>
            <a:r>
              <a:rPr lang="zh-CN" altLang="en-US">
                <a:solidFill>
                  <a:srgbClr val="FF0000"/>
                </a:solidFill>
                <a:latin typeface="宋体" pitchFamily="2" charset="-122"/>
                <a:ea typeface="宋体" pitchFamily="2" charset="-122"/>
              </a:rPr>
              <a:t>“</a:t>
            </a:r>
            <a:r>
              <a:rPr lang="zh-CN" altLang="en-US">
                <a:solidFill>
                  <a:srgbClr val="FF0000"/>
                </a:solidFill>
                <a:ea typeface="宋体" pitchFamily="2" charset="-122"/>
              </a:rPr>
              <a:t>于</a:t>
            </a:r>
            <a:r>
              <a:rPr lang="zh-CN" altLang="en-US">
                <a:solidFill>
                  <a:srgbClr val="FF0000"/>
                </a:solidFill>
                <a:latin typeface="宋体" pitchFamily="2" charset="-122"/>
                <a:ea typeface="宋体" pitchFamily="2" charset="-122"/>
              </a:rPr>
              <a:t>”</a:t>
            </a:r>
            <a:r>
              <a:rPr lang="zh-CN" altLang="en-US">
                <a:solidFill>
                  <a:srgbClr val="FF0000"/>
                </a:solidFill>
                <a:ea typeface="宋体" pitchFamily="2" charset="-122"/>
              </a:rPr>
              <a:t>　</a:t>
            </a:r>
            <a:r>
              <a:rPr lang="en-US" altLang="zh-CN">
                <a:ea typeface="宋体" pitchFamily="2" charset="-122"/>
              </a:rPr>
              <a:t>)</a:t>
            </a:r>
          </a:p>
        </p:txBody>
      </p:sp>
      <p:sp>
        <p:nvSpPr>
          <p:cNvPr id="41987" name="矩形 972802"/>
          <p:cNvSpPr/>
          <p:nvPr/>
        </p:nvSpPr>
        <p:spPr>
          <a:xfrm>
            <a:off x="4011612" y="2349500"/>
            <a:ext cx="241617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41988" name="矩形 972803"/>
          <p:cNvSpPr/>
          <p:nvPr/>
        </p:nvSpPr>
        <p:spPr>
          <a:xfrm>
            <a:off x="5430838" y="3500438"/>
            <a:ext cx="5273675"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41989" name="矩形 972804"/>
          <p:cNvSpPr/>
          <p:nvPr/>
        </p:nvSpPr>
        <p:spPr>
          <a:xfrm>
            <a:off x="4003675" y="4149725"/>
            <a:ext cx="7059612"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41990" name="矩形 972805"/>
          <p:cNvSpPr/>
          <p:nvPr/>
        </p:nvSpPr>
        <p:spPr>
          <a:xfrm>
            <a:off x="3630612" y="4724400"/>
            <a:ext cx="5630862"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xit" presetSubtype="10" fill="hold" grpId="0" nodeType="clickEffect">
                                  <p:stCondLst>
                                    <p:cond delay="0"/>
                                  </p:stCondLst>
                                  <p:childTnLst>
                                    <p:animEffect transition="out" filter="blinds(horizontal)">
                                      <p:cBhvr additive="base">
                                        <p:cTn id="6" dur="500" fill="hold"/>
                                        <p:tgtEl>
                                          <p:spTgt spid="41987"/>
                                        </p:tgtEl>
                                      </p:cBhvr>
                                    </p:animEffect>
                                    <p:set>
                                      <p:cBhvr additive="base">
                                        <p:cTn id="7" dur="1" fill="hold">
                                          <p:stCondLst>
                                            <p:cond delay="499"/>
                                          </p:stCondLst>
                                        </p:cTn>
                                        <p:tgtEl>
                                          <p:spTgt spid="41987"/>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xit" presetSubtype="10" fill="hold" grpId="1" nodeType="clickEffect">
                                  <p:stCondLst>
                                    <p:cond delay="0"/>
                                  </p:stCondLst>
                                  <p:childTnLst>
                                    <p:animEffect transition="out" filter="blinds(horizontal)">
                                      <p:cBhvr additive="base">
                                        <p:cTn id="12" dur="500" fill="hold"/>
                                        <p:tgtEl>
                                          <p:spTgt spid="41988"/>
                                        </p:tgtEl>
                                      </p:cBhvr>
                                    </p:animEffect>
                                    <p:set>
                                      <p:cBhvr additive="base">
                                        <p:cTn id="13" dur="1" fill="hold">
                                          <p:stCondLst>
                                            <p:cond delay="499"/>
                                          </p:stCondLst>
                                        </p:cTn>
                                        <p:tgtEl>
                                          <p:spTgt spid="41988"/>
                                        </p:tgtEl>
                                        <p:attrNameLst>
                                          <p:attrName>style.visibility</p:attrName>
                                        </p:attrNameLst>
                                      </p:cBhvr>
                                      <p:to>
                                        <p:strVal val="hidden"/>
                                      </p:to>
                                    </p:se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xit" presetSubtype="10" fill="hold" grpId="2" nodeType="clickEffect">
                                  <p:stCondLst>
                                    <p:cond delay="0"/>
                                  </p:stCondLst>
                                  <p:childTnLst>
                                    <p:animEffect transition="out" filter="blinds(horizontal)">
                                      <p:cBhvr additive="base">
                                        <p:cTn id="18" dur="500" fill="hold"/>
                                        <p:tgtEl>
                                          <p:spTgt spid="41989"/>
                                        </p:tgtEl>
                                      </p:cBhvr>
                                    </p:animEffect>
                                    <p:set>
                                      <p:cBhvr additive="base">
                                        <p:cTn id="19" dur="1" fill="hold">
                                          <p:stCondLst>
                                            <p:cond delay="499"/>
                                          </p:stCondLst>
                                        </p:cTn>
                                        <p:tgtEl>
                                          <p:spTgt spid="41989"/>
                                        </p:tgtEl>
                                        <p:attrNameLst>
                                          <p:attrName>style.visibility</p:attrName>
                                        </p:attrNameLst>
                                      </p:cBhvr>
                                      <p:to>
                                        <p:strVal val="hidden"/>
                                      </p:to>
                                    </p:se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xit" presetSubtype="10" fill="hold" grpId="3" nodeType="clickEffect">
                                  <p:stCondLst>
                                    <p:cond delay="0"/>
                                  </p:stCondLst>
                                  <p:childTnLst>
                                    <p:animEffect transition="out" filter="blinds(horizontal)">
                                      <p:cBhvr additive="base">
                                        <p:cTn id="24" dur="500" fill="hold"/>
                                        <p:tgtEl>
                                          <p:spTgt spid="41990"/>
                                        </p:tgtEl>
                                      </p:cBhvr>
                                    </p:animEffect>
                                    <p:set>
                                      <p:cBhvr additive="base">
                                        <p:cTn id="25" dur="1" fill="hold">
                                          <p:stCondLst>
                                            <p:cond delay="499"/>
                                          </p:stCondLst>
                                        </p:cTn>
                                        <p:tgtEl>
                                          <p:spTgt spid="4199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animBg="1"/>
      <p:bldP spid="41988" grpId="1" animBg="1"/>
      <p:bldP spid="41989" grpId="2" animBg="1"/>
      <p:bldP spid="41990" grpId="3"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文本占位符 927745"/>
          <p:cNvSpPr>
            <a:spLocks noGrp="1"/>
          </p:cNvSpPr>
          <p:nvPr>
            <p:ph type="body" idx="4294967295"/>
          </p:nvPr>
        </p:nvSpPr>
        <p:spPr>
          <a:xfrm>
            <a:off x="334962" y="1773238"/>
            <a:ext cx="11520488" cy="2486025"/>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r>
              <a:rPr lang="en-US" altLang="zh-CN">
                <a:ea typeface="宋体" pitchFamily="2" charset="-122"/>
              </a:rPr>
              <a:t>(3)</a:t>
            </a:r>
            <a:r>
              <a:rPr lang="zh-CN" altLang="en-US">
                <a:ea typeface="宋体" pitchFamily="2" charset="-122"/>
              </a:rPr>
              <a:t>状语后置</a:t>
            </a:r>
          </a:p>
          <a:p>
            <a:pPr lvl="0" eaLnBrk="1"/>
            <a:r>
              <a:rPr lang="en-US" altLang="zh-CN">
                <a:ea typeface="宋体" pitchFamily="2" charset="-122"/>
              </a:rPr>
              <a:t>①</a:t>
            </a:r>
            <a:r>
              <a:rPr lang="zh-CN" altLang="en-US">
                <a:ea typeface="宋体" pitchFamily="2" charset="-122"/>
              </a:rPr>
              <a:t>尝学琵琶于穆、曹二善才。</a:t>
            </a:r>
          </a:p>
          <a:p>
            <a:pPr lvl="0" eaLnBrk="1"/>
            <a:r>
              <a:rPr lang="en-US" altLang="zh-CN">
                <a:ea typeface="宋体" pitchFamily="2" charset="-122"/>
              </a:rPr>
              <a:t>(</a:t>
            </a:r>
            <a:r>
              <a:rPr lang="zh-CN" altLang="en-US">
                <a:solidFill>
                  <a:srgbClr val="FF0000"/>
                </a:solidFill>
                <a:ea typeface="宋体" pitchFamily="2" charset="-122"/>
              </a:rPr>
              <a:t>　介词结构</a:t>
            </a:r>
            <a:r>
              <a:rPr lang="zh-CN" altLang="en-US">
                <a:solidFill>
                  <a:srgbClr val="FF0000"/>
                </a:solidFill>
                <a:latin typeface="宋体" pitchFamily="2" charset="-122"/>
                <a:ea typeface="宋体" pitchFamily="2" charset="-122"/>
              </a:rPr>
              <a:t>“</a:t>
            </a:r>
            <a:r>
              <a:rPr lang="zh-CN" altLang="en-US">
                <a:solidFill>
                  <a:srgbClr val="FF0000"/>
                </a:solidFill>
                <a:ea typeface="宋体" pitchFamily="2" charset="-122"/>
              </a:rPr>
              <a:t>于穆、曹二善才</a:t>
            </a:r>
            <a:r>
              <a:rPr lang="zh-CN" altLang="en-US">
                <a:solidFill>
                  <a:srgbClr val="FF0000"/>
                </a:solidFill>
                <a:latin typeface="宋体" pitchFamily="2" charset="-122"/>
                <a:ea typeface="宋体" pitchFamily="2" charset="-122"/>
              </a:rPr>
              <a:t>”</a:t>
            </a:r>
            <a:r>
              <a:rPr lang="zh-CN" altLang="en-US">
                <a:solidFill>
                  <a:srgbClr val="FF0000"/>
                </a:solidFill>
                <a:ea typeface="宋体" pitchFamily="2" charset="-122"/>
              </a:rPr>
              <a:t>放在动词</a:t>
            </a:r>
            <a:r>
              <a:rPr lang="zh-CN" altLang="en-US">
                <a:solidFill>
                  <a:srgbClr val="FF0000"/>
                </a:solidFill>
                <a:latin typeface="宋体" pitchFamily="2" charset="-122"/>
                <a:ea typeface="宋体" pitchFamily="2" charset="-122"/>
              </a:rPr>
              <a:t>“</a:t>
            </a:r>
            <a:r>
              <a:rPr lang="zh-CN" altLang="en-US">
                <a:solidFill>
                  <a:srgbClr val="FF0000"/>
                </a:solidFill>
                <a:ea typeface="宋体" pitchFamily="2" charset="-122"/>
              </a:rPr>
              <a:t>学</a:t>
            </a:r>
            <a:r>
              <a:rPr lang="zh-CN" altLang="en-US">
                <a:solidFill>
                  <a:srgbClr val="FF0000"/>
                </a:solidFill>
                <a:latin typeface="宋体" pitchFamily="2" charset="-122"/>
                <a:ea typeface="宋体" pitchFamily="2" charset="-122"/>
              </a:rPr>
              <a:t>”</a:t>
            </a:r>
            <a:r>
              <a:rPr lang="zh-CN" altLang="en-US">
                <a:solidFill>
                  <a:srgbClr val="FF0000"/>
                </a:solidFill>
                <a:ea typeface="宋体" pitchFamily="2" charset="-122"/>
              </a:rPr>
              <a:t>后作补语　</a:t>
            </a:r>
            <a:r>
              <a:rPr lang="en-US" altLang="zh-CN">
                <a:ea typeface="宋体" pitchFamily="2" charset="-122"/>
              </a:rPr>
              <a:t>)</a:t>
            </a:r>
          </a:p>
          <a:p>
            <a:pPr lvl="0" eaLnBrk="1"/>
            <a:r>
              <a:rPr lang="en-US" altLang="zh-CN">
                <a:ea typeface="宋体" pitchFamily="2" charset="-122"/>
              </a:rPr>
              <a:t>②</a:t>
            </a:r>
            <a:r>
              <a:rPr lang="zh-CN" altLang="en-US">
                <a:ea typeface="宋体" pitchFamily="2" charset="-122"/>
              </a:rPr>
              <a:t>转徙于江湖间。</a:t>
            </a:r>
            <a:r>
              <a:rPr lang="en-US" altLang="zh-CN">
                <a:ea typeface="宋体" pitchFamily="2" charset="-122"/>
              </a:rPr>
              <a:t>(</a:t>
            </a:r>
            <a:r>
              <a:rPr lang="zh-CN" altLang="en-US">
                <a:solidFill>
                  <a:srgbClr val="FF0000"/>
                </a:solidFill>
                <a:ea typeface="宋体" pitchFamily="2" charset="-122"/>
              </a:rPr>
              <a:t>　</a:t>
            </a:r>
            <a:r>
              <a:rPr lang="zh-CN" altLang="en-US">
                <a:solidFill>
                  <a:srgbClr val="FF0000"/>
                </a:solidFill>
                <a:latin typeface="宋体" pitchFamily="2" charset="-122"/>
                <a:ea typeface="宋体" pitchFamily="2" charset="-122"/>
              </a:rPr>
              <a:t>“</a:t>
            </a:r>
            <a:r>
              <a:rPr lang="zh-CN" altLang="en-US">
                <a:solidFill>
                  <a:srgbClr val="FF0000"/>
                </a:solidFill>
                <a:ea typeface="宋体" pitchFamily="2" charset="-122"/>
              </a:rPr>
              <a:t>于江湖间</a:t>
            </a:r>
            <a:r>
              <a:rPr lang="zh-CN" altLang="en-US">
                <a:solidFill>
                  <a:srgbClr val="FF0000"/>
                </a:solidFill>
                <a:latin typeface="宋体" pitchFamily="2" charset="-122"/>
                <a:ea typeface="宋体" pitchFamily="2" charset="-122"/>
              </a:rPr>
              <a:t>”</a:t>
            </a:r>
            <a:r>
              <a:rPr lang="zh-CN" altLang="en-US">
                <a:solidFill>
                  <a:srgbClr val="FF0000"/>
                </a:solidFill>
                <a:ea typeface="宋体" pitchFamily="2" charset="-122"/>
              </a:rPr>
              <a:t>作动词</a:t>
            </a:r>
            <a:r>
              <a:rPr lang="zh-CN" altLang="en-US">
                <a:solidFill>
                  <a:srgbClr val="FF0000"/>
                </a:solidFill>
                <a:latin typeface="宋体" pitchFamily="2" charset="-122"/>
                <a:ea typeface="宋体" pitchFamily="2" charset="-122"/>
              </a:rPr>
              <a:t>“</a:t>
            </a:r>
            <a:r>
              <a:rPr lang="zh-CN" altLang="en-US">
                <a:solidFill>
                  <a:srgbClr val="FF0000"/>
                </a:solidFill>
                <a:ea typeface="宋体" pitchFamily="2" charset="-122"/>
              </a:rPr>
              <a:t>转徙</a:t>
            </a:r>
            <a:r>
              <a:rPr lang="zh-CN" altLang="en-US">
                <a:solidFill>
                  <a:srgbClr val="FF0000"/>
                </a:solidFill>
                <a:latin typeface="宋体" pitchFamily="2" charset="-122"/>
                <a:ea typeface="宋体" pitchFamily="2" charset="-122"/>
              </a:rPr>
              <a:t>”</a:t>
            </a:r>
            <a:r>
              <a:rPr lang="zh-CN" altLang="en-US">
                <a:solidFill>
                  <a:srgbClr val="FF0000"/>
                </a:solidFill>
                <a:ea typeface="宋体" pitchFamily="2" charset="-122"/>
              </a:rPr>
              <a:t>的补语　</a:t>
            </a:r>
            <a:r>
              <a:rPr lang="en-US" altLang="zh-CN">
                <a:ea typeface="宋体" pitchFamily="2" charset="-122"/>
              </a:rPr>
              <a:t>)</a:t>
            </a:r>
          </a:p>
        </p:txBody>
      </p:sp>
      <p:sp>
        <p:nvSpPr>
          <p:cNvPr id="43011" name="矩形 927747"/>
          <p:cNvSpPr/>
          <p:nvPr/>
        </p:nvSpPr>
        <p:spPr>
          <a:xfrm>
            <a:off x="4424362" y="3702050"/>
            <a:ext cx="5988050"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
        <p:nvSpPr>
          <p:cNvPr id="43012" name="矩形 927748"/>
          <p:cNvSpPr/>
          <p:nvPr/>
        </p:nvSpPr>
        <p:spPr>
          <a:xfrm>
            <a:off x="1450975" y="3068638"/>
            <a:ext cx="8845550" cy="519112"/>
          </a:xfrm>
          <a:prstGeom prst="rect">
            <a:avLst/>
          </a:prstGeom>
          <a:solidFill>
            <a:schemeClr val="bg1"/>
          </a:solid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　　　　　　　　　　　　　　　　　　　　　　　　 </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xit" presetSubtype="10" fill="hold" grpId="0" nodeType="clickEffect">
                                  <p:stCondLst>
                                    <p:cond delay="0"/>
                                  </p:stCondLst>
                                  <p:childTnLst>
                                    <p:animEffect transition="out" filter="blinds(horizontal)">
                                      <p:cBhvr additive="base">
                                        <p:cTn id="6" dur="500" fill="hold"/>
                                        <p:tgtEl>
                                          <p:spTgt spid="43011"/>
                                        </p:tgtEl>
                                      </p:cBhvr>
                                    </p:animEffect>
                                    <p:set>
                                      <p:cBhvr additive="base">
                                        <p:cTn id="7" dur="1" fill="hold">
                                          <p:stCondLst>
                                            <p:cond delay="499"/>
                                          </p:stCondLst>
                                        </p:cTn>
                                        <p:tgtEl>
                                          <p:spTgt spid="43011"/>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xit" presetSubtype="10" fill="hold" grpId="1" nodeType="clickEffect">
                                  <p:stCondLst>
                                    <p:cond delay="0"/>
                                  </p:stCondLst>
                                  <p:childTnLst>
                                    <p:animEffect transition="out" filter="blinds(horizontal)">
                                      <p:cBhvr additive="base">
                                        <p:cTn id="12" dur="500" fill="hold"/>
                                        <p:tgtEl>
                                          <p:spTgt spid="43012"/>
                                        </p:tgtEl>
                                      </p:cBhvr>
                                    </p:animEffect>
                                    <p:set>
                                      <p:cBhvr additive="base">
                                        <p:cTn id="13" dur="1" fill="hold">
                                          <p:stCondLst>
                                            <p:cond delay="499"/>
                                          </p:stCondLst>
                                        </p:cTn>
                                        <p:tgtEl>
                                          <p:spTgt spid="430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animBg="1"/>
      <p:bldP spid="43012" grpId="1"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6386" name="表格 743454"/>
          <p:cNvGraphicFramePr/>
          <p:nvPr/>
        </p:nvGraphicFramePr>
        <p:xfrm>
          <a:off x="488950" y="836612"/>
          <a:ext cx="11212513" cy="4711700"/>
        </p:xfrm>
        <a:graphic>
          <a:graphicData uri="http://schemas.openxmlformats.org/drawingml/2006/table">
            <a:tbl>
              <a:tblPr/>
              <a:tblGrid>
                <a:gridCol w="5248275"/>
                <a:gridCol w="5964238"/>
              </a:tblGrid>
              <a:tr h="517525">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ea typeface="仿宋_GB2312" pitchFamily="49" charset="-122"/>
                        </a:rPr>
                        <a:t>素养目标</a:t>
                      </a:r>
                      <a:endParaRPr lang="zh-CN" altLang="en-US" sz="1800" b="0">
                        <a:solidFill>
                          <a:schemeClr val="tx1"/>
                        </a:solidFill>
                        <a:latin typeface="Arial" pitchFamily="34" charset="0"/>
                        <a:ea typeface="仿宋_GB2312" pitchFamily="49" charset="-122"/>
                      </a:endParaRPr>
                    </a:p>
                  </a:txBody>
                  <a:tcPr marT="45729" marB="45729"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ea typeface="仿宋_GB2312" pitchFamily="49" charset="-122"/>
                        </a:rPr>
                        <a:t>备考指导</a:t>
                      </a:r>
                      <a:endParaRPr lang="zh-CN" altLang="en-US" sz="1800" b="0">
                        <a:solidFill>
                          <a:schemeClr val="tx1"/>
                        </a:solidFill>
                        <a:latin typeface="Arial" pitchFamily="34" charset="0"/>
                        <a:ea typeface="仿宋_GB2312" pitchFamily="49" charset="-122"/>
                      </a:endParaRPr>
                    </a:p>
                  </a:txBody>
                  <a:tcPr marT="45729" marB="45729"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4194175">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lnSpc>
                          <a:spcPct val="120000"/>
                        </a:lnSpc>
                        <a:tabLst>
                          <a:tab pos="5486400" algn="l"/>
                        </a:tabLst>
                      </a:pPr>
                      <a:r>
                        <a:rPr lang="en-US" altLang="zh-CN">
                          <a:solidFill>
                            <a:schemeClr val="tx1"/>
                          </a:solidFill>
                          <a:ea typeface="仿宋_GB2312" pitchFamily="49" charset="-122"/>
                        </a:rPr>
                        <a:t>1.</a:t>
                      </a:r>
                      <a:r>
                        <a:rPr lang="zh-CN" altLang="en-US">
                          <a:solidFill>
                            <a:schemeClr val="tx1"/>
                          </a:solidFill>
                          <a:ea typeface="仿宋_GB2312" pitchFamily="49" charset="-122"/>
                        </a:rPr>
                        <a:t>把握</a:t>
                      </a:r>
                      <a:r>
                        <a:rPr lang="en-US" altLang="zh-CN">
                          <a:solidFill>
                            <a:schemeClr val="tx1"/>
                          </a:solidFill>
                          <a:ea typeface="仿宋_GB2312" pitchFamily="49" charset="-122"/>
                        </a:rPr>
                        <a:t>《</a:t>
                      </a:r>
                      <a:r>
                        <a:rPr lang="zh-CN" altLang="en-US">
                          <a:solidFill>
                            <a:schemeClr val="tx1"/>
                          </a:solidFill>
                          <a:ea typeface="仿宋_GB2312" pitchFamily="49" charset="-122"/>
                        </a:rPr>
                        <a:t>梦游天姥吟留别</a:t>
                      </a:r>
                      <a:r>
                        <a:rPr lang="en-US" altLang="zh-CN">
                          <a:solidFill>
                            <a:schemeClr val="tx1"/>
                          </a:solidFill>
                          <a:ea typeface="仿宋_GB2312" pitchFamily="49" charset="-122"/>
                        </a:rPr>
                        <a:t>》</a:t>
                      </a:r>
                      <a:r>
                        <a:rPr lang="zh-CN" altLang="en-US">
                          <a:solidFill>
                            <a:schemeClr val="tx1"/>
                          </a:solidFill>
                          <a:ea typeface="仿宋_GB2312" pitchFamily="49" charset="-122"/>
                        </a:rPr>
                        <a:t>的意象，发挥想象力，仔细品味中国诗歌特有的意境美。</a:t>
                      </a:r>
                      <a:endParaRPr lang="zh-CN" altLang="en-US" sz="1000">
                        <a:solidFill>
                          <a:schemeClr val="tx1"/>
                        </a:solidFill>
                        <a:ea typeface="仿宋_GB2312" pitchFamily="49" charset="-122"/>
                      </a:endParaRPr>
                    </a:p>
                    <a:p>
                      <a:pPr marL="0" lvl="0" indent="0" algn="just" eaLnBrk="1">
                        <a:lnSpc>
                          <a:spcPct val="120000"/>
                        </a:lnSpc>
                        <a:tabLst>
                          <a:tab pos="5486400" algn="l"/>
                        </a:tabLst>
                      </a:pPr>
                      <a:r>
                        <a:rPr lang="en-US" altLang="zh-CN">
                          <a:solidFill>
                            <a:schemeClr val="tx1"/>
                          </a:solidFill>
                          <a:ea typeface="仿宋_GB2312" pitchFamily="49" charset="-122"/>
                        </a:rPr>
                        <a:t>2</a:t>
                      </a:r>
                      <a:r>
                        <a:rPr lang="zh-CN" altLang="en-US">
                          <a:solidFill>
                            <a:schemeClr val="tx1"/>
                          </a:solidFill>
                          <a:ea typeface="仿宋_GB2312" pitchFamily="49" charset="-122"/>
                        </a:rPr>
                        <a:t>．学习</a:t>
                      </a:r>
                      <a:r>
                        <a:rPr lang="en-US" altLang="zh-CN">
                          <a:solidFill>
                            <a:schemeClr val="tx1"/>
                          </a:solidFill>
                          <a:ea typeface="仿宋_GB2312" pitchFamily="49" charset="-122"/>
                        </a:rPr>
                        <a:t>《</a:t>
                      </a:r>
                      <a:r>
                        <a:rPr lang="zh-CN" altLang="en-US">
                          <a:solidFill>
                            <a:schemeClr val="tx1"/>
                          </a:solidFill>
                          <a:ea typeface="仿宋_GB2312" pitchFamily="49" charset="-122"/>
                        </a:rPr>
                        <a:t>登高</a:t>
                      </a:r>
                      <a:r>
                        <a:rPr lang="en-US" altLang="zh-CN">
                          <a:solidFill>
                            <a:schemeClr val="tx1"/>
                          </a:solidFill>
                          <a:ea typeface="仿宋_GB2312" pitchFamily="49" charset="-122"/>
                        </a:rPr>
                        <a:t>》</a:t>
                      </a:r>
                      <a:r>
                        <a:rPr lang="zh-CN" altLang="en-US">
                          <a:solidFill>
                            <a:schemeClr val="tx1"/>
                          </a:solidFill>
                          <a:ea typeface="仿宋_GB2312" pitchFamily="49" charset="-122"/>
                        </a:rPr>
                        <a:t>融情于景、情景交融的艺术手法。</a:t>
                      </a:r>
                      <a:endParaRPr lang="zh-CN" altLang="en-US" sz="1000">
                        <a:solidFill>
                          <a:schemeClr val="tx1"/>
                        </a:solidFill>
                      </a:endParaRPr>
                    </a:p>
                    <a:p>
                      <a:pPr marL="0" lvl="0" indent="0" algn="just" eaLnBrk="1">
                        <a:lnSpc>
                          <a:spcPct val="120000"/>
                        </a:lnSpc>
                        <a:tabLst>
                          <a:tab pos="5486400" algn="l"/>
                        </a:tabLst>
                      </a:pPr>
                      <a:r>
                        <a:rPr lang="en-US" altLang="zh-CN">
                          <a:solidFill>
                            <a:schemeClr val="tx1"/>
                          </a:solidFill>
                          <a:ea typeface="仿宋_GB2312" pitchFamily="49" charset="-122"/>
                        </a:rPr>
                        <a:t>3</a:t>
                      </a:r>
                      <a:r>
                        <a:rPr lang="zh-CN" altLang="en-US">
                          <a:solidFill>
                            <a:schemeClr val="tx1"/>
                          </a:solidFill>
                          <a:ea typeface="仿宋_GB2312" pitchFamily="49" charset="-122"/>
                        </a:rPr>
                        <a:t>．赏析</a:t>
                      </a:r>
                      <a:r>
                        <a:rPr lang="en-US" altLang="zh-CN">
                          <a:solidFill>
                            <a:schemeClr val="tx1"/>
                          </a:solidFill>
                          <a:ea typeface="仿宋_GB2312" pitchFamily="49" charset="-122"/>
                        </a:rPr>
                        <a:t>《</a:t>
                      </a:r>
                      <a:r>
                        <a:rPr lang="zh-CN" altLang="en-US">
                          <a:solidFill>
                            <a:schemeClr val="tx1"/>
                          </a:solidFill>
                          <a:ea typeface="仿宋_GB2312" pitchFamily="49" charset="-122"/>
                        </a:rPr>
                        <a:t>琵琶行</a:t>
                      </a:r>
                      <a:r>
                        <a:rPr lang="en-US" altLang="zh-CN">
                          <a:solidFill>
                            <a:schemeClr val="tx1"/>
                          </a:solidFill>
                          <a:ea typeface="仿宋_GB2312" pitchFamily="49" charset="-122"/>
                        </a:rPr>
                        <a:t>》</a:t>
                      </a:r>
                      <a:r>
                        <a:rPr lang="zh-CN" altLang="en-US">
                          <a:solidFill>
                            <a:schemeClr val="tx1"/>
                          </a:solidFill>
                          <a:ea typeface="仿宋_GB2312" pitchFamily="49" charset="-122"/>
                        </a:rPr>
                        <a:t>对比、衬托、比喻等手法的表达效果。</a:t>
                      </a:r>
                      <a:endParaRPr lang="zh-CN" altLang="en-US" sz="1800" b="0">
                        <a:solidFill>
                          <a:schemeClr val="tx1"/>
                        </a:solidFill>
                        <a:latin typeface="Arial" pitchFamily="34" charset="0"/>
                      </a:endParaRPr>
                    </a:p>
                  </a:txBody>
                  <a:tcPr marT="45729" marB="45729"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lnSpc>
                          <a:spcPct val="120000"/>
                        </a:lnSpc>
                        <a:tabLst>
                          <a:tab pos="5486400" algn="l"/>
                        </a:tabLst>
                      </a:pPr>
                      <a:r>
                        <a:rPr lang="en-US" altLang="zh-CN">
                          <a:solidFill>
                            <a:schemeClr val="tx1"/>
                          </a:solidFill>
                          <a:ea typeface="仿宋_GB2312" pitchFamily="49" charset="-122"/>
                        </a:rPr>
                        <a:t>1.</a:t>
                      </a:r>
                      <a:r>
                        <a:rPr lang="zh-CN" altLang="en-US">
                          <a:solidFill>
                            <a:schemeClr val="tx1"/>
                          </a:solidFill>
                          <a:ea typeface="仿宋_GB2312" pitchFamily="49" charset="-122"/>
                        </a:rPr>
                        <a:t>李白是高考诗歌鉴赏考查的热点诗人，体会李白浪漫主义风格的具体体现。</a:t>
                      </a:r>
                      <a:r>
                        <a:rPr lang="en-US" altLang="zh-CN">
                          <a:solidFill>
                            <a:schemeClr val="tx1"/>
                          </a:solidFill>
                          <a:latin typeface="IPAPANNEW" pitchFamily="2" charset="0"/>
                          <a:ea typeface="仿宋_GB2312" pitchFamily="49" charset="-122"/>
                        </a:rPr>
                        <a:t>[</a:t>
                      </a:r>
                      <a:r>
                        <a:rPr lang="zh-CN" altLang="en-US">
                          <a:solidFill>
                            <a:schemeClr val="tx1"/>
                          </a:solidFill>
                          <a:latin typeface="IPAPANNEW" pitchFamily="2" charset="0"/>
                          <a:ea typeface="仿宋_GB2312" pitchFamily="49" charset="-122"/>
                        </a:rPr>
                        <a:t>审美鉴赏与创造</a:t>
                      </a:r>
                      <a:r>
                        <a:rPr lang="en-US" altLang="zh-CN">
                          <a:solidFill>
                            <a:schemeClr val="tx1"/>
                          </a:solidFill>
                          <a:latin typeface="IPAPANNEW" pitchFamily="2" charset="0"/>
                          <a:ea typeface="仿宋_GB2312" pitchFamily="49" charset="-122"/>
                        </a:rPr>
                        <a:t>]</a:t>
                      </a:r>
                      <a:endParaRPr lang="en-US" altLang="zh-CN" sz="1000">
                        <a:solidFill>
                          <a:schemeClr val="tx1"/>
                        </a:solidFill>
                        <a:ea typeface="仿宋_GB2312" pitchFamily="49" charset="-122"/>
                      </a:endParaRPr>
                    </a:p>
                    <a:p>
                      <a:pPr marL="0" lvl="0" indent="0" algn="just" eaLnBrk="1">
                        <a:lnSpc>
                          <a:spcPct val="120000"/>
                        </a:lnSpc>
                        <a:tabLst>
                          <a:tab pos="5486400" algn="l"/>
                        </a:tabLst>
                      </a:pPr>
                      <a:r>
                        <a:rPr lang="en-US" altLang="zh-CN">
                          <a:solidFill>
                            <a:schemeClr val="tx1"/>
                          </a:solidFill>
                          <a:ea typeface="仿宋_GB2312" pitchFamily="49" charset="-122"/>
                        </a:rPr>
                        <a:t>2</a:t>
                      </a:r>
                      <a:r>
                        <a:rPr lang="zh-CN" altLang="en-US">
                          <a:solidFill>
                            <a:schemeClr val="tx1"/>
                          </a:solidFill>
                          <a:ea typeface="仿宋_GB2312" pitchFamily="49" charset="-122"/>
                        </a:rPr>
                        <a:t>．杜甫的律诗成就最高，把握赏析律诗的方法。</a:t>
                      </a:r>
                      <a:r>
                        <a:rPr lang="en-US" altLang="zh-CN">
                          <a:solidFill>
                            <a:schemeClr val="tx1"/>
                          </a:solidFill>
                          <a:latin typeface="IPAPANNEW" pitchFamily="2" charset="0"/>
                          <a:ea typeface="仿宋_GB2312" pitchFamily="49" charset="-122"/>
                        </a:rPr>
                        <a:t>[</a:t>
                      </a:r>
                      <a:r>
                        <a:rPr lang="zh-CN" altLang="en-US">
                          <a:solidFill>
                            <a:schemeClr val="tx1"/>
                          </a:solidFill>
                          <a:latin typeface="IPAPANNEW" pitchFamily="2" charset="0"/>
                          <a:ea typeface="仿宋_GB2312" pitchFamily="49" charset="-122"/>
                        </a:rPr>
                        <a:t>审美鉴赏与创造</a:t>
                      </a:r>
                      <a:r>
                        <a:rPr lang="en-US" altLang="zh-CN">
                          <a:solidFill>
                            <a:schemeClr val="tx1"/>
                          </a:solidFill>
                          <a:latin typeface="IPAPANNEW" pitchFamily="2" charset="0"/>
                          <a:ea typeface="仿宋_GB2312" pitchFamily="49" charset="-122"/>
                        </a:rPr>
                        <a:t>]</a:t>
                      </a:r>
                      <a:endParaRPr lang="en-US" altLang="zh-CN" sz="1000">
                        <a:solidFill>
                          <a:schemeClr val="tx1"/>
                        </a:solidFill>
                      </a:endParaRPr>
                    </a:p>
                    <a:p>
                      <a:pPr marL="0" lvl="0" indent="0" algn="just" eaLnBrk="1">
                        <a:lnSpc>
                          <a:spcPct val="120000"/>
                        </a:lnSpc>
                        <a:tabLst>
                          <a:tab pos="5486400" algn="l"/>
                        </a:tabLst>
                      </a:pPr>
                      <a:r>
                        <a:rPr lang="en-US" altLang="zh-CN">
                          <a:solidFill>
                            <a:schemeClr val="tx1"/>
                          </a:solidFill>
                          <a:ea typeface="仿宋_GB2312" pitchFamily="49" charset="-122"/>
                        </a:rPr>
                        <a:t>3</a:t>
                      </a:r>
                      <a:r>
                        <a:rPr lang="zh-CN" altLang="en-US">
                          <a:solidFill>
                            <a:schemeClr val="tx1"/>
                          </a:solidFill>
                          <a:ea typeface="仿宋_GB2312" pitchFamily="49" charset="-122"/>
                        </a:rPr>
                        <a:t>．对比、衬托、比喻是诗歌鉴赏的常见表现手法，要把握分析某一表现手法的作用。</a:t>
                      </a:r>
                      <a:r>
                        <a:rPr lang="en-US" altLang="zh-CN">
                          <a:solidFill>
                            <a:schemeClr val="tx1"/>
                          </a:solidFill>
                          <a:latin typeface="IPAPANNEW" pitchFamily="2" charset="0"/>
                          <a:ea typeface="仿宋_GB2312" pitchFamily="49" charset="-122"/>
                        </a:rPr>
                        <a:t>[</a:t>
                      </a:r>
                      <a:r>
                        <a:rPr lang="zh-CN" altLang="en-US">
                          <a:solidFill>
                            <a:schemeClr val="tx1"/>
                          </a:solidFill>
                          <a:latin typeface="IPAPANNEW" pitchFamily="2" charset="0"/>
                          <a:ea typeface="仿宋_GB2312" pitchFamily="49" charset="-122"/>
                        </a:rPr>
                        <a:t>审美鉴赏与创造</a:t>
                      </a:r>
                      <a:r>
                        <a:rPr lang="en-US" altLang="zh-CN">
                          <a:solidFill>
                            <a:schemeClr val="tx1"/>
                          </a:solidFill>
                          <a:latin typeface="IPAPANNEW" pitchFamily="2" charset="0"/>
                          <a:ea typeface="仿宋_GB2312" pitchFamily="49" charset="-122"/>
                        </a:rPr>
                        <a:t>]</a:t>
                      </a:r>
                      <a:endParaRPr lang="zh-CN" altLang="en-US" sz="1800" b="0">
                        <a:solidFill>
                          <a:schemeClr val="tx1"/>
                        </a:solidFill>
                        <a:latin typeface="Arial" pitchFamily="34" charset="0"/>
                      </a:endParaRPr>
                    </a:p>
                  </a:txBody>
                  <a:tcPr marT="45729" marB="45729"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文本占位符 928769"/>
          <p:cNvSpPr>
            <a:spLocks noGrp="1"/>
          </p:cNvSpPr>
          <p:nvPr>
            <p:ph type="body" idx="4294967295"/>
          </p:nvPr>
        </p:nvSpPr>
        <p:spPr>
          <a:xfrm>
            <a:off x="334962" y="665162"/>
            <a:ext cx="11520488" cy="5478462"/>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r>
              <a:rPr lang="en-US" altLang="zh-CN">
                <a:ea typeface="黑体" pitchFamily="49" charset="-122"/>
              </a:rPr>
              <a:t>7</a:t>
            </a:r>
            <a:r>
              <a:rPr lang="zh-CN" altLang="en-US">
                <a:ea typeface="宋体" pitchFamily="2" charset="-122"/>
              </a:rPr>
              <a:t>．</a:t>
            </a:r>
            <a:r>
              <a:rPr lang="zh-CN" altLang="en-US">
                <a:ea typeface="黑体" pitchFamily="49" charset="-122"/>
              </a:rPr>
              <a:t>名句积累</a:t>
            </a:r>
            <a:endParaRPr lang="zh-CN" altLang="en-US">
              <a:ea typeface="宋体" pitchFamily="2" charset="-122"/>
            </a:endParaRPr>
          </a:p>
          <a:p>
            <a:pPr lvl="0" eaLnBrk="1"/>
            <a:r>
              <a:rPr lang="en-US" altLang="zh-CN">
                <a:ea typeface="宋体" pitchFamily="2" charset="-122"/>
              </a:rPr>
              <a:t>(1)</a:t>
            </a:r>
            <a:r>
              <a:rPr lang="zh-CN" altLang="en-US">
                <a:ea typeface="宋体" pitchFamily="2" charset="-122"/>
              </a:rPr>
              <a:t>李白的</a:t>
            </a:r>
            <a:r>
              <a:rPr lang="en-US" altLang="zh-CN">
                <a:ea typeface="宋体" pitchFamily="2" charset="-122"/>
              </a:rPr>
              <a:t>《</a:t>
            </a:r>
            <a:r>
              <a:rPr lang="zh-CN" altLang="en-US">
                <a:ea typeface="宋体" pitchFamily="2" charset="-122"/>
              </a:rPr>
              <a:t>梦游天姥吟留别</a:t>
            </a:r>
            <a:r>
              <a:rPr lang="en-US" altLang="zh-CN">
                <a:ea typeface="宋体" pitchFamily="2" charset="-122"/>
              </a:rPr>
              <a:t>》</a:t>
            </a:r>
            <a:r>
              <a:rPr lang="zh-CN" altLang="en-US">
                <a:ea typeface="宋体" pitchFamily="2" charset="-122"/>
              </a:rPr>
              <a:t>中描写了著名诗人谢灵运住过的地方溪水荡漾、猿啼凄清的环境的句子是：</a:t>
            </a:r>
            <a:r>
              <a:rPr lang="en-US" altLang="zh-CN">
                <a:ea typeface="宋体" pitchFamily="2" charset="-122"/>
              </a:rPr>
              <a:t>__________________</a:t>
            </a:r>
            <a:r>
              <a:rPr lang="zh-CN" altLang="en-US">
                <a:ea typeface="宋体" pitchFamily="2" charset="-122"/>
              </a:rPr>
              <a:t>，</a:t>
            </a:r>
            <a:r>
              <a:rPr lang="en-US" altLang="zh-CN">
                <a:ea typeface="宋体" pitchFamily="2" charset="-122"/>
              </a:rPr>
              <a:t>__________________</a:t>
            </a:r>
            <a:r>
              <a:rPr lang="zh-CN" altLang="en-US">
                <a:ea typeface="宋体" pitchFamily="2" charset="-122"/>
              </a:rPr>
              <a:t>。</a:t>
            </a:r>
          </a:p>
          <a:p>
            <a:pPr lvl="0" eaLnBrk="1"/>
            <a:r>
              <a:rPr lang="en-US" altLang="zh-CN">
                <a:ea typeface="宋体" pitchFamily="2" charset="-122"/>
              </a:rPr>
              <a:t>(2)</a:t>
            </a:r>
            <a:r>
              <a:rPr lang="zh-CN" altLang="en-US">
                <a:ea typeface="宋体" pitchFamily="2" charset="-122"/>
              </a:rPr>
              <a:t>古代诗词常以</a:t>
            </a:r>
            <a:r>
              <a:rPr lang="zh-CN" altLang="en-US">
                <a:latin typeface="宋体" pitchFamily="2" charset="-122"/>
                <a:ea typeface="宋体" pitchFamily="2" charset="-122"/>
              </a:rPr>
              <a:t>“</a:t>
            </a:r>
            <a:r>
              <a:rPr lang="zh-CN" altLang="en-US">
                <a:ea typeface="宋体" pitchFamily="2" charset="-122"/>
              </a:rPr>
              <a:t>月</a:t>
            </a:r>
            <a:r>
              <a:rPr lang="zh-CN" altLang="en-US">
                <a:latin typeface="宋体" pitchFamily="2" charset="-122"/>
                <a:ea typeface="宋体" pitchFamily="2" charset="-122"/>
              </a:rPr>
              <a:t>”</a:t>
            </a:r>
            <a:r>
              <a:rPr lang="zh-CN" altLang="en-US">
                <a:ea typeface="宋体" pitchFamily="2" charset="-122"/>
              </a:rPr>
              <a:t>烘托意境，比如李白的</a:t>
            </a:r>
            <a:r>
              <a:rPr lang="en-US" altLang="zh-CN">
                <a:ea typeface="宋体" pitchFamily="2" charset="-122"/>
              </a:rPr>
              <a:t>《</a:t>
            </a:r>
            <a:r>
              <a:rPr lang="zh-CN" altLang="en-US">
                <a:ea typeface="宋体" pitchFamily="2" charset="-122"/>
              </a:rPr>
              <a:t>梦游天姥吟留别</a:t>
            </a:r>
            <a:r>
              <a:rPr lang="en-US" altLang="zh-CN">
                <a:ea typeface="宋体" pitchFamily="2" charset="-122"/>
              </a:rPr>
              <a:t>》</a:t>
            </a:r>
            <a:r>
              <a:rPr lang="zh-CN" altLang="en-US">
                <a:ea typeface="宋体" pitchFamily="2" charset="-122"/>
              </a:rPr>
              <a:t>中的</a:t>
            </a:r>
            <a:r>
              <a:rPr lang="zh-CN" altLang="en-US">
                <a:latin typeface="宋体" pitchFamily="2" charset="-122"/>
                <a:ea typeface="宋体" pitchFamily="2" charset="-122"/>
              </a:rPr>
              <a:t>“</a:t>
            </a:r>
            <a:r>
              <a:rPr lang="en-US" altLang="zh-CN">
                <a:ea typeface="宋体" pitchFamily="2" charset="-122"/>
              </a:rPr>
              <a:t>______________</a:t>
            </a:r>
            <a:r>
              <a:rPr lang="zh-CN" altLang="en-US">
                <a:ea typeface="宋体" pitchFamily="2" charset="-122"/>
              </a:rPr>
              <a:t>，</a:t>
            </a:r>
            <a:r>
              <a:rPr lang="en-US" altLang="zh-CN">
                <a:ea typeface="宋体" pitchFamily="2" charset="-122"/>
              </a:rPr>
              <a:t>______________</a:t>
            </a:r>
            <a:r>
              <a:rPr lang="en-US" altLang="zh-CN">
                <a:latin typeface="宋体" pitchFamily="2" charset="-122"/>
                <a:ea typeface="宋体" pitchFamily="2" charset="-122"/>
              </a:rPr>
              <a:t>”</a:t>
            </a:r>
            <a:r>
              <a:rPr lang="zh-CN" altLang="en-US">
                <a:ea typeface="宋体" pitchFamily="2" charset="-122"/>
              </a:rPr>
              <a:t>。</a:t>
            </a:r>
          </a:p>
          <a:p>
            <a:pPr lvl="0" eaLnBrk="1"/>
            <a:r>
              <a:rPr lang="en-US" altLang="zh-CN">
                <a:ea typeface="宋体" pitchFamily="2" charset="-122"/>
              </a:rPr>
              <a:t>(3)</a:t>
            </a:r>
            <a:r>
              <a:rPr lang="zh-CN" altLang="en-US">
                <a:ea typeface="宋体" pitchFamily="2" charset="-122"/>
              </a:rPr>
              <a:t>浪漫主义诗人李白善于描写想象的世界，他在</a:t>
            </a:r>
            <a:r>
              <a:rPr lang="en-US" altLang="zh-CN">
                <a:ea typeface="宋体" pitchFamily="2" charset="-122"/>
              </a:rPr>
              <a:t>《</a:t>
            </a:r>
            <a:r>
              <a:rPr lang="zh-CN" altLang="en-US">
                <a:ea typeface="宋体" pitchFamily="2" charset="-122"/>
              </a:rPr>
              <a:t>梦游天姥吟留别</a:t>
            </a:r>
            <a:r>
              <a:rPr lang="en-US" altLang="zh-CN">
                <a:ea typeface="宋体" pitchFamily="2" charset="-122"/>
              </a:rPr>
              <a:t>》</a:t>
            </a:r>
            <a:r>
              <a:rPr lang="zh-CN" altLang="en-US">
                <a:ea typeface="宋体" pitchFamily="2" charset="-122"/>
              </a:rPr>
              <a:t>中，描写云中仙人出场时的穿着与出行工具的诗句</a:t>
            </a:r>
            <a:r>
              <a:rPr lang="zh-CN" altLang="en-US">
                <a:latin typeface="宋体" pitchFamily="2" charset="-122"/>
                <a:ea typeface="宋体" pitchFamily="2" charset="-122"/>
              </a:rPr>
              <a:t>“</a:t>
            </a:r>
            <a:r>
              <a:rPr lang="en-US" altLang="zh-CN">
                <a:ea typeface="宋体" pitchFamily="2" charset="-122"/>
              </a:rPr>
              <a:t>____________ ______</a:t>
            </a:r>
            <a:r>
              <a:rPr lang="en-US" altLang="zh-CN">
                <a:latin typeface="宋体" pitchFamily="2" charset="-122"/>
                <a:ea typeface="宋体" pitchFamily="2" charset="-122"/>
              </a:rPr>
              <a:t>”</a:t>
            </a:r>
            <a:r>
              <a:rPr lang="zh-CN" altLang="en-US">
                <a:ea typeface="宋体" pitchFamily="2" charset="-122"/>
              </a:rPr>
              <a:t>和</a:t>
            </a:r>
            <a:r>
              <a:rPr lang="zh-CN" altLang="en-US">
                <a:latin typeface="宋体" pitchFamily="2" charset="-122"/>
                <a:ea typeface="宋体" pitchFamily="2" charset="-122"/>
              </a:rPr>
              <a:t>“</a:t>
            </a:r>
            <a:r>
              <a:rPr lang="en-US" altLang="zh-CN">
                <a:ea typeface="宋体" pitchFamily="2" charset="-122"/>
              </a:rPr>
              <a:t>__________________</a:t>
            </a:r>
            <a:r>
              <a:rPr lang="en-US" altLang="zh-CN">
                <a:latin typeface="宋体" pitchFamily="2" charset="-122"/>
                <a:ea typeface="宋体" pitchFamily="2" charset="-122"/>
              </a:rPr>
              <a:t>”</a:t>
            </a:r>
            <a:r>
              <a:rPr lang="zh-CN" altLang="en-US">
                <a:ea typeface="宋体" pitchFamily="2" charset="-122"/>
              </a:rPr>
              <a:t>令人叹为观止。</a:t>
            </a:r>
          </a:p>
        </p:txBody>
      </p:sp>
      <p:sp>
        <p:nvSpPr>
          <p:cNvPr id="44035" name="矩形 928770"/>
          <p:cNvSpPr/>
          <p:nvPr/>
        </p:nvSpPr>
        <p:spPr>
          <a:xfrm>
            <a:off x="8191500" y="1989138"/>
            <a:ext cx="30416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谢公宿处今尚在　</a:t>
            </a:r>
          </a:p>
        </p:txBody>
      </p:sp>
      <p:sp>
        <p:nvSpPr>
          <p:cNvPr id="44036" name="矩形 928771"/>
          <p:cNvSpPr/>
          <p:nvPr/>
        </p:nvSpPr>
        <p:spPr>
          <a:xfrm>
            <a:off x="631825" y="2492375"/>
            <a:ext cx="30416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渌水荡漾清猿啼　</a:t>
            </a:r>
          </a:p>
        </p:txBody>
      </p:sp>
      <p:sp>
        <p:nvSpPr>
          <p:cNvPr id="44037" name="矩形 928772"/>
          <p:cNvSpPr/>
          <p:nvPr/>
        </p:nvSpPr>
        <p:spPr>
          <a:xfrm>
            <a:off x="1708150" y="3716338"/>
            <a:ext cx="2327275"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湖月照我影　</a:t>
            </a:r>
          </a:p>
        </p:txBody>
      </p:sp>
      <p:sp>
        <p:nvSpPr>
          <p:cNvPr id="44038" name="矩形 928773"/>
          <p:cNvSpPr/>
          <p:nvPr/>
        </p:nvSpPr>
        <p:spPr>
          <a:xfrm>
            <a:off x="4516438" y="3716338"/>
            <a:ext cx="2327275"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送我至剡溪　</a:t>
            </a:r>
          </a:p>
        </p:txBody>
      </p:sp>
      <p:sp>
        <p:nvSpPr>
          <p:cNvPr id="44039" name="矩形 928774"/>
          <p:cNvSpPr/>
          <p:nvPr/>
        </p:nvSpPr>
        <p:spPr>
          <a:xfrm>
            <a:off x="9629775" y="4941888"/>
            <a:ext cx="2327275"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霓为衣兮风　</a:t>
            </a:r>
          </a:p>
        </p:txBody>
      </p:sp>
      <p:sp>
        <p:nvSpPr>
          <p:cNvPr id="44040" name="矩形 928775"/>
          <p:cNvSpPr/>
          <p:nvPr/>
        </p:nvSpPr>
        <p:spPr>
          <a:xfrm>
            <a:off x="444500" y="5516562"/>
            <a:ext cx="1255712"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为马　</a:t>
            </a:r>
          </a:p>
        </p:txBody>
      </p:sp>
      <p:sp>
        <p:nvSpPr>
          <p:cNvPr id="44041" name="矩形 928776"/>
          <p:cNvSpPr/>
          <p:nvPr/>
        </p:nvSpPr>
        <p:spPr>
          <a:xfrm>
            <a:off x="2790825" y="5516562"/>
            <a:ext cx="30416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虎鼓瑟兮鸾回车　</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44035">
                                            <p:txEl>
                                              <p:pRg st="0" end="0"/>
                                            </p:txEl>
                                          </p:spTgt>
                                        </p:tgtEl>
                                        <p:attrNameLst>
                                          <p:attrName>style.visibility</p:attrName>
                                        </p:attrNameLst>
                                      </p:cBhvr>
                                      <p:to>
                                        <p:strVal val="visible"/>
                                      </p:to>
                                    </p:set>
                                    <p:animEffect transition="in" filter="blinds(horizontal)">
                                      <p:cBhvr additive="base">
                                        <p:cTn id="7" dur="500" fill="hold"/>
                                        <p:tgtEl>
                                          <p:spTgt spid="4403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additive="base">
                                        <p:cTn id="12" dur="1" fill="hold">
                                          <p:stCondLst>
                                            <p:cond delay="0"/>
                                          </p:stCondLst>
                                        </p:cTn>
                                        <p:tgtEl>
                                          <p:spTgt spid="44036">
                                            <p:txEl>
                                              <p:pRg st="0" end="0"/>
                                            </p:txEl>
                                          </p:spTgt>
                                        </p:tgtEl>
                                        <p:attrNameLst>
                                          <p:attrName>style.visibility</p:attrName>
                                        </p:attrNameLst>
                                      </p:cBhvr>
                                      <p:to>
                                        <p:strVal val="visible"/>
                                      </p:to>
                                    </p:set>
                                    <p:animEffect transition="in" filter="blinds(horizontal)">
                                      <p:cBhvr additive="base">
                                        <p:cTn id="13" dur="500" fill="hold"/>
                                        <p:tgtEl>
                                          <p:spTgt spid="44036">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additive="base">
                                        <p:cTn id="18" dur="1" fill="hold">
                                          <p:stCondLst>
                                            <p:cond delay="0"/>
                                          </p:stCondLst>
                                        </p:cTn>
                                        <p:tgtEl>
                                          <p:spTgt spid="44037">
                                            <p:txEl>
                                              <p:pRg st="0" end="0"/>
                                            </p:txEl>
                                          </p:spTgt>
                                        </p:tgtEl>
                                        <p:attrNameLst>
                                          <p:attrName>style.visibility</p:attrName>
                                        </p:attrNameLst>
                                      </p:cBhvr>
                                      <p:to>
                                        <p:strVal val="visible"/>
                                      </p:to>
                                    </p:set>
                                    <p:animEffect transition="in" filter="blinds(horizontal)">
                                      <p:cBhvr additive="base">
                                        <p:cTn id="19" dur="500" fill="hold"/>
                                        <p:tgtEl>
                                          <p:spTgt spid="44037">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nodeType="clickEffect">
                                  <p:stCondLst>
                                    <p:cond delay="0"/>
                                  </p:stCondLst>
                                  <p:childTnLst>
                                    <p:set>
                                      <p:cBhvr additive="base">
                                        <p:cTn id="24" dur="1" fill="hold">
                                          <p:stCondLst>
                                            <p:cond delay="0"/>
                                          </p:stCondLst>
                                        </p:cTn>
                                        <p:tgtEl>
                                          <p:spTgt spid="44038">
                                            <p:txEl>
                                              <p:pRg st="0" end="0"/>
                                            </p:txEl>
                                          </p:spTgt>
                                        </p:tgtEl>
                                        <p:attrNameLst>
                                          <p:attrName>style.visibility</p:attrName>
                                        </p:attrNameLst>
                                      </p:cBhvr>
                                      <p:to>
                                        <p:strVal val="visible"/>
                                      </p:to>
                                    </p:set>
                                    <p:animEffect transition="in" filter="blinds(horizontal)">
                                      <p:cBhvr additive="base">
                                        <p:cTn id="25" dur="500" fill="hold"/>
                                        <p:tgtEl>
                                          <p:spTgt spid="44038">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nodeType="clickEffect">
                                  <p:stCondLst>
                                    <p:cond delay="0"/>
                                  </p:stCondLst>
                                  <p:childTnLst>
                                    <p:set>
                                      <p:cBhvr additive="base">
                                        <p:cTn id="30" dur="1" fill="hold">
                                          <p:stCondLst>
                                            <p:cond delay="0"/>
                                          </p:stCondLst>
                                        </p:cTn>
                                        <p:tgtEl>
                                          <p:spTgt spid="44039">
                                            <p:txEl>
                                              <p:pRg st="0" end="0"/>
                                            </p:txEl>
                                          </p:spTgt>
                                        </p:tgtEl>
                                        <p:attrNameLst>
                                          <p:attrName>style.visibility</p:attrName>
                                        </p:attrNameLst>
                                      </p:cBhvr>
                                      <p:to>
                                        <p:strVal val="visible"/>
                                      </p:to>
                                    </p:set>
                                    <p:animEffect transition="in" filter="blinds(horizontal)">
                                      <p:cBhvr additive="base">
                                        <p:cTn id="31" dur="500" fill="hold"/>
                                        <p:tgtEl>
                                          <p:spTgt spid="44039">
                                            <p:txEl>
                                              <p:pRg st="0" end="0"/>
                                            </p:txEl>
                                          </p:spTgt>
                                        </p:tgtEl>
                                      </p:cBhvr>
                                    </p:animEffect>
                                  </p:childTnLst>
                                </p:cTn>
                              </p:par>
                              <p:par>
                                <p:cTn id="32" presetID="3" presetClass="entr" presetSubtype="10" fill="hold" nodeType="withEffect">
                                  <p:stCondLst>
                                    <p:cond delay="0"/>
                                  </p:stCondLst>
                                  <p:childTnLst>
                                    <p:set>
                                      <p:cBhvr additive="base">
                                        <p:cTn id="33" dur="1" fill="hold">
                                          <p:stCondLst>
                                            <p:cond delay="0"/>
                                          </p:stCondLst>
                                        </p:cTn>
                                        <p:tgtEl>
                                          <p:spTgt spid="44040">
                                            <p:txEl>
                                              <p:pRg st="0" end="0"/>
                                            </p:txEl>
                                          </p:spTgt>
                                        </p:tgtEl>
                                        <p:attrNameLst>
                                          <p:attrName>style.visibility</p:attrName>
                                        </p:attrNameLst>
                                      </p:cBhvr>
                                      <p:to>
                                        <p:strVal val="visible"/>
                                      </p:to>
                                    </p:set>
                                    <p:animEffect transition="in" filter="blinds(horizontal)">
                                      <p:cBhvr additive="base">
                                        <p:cTn id="34" dur="500" fill="hold"/>
                                        <p:tgtEl>
                                          <p:spTgt spid="44040">
                                            <p:txEl>
                                              <p:pRg st="0" end="0"/>
                                            </p:txEl>
                                          </p:spTgt>
                                        </p:tgtEl>
                                      </p:cBhvr>
                                    </p:animEffect>
                                  </p:childTnLst>
                                </p:cTn>
                              </p:par>
                            </p:childTnLst>
                          </p:cTn>
                        </p:par>
                      </p:childTnLst>
                    </p:cTn>
                  </p:par>
                  <p:par>
                    <p:cTn id="35" fill="hold" nodeType="clickPar">
                      <p:stCondLst>
                        <p:cond delay="indefinite"/>
                      </p:stCondLst>
                      <p:childTnLst>
                        <p:par>
                          <p:cTn id="36" fill="hold" nodeType="withGroup">
                            <p:stCondLst>
                              <p:cond delay="indefinite"/>
                            </p:stCondLst>
                          </p:cTn>
                        </p:par>
                        <p:par>
                          <p:cTn id="37" fill="hold" nodeType="afterGroup">
                            <p:stCondLst>
                              <p:cond delay="0"/>
                            </p:stCondLst>
                            <p:childTnLst>
                              <p:par>
                                <p:cTn id="38" presetID="3" presetClass="entr" presetSubtype="10" fill="hold" nodeType="clickEffect">
                                  <p:stCondLst>
                                    <p:cond delay="0"/>
                                  </p:stCondLst>
                                  <p:childTnLst>
                                    <p:set>
                                      <p:cBhvr additive="base">
                                        <p:cTn id="39" dur="1" fill="hold">
                                          <p:stCondLst>
                                            <p:cond delay="0"/>
                                          </p:stCondLst>
                                        </p:cTn>
                                        <p:tgtEl>
                                          <p:spTgt spid="44041">
                                            <p:txEl>
                                              <p:pRg st="0" end="0"/>
                                            </p:txEl>
                                          </p:spTgt>
                                        </p:tgtEl>
                                        <p:attrNameLst>
                                          <p:attrName>style.visibility</p:attrName>
                                        </p:attrNameLst>
                                      </p:cBhvr>
                                      <p:to>
                                        <p:strVal val="visible"/>
                                      </p:to>
                                    </p:set>
                                    <p:animEffect transition="in" filter="blinds(horizontal)">
                                      <p:cBhvr additive="base">
                                        <p:cTn id="40" dur="500" fill="hold"/>
                                        <p:tgtEl>
                                          <p:spTgt spid="4404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文本占位符 997377"/>
          <p:cNvSpPr>
            <a:spLocks noGrp="1"/>
          </p:cNvSpPr>
          <p:nvPr>
            <p:ph type="body" idx="4294967295"/>
          </p:nvPr>
        </p:nvSpPr>
        <p:spPr>
          <a:xfrm>
            <a:off x="334962" y="665162"/>
            <a:ext cx="11520488" cy="4879975"/>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endParaRPr lang="en-US" altLang="zh-CN">
              <a:ea typeface="宋体" pitchFamily="2" charset="-122"/>
            </a:endParaRPr>
          </a:p>
          <a:p>
            <a:pPr lvl="0" eaLnBrk="1"/>
            <a:r>
              <a:rPr lang="en-US" altLang="zh-CN">
                <a:ea typeface="宋体" pitchFamily="2" charset="-122"/>
              </a:rPr>
              <a:t>(4)</a:t>
            </a:r>
            <a:r>
              <a:rPr lang="zh-CN" altLang="en-US">
                <a:ea typeface="宋体" pitchFamily="2" charset="-122"/>
              </a:rPr>
              <a:t>李白的</a:t>
            </a:r>
            <a:r>
              <a:rPr lang="en-US" altLang="zh-CN">
                <a:ea typeface="宋体" pitchFamily="2" charset="-122"/>
              </a:rPr>
              <a:t>《</a:t>
            </a:r>
            <a:r>
              <a:rPr lang="zh-CN" altLang="en-US">
                <a:ea typeface="宋体" pitchFamily="2" charset="-122"/>
              </a:rPr>
              <a:t>梦游天姥吟留别</a:t>
            </a:r>
            <a:r>
              <a:rPr lang="en-US" altLang="zh-CN">
                <a:ea typeface="宋体" pitchFamily="2" charset="-122"/>
              </a:rPr>
              <a:t>》</a:t>
            </a:r>
            <a:r>
              <a:rPr lang="zh-CN" altLang="en-US">
                <a:ea typeface="宋体" pitchFamily="2" charset="-122"/>
              </a:rPr>
              <a:t>中由现实转入梦境的过渡句是：</a:t>
            </a:r>
            <a:r>
              <a:rPr lang="en-US" altLang="zh-CN">
                <a:ea typeface="宋体" pitchFamily="2" charset="-122"/>
              </a:rPr>
              <a:t>__________________</a:t>
            </a:r>
            <a:r>
              <a:rPr lang="zh-CN" altLang="en-US">
                <a:ea typeface="宋体" pitchFamily="2" charset="-122"/>
              </a:rPr>
              <a:t>，</a:t>
            </a:r>
            <a:r>
              <a:rPr lang="en-US" altLang="zh-CN">
                <a:ea typeface="宋体" pitchFamily="2" charset="-122"/>
              </a:rPr>
              <a:t>__________________</a:t>
            </a:r>
            <a:r>
              <a:rPr lang="zh-CN" altLang="en-US">
                <a:ea typeface="宋体" pitchFamily="2" charset="-122"/>
              </a:rPr>
              <a:t>。</a:t>
            </a:r>
          </a:p>
          <a:p>
            <a:pPr lvl="0" eaLnBrk="1"/>
            <a:r>
              <a:rPr lang="en-US" altLang="zh-CN">
                <a:ea typeface="宋体" pitchFamily="2" charset="-122"/>
              </a:rPr>
              <a:t>(5)《</a:t>
            </a:r>
            <a:r>
              <a:rPr lang="zh-CN" altLang="en-US">
                <a:ea typeface="宋体" pitchFamily="2" charset="-122"/>
              </a:rPr>
              <a:t>梦游天姥吟留别</a:t>
            </a:r>
            <a:r>
              <a:rPr lang="en-US" altLang="zh-CN">
                <a:ea typeface="宋体" pitchFamily="2" charset="-122"/>
              </a:rPr>
              <a:t>》</a:t>
            </a:r>
            <a:r>
              <a:rPr lang="zh-CN" altLang="en-US">
                <a:ea typeface="宋体" pitchFamily="2" charset="-122"/>
              </a:rPr>
              <a:t>中最能表现作者性格</a:t>
            </a:r>
            <a:r>
              <a:rPr lang="en-US" altLang="zh-CN">
                <a:ea typeface="宋体" pitchFamily="2" charset="-122"/>
              </a:rPr>
              <a:t>(</a:t>
            </a:r>
            <a:r>
              <a:rPr lang="zh-CN" altLang="en-US">
                <a:ea typeface="宋体" pitchFamily="2" charset="-122"/>
              </a:rPr>
              <a:t>或主旨</a:t>
            </a:r>
            <a:r>
              <a:rPr lang="en-US" altLang="zh-CN">
                <a:ea typeface="宋体" pitchFamily="2" charset="-122"/>
              </a:rPr>
              <a:t>)</a:t>
            </a:r>
            <a:r>
              <a:rPr lang="zh-CN" altLang="en-US">
                <a:ea typeface="宋体" pitchFamily="2" charset="-122"/>
              </a:rPr>
              <a:t>的句子是：</a:t>
            </a:r>
            <a:r>
              <a:rPr lang="en-US" altLang="zh-CN">
                <a:ea typeface="宋体" pitchFamily="2" charset="-122"/>
              </a:rPr>
              <a:t>______________________</a:t>
            </a:r>
            <a:r>
              <a:rPr lang="zh-CN" altLang="en-US">
                <a:ea typeface="宋体" pitchFamily="2" charset="-122"/>
              </a:rPr>
              <a:t>，</a:t>
            </a:r>
            <a:r>
              <a:rPr lang="en-US" altLang="zh-CN">
                <a:ea typeface="宋体" pitchFamily="2" charset="-122"/>
              </a:rPr>
              <a:t>__________________</a:t>
            </a:r>
            <a:r>
              <a:rPr lang="zh-CN" altLang="en-US">
                <a:ea typeface="宋体" pitchFamily="2" charset="-122"/>
              </a:rPr>
              <a:t>。</a:t>
            </a:r>
          </a:p>
          <a:p>
            <a:pPr lvl="0" eaLnBrk="1"/>
            <a:r>
              <a:rPr lang="en-US" altLang="zh-CN">
                <a:ea typeface="宋体" pitchFamily="2" charset="-122"/>
              </a:rPr>
              <a:t>(6)</a:t>
            </a:r>
            <a:r>
              <a:rPr lang="zh-CN" altLang="en-US">
                <a:ea typeface="宋体" pitchFamily="2" charset="-122"/>
              </a:rPr>
              <a:t>杜甫</a:t>
            </a:r>
            <a:r>
              <a:rPr lang="en-US" altLang="zh-CN">
                <a:ea typeface="宋体" pitchFamily="2" charset="-122"/>
              </a:rPr>
              <a:t>《</a:t>
            </a:r>
            <a:r>
              <a:rPr lang="zh-CN" altLang="en-US">
                <a:ea typeface="宋体" pitchFamily="2" charset="-122"/>
              </a:rPr>
              <a:t>登高</a:t>
            </a:r>
            <a:r>
              <a:rPr lang="en-US" altLang="zh-CN">
                <a:ea typeface="宋体" pitchFamily="2" charset="-122"/>
              </a:rPr>
              <a:t>》</a:t>
            </a:r>
            <a:r>
              <a:rPr lang="zh-CN" altLang="en-US">
                <a:ea typeface="宋体" pitchFamily="2" charset="-122"/>
              </a:rPr>
              <a:t>以</a:t>
            </a:r>
            <a:r>
              <a:rPr lang="zh-CN" altLang="en-US">
                <a:latin typeface="宋体" pitchFamily="2" charset="-122"/>
                <a:ea typeface="宋体" pitchFamily="2" charset="-122"/>
              </a:rPr>
              <a:t>“</a:t>
            </a:r>
            <a:r>
              <a:rPr lang="zh-CN" altLang="en-US">
                <a:ea typeface="宋体" pitchFamily="2" charset="-122"/>
              </a:rPr>
              <a:t> </a:t>
            </a:r>
            <a:r>
              <a:rPr lang="en-US" altLang="zh-CN">
                <a:ea typeface="宋体" pitchFamily="2" charset="-122"/>
              </a:rPr>
              <a:t>__________________</a:t>
            </a:r>
            <a:r>
              <a:rPr lang="zh-CN" altLang="en-US">
                <a:ea typeface="宋体" pitchFamily="2" charset="-122"/>
              </a:rPr>
              <a:t>，</a:t>
            </a:r>
            <a:r>
              <a:rPr lang="en-US" altLang="zh-CN">
                <a:ea typeface="宋体" pitchFamily="2" charset="-122"/>
              </a:rPr>
              <a:t>__________________</a:t>
            </a:r>
            <a:r>
              <a:rPr lang="en-US" altLang="zh-CN">
                <a:latin typeface="宋体" pitchFamily="2" charset="-122"/>
                <a:ea typeface="宋体" pitchFamily="2" charset="-122"/>
              </a:rPr>
              <a:t>”</a:t>
            </a:r>
            <a:r>
              <a:rPr lang="zh-CN" altLang="en-US">
                <a:ea typeface="宋体" pitchFamily="2" charset="-122"/>
              </a:rPr>
              <a:t>的感慨抒发了漂泊异乡、年老体衰的惆怅之情，也蕴涵着与衰弱的生命顽强抗争的精神。</a:t>
            </a:r>
          </a:p>
        </p:txBody>
      </p:sp>
      <p:sp>
        <p:nvSpPr>
          <p:cNvPr id="45059" name="矩形 997378"/>
          <p:cNvSpPr/>
          <p:nvPr/>
        </p:nvSpPr>
        <p:spPr>
          <a:xfrm>
            <a:off x="558800" y="1916112"/>
            <a:ext cx="30416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我欲因之梦吴越　</a:t>
            </a:r>
          </a:p>
        </p:txBody>
      </p:sp>
      <p:sp>
        <p:nvSpPr>
          <p:cNvPr id="45060" name="矩形 997379"/>
          <p:cNvSpPr/>
          <p:nvPr/>
        </p:nvSpPr>
        <p:spPr>
          <a:xfrm>
            <a:off x="4159250" y="1916112"/>
            <a:ext cx="30416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一夜飞度镜湖月　</a:t>
            </a:r>
          </a:p>
        </p:txBody>
      </p:sp>
      <p:sp>
        <p:nvSpPr>
          <p:cNvPr id="45061" name="矩形 997380"/>
          <p:cNvSpPr/>
          <p:nvPr/>
        </p:nvSpPr>
        <p:spPr>
          <a:xfrm>
            <a:off x="561975" y="3141662"/>
            <a:ext cx="3756025"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安能摧眉折腰事权贵　</a:t>
            </a:r>
          </a:p>
        </p:txBody>
      </p:sp>
      <p:sp>
        <p:nvSpPr>
          <p:cNvPr id="45062" name="矩形 997381"/>
          <p:cNvSpPr/>
          <p:nvPr/>
        </p:nvSpPr>
        <p:spPr>
          <a:xfrm>
            <a:off x="4879975" y="3141662"/>
            <a:ext cx="30416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使我不得开心颜　</a:t>
            </a:r>
          </a:p>
        </p:txBody>
      </p:sp>
      <p:sp>
        <p:nvSpPr>
          <p:cNvPr id="45063" name="矩形 997382"/>
          <p:cNvSpPr/>
          <p:nvPr/>
        </p:nvSpPr>
        <p:spPr>
          <a:xfrm>
            <a:off x="4879975" y="3716338"/>
            <a:ext cx="30416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万里悲秋常作客　</a:t>
            </a:r>
          </a:p>
        </p:txBody>
      </p:sp>
      <p:sp>
        <p:nvSpPr>
          <p:cNvPr id="45064" name="矩形 997383"/>
          <p:cNvSpPr/>
          <p:nvPr/>
        </p:nvSpPr>
        <p:spPr>
          <a:xfrm>
            <a:off x="8480425" y="3716338"/>
            <a:ext cx="30416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百年多病独登台　</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45059">
                                            <p:txEl>
                                              <p:pRg st="0" end="0"/>
                                            </p:txEl>
                                          </p:spTgt>
                                        </p:tgtEl>
                                        <p:attrNameLst>
                                          <p:attrName>style.visibility</p:attrName>
                                        </p:attrNameLst>
                                      </p:cBhvr>
                                      <p:to>
                                        <p:strVal val="visible"/>
                                      </p:to>
                                    </p:set>
                                    <p:animEffect transition="in" filter="blinds(horizontal)">
                                      <p:cBhvr additive="base">
                                        <p:cTn id="7" dur="500" fill="hold"/>
                                        <p:tgtEl>
                                          <p:spTgt spid="4505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additive="base">
                                        <p:cTn id="12" dur="1" fill="hold">
                                          <p:stCondLst>
                                            <p:cond delay="0"/>
                                          </p:stCondLst>
                                        </p:cTn>
                                        <p:tgtEl>
                                          <p:spTgt spid="45060">
                                            <p:txEl>
                                              <p:pRg st="0" end="0"/>
                                            </p:txEl>
                                          </p:spTgt>
                                        </p:tgtEl>
                                        <p:attrNameLst>
                                          <p:attrName>style.visibility</p:attrName>
                                        </p:attrNameLst>
                                      </p:cBhvr>
                                      <p:to>
                                        <p:strVal val="visible"/>
                                      </p:to>
                                    </p:set>
                                    <p:animEffect transition="in" filter="blinds(horizontal)">
                                      <p:cBhvr additive="base">
                                        <p:cTn id="13" dur="500" fill="hold"/>
                                        <p:tgtEl>
                                          <p:spTgt spid="45060">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additive="base">
                                        <p:cTn id="18" dur="1" fill="hold">
                                          <p:stCondLst>
                                            <p:cond delay="0"/>
                                          </p:stCondLst>
                                        </p:cTn>
                                        <p:tgtEl>
                                          <p:spTgt spid="45061">
                                            <p:txEl>
                                              <p:pRg st="0" end="0"/>
                                            </p:txEl>
                                          </p:spTgt>
                                        </p:tgtEl>
                                        <p:attrNameLst>
                                          <p:attrName>style.visibility</p:attrName>
                                        </p:attrNameLst>
                                      </p:cBhvr>
                                      <p:to>
                                        <p:strVal val="visible"/>
                                      </p:to>
                                    </p:set>
                                    <p:animEffect transition="in" filter="blinds(horizontal)">
                                      <p:cBhvr additive="base">
                                        <p:cTn id="19" dur="500" fill="hold"/>
                                        <p:tgtEl>
                                          <p:spTgt spid="45061">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nodeType="clickEffect">
                                  <p:stCondLst>
                                    <p:cond delay="0"/>
                                  </p:stCondLst>
                                  <p:childTnLst>
                                    <p:set>
                                      <p:cBhvr additive="base">
                                        <p:cTn id="24" dur="1" fill="hold">
                                          <p:stCondLst>
                                            <p:cond delay="0"/>
                                          </p:stCondLst>
                                        </p:cTn>
                                        <p:tgtEl>
                                          <p:spTgt spid="45062">
                                            <p:txEl>
                                              <p:pRg st="0" end="0"/>
                                            </p:txEl>
                                          </p:spTgt>
                                        </p:tgtEl>
                                        <p:attrNameLst>
                                          <p:attrName>style.visibility</p:attrName>
                                        </p:attrNameLst>
                                      </p:cBhvr>
                                      <p:to>
                                        <p:strVal val="visible"/>
                                      </p:to>
                                    </p:set>
                                    <p:animEffect transition="in" filter="blinds(horizontal)">
                                      <p:cBhvr additive="base">
                                        <p:cTn id="25" dur="500" fill="hold"/>
                                        <p:tgtEl>
                                          <p:spTgt spid="45062">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nodeType="clickEffect">
                                  <p:stCondLst>
                                    <p:cond delay="0"/>
                                  </p:stCondLst>
                                  <p:childTnLst>
                                    <p:set>
                                      <p:cBhvr additive="base">
                                        <p:cTn id="30" dur="1" fill="hold">
                                          <p:stCondLst>
                                            <p:cond delay="0"/>
                                          </p:stCondLst>
                                        </p:cTn>
                                        <p:tgtEl>
                                          <p:spTgt spid="45063">
                                            <p:txEl>
                                              <p:pRg st="0" end="0"/>
                                            </p:txEl>
                                          </p:spTgt>
                                        </p:tgtEl>
                                        <p:attrNameLst>
                                          <p:attrName>style.visibility</p:attrName>
                                        </p:attrNameLst>
                                      </p:cBhvr>
                                      <p:to>
                                        <p:strVal val="visible"/>
                                      </p:to>
                                    </p:set>
                                    <p:animEffect transition="in" filter="blinds(horizontal)">
                                      <p:cBhvr additive="base">
                                        <p:cTn id="31" dur="500" fill="hold"/>
                                        <p:tgtEl>
                                          <p:spTgt spid="45063">
                                            <p:txEl>
                                              <p:pRg st="0" end="0"/>
                                            </p:txEl>
                                          </p:spTgt>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nodeType="clickEffect">
                                  <p:stCondLst>
                                    <p:cond delay="0"/>
                                  </p:stCondLst>
                                  <p:childTnLst>
                                    <p:set>
                                      <p:cBhvr additive="base">
                                        <p:cTn id="36" dur="1" fill="hold">
                                          <p:stCondLst>
                                            <p:cond delay="0"/>
                                          </p:stCondLst>
                                        </p:cTn>
                                        <p:tgtEl>
                                          <p:spTgt spid="45064">
                                            <p:txEl>
                                              <p:pRg st="0" end="0"/>
                                            </p:txEl>
                                          </p:spTgt>
                                        </p:tgtEl>
                                        <p:attrNameLst>
                                          <p:attrName>style.visibility</p:attrName>
                                        </p:attrNameLst>
                                      </p:cBhvr>
                                      <p:to>
                                        <p:strVal val="visible"/>
                                      </p:to>
                                    </p:set>
                                    <p:animEffect transition="in" filter="blinds(horizontal)">
                                      <p:cBhvr additive="base">
                                        <p:cTn id="37" dur="500" fill="hold"/>
                                        <p:tgtEl>
                                          <p:spTgt spid="4506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文本占位符 998401"/>
          <p:cNvSpPr>
            <a:spLocks noGrp="1"/>
          </p:cNvSpPr>
          <p:nvPr>
            <p:ph type="body" idx="4294967295"/>
          </p:nvPr>
        </p:nvSpPr>
        <p:spPr>
          <a:xfrm>
            <a:off x="334962" y="687388"/>
            <a:ext cx="11520488" cy="5478462"/>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r>
              <a:rPr lang="en-US" altLang="zh-CN">
                <a:ea typeface="宋体" pitchFamily="2" charset="-122"/>
              </a:rPr>
              <a:t>(7)</a:t>
            </a:r>
            <a:r>
              <a:rPr lang="zh-CN" altLang="en-US">
                <a:ea typeface="宋体" pitchFamily="2" charset="-122"/>
              </a:rPr>
              <a:t>杜甫</a:t>
            </a:r>
            <a:r>
              <a:rPr lang="en-US" altLang="zh-CN">
                <a:ea typeface="宋体" pitchFamily="2" charset="-122"/>
              </a:rPr>
              <a:t>《</a:t>
            </a:r>
            <a:r>
              <a:rPr lang="zh-CN" altLang="en-US">
                <a:ea typeface="宋体" pitchFamily="2" charset="-122"/>
              </a:rPr>
              <a:t>登高</a:t>
            </a:r>
            <a:r>
              <a:rPr lang="en-US" altLang="zh-CN">
                <a:ea typeface="宋体" pitchFamily="2" charset="-122"/>
              </a:rPr>
              <a:t>》</a:t>
            </a:r>
            <a:r>
              <a:rPr lang="zh-CN" altLang="en-US">
                <a:ea typeface="宋体" pitchFamily="2" charset="-122"/>
              </a:rPr>
              <a:t>中，</a:t>
            </a:r>
            <a:r>
              <a:rPr lang="zh-CN" altLang="en-US">
                <a:latin typeface="宋体" pitchFamily="2" charset="-122"/>
                <a:ea typeface="宋体" pitchFamily="2" charset="-122"/>
              </a:rPr>
              <a:t>“</a:t>
            </a:r>
            <a:r>
              <a:rPr lang="en-US" altLang="zh-CN">
                <a:ea typeface="宋体" pitchFamily="2" charset="-122"/>
              </a:rPr>
              <a:t>_________________</a:t>
            </a:r>
            <a:r>
              <a:rPr lang="zh-CN" altLang="en-US">
                <a:ea typeface="宋体" pitchFamily="2" charset="-122"/>
              </a:rPr>
              <a:t>，</a:t>
            </a:r>
            <a:r>
              <a:rPr lang="en-US" altLang="zh-CN">
                <a:ea typeface="宋体" pitchFamily="2" charset="-122"/>
              </a:rPr>
              <a:t>__________________</a:t>
            </a:r>
            <a:r>
              <a:rPr lang="en-US" altLang="zh-CN">
                <a:latin typeface="宋体" pitchFamily="2" charset="-122"/>
                <a:ea typeface="宋体" pitchFamily="2" charset="-122"/>
              </a:rPr>
              <a:t>”</a:t>
            </a:r>
            <a:r>
              <a:rPr lang="zh-CN" altLang="en-US">
                <a:ea typeface="宋体" pitchFamily="2" charset="-122"/>
              </a:rPr>
              <a:t>道出诗人心中的自身之苦和国运之艰，传递出诗人忧国伤时的无限悲凉。</a:t>
            </a:r>
          </a:p>
          <a:p>
            <a:pPr lvl="0" eaLnBrk="1"/>
            <a:r>
              <a:rPr lang="en-US" altLang="zh-CN">
                <a:ea typeface="宋体" pitchFamily="2" charset="-122"/>
              </a:rPr>
              <a:t>(8)</a:t>
            </a:r>
            <a:r>
              <a:rPr lang="zh-CN" altLang="en-US">
                <a:ea typeface="宋体" pitchFamily="2" charset="-122"/>
              </a:rPr>
              <a:t>唐代诗人杜甫在</a:t>
            </a:r>
            <a:r>
              <a:rPr lang="en-US" altLang="zh-CN">
                <a:ea typeface="宋体" pitchFamily="2" charset="-122"/>
              </a:rPr>
              <a:t>《</a:t>
            </a:r>
            <a:r>
              <a:rPr lang="zh-CN" altLang="en-US">
                <a:ea typeface="宋体" pitchFamily="2" charset="-122"/>
              </a:rPr>
              <a:t>登高</a:t>
            </a:r>
            <a:r>
              <a:rPr lang="en-US" altLang="zh-CN">
                <a:ea typeface="宋体" pitchFamily="2" charset="-122"/>
              </a:rPr>
              <a:t>》</a:t>
            </a:r>
            <a:r>
              <a:rPr lang="zh-CN" altLang="en-US">
                <a:ea typeface="宋体" pitchFamily="2" charset="-122"/>
              </a:rPr>
              <a:t>中用</a:t>
            </a:r>
            <a:r>
              <a:rPr lang="zh-CN" altLang="en-US">
                <a:latin typeface="宋体" pitchFamily="2" charset="-122"/>
                <a:ea typeface="宋体" pitchFamily="2" charset="-122"/>
              </a:rPr>
              <a:t>“</a:t>
            </a:r>
            <a:r>
              <a:rPr lang="en-US" altLang="zh-CN">
                <a:ea typeface="宋体" pitchFamily="2" charset="-122"/>
              </a:rPr>
              <a:t>__________________</a:t>
            </a:r>
            <a:r>
              <a:rPr lang="zh-CN" altLang="en-US">
                <a:ea typeface="宋体" pitchFamily="2" charset="-122"/>
              </a:rPr>
              <a:t>，</a:t>
            </a:r>
            <a:r>
              <a:rPr lang="en-US" altLang="zh-CN">
                <a:ea typeface="宋体" pitchFamily="2" charset="-122"/>
              </a:rPr>
              <a:t>__________________</a:t>
            </a:r>
            <a:r>
              <a:rPr lang="en-US" altLang="zh-CN">
                <a:latin typeface="宋体" pitchFamily="2" charset="-122"/>
                <a:ea typeface="宋体" pitchFamily="2" charset="-122"/>
              </a:rPr>
              <a:t>”</a:t>
            </a:r>
            <a:r>
              <a:rPr lang="zh-CN" altLang="en-US">
                <a:ea typeface="宋体" pitchFamily="2" charset="-122"/>
              </a:rPr>
              <a:t>描写出秋天萧瑟肃杀，空旷辽阔的景象，集中体现了</a:t>
            </a:r>
            <a:r>
              <a:rPr lang="zh-CN" altLang="en-US">
                <a:latin typeface="宋体" pitchFamily="2" charset="-122"/>
                <a:ea typeface="宋体" pitchFamily="2" charset="-122"/>
              </a:rPr>
              <a:t>“</a:t>
            </a:r>
            <a:r>
              <a:rPr lang="zh-CN" altLang="en-US">
                <a:ea typeface="宋体" pitchFamily="2" charset="-122"/>
              </a:rPr>
              <a:t>悲秋</a:t>
            </a:r>
            <a:r>
              <a:rPr lang="zh-CN" altLang="en-US">
                <a:latin typeface="宋体" pitchFamily="2" charset="-122"/>
                <a:ea typeface="宋体" pitchFamily="2" charset="-122"/>
              </a:rPr>
              <a:t>”</a:t>
            </a:r>
            <a:r>
              <a:rPr lang="zh-CN" altLang="en-US">
                <a:ea typeface="宋体" pitchFamily="2" charset="-122"/>
              </a:rPr>
              <a:t>的典型特征。</a:t>
            </a:r>
          </a:p>
          <a:p>
            <a:pPr lvl="0" eaLnBrk="1"/>
            <a:r>
              <a:rPr lang="en-US" altLang="zh-CN">
                <a:ea typeface="宋体" pitchFamily="2" charset="-122"/>
              </a:rPr>
              <a:t>(9)</a:t>
            </a:r>
            <a:r>
              <a:rPr lang="zh-CN" altLang="en-US">
                <a:ea typeface="宋体" pitchFamily="2" charset="-122"/>
              </a:rPr>
              <a:t>白居易的</a:t>
            </a:r>
            <a:r>
              <a:rPr lang="en-US" altLang="zh-CN">
                <a:ea typeface="宋体" pitchFamily="2" charset="-122"/>
              </a:rPr>
              <a:t>《 </a:t>
            </a:r>
            <a:r>
              <a:rPr lang="zh-CN" altLang="en-US">
                <a:ea typeface="宋体" pitchFamily="2" charset="-122"/>
              </a:rPr>
              <a:t>琵琶行</a:t>
            </a:r>
            <a:r>
              <a:rPr lang="en-US" altLang="zh-CN">
                <a:ea typeface="宋体" pitchFamily="2" charset="-122"/>
              </a:rPr>
              <a:t>》</a:t>
            </a:r>
            <a:r>
              <a:rPr lang="zh-CN" altLang="en-US">
                <a:ea typeface="宋体" pitchFamily="2" charset="-122"/>
              </a:rPr>
              <a:t>并序中</a:t>
            </a:r>
            <a:r>
              <a:rPr lang="zh-CN" altLang="en-US">
                <a:latin typeface="宋体" pitchFamily="2" charset="-122"/>
                <a:ea typeface="宋体" pitchFamily="2" charset="-122"/>
              </a:rPr>
              <a:t>“</a:t>
            </a:r>
            <a:r>
              <a:rPr lang="en-US" altLang="zh-CN">
                <a:ea typeface="宋体" pitchFamily="2" charset="-122"/>
              </a:rPr>
              <a:t>__________________</a:t>
            </a:r>
            <a:r>
              <a:rPr lang="en-US" altLang="zh-CN">
                <a:latin typeface="宋体" pitchFamily="2" charset="-122"/>
                <a:ea typeface="宋体" pitchFamily="2" charset="-122"/>
              </a:rPr>
              <a:t>”</a:t>
            </a:r>
            <a:r>
              <a:rPr lang="zh-CN" altLang="en-US">
                <a:ea typeface="宋体" pitchFamily="2" charset="-122"/>
              </a:rPr>
              <a:t>一句，写出琵琶女半夜醒来满脸泪痕的凄苦；</a:t>
            </a:r>
            <a:r>
              <a:rPr lang="zh-CN" altLang="en-US">
                <a:latin typeface="宋体" pitchFamily="2" charset="-122"/>
                <a:ea typeface="宋体" pitchFamily="2" charset="-122"/>
              </a:rPr>
              <a:t>“</a:t>
            </a:r>
            <a:r>
              <a:rPr lang="en-US" altLang="zh-CN">
                <a:ea typeface="宋体" pitchFamily="2" charset="-122"/>
              </a:rPr>
              <a:t>__________________</a:t>
            </a:r>
            <a:r>
              <a:rPr lang="en-US" altLang="zh-CN">
                <a:latin typeface="宋体" pitchFamily="2" charset="-122"/>
                <a:ea typeface="宋体" pitchFamily="2" charset="-122"/>
              </a:rPr>
              <a:t>”</a:t>
            </a:r>
            <a:r>
              <a:rPr lang="zh-CN" altLang="en-US">
                <a:ea typeface="宋体" pitchFamily="2" charset="-122"/>
              </a:rPr>
              <a:t>一句，写出诗人听闻琵琶女遭遇后，泪洒衣襟。</a:t>
            </a:r>
          </a:p>
        </p:txBody>
      </p:sp>
      <p:sp>
        <p:nvSpPr>
          <p:cNvPr id="46083" name="矩形 998402"/>
          <p:cNvSpPr/>
          <p:nvPr/>
        </p:nvSpPr>
        <p:spPr>
          <a:xfrm>
            <a:off x="4951412" y="765175"/>
            <a:ext cx="30416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艰难苦恨繁霜鬓　</a:t>
            </a:r>
          </a:p>
        </p:txBody>
      </p:sp>
      <p:sp>
        <p:nvSpPr>
          <p:cNvPr id="46084" name="矩形 998403"/>
          <p:cNvSpPr/>
          <p:nvPr/>
        </p:nvSpPr>
        <p:spPr>
          <a:xfrm>
            <a:off x="8480425" y="765175"/>
            <a:ext cx="30416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潦倒新停浊酒杯　</a:t>
            </a:r>
          </a:p>
        </p:txBody>
      </p:sp>
      <p:sp>
        <p:nvSpPr>
          <p:cNvPr id="46085" name="矩形 998404"/>
          <p:cNvSpPr/>
          <p:nvPr/>
        </p:nvSpPr>
        <p:spPr>
          <a:xfrm>
            <a:off x="8335962" y="2492375"/>
            <a:ext cx="30416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无边落木萧萧下　</a:t>
            </a:r>
          </a:p>
        </p:txBody>
      </p:sp>
      <p:sp>
        <p:nvSpPr>
          <p:cNvPr id="46086" name="矩形 998405"/>
          <p:cNvSpPr/>
          <p:nvPr/>
        </p:nvSpPr>
        <p:spPr>
          <a:xfrm>
            <a:off x="703262" y="3141662"/>
            <a:ext cx="30416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不尽长江滚滚来　</a:t>
            </a:r>
          </a:p>
        </p:txBody>
      </p:sp>
      <p:sp>
        <p:nvSpPr>
          <p:cNvPr id="46087" name="矩形 998406"/>
          <p:cNvSpPr/>
          <p:nvPr/>
        </p:nvSpPr>
        <p:spPr>
          <a:xfrm>
            <a:off x="6535738" y="4365625"/>
            <a:ext cx="30416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梦啼妆泪红阑干　</a:t>
            </a:r>
          </a:p>
        </p:txBody>
      </p:sp>
      <p:sp>
        <p:nvSpPr>
          <p:cNvPr id="46088" name="矩形 998407"/>
          <p:cNvSpPr/>
          <p:nvPr/>
        </p:nvSpPr>
        <p:spPr>
          <a:xfrm>
            <a:off x="6535738" y="4941888"/>
            <a:ext cx="30416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江州司马青衫湿　</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46083">
                                            <p:txEl>
                                              <p:pRg st="0" end="0"/>
                                            </p:txEl>
                                          </p:spTgt>
                                        </p:tgtEl>
                                        <p:attrNameLst>
                                          <p:attrName>style.visibility</p:attrName>
                                        </p:attrNameLst>
                                      </p:cBhvr>
                                      <p:to>
                                        <p:strVal val="visible"/>
                                      </p:to>
                                    </p:set>
                                    <p:animEffect transition="in" filter="blinds(horizontal)">
                                      <p:cBhvr additive="base">
                                        <p:cTn id="7" dur="500" fill="hold"/>
                                        <p:tgtEl>
                                          <p:spTgt spid="4608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additive="base">
                                        <p:cTn id="12" dur="1" fill="hold">
                                          <p:stCondLst>
                                            <p:cond delay="0"/>
                                          </p:stCondLst>
                                        </p:cTn>
                                        <p:tgtEl>
                                          <p:spTgt spid="46084">
                                            <p:txEl>
                                              <p:pRg st="0" end="0"/>
                                            </p:txEl>
                                          </p:spTgt>
                                        </p:tgtEl>
                                        <p:attrNameLst>
                                          <p:attrName>style.visibility</p:attrName>
                                        </p:attrNameLst>
                                      </p:cBhvr>
                                      <p:to>
                                        <p:strVal val="visible"/>
                                      </p:to>
                                    </p:set>
                                    <p:animEffect transition="in" filter="blinds(horizontal)">
                                      <p:cBhvr additive="base">
                                        <p:cTn id="13" dur="500" fill="hold"/>
                                        <p:tgtEl>
                                          <p:spTgt spid="46084">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additive="base">
                                        <p:cTn id="18" dur="1" fill="hold">
                                          <p:stCondLst>
                                            <p:cond delay="0"/>
                                          </p:stCondLst>
                                        </p:cTn>
                                        <p:tgtEl>
                                          <p:spTgt spid="46085">
                                            <p:txEl>
                                              <p:pRg st="0" end="0"/>
                                            </p:txEl>
                                          </p:spTgt>
                                        </p:tgtEl>
                                        <p:attrNameLst>
                                          <p:attrName>style.visibility</p:attrName>
                                        </p:attrNameLst>
                                      </p:cBhvr>
                                      <p:to>
                                        <p:strVal val="visible"/>
                                      </p:to>
                                    </p:set>
                                    <p:animEffect transition="in" filter="blinds(horizontal)">
                                      <p:cBhvr additive="base">
                                        <p:cTn id="19" dur="500" fill="hold"/>
                                        <p:tgtEl>
                                          <p:spTgt spid="46085">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nodeType="clickEffect">
                                  <p:stCondLst>
                                    <p:cond delay="0"/>
                                  </p:stCondLst>
                                  <p:childTnLst>
                                    <p:set>
                                      <p:cBhvr additive="base">
                                        <p:cTn id="24" dur="1" fill="hold">
                                          <p:stCondLst>
                                            <p:cond delay="0"/>
                                          </p:stCondLst>
                                        </p:cTn>
                                        <p:tgtEl>
                                          <p:spTgt spid="46086">
                                            <p:txEl>
                                              <p:pRg st="0" end="0"/>
                                            </p:txEl>
                                          </p:spTgt>
                                        </p:tgtEl>
                                        <p:attrNameLst>
                                          <p:attrName>style.visibility</p:attrName>
                                        </p:attrNameLst>
                                      </p:cBhvr>
                                      <p:to>
                                        <p:strVal val="visible"/>
                                      </p:to>
                                    </p:set>
                                    <p:animEffect transition="in" filter="blinds(horizontal)">
                                      <p:cBhvr additive="base">
                                        <p:cTn id="25" dur="500" fill="hold"/>
                                        <p:tgtEl>
                                          <p:spTgt spid="46086">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nodeType="clickEffect">
                                  <p:stCondLst>
                                    <p:cond delay="0"/>
                                  </p:stCondLst>
                                  <p:childTnLst>
                                    <p:set>
                                      <p:cBhvr additive="base">
                                        <p:cTn id="30" dur="1" fill="hold">
                                          <p:stCondLst>
                                            <p:cond delay="0"/>
                                          </p:stCondLst>
                                        </p:cTn>
                                        <p:tgtEl>
                                          <p:spTgt spid="46087">
                                            <p:txEl>
                                              <p:pRg st="0" end="0"/>
                                            </p:txEl>
                                          </p:spTgt>
                                        </p:tgtEl>
                                        <p:attrNameLst>
                                          <p:attrName>style.visibility</p:attrName>
                                        </p:attrNameLst>
                                      </p:cBhvr>
                                      <p:to>
                                        <p:strVal val="visible"/>
                                      </p:to>
                                    </p:set>
                                    <p:animEffect transition="in" filter="blinds(horizontal)">
                                      <p:cBhvr additive="base">
                                        <p:cTn id="31" dur="500" fill="hold"/>
                                        <p:tgtEl>
                                          <p:spTgt spid="46087">
                                            <p:txEl>
                                              <p:pRg st="0" end="0"/>
                                            </p:txEl>
                                          </p:spTgt>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nodeType="clickEffect">
                                  <p:stCondLst>
                                    <p:cond delay="0"/>
                                  </p:stCondLst>
                                  <p:childTnLst>
                                    <p:set>
                                      <p:cBhvr additive="base">
                                        <p:cTn id="36" dur="1" fill="hold">
                                          <p:stCondLst>
                                            <p:cond delay="0"/>
                                          </p:stCondLst>
                                        </p:cTn>
                                        <p:tgtEl>
                                          <p:spTgt spid="46088">
                                            <p:txEl>
                                              <p:pRg st="0" end="0"/>
                                            </p:txEl>
                                          </p:spTgt>
                                        </p:tgtEl>
                                        <p:attrNameLst>
                                          <p:attrName>style.visibility</p:attrName>
                                        </p:attrNameLst>
                                      </p:cBhvr>
                                      <p:to>
                                        <p:strVal val="visible"/>
                                      </p:to>
                                    </p:set>
                                    <p:animEffect transition="in" filter="blinds(horizontal)">
                                      <p:cBhvr additive="base">
                                        <p:cTn id="37" dur="500" fill="hold"/>
                                        <p:tgtEl>
                                          <p:spTgt spid="4608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文本占位符 999425"/>
          <p:cNvSpPr>
            <a:spLocks noGrp="1"/>
          </p:cNvSpPr>
          <p:nvPr>
            <p:ph type="body" idx="4294967295"/>
          </p:nvPr>
        </p:nvSpPr>
        <p:spPr>
          <a:xfrm>
            <a:off x="334962" y="665162"/>
            <a:ext cx="11520488" cy="5478462"/>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r>
              <a:rPr lang="en-US" altLang="zh-CN">
                <a:ea typeface="宋体" pitchFamily="2" charset="-122"/>
              </a:rPr>
              <a:t>(10)《</a:t>
            </a:r>
            <a:r>
              <a:rPr lang="zh-CN" altLang="en-US">
                <a:ea typeface="宋体" pitchFamily="2" charset="-122"/>
              </a:rPr>
              <a:t>琵琶行</a:t>
            </a:r>
            <a:r>
              <a:rPr lang="en-US" altLang="zh-CN">
                <a:ea typeface="宋体" pitchFamily="2" charset="-122"/>
              </a:rPr>
              <a:t>》</a:t>
            </a:r>
            <a:r>
              <a:rPr lang="zh-CN" altLang="en-US">
                <a:ea typeface="宋体" pitchFamily="2" charset="-122"/>
              </a:rPr>
              <a:t>并序中，听闻琵琶女自诉身世后，诗人白居易写了他听到几种乐声的不同感受，被贬浔阳之后听到乐声的感受是</a:t>
            </a:r>
            <a:r>
              <a:rPr lang="zh-CN" altLang="en-US">
                <a:latin typeface="宋体" pitchFamily="2" charset="-122"/>
                <a:ea typeface="宋体" pitchFamily="2" charset="-122"/>
              </a:rPr>
              <a:t>“</a:t>
            </a:r>
            <a:r>
              <a:rPr lang="en-US" altLang="zh-CN">
                <a:ea typeface="宋体" pitchFamily="2" charset="-122"/>
              </a:rPr>
              <a:t>__________________</a:t>
            </a:r>
            <a:r>
              <a:rPr lang="en-US" altLang="zh-CN">
                <a:latin typeface="宋体" pitchFamily="2" charset="-122"/>
                <a:ea typeface="宋体" pitchFamily="2" charset="-122"/>
              </a:rPr>
              <a:t>”</a:t>
            </a:r>
            <a:r>
              <a:rPr lang="zh-CN" altLang="en-US">
                <a:ea typeface="宋体" pitchFamily="2" charset="-122"/>
              </a:rPr>
              <a:t>，而听琵琶女弹出的曲调则感觉</a:t>
            </a:r>
            <a:r>
              <a:rPr lang="zh-CN" altLang="en-US">
                <a:latin typeface="宋体" pitchFamily="2" charset="-122"/>
                <a:ea typeface="宋体" pitchFamily="2" charset="-122"/>
              </a:rPr>
              <a:t>“</a:t>
            </a:r>
            <a:r>
              <a:rPr lang="en-US" altLang="zh-CN">
                <a:ea typeface="宋体" pitchFamily="2" charset="-122"/>
              </a:rPr>
              <a:t>__________________</a:t>
            </a:r>
            <a:r>
              <a:rPr lang="en-US" altLang="zh-CN">
                <a:latin typeface="宋体" pitchFamily="2" charset="-122"/>
                <a:ea typeface="宋体" pitchFamily="2" charset="-122"/>
              </a:rPr>
              <a:t>”</a:t>
            </a:r>
            <a:r>
              <a:rPr lang="zh-CN" altLang="en-US">
                <a:ea typeface="宋体" pitchFamily="2" charset="-122"/>
              </a:rPr>
              <a:t>。</a:t>
            </a:r>
          </a:p>
          <a:p>
            <a:pPr lvl="0" eaLnBrk="1"/>
            <a:r>
              <a:rPr lang="en-US" altLang="zh-CN">
                <a:ea typeface="宋体" pitchFamily="2" charset="-122"/>
              </a:rPr>
              <a:t>(11)</a:t>
            </a:r>
            <a:r>
              <a:rPr lang="zh-CN" altLang="en-US">
                <a:ea typeface="宋体" pitchFamily="2" charset="-122"/>
              </a:rPr>
              <a:t>白居易</a:t>
            </a:r>
            <a:r>
              <a:rPr lang="en-US" altLang="zh-CN">
                <a:ea typeface="宋体" pitchFamily="2" charset="-122"/>
              </a:rPr>
              <a:t>《</a:t>
            </a:r>
            <a:r>
              <a:rPr lang="zh-CN" altLang="en-US">
                <a:ea typeface="宋体" pitchFamily="2" charset="-122"/>
              </a:rPr>
              <a:t>琵琶行</a:t>
            </a:r>
            <a:r>
              <a:rPr lang="en-US" altLang="zh-CN">
                <a:ea typeface="宋体" pitchFamily="2" charset="-122"/>
              </a:rPr>
              <a:t>》</a:t>
            </a:r>
            <a:r>
              <a:rPr lang="zh-CN" altLang="en-US">
                <a:ea typeface="宋体" pitchFamily="2" charset="-122"/>
              </a:rPr>
              <a:t>并序中</a:t>
            </a:r>
            <a:r>
              <a:rPr lang="zh-CN" altLang="en-US">
                <a:latin typeface="宋体" pitchFamily="2" charset="-122"/>
                <a:ea typeface="宋体" pitchFamily="2" charset="-122"/>
              </a:rPr>
              <a:t>“</a:t>
            </a:r>
            <a:r>
              <a:rPr lang="en-US" altLang="zh-CN">
                <a:ea typeface="宋体" pitchFamily="2" charset="-122"/>
              </a:rPr>
              <a:t>_________________</a:t>
            </a:r>
            <a:r>
              <a:rPr lang="zh-CN" altLang="en-US">
                <a:ea typeface="宋体" pitchFamily="2" charset="-122"/>
              </a:rPr>
              <a:t>，</a:t>
            </a:r>
            <a:r>
              <a:rPr lang="en-US" altLang="zh-CN">
                <a:ea typeface="宋体" pitchFamily="2" charset="-122"/>
              </a:rPr>
              <a:t>__________________</a:t>
            </a:r>
            <a:r>
              <a:rPr lang="en-US" altLang="zh-CN">
                <a:latin typeface="宋体" pitchFamily="2" charset="-122"/>
                <a:ea typeface="宋体" pitchFamily="2" charset="-122"/>
              </a:rPr>
              <a:t>”</a:t>
            </a:r>
            <a:r>
              <a:rPr lang="zh-CN" altLang="en-US">
                <a:ea typeface="宋体" pitchFamily="2" charset="-122"/>
              </a:rPr>
              <a:t>两句表达出音乐演奏的一种特殊效果：虽然中间暂时停顿，但听众仍会沉浸在原来的审美情境中。</a:t>
            </a:r>
          </a:p>
          <a:p>
            <a:pPr lvl="0" eaLnBrk="1"/>
            <a:r>
              <a:rPr lang="en-US" altLang="zh-CN">
                <a:ea typeface="宋体" pitchFamily="2" charset="-122"/>
              </a:rPr>
              <a:t>(12)</a:t>
            </a:r>
            <a:r>
              <a:rPr lang="zh-CN" altLang="en-US">
                <a:ea typeface="宋体" pitchFamily="2" charset="-122"/>
              </a:rPr>
              <a:t>白居易在</a:t>
            </a:r>
            <a:r>
              <a:rPr lang="en-US" altLang="zh-CN">
                <a:ea typeface="宋体" pitchFamily="2" charset="-122"/>
              </a:rPr>
              <a:t>《</a:t>
            </a:r>
            <a:r>
              <a:rPr lang="zh-CN" altLang="en-US">
                <a:ea typeface="宋体" pitchFamily="2" charset="-122"/>
              </a:rPr>
              <a:t>琵琶行</a:t>
            </a:r>
            <a:r>
              <a:rPr lang="en-US" altLang="zh-CN">
                <a:ea typeface="宋体" pitchFamily="2" charset="-122"/>
              </a:rPr>
              <a:t>》</a:t>
            </a:r>
            <a:r>
              <a:rPr lang="zh-CN" altLang="en-US">
                <a:ea typeface="宋体" pitchFamily="2" charset="-122"/>
              </a:rPr>
              <a:t>并序中利用周围环境来侧面烘托琵琶女演奏的高超技艺的两句是：</a:t>
            </a:r>
            <a:r>
              <a:rPr lang="en-US" altLang="zh-CN">
                <a:ea typeface="宋体" pitchFamily="2" charset="-122"/>
              </a:rPr>
              <a:t>__________________</a:t>
            </a:r>
            <a:r>
              <a:rPr lang="zh-CN" altLang="en-US">
                <a:ea typeface="宋体" pitchFamily="2" charset="-122"/>
              </a:rPr>
              <a:t>，</a:t>
            </a:r>
            <a:r>
              <a:rPr lang="en-US" altLang="zh-CN">
                <a:ea typeface="宋体" pitchFamily="2" charset="-122"/>
              </a:rPr>
              <a:t>__________________</a:t>
            </a:r>
            <a:r>
              <a:rPr lang="zh-CN" altLang="en-US">
                <a:ea typeface="宋体" pitchFamily="2" charset="-122"/>
              </a:rPr>
              <a:t>。</a:t>
            </a:r>
          </a:p>
        </p:txBody>
      </p:sp>
      <p:sp>
        <p:nvSpPr>
          <p:cNvPr id="47107" name="矩形 999426"/>
          <p:cNvSpPr/>
          <p:nvPr/>
        </p:nvSpPr>
        <p:spPr>
          <a:xfrm>
            <a:off x="1063625" y="1916112"/>
            <a:ext cx="30416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呕哑嘲哳难为听　</a:t>
            </a:r>
          </a:p>
        </p:txBody>
      </p:sp>
      <p:sp>
        <p:nvSpPr>
          <p:cNvPr id="47108" name="矩形 999427"/>
          <p:cNvSpPr/>
          <p:nvPr/>
        </p:nvSpPr>
        <p:spPr>
          <a:xfrm>
            <a:off x="990600" y="2492375"/>
            <a:ext cx="30416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如听仙乐耳暂明　</a:t>
            </a:r>
          </a:p>
        </p:txBody>
      </p:sp>
      <p:sp>
        <p:nvSpPr>
          <p:cNvPr id="47109" name="矩形 999428"/>
          <p:cNvSpPr/>
          <p:nvPr/>
        </p:nvSpPr>
        <p:spPr>
          <a:xfrm>
            <a:off x="8480425" y="3141662"/>
            <a:ext cx="30416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别有幽愁暗恨生　</a:t>
            </a:r>
          </a:p>
        </p:txBody>
      </p:sp>
      <p:sp>
        <p:nvSpPr>
          <p:cNvPr id="47110" name="矩形 999429"/>
          <p:cNvSpPr/>
          <p:nvPr/>
        </p:nvSpPr>
        <p:spPr>
          <a:xfrm>
            <a:off x="703262" y="3716338"/>
            <a:ext cx="30416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此时无声胜有声　</a:t>
            </a:r>
          </a:p>
        </p:txBody>
      </p:sp>
      <p:sp>
        <p:nvSpPr>
          <p:cNvPr id="47111" name="矩形 999430"/>
          <p:cNvSpPr/>
          <p:nvPr/>
        </p:nvSpPr>
        <p:spPr>
          <a:xfrm>
            <a:off x="4303712" y="5516562"/>
            <a:ext cx="30416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东船西舫悄无言　</a:t>
            </a:r>
          </a:p>
        </p:txBody>
      </p:sp>
      <p:sp>
        <p:nvSpPr>
          <p:cNvPr id="47112" name="矩形 999431"/>
          <p:cNvSpPr/>
          <p:nvPr/>
        </p:nvSpPr>
        <p:spPr>
          <a:xfrm>
            <a:off x="7615238" y="5516562"/>
            <a:ext cx="30416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唯见江心秋月白　</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47107">
                                            <p:txEl>
                                              <p:pRg st="0" end="0"/>
                                            </p:txEl>
                                          </p:spTgt>
                                        </p:tgtEl>
                                        <p:attrNameLst>
                                          <p:attrName>style.visibility</p:attrName>
                                        </p:attrNameLst>
                                      </p:cBhvr>
                                      <p:to>
                                        <p:strVal val="visible"/>
                                      </p:to>
                                    </p:set>
                                    <p:animEffect transition="in" filter="blinds(horizontal)">
                                      <p:cBhvr additive="base">
                                        <p:cTn id="7" dur="500" fill="hold"/>
                                        <p:tgtEl>
                                          <p:spTgt spid="4710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additive="base">
                                        <p:cTn id="12" dur="1" fill="hold">
                                          <p:stCondLst>
                                            <p:cond delay="0"/>
                                          </p:stCondLst>
                                        </p:cTn>
                                        <p:tgtEl>
                                          <p:spTgt spid="47108">
                                            <p:txEl>
                                              <p:pRg st="0" end="0"/>
                                            </p:txEl>
                                          </p:spTgt>
                                        </p:tgtEl>
                                        <p:attrNameLst>
                                          <p:attrName>style.visibility</p:attrName>
                                        </p:attrNameLst>
                                      </p:cBhvr>
                                      <p:to>
                                        <p:strVal val="visible"/>
                                      </p:to>
                                    </p:set>
                                    <p:animEffect transition="in" filter="blinds(horizontal)">
                                      <p:cBhvr additive="base">
                                        <p:cTn id="13" dur="500" fill="hold"/>
                                        <p:tgtEl>
                                          <p:spTgt spid="47108">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additive="base">
                                        <p:cTn id="18" dur="1" fill="hold">
                                          <p:stCondLst>
                                            <p:cond delay="0"/>
                                          </p:stCondLst>
                                        </p:cTn>
                                        <p:tgtEl>
                                          <p:spTgt spid="47109">
                                            <p:txEl>
                                              <p:pRg st="0" end="0"/>
                                            </p:txEl>
                                          </p:spTgt>
                                        </p:tgtEl>
                                        <p:attrNameLst>
                                          <p:attrName>style.visibility</p:attrName>
                                        </p:attrNameLst>
                                      </p:cBhvr>
                                      <p:to>
                                        <p:strVal val="visible"/>
                                      </p:to>
                                    </p:set>
                                    <p:animEffect transition="in" filter="blinds(horizontal)">
                                      <p:cBhvr additive="base">
                                        <p:cTn id="19" dur="500" fill="hold"/>
                                        <p:tgtEl>
                                          <p:spTgt spid="47109">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nodeType="clickEffect">
                                  <p:stCondLst>
                                    <p:cond delay="0"/>
                                  </p:stCondLst>
                                  <p:childTnLst>
                                    <p:set>
                                      <p:cBhvr additive="base">
                                        <p:cTn id="24" dur="1" fill="hold">
                                          <p:stCondLst>
                                            <p:cond delay="0"/>
                                          </p:stCondLst>
                                        </p:cTn>
                                        <p:tgtEl>
                                          <p:spTgt spid="47110">
                                            <p:txEl>
                                              <p:pRg st="0" end="0"/>
                                            </p:txEl>
                                          </p:spTgt>
                                        </p:tgtEl>
                                        <p:attrNameLst>
                                          <p:attrName>style.visibility</p:attrName>
                                        </p:attrNameLst>
                                      </p:cBhvr>
                                      <p:to>
                                        <p:strVal val="visible"/>
                                      </p:to>
                                    </p:set>
                                    <p:animEffect transition="in" filter="blinds(horizontal)">
                                      <p:cBhvr additive="base">
                                        <p:cTn id="25" dur="500" fill="hold"/>
                                        <p:tgtEl>
                                          <p:spTgt spid="47110">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nodeType="clickEffect">
                                  <p:stCondLst>
                                    <p:cond delay="0"/>
                                  </p:stCondLst>
                                  <p:childTnLst>
                                    <p:set>
                                      <p:cBhvr additive="base">
                                        <p:cTn id="30" dur="1" fill="hold">
                                          <p:stCondLst>
                                            <p:cond delay="0"/>
                                          </p:stCondLst>
                                        </p:cTn>
                                        <p:tgtEl>
                                          <p:spTgt spid="47111">
                                            <p:txEl>
                                              <p:pRg st="0" end="0"/>
                                            </p:txEl>
                                          </p:spTgt>
                                        </p:tgtEl>
                                        <p:attrNameLst>
                                          <p:attrName>style.visibility</p:attrName>
                                        </p:attrNameLst>
                                      </p:cBhvr>
                                      <p:to>
                                        <p:strVal val="visible"/>
                                      </p:to>
                                    </p:set>
                                    <p:animEffect transition="in" filter="blinds(horizontal)">
                                      <p:cBhvr additive="base">
                                        <p:cTn id="31" dur="500" fill="hold"/>
                                        <p:tgtEl>
                                          <p:spTgt spid="47111">
                                            <p:txEl>
                                              <p:pRg st="0" end="0"/>
                                            </p:txEl>
                                          </p:spTgt>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nodeType="clickEffect">
                                  <p:stCondLst>
                                    <p:cond delay="0"/>
                                  </p:stCondLst>
                                  <p:childTnLst>
                                    <p:set>
                                      <p:cBhvr additive="base">
                                        <p:cTn id="36" dur="1" fill="hold">
                                          <p:stCondLst>
                                            <p:cond delay="0"/>
                                          </p:stCondLst>
                                        </p:cTn>
                                        <p:tgtEl>
                                          <p:spTgt spid="47112">
                                            <p:txEl>
                                              <p:pRg st="0" end="0"/>
                                            </p:txEl>
                                          </p:spTgt>
                                        </p:tgtEl>
                                        <p:attrNameLst>
                                          <p:attrName>style.visibility</p:attrName>
                                        </p:attrNameLst>
                                      </p:cBhvr>
                                      <p:to>
                                        <p:strVal val="visible"/>
                                      </p:to>
                                    </p:set>
                                    <p:animEffect transition="in" filter="blinds(horizontal)">
                                      <p:cBhvr additive="base">
                                        <p:cTn id="37" dur="500" fill="hold"/>
                                        <p:tgtEl>
                                          <p:spTgt spid="471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0" name="文本占位符 1000449"/>
          <p:cNvSpPr>
            <a:spLocks noGrp="1"/>
          </p:cNvSpPr>
          <p:nvPr>
            <p:ph type="body" idx="4294967295"/>
          </p:nvPr>
        </p:nvSpPr>
        <p:spPr>
          <a:xfrm>
            <a:off x="334962" y="665162"/>
            <a:ext cx="11520488" cy="4879975"/>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r>
              <a:rPr lang="en-US" altLang="zh-CN">
                <a:ea typeface="宋体" pitchFamily="2" charset="-122"/>
              </a:rPr>
              <a:t>(13)</a:t>
            </a:r>
            <a:r>
              <a:rPr lang="zh-CN" altLang="en-US">
                <a:ea typeface="宋体" pitchFamily="2" charset="-122"/>
              </a:rPr>
              <a:t>白居易的</a:t>
            </a:r>
            <a:r>
              <a:rPr lang="en-US" altLang="zh-CN">
                <a:ea typeface="宋体" pitchFamily="2" charset="-122"/>
              </a:rPr>
              <a:t>《</a:t>
            </a:r>
            <a:r>
              <a:rPr lang="zh-CN" altLang="en-US">
                <a:ea typeface="宋体" pitchFamily="2" charset="-122"/>
              </a:rPr>
              <a:t>琵琶行</a:t>
            </a:r>
            <a:r>
              <a:rPr lang="en-US" altLang="zh-CN">
                <a:ea typeface="宋体" pitchFamily="2" charset="-122"/>
              </a:rPr>
              <a:t>》</a:t>
            </a:r>
            <a:r>
              <a:rPr lang="zh-CN" altLang="en-US">
                <a:ea typeface="宋体" pitchFamily="2" charset="-122"/>
              </a:rPr>
              <a:t>并序中</a:t>
            </a:r>
            <a:r>
              <a:rPr lang="zh-CN" altLang="en-US">
                <a:latin typeface="宋体" pitchFamily="2" charset="-122"/>
                <a:ea typeface="宋体" pitchFamily="2" charset="-122"/>
              </a:rPr>
              <a:t>“</a:t>
            </a:r>
            <a:r>
              <a:rPr lang="en-US" altLang="zh-CN">
                <a:ea typeface="宋体" pitchFamily="2" charset="-122"/>
              </a:rPr>
              <a:t>__________________</a:t>
            </a:r>
            <a:r>
              <a:rPr lang="zh-CN" altLang="en-US">
                <a:ea typeface="宋体" pitchFamily="2" charset="-122"/>
              </a:rPr>
              <a:t>，</a:t>
            </a:r>
            <a:r>
              <a:rPr lang="en-US" altLang="zh-CN">
                <a:ea typeface="宋体" pitchFamily="2" charset="-122"/>
              </a:rPr>
              <a:t>__________________</a:t>
            </a:r>
            <a:r>
              <a:rPr lang="en-US" altLang="zh-CN">
                <a:latin typeface="宋体" pitchFamily="2" charset="-122"/>
                <a:ea typeface="宋体" pitchFamily="2" charset="-122"/>
              </a:rPr>
              <a:t>”</a:t>
            </a:r>
            <a:r>
              <a:rPr lang="zh-CN" altLang="en-US">
                <a:ea typeface="宋体" pitchFamily="2" charset="-122"/>
              </a:rPr>
              <a:t>两句写昔日的琵琶女身价很高，引来了众多纨绔子弟的追捧。</a:t>
            </a:r>
          </a:p>
          <a:p>
            <a:pPr lvl="0" eaLnBrk="1"/>
            <a:r>
              <a:rPr lang="en-US" altLang="zh-CN">
                <a:ea typeface="宋体" pitchFamily="2" charset="-122"/>
              </a:rPr>
              <a:t>(14)</a:t>
            </a:r>
            <a:r>
              <a:rPr lang="zh-CN" altLang="en-US">
                <a:ea typeface="宋体" pitchFamily="2" charset="-122"/>
              </a:rPr>
              <a:t>白居易的</a:t>
            </a:r>
            <a:r>
              <a:rPr lang="en-US" altLang="zh-CN">
                <a:ea typeface="宋体" pitchFamily="2" charset="-122"/>
              </a:rPr>
              <a:t>《</a:t>
            </a:r>
            <a:r>
              <a:rPr lang="zh-CN" altLang="en-US">
                <a:ea typeface="宋体" pitchFamily="2" charset="-122"/>
              </a:rPr>
              <a:t>琵琶行</a:t>
            </a:r>
            <a:r>
              <a:rPr lang="en-US" altLang="zh-CN">
                <a:ea typeface="宋体" pitchFamily="2" charset="-122"/>
              </a:rPr>
              <a:t>》</a:t>
            </a:r>
            <a:r>
              <a:rPr lang="zh-CN" altLang="en-US">
                <a:ea typeface="宋体" pitchFamily="2" charset="-122"/>
              </a:rPr>
              <a:t>并序中</a:t>
            </a:r>
            <a:r>
              <a:rPr lang="zh-CN" altLang="en-US">
                <a:latin typeface="宋体" pitchFamily="2" charset="-122"/>
                <a:ea typeface="宋体" pitchFamily="2" charset="-122"/>
              </a:rPr>
              <a:t>“</a:t>
            </a:r>
            <a:r>
              <a:rPr lang="en-US" altLang="zh-CN">
                <a:ea typeface="宋体" pitchFamily="2" charset="-122"/>
              </a:rPr>
              <a:t>__________________</a:t>
            </a:r>
            <a:r>
              <a:rPr lang="en-US" altLang="zh-CN">
                <a:latin typeface="宋体" pitchFamily="2" charset="-122"/>
                <a:ea typeface="宋体" pitchFamily="2" charset="-122"/>
              </a:rPr>
              <a:t>”</a:t>
            </a:r>
            <a:r>
              <a:rPr lang="zh-CN" altLang="en-US">
                <a:ea typeface="宋体" pitchFamily="2" charset="-122"/>
              </a:rPr>
              <a:t>一句，点明了琵琶女所弹曲目，而</a:t>
            </a:r>
            <a:r>
              <a:rPr lang="zh-CN" altLang="en-US">
                <a:latin typeface="宋体" pitchFamily="2" charset="-122"/>
                <a:ea typeface="宋体" pitchFamily="2" charset="-122"/>
              </a:rPr>
              <a:t>“</a:t>
            </a:r>
            <a:r>
              <a:rPr lang="en-US" altLang="zh-CN">
                <a:ea typeface="宋体" pitchFamily="2" charset="-122"/>
              </a:rPr>
              <a:t>__________________</a:t>
            </a:r>
            <a:r>
              <a:rPr lang="en-US" altLang="zh-CN">
                <a:latin typeface="宋体" pitchFamily="2" charset="-122"/>
                <a:ea typeface="宋体" pitchFamily="2" charset="-122"/>
              </a:rPr>
              <a:t>”</a:t>
            </a:r>
            <a:r>
              <a:rPr lang="zh-CN" altLang="en-US">
                <a:ea typeface="宋体" pitchFamily="2" charset="-122"/>
              </a:rPr>
              <a:t>则用比喻的手法写出音乐结束时的特点。</a:t>
            </a:r>
          </a:p>
          <a:p>
            <a:pPr lvl="0" eaLnBrk="1"/>
            <a:r>
              <a:rPr lang="en-US" altLang="zh-CN">
                <a:ea typeface="宋体" pitchFamily="2" charset="-122"/>
              </a:rPr>
              <a:t>(15)《</a:t>
            </a:r>
            <a:r>
              <a:rPr lang="zh-CN" altLang="en-US">
                <a:ea typeface="宋体" pitchFamily="2" charset="-122"/>
              </a:rPr>
              <a:t>琵琶行</a:t>
            </a:r>
            <a:r>
              <a:rPr lang="en-US" altLang="zh-CN">
                <a:ea typeface="宋体" pitchFamily="2" charset="-122"/>
              </a:rPr>
              <a:t>》</a:t>
            </a:r>
            <a:r>
              <a:rPr lang="zh-CN" altLang="en-US">
                <a:ea typeface="宋体" pitchFamily="2" charset="-122"/>
              </a:rPr>
              <a:t>并序中，诗人用来描写被贬之后艰苦的居住环境的两句是：</a:t>
            </a:r>
            <a:r>
              <a:rPr lang="zh-CN" altLang="en-US">
                <a:latin typeface="宋体" pitchFamily="2" charset="-122"/>
                <a:ea typeface="宋体" pitchFamily="2" charset="-122"/>
              </a:rPr>
              <a:t>“</a:t>
            </a:r>
            <a:r>
              <a:rPr lang="en-US" altLang="zh-CN">
                <a:ea typeface="宋体" pitchFamily="2" charset="-122"/>
              </a:rPr>
              <a:t>__________________</a:t>
            </a:r>
            <a:r>
              <a:rPr lang="zh-CN" altLang="en-US">
                <a:ea typeface="宋体" pitchFamily="2" charset="-122"/>
              </a:rPr>
              <a:t>，</a:t>
            </a:r>
            <a:r>
              <a:rPr lang="en-US" altLang="zh-CN">
                <a:ea typeface="宋体" pitchFamily="2" charset="-122"/>
              </a:rPr>
              <a:t>__________________</a:t>
            </a:r>
            <a:r>
              <a:rPr lang="zh-CN" altLang="en-US">
                <a:ea typeface="宋体" pitchFamily="2" charset="-122"/>
              </a:rPr>
              <a:t>。</a:t>
            </a:r>
            <a:r>
              <a:rPr lang="zh-CN" altLang="en-US">
                <a:latin typeface="宋体" pitchFamily="2" charset="-122"/>
                <a:ea typeface="宋体" pitchFamily="2" charset="-122"/>
              </a:rPr>
              <a:t>”</a:t>
            </a:r>
            <a:endParaRPr lang="zh-CN" altLang="en-US">
              <a:ea typeface="宋体" pitchFamily="2" charset="-122"/>
            </a:endParaRPr>
          </a:p>
        </p:txBody>
      </p:sp>
      <p:sp>
        <p:nvSpPr>
          <p:cNvPr id="48131" name="矩形 1000450"/>
          <p:cNvSpPr/>
          <p:nvPr/>
        </p:nvSpPr>
        <p:spPr>
          <a:xfrm>
            <a:off x="8191500" y="692150"/>
            <a:ext cx="30416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五陵年少争缠头　</a:t>
            </a:r>
          </a:p>
        </p:txBody>
      </p:sp>
      <p:sp>
        <p:nvSpPr>
          <p:cNvPr id="48132" name="矩形 1000451"/>
          <p:cNvSpPr/>
          <p:nvPr/>
        </p:nvSpPr>
        <p:spPr>
          <a:xfrm>
            <a:off x="487362" y="1341438"/>
            <a:ext cx="30416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一曲红绡不知数　</a:t>
            </a:r>
          </a:p>
        </p:txBody>
      </p:sp>
      <p:sp>
        <p:nvSpPr>
          <p:cNvPr id="48133" name="矩形 1000452"/>
          <p:cNvSpPr/>
          <p:nvPr/>
        </p:nvSpPr>
        <p:spPr>
          <a:xfrm>
            <a:off x="6464300" y="2492375"/>
            <a:ext cx="30416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初为霓裳后六幺　</a:t>
            </a:r>
          </a:p>
        </p:txBody>
      </p:sp>
      <p:sp>
        <p:nvSpPr>
          <p:cNvPr id="48134" name="矩形 1000453"/>
          <p:cNvSpPr/>
          <p:nvPr/>
        </p:nvSpPr>
        <p:spPr>
          <a:xfrm>
            <a:off x="4664075" y="3141662"/>
            <a:ext cx="30416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四弦一声如裂帛　</a:t>
            </a:r>
          </a:p>
        </p:txBody>
      </p:sp>
      <p:sp>
        <p:nvSpPr>
          <p:cNvPr id="48135" name="矩形 1000454"/>
          <p:cNvSpPr/>
          <p:nvPr/>
        </p:nvSpPr>
        <p:spPr>
          <a:xfrm>
            <a:off x="2143125" y="4868862"/>
            <a:ext cx="30416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住近湓江地低湿　</a:t>
            </a:r>
          </a:p>
        </p:txBody>
      </p:sp>
      <p:sp>
        <p:nvSpPr>
          <p:cNvPr id="48136" name="矩形 1000455"/>
          <p:cNvSpPr/>
          <p:nvPr/>
        </p:nvSpPr>
        <p:spPr>
          <a:xfrm>
            <a:off x="5456238" y="4868862"/>
            <a:ext cx="30416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黄芦苦竹绕宅生　</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48131">
                                            <p:txEl>
                                              <p:pRg st="0" end="0"/>
                                            </p:txEl>
                                          </p:spTgt>
                                        </p:tgtEl>
                                        <p:attrNameLst>
                                          <p:attrName>style.visibility</p:attrName>
                                        </p:attrNameLst>
                                      </p:cBhvr>
                                      <p:to>
                                        <p:strVal val="visible"/>
                                      </p:to>
                                    </p:set>
                                    <p:animEffect transition="in" filter="blinds(horizontal)">
                                      <p:cBhvr additive="base">
                                        <p:cTn id="7" dur="500" fill="hold"/>
                                        <p:tgtEl>
                                          <p:spTgt spid="4813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additive="base">
                                        <p:cTn id="12" dur="1" fill="hold">
                                          <p:stCondLst>
                                            <p:cond delay="0"/>
                                          </p:stCondLst>
                                        </p:cTn>
                                        <p:tgtEl>
                                          <p:spTgt spid="48132">
                                            <p:txEl>
                                              <p:pRg st="0" end="0"/>
                                            </p:txEl>
                                          </p:spTgt>
                                        </p:tgtEl>
                                        <p:attrNameLst>
                                          <p:attrName>style.visibility</p:attrName>
                                        </p:attrNameLst>
                                      </p:cBhvr>
                                      <p:to>
                                        <p:strVal val="visible"/>
                                      </p:to>
                                    </p:set>
                                    <p:animEffect transition="in" filter="blinds(horizontal)">
                                      <p:cBhvr additive="base">
                                        <p:cTn id="13" dur="500" fill="hold"/>
                                        <p:tgtEl>
                                          <p:spTgt spid="48132">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additive="base">
                                        <p:cTn id="18" dur="1" fill="hold">
                                          <p:stCondLst>
                                            <p:cond delay="0"/>
                                          </p:stCondLst>
                                        </p:cTn>
                                        <p:tgtEl>
                                          <p:spTgt spid="48133">
                                            <p:txEl>
                                              <p:pRg st="0" end="0"/>
                                            </p:txEl>
                                          </p:spTgt>
                                        </p:tgtEl>
                                        <p:attrNameLst>
                                          <p:attrName>style.visibility</p:attrName>
                                        </p:attrNameLst>
                                      </p:cBhvr>
                                      <p:to>
                                        <p:strVal val="visible"/>
                                      </p:to>
                                    </p:set>
                                    <p:animEffect transition="in" filter="blinds(horizontal)">
                                      <p:cBhvr additive="base">
                                        <p:cTn id="19" dur="500" fill="hold"/>
                                        <p:tgtEl>
                                          <p:spTgt spid="48133">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nodeType="clickEffect">
                                  <p:stCondLst>
                                    <p:cond delay="0"/>
                                  </p:stCondLst>
                                  <p:childTnLst>
                                    <p:set>
                                      <p:cBhvr additive="base">
                                        <p:cTn id="24" dur="1" fill="hold">
                                          <p:stCondLst>
                                            <p:cond delay="0"/>
                                          </p:stCondLst>
                                        </p:cTn>
                                        <p:tgtEl>
                                          <p:spTgt spid="48134">
                                            <p:txEl>
                                              <p:pRg st="0" end="0"/>
                                            </p:txEl>
                                          </p:spTgt>
                                        </p:tgtEl>
                                        <p:attrNameLst>
                                          <p:attrName>style.visibility</p:attrName>
                                        </p:attrNameLst>
                                      </p:cBhvr>
                                      <p:to>
                                        <p:strVal val="visible"/>
                                      </p:to>
                                    </p:set>
                                    <p:animEffect transition="in" filter="blinds(horizontal)">
                                      <p:cBhvr additive="base">
                                        <p:cTn id="25" dur="500" fill="hold"/>
                                        <p:tgtEl>
                                          <p:spTgt spid="48134">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nodeType="clickEffect">
                                  <p:stCondLst>
                                    <p:cond delay="0"/>
                                  </p:stCondLst>
                                  <p:childTnLst>
                                    <p:set>
                                      <p:cBhvr additive="base">
                                        <p:cTn id="30" dur="1" fill="hold">
                                          <p:stCondLst>
                                            <p:cond delay="0"/>
                                          </p:stCondLst>
                                        </p:cTn>
                                        <p:tgtEl>
                                          <p:spTgt spid="48135">
                                            <p:txEl>
                                              <p:pRg st="0" end="0"/>
                                            </p:txEl>
                                          </p:spTgt>
                                        </p:tgtEl>
                                        <p:attrNameLst>
                                          <p:attrName>style.visibility</p:attrName>
                                        </p:attrNameLst>
                                      </p:cBhvr>
                                      <p:to>
                                        <p:strVal val="visible"/>
                                      </p:to>
                                    </p:set>
                                    <p:animEffect transition="in" filter="blinds(horizontal)">
                                      <p:cBhvr additive="base">
                                        <p:cTn id="31" dur="500" fill="hold"/>
                                        <p:tgtEl>
                                          <p:spTgt spid="48135">
                                            <p:txEl>
                                              <p:pRg st="0" end="0"/>
                                            </p:txEl>
                                          </p:spTgt>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nodeType="clickEffect">
                                  <p:stCondLst>
                                    <p:cond delay="0"/>
                                  </p:stCondLst>
                                  <p:childTnLst>
                                    <p:set>
                                      <p:cBhvr additive="base">
                                        <p:cTn id="36" dur="1" fill="hold">
                                          <p:stCondLst>
                                            <p:cond delay="0"/>
                                          </p:stCondLst>
                                        </p:cTn>
                                        <p:tgtEl>
                                          <p:spTgt spid="48136">
                                            <p:txEl>
                                              <p:pRg st="0" end="0"/>
                                            </p:txEl>
                                          </p:spTgt>
                                        </p:tgtEl>
                                        <p:attrNameLst>
                                          <p:attrName>style.visibility</p:attrName>
                                        </p:attrNameLst>
                                      </p:cBhvr>
                                      <p:to>
                                        <p:strVal val="visible"/>
                                      </p:to>
                                    </p:set>
                                    <p:animEffect transition="in" filter="blinds(horizontal)">
                                      <p:cBhvr additive="base">
                                        <p:cTn id="37" dur="500" fill="hold"/>
                                        <p:tgtEl>
                                          <p:spTgt spid="481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4" name="文本框 754689"/>
          <p:cNvSpPr/>
          <p:nvPr/>
        </p:nvSpPr>
        <p:spPr>
          <a:xfrm>
            <a:off x="0" y="2420938"/>
            <a:ext cx="12190412" cy="91440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sz="5400">
                <a:solidFill>
                  <a:srgbClr val="FF6600"/>
                </a:solidFill>
                <a:ea typeface="黑体" pitchFamily="49" charset="-122"/>
              </a:rPr>
              <a:t>积累</a:t>
            </a:r>
            <a:r>
              <a:rPr lang="en-US" altLang="zh-CN" sz="5400">
                <a:solidFill>
                  <a:srgbClr val="FF6600"/>
                </a:solidFill>
                <a:latin typeface="宋体" pitchFamily="2" charset="-122"/>
              </a:rPr>
              <a:t>·</a:t>
            </a:r>
            <a:r>
              <a:rPr lang="zh-CN" altLang="en-US" sz="5400">
                <a:solidFill>
                  <a:srgbClr val="FF6600"/>
                </a:solidFill>
                <a:ea typeface="黑体" pitchFamily="49" charset="-122"/>
              </a:rPr>
              <a:t>文化传承与理解 </a:t>
            </a:r>
          </a:p>
        </p:txBody>
      </p:sp>
      <p:pic>
        <p:nvPicPr>
          <p:cNvPr id="49155" name="图片 754690" descr="图片7"/>
          <p:cNvPicPr/>
          <p:nvPr/>
        </p:nvPicPr>
        <p:blipFill>
          <a:blip r:embed="rId2"/>
          <a:stretch>
            <a:fillRect/>
          </a:stretch>
        </p:blipFill>
        <p:spPr>
          <a:xfrm>
            <a:off x="0" y="3074988"/>
            <a:ext cx="3071812" cy="3810000"/>
          </a:xfrm>
          <a:prstGeom prst="rect">
            <a:avLst/>
          </a:prstGeom>
          <a:noFill/>
          <a:ln>
            <a:noFill/>
            <a:miter lim="800000"/>
          </a:ln>
        </p:spPr>
      </p:pic>
      <p:pic>
        <p:nvPicPr>
          <p:cNvPr id="49156" name="图片 754691" descr="图片8"/>
          <p:cNvPicPr/>
          <p:nvPr/>
        </p:nvPicPr>
        <p:blipFill>
          <a:blip r:embed="rId3"/>
          <a:stretch>
            <a:fillRect/>
          </a:stretch>
        </p:blipFill>
        <p:spPr>
          <a:xfrm>
            <a:off x="10118725" y="0"/>
            <a:ext cx="2071688" cy="2560638"/>
          </a:xfrm>
          <a:prstGeom prst="rect">
            <a:avLst/>
          </a:prstGeom>
          <a:noFill/>
          <a:ln>
            <a:noFill/>
            <a:miter lim="800000"/>
          </a:ln>
        </p:spPr>
      </p:pic>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8" name="文本占位符 781313"/>
          <p:cNvSpPr>
            <a:spLocks noGrp="1"/>
          </p:cNvSpPr>
          <p:nvPr>
            <p:ph type="body" idx="4294967295"/>
          </p:nvPr>
        </p:nvSpPr>
        <p:spPr>
          <a:xfrm>
            <a:off x="334962" y="665162"/>
            <a:ext cx="11520488" cy="5478462"/>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r>
              <a:rPr lang="en-US" altLang="zh-CN">
                <a:ea typeface="楷体_GB2312" pitchFamily="49" charset="-122"/>
              </a:rPr>
              <a:t>1</a:t>
            </a:r>
            <a:r>
              <a:rPr lang="zh-CN" altLang="en-US">
                <a:ea typeface="楷体_GB2312" pitchFamily="49" charset="-122"/>
              </a:rPr>
              <a:t>．歌行体</a:t>
            </a:r>
          </a:p>
          <a:p>
            <a:pPr lvl="0" eaLnBrk="1"/>
            <a:r>
              <a:rPr lang="zh-CN" altLang="en-US">
                <a:ea typeface="楷体_GB2312" pitchFamily="49" charset="-122"/>
              </a:rPr>
              <a:t>歌行是古代汉族诗歌体裁之一，是初唐时期在汉魏六朝乐府诗的基础上建立起来的歌行体。是南朝宋的鲍照所创，鲍照模拟和学习乐府，经过充分地消化吸收和熔铸创造，不仅得其风神气骨，自创格调，而且发展了七言诗，创造了以七言体为主的歌行体。刘希夷的</a:t>
            </a:r>
            <a:r>
              <a:rPr lang="en-US" altLang="zh-CN">
                <a:ea typeface="楷体_GB2312" pitchFamily="49" charset="-122"/>
              </a:rPr>
              <a:t>《</a:t>
            </a:r>
            <a:r>
              <a:rPr lang="zh-CN" altLang="en-US">
                <a:ea typeface="楷体_GB2312" pitchFamily="49" charset="-122"/>
              </a:rPr>
              <a:t>代悲白头吟</a:t>
            </a:r>
            <a:r>
              <a:rPr lang="en-US" altLang="zh-CN">
                <a:ea typeface="楷体_GB2312" pitchFamily="49" charset="-122"/>
              </a:rPr>
              <a:t>》</a:t>
            </a:r>
            <a:r>
              <a:rPr lang="zh-CN" altLang="en-US">
                <a:ea typeface="楷体_GB2312" pitchFamily="49" charset="-122"/>
              </a:rPr>
              <a:t>与张若虚的</a:t>
            </a:r>
            <a:r>
              <a:rPr lang="en-US" altLang="zh-CN">
                <a:ea typeface="楷体_GB2312" pitchFamily="49" charset="-122"/>
              </a:rPr>
              <a:t>《</a:t>
            </a:r>
            <a:r>
              <a:rPr lang="zh-CN" altLang="en-US">
                <a:ea typeface="楷体_GB2312" pitchFamily="49" charset="-122"/>
              </a:rPr>
              <a:t>春江花月夜</a:t>
            </a:r>
            <a:r>
              <a:rPr lang="en-US" altLang="zh-CN">
                <a:ea typeface="楷体_GB2312" pitchFamily="49" charset="-122"/>
              </a:rPr>
              <a:t>》</a:t>
            </a:r>
            <a:r>
              <a:rPr lang="zh-CN" altLang="en-US">
                <a:ea typeface="楷体_GB2312" pitchFamily="49" charset="-122"/>
              </a:rPr>
              <a:t>的出现，可说是这种体裁正式形成的标志。明代文学家徐师曾在</a:t>
            </a:r>
            <a:r>
              <a:rPr lang="en-US" altLang="zh-CN">
                <a:ea typeface="楷体_GB2312" pitchFamily="49" charset="-122"/>
              </a:rPr>
              <a:t>《</a:t>
            </a:r>
            <a:r>
              <a:rPr lang="zh-CN" altLang="en-US">
                <a:ea typeface="楷体_GB2312" pitchFamily="49" charset="-122"/>
              </a:rPr>
              <a:t>诗体明辨</a:t>
            </a:r>
            <a:r>
              <a:rPr lang="en-US" altLang="zh-CN">
                <a:ea typeface="楷体_GB2312" pitchFamily="49" charset="-122"/>
              </a:rPr>
              <a:t>》</a:t>
            </a:r>
            <a:r>
              <a:rPr lang="zh-CN" altLang="en-US">
                <a:ea typeface="楷体_GB2312" pitchFamily="49" charset="-122"/>
              </a:rPr>
              <a:t>中对</a:t>
            </a:r>
            <a:r>
              <a:rPr lang="zh-CN" altLang="en-US">
                <a:latin typeface="Courier New" pitchFamily="49" charset="0"/>
                <a:ea typeface="楷体_GB2312" pitchFamily="49" charset="-122"/>
              </a:rPr>
              <a:t>“</a:t>
            </a:r>
            <a:r>
              <a:rPr lang="zh-CN" altLang="en-US">
                <a:ea typeface="楷体_GB2312" pitchFamily="49" charset="-122"/>
              </a:rPr>
              <a:t>歌</a:t>
            </a:r>
            <a:r>
              <a:rPr lang="zh-CN" altLang="en-US">
                <a:latin typeface="Courier New" pitchFamily="49" charset="0"/>
                <a:ea typeface="楷体_GB2312" pitchFamily="49" charset="-122"/>
              </a:rPr>
              <a:t>”“</a:t>
            </a:r>
            <a:r>
              <a:rPr lang="zh-CN" altLang="en-US">
                <a:ea typeface="楷体_GB2312" pitchFamily="49" charset="-122"/>
              </a:rPr>
              <a:t>行</a:t>
            </a:r>
            <a:r>
              <a:rPr lang="zh-CN" altLang="en-US">
                <a:latin typeface="Courier New" pitchFamily="49" charset="0"/>
                <a:ea typeface="楷体_GB2312" pitchFamily="49" charset="-122"/>
              </a:rPr>
              <a:t>”</a:t>
            </a:r>
            <a:r>
              <a:rPr lang="zh-CN" altLang="en-US">
                <a:ea typeface="楷体_GB2312" pitchFamily="49" charset="-122"/>
              </a:rPr>
              <a:t>及</a:t>
            </a:r>
            <a:r>
              <a:rPr lang="zh-CN" altLang="en-US">
                <a:latin typeface="Courier New" pitchFamily="49" charset="0"/>
                <a:ea typeface="楷体_GB2312" pitchFamily="49" charset="-122"/>
              </a:rPr>
              <a:t>“</a:t>
            </a:r>
            <a:r>
              <a:rPr lang="zh-CN" altLang="en-US">
                <a:ea typeface="楷体_GB2312" pitchFamily="49" charset="-122"/>
              </a:rPr>
              <a:t>歌行</a:t>
            </a:r>
            <a:r>
              <a:rPr lang="zh-CN" altLang="en-US">
                <a:latin typeface="Courier New" pitchFamily="49" charset="0"/>
                <a:ea typeface="楷体_GB2312" pitchFamily="49" charset="-122"/>
              </a:rPr>
              <a:t>”</a:t>
            </a:r>
            <a:r>
              <a:rPr lang="zh-CN" altLang="en-US">
                <a:ea typeface="楷体_GB2312" pitchFamily="49" charset="-122"/>
              </a:rPr>
              <a:t>作了如下解释：</a:t>
            </a:r>
            <a:r>
              <a:rPr lang="zh-CN" altLang="en-US">
                <a:latin typeface="Courier New" pitchFamily="49" charset="0"/>
                <a:ea typeface="楷体_GB2312" pitchFamily="49" charset="-122"/>
              </a:rPr>
              <a:t>“</a:t>
            </a:r>
            <a:r>
              <a:rPr lang="zh-CN" altLang="en-US">
                <a:ea typeface="楷体_GB2312" pitchFamily="49" charset="-122"/>
              </a:rPr>
              <a:t>放情长言，杂而无方者曰歌；步骤驰骋，疏而不滞者曰行；兼之者曰歌行。</a:t>
            </a:r>
            <a:r>
              <a:rPr lang="zh-CN" altLang="en-US">
                <a:latin typeface="Courier New" pitchFamily="49" charset="0"/>
                <a:ea typeface="楷体_GB2312" pitchFamily="49" charset="-122"/>
              </a:rPr>
              <a:t>”</a:t>
            </a:r>
            <a:endParaRPr lang="zh-CN" altLang="en-US">
              <a:ea typeface="楷体_GB2312"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文本占位符 933889"/>
          <p:cNvSpPr>
            <a:spLocks noGrp="1"/>
          </p:cNvSpPr>
          <p:nvPr>
            <p:ph type="body" idx="4294967295"/>
          </p:nvPr>
        </p:nvSpPr>
        <p:spPr>
          <a:xfrm>
            <a:off x="334962" y="549275"/>
            <a:ext cx="11520488" cy="6076950"/>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r>
              <a:rPr lang="en-US" altLang="zh-CN">
                <a:ea typeface="楷体_GB2312" pitchFamily="49" charset="-122"/>
              </a:rPr>
              <a:t>2</a:t>
            </a:r>
            <a:r>
              <a:rPr lang="zh-CN" altLang="en-US">
                <a:ea typeface="楷体_GB2312" pitchFamily="49" charset="-122"/>
              </a:rPr>
              <a:t>．新乐府运动</a:t>
            </a:r>
            <a:endParaRPr lang="zh-CN" altLang="en-US">
              <a:ea typeface="宋体" pitchFamily="2" charset="-122"/>
            </a:endParaRPr>
          </a:p>
          <a:p>
            <a:pPr lvl="0" eaLnBrk="1"/>
            <a:r>
              <a:rPr lang="zh-CN" altLang="en-US">
                <a:latin typeface="宋体" pitchFamily="2" charset="-122"/>
                <a:ea typeface="宋体" pitchFamily="2" charset="-122"/>
              </a:rPr>
              <a:t>“</a:t>
            </a:r>
            <a:r>
              <a:rPr lang="zh-CN" altLang="en-US">
                <a:ea typeface="楷体_GB2312" pitchFamily="49" charset="-122"/>
              </a:rPr>
              <a:t>新乐府</a:t>
            </a:r>
            <a:r>
              <a:rPr lang="zh-CN" altLang="en-US">
                <a:latin typeface="宋体" pitchFamily="2" charset="-122"/>
                <a:ea typeface="宋体" pitchFamily="2" charset="-122"/>
              </a:rPr>
              <a:t>”</a:t>
            </a:r>
            <a:r>
              <a:rPr lang="zh-CN" altLang="en-US">
                <a:ea typeface="楷体_GB2312" pitchFamily="49" charset="-122"/>
              </a:rPr>
              <a:t>一名是白居易提出的，</a:t>
            </a:r>
            <a:r>
              <a:rPr lang="en-US" altLang="zh-CN">
                <a:ea typeface="楷体_GB2312" pitchFamily="49" charset="-122"/>
              </a:rPr>
              <a:t>《</a:t>
            </a:r>
            <a:r>
              <a:rPr lang="zh-CN" altLang="en-US">
                <a:ea typeface="楷体_GB2312" pitchFamily="49" charset="-122"/>
              </a:rPr>
              <a:t>乐府诗集</a:t>
            </a:r>
            <a:r>
              <a:rPr lang="en-US" altLang="zh-CN">
                <a:ea typeface="楷体_GB2312" pitchFamily="49" charset="-122"/>
              </a:rPr>
              <a:t>》</a:t>
            </a:r>
            <a:r>
              <a:rPr lang="zh-CN" altLang="en-US">
                <a:ea typeface="楷体_GB2312" pitchFamily="49" charset="-122"/>
              </a:rPr>
              <a:t>分乐府为</a:t>
            </a:r>
            <a:r>
              <a:rPr lang="en-US" altLang="zh-CN">
                <a:ea typeface="楷体_GB2312" pitchFamily="49" charset="-122"/>
              </a:rPr>
              <a:t>12</a:t>
            </a:r>
            <a:r>
              <a:rPr lang="zh-CN" altLang="en-US">
                <a:ea typeface="楷体_GB2312" pitchFamily="49" charset="-122"/>
              </a:rPr>
              <a:t>类。其最后一类标名为</a:t>
            </a:r>
            <a:r>
              <a:rPr lang="zh-CN" altLang="en-US">
                <a:latin typeface="宋体" pitchFamily="2" charset="-122"/>
                <a:ea typeface="宋体" pitchFamily="2" charset="-122"/>
              </a:rPr>
              <a:t>“</a:t>
            </a:r>
            <a:r>
              <a:rPr lang="zh-CN" altLang="en-US">
                <a:ea typeface="楷体_GB2312" pitchFamily="49" charset="-122"/>
              </a:rPr>
              <a:t>新乐府辞</a:t>
            </a:r>
            <a:r>
              <a:rPr lang="zh-CN" altLang="en-US">
                <a:latin typeface="宋体" pitchFamily="2" charset="-122"/>
                <a:ea typeface="宋体" pitchFamily="2" charset="-122"/>
              </a:rPr>
              <a:t>”</a:t>
            </a:r>
            <a:r>
              <a:rPr lang="zh-CN" altLang="en-US">
                <a:ea typeface="楷体_GB2312" pitchFamily="49" charset="-122"/>
              </a:rPr>
              <a:t>，即本于白居易。所谓新乐府，就是一种用新题写时事的乐府式的诗。新乐府并不以入乐与否为衡量的标准，从音乐上来说，是徒有乐府之名；但从文学上来说，却又是真正的乐府，因为体现了汉乐府精神。概括地说，由汉乐府的</a:t>
            </a:r>
            <a:r>
              <a:rPr lang="zh-CN" altLang="en-US">
                <a:latin typeface="宋体" pitchFamily="2" charset="-122"/>
                <a:ea typeface="宋体" pitchFamily="2" charset="-122"/>
              </a:rPr>
              <a:t>“</a:t>
            </a:r>
            <a:r>
              <a:rPr lang="zh-CN" altLang="en-US">
                <a:ea typeface="楷体_GB2312" pitchFamily="49" charset="-122"/>
              </a:rPr>
              <a:t>缘事而发</a:t>
            </a:r>
            <a:r>
              <a:rPr lang="zh-CN" altLang="en-US">
                <a:latin typeface="宋体" pitchFamily="2" charset="-122"/>
                <a:ea typeface="宋体" pitchFamily="2" charset="-122"/>
              </a:rPr>
              <a:t>”</a:t>
            </a:r>
            <a:r>
              <a:rPr lang="zh-CN" altLang="en-US">
                <a:ea typeface="楷体_GB2312" pitchFamily="49" charset="-122"/>
              </a:rPr>
              <a:t>，一变而为曹操诸人的借古题而写时事，再变而为杜甫的</a:t>
            </a:r>
            <a:r>
              <a:rPr lang="zh-CN" altLang="en-US">
                <a:latin typeface="宋体" pitchFamily="2" charset="-122"/>
                <a:ea typeface="宋体" pitchFamily="2" charset="-122"/>
              </a:rPr>
              <a:t>“</a:t>
            </a:r>
            <a:r>
              <a:rPr lang="zh-CN" altLang="en-US">
                <a:ea typeface="楷体_GB2312" pitchFamily="49" charset="-122"/>
              </a:rPr>
              <a:t>因事立题</a:t>
            </a:r>
            <a:r>
              <a:rPr lang="zh-CN" altLang="en-US">
                <a:latin typeface="宋体" pitchFamily="2" charset="-122"/>
                <a:ea typeface="宋体" pitchFamily="2" charset="-122"/>
              </a:rPr>
              <a:t>”</a:t>
            </a:r>
            <a:r>
              <a:rPr lang="zh-CN" altLang="en-US">
                <a:ea typeface="楷体_GB2312" pitchFamily="49" charset="-122"/>
              </a:rPr>
              <a:t>，经元稹、顾况等一脉相承，到白居易更成为一种有意识的写作准则，所谓</a:t>
            </a:r>
            <a:r>
              <a:rPr lang="zh-CN" altLang="en-US">
                <a:latin typeface="宋体" pitchFamily="2" charset="-122"/>
                <a:ea typeface="宋体" pitchFamily="2" charset="-122"/>
              </a:rPr>
              <a:t>“</a:t>
            </a:r>
            <a:r>
              <a:rPr lang="zh-CN" altLang="en-US">
                <a:ea typeface="楷体_GB2312" pitchFamily="49" charset="-122"/>
              </a:rPr>
              <a:t>歌诗合为事而作</a:t>
            </a:r>
            <a:r>
              <a:rPr lang="zh-CN" altLang="en-US">
                <a:latin typeface="宋体" pitchFamily="2" charset="-122"/>
                <a:ea typeface="宋体" pitchFamily="2" charset="-122"/>
              </a:rPr>
              <a:t>”</a:t>
            </a:r>
            <a:r>
              <a:rPr lang="zh-CN" altLang="en-US">
                <a:ea typeface="楷体_GB2312" pitchFamily="49" charset="-122"/>
              </a:rPr>
              <a:t>，这就是新乐府运动形成的一般历史过程。元稹、张籍、王建是这一运动中的重要作家。</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226" name="文本框 757761"/>
          <p:cNvSpPr/>
          <p:nvPr/>
        </p:nvSpPr>
        <p:spPr>
          <a:xfrm>
            <a:off x="0" y="2420938"/>
            <a:ext cx="12190412" cy="91440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sz="5400">
                <a:solidFill>
                  <a:srgbClr val="FF6600"/>
                </a:solidFill>
                <a:ea typeface="黑体" pitchFamily="49" charset="-122"/>
              </a:rPr>
              <a:t>探究</a:t>
            </a:r>
            <a:r>
              <a:rPr lang="en-US" altLang="zh-CN" sz="5400">
                <a:solidFill>
                  <a:srgbClr val="FF6600"/>
                </a:solidFill>
                <a:latin typeface="宋体" pitchFamily="2" charset="-122"/>
              </a:rPr>
              <a:t>•</a:t>
            </a:r>
            <a:r>
              <a:rPr lang="zh-CN" altLang="en-US" sz="5400">
                <a:solidFill>
                  <a:srgbClr val="FF6600"/>
                </a:solidFill>
                <a:ea typeface="黑体" pitchFamily="49" charset="-122"/>
              </a:rPr>
              <a:t>思维发展与提升</a:t>
            </a:r>
          </a:p>
        </p:txBody>
      </p:sp>
      <p:pic>
        <p:nvPicPr>
          <p:cNvPr id="52227" name="图片 757762" descr="图片7"/>
          <p:cNvPicPr/>
          <p:nvPr/>
        </p:nvPicPr>
        <p:blipFill>
          <a:blip r:embed="rId2"/>
          <a:stretch>
            <a:fillRect/>
          </a:stretch>
        </p:blipFill>
        <p:spPr>
          <a:xfrm>
            <a:off x="0" y="3074988"/>
            <a:ext cx="3071812" cy="3810000"/>
          </a:xfrm>
          <a:prstGeom prst="rect">
            <a:avLst/>
          </a:prstGeom>
          <a:noFill/>
          <a:ln>
            <a:noFill/>
            <a:miter lim="800000"/>
          </a:ln>
        </p:spPr>
      </p:pic>
      <p:pic>
        <p:nvPicPr>
          <p:cNvPr id="52228" name="图片 757763" descr="图片8"/>
          <p:cNvPicPr/>
          <p:nvPr/>
        </p:nvPicPr>
        <p:blipFill>
          <a:blip r:embed="rId3"/>
          <a:stretch>
            <a:fillRect/>
          </a:stretch>
        </p:blipFill>
        <p:spPr>
          <a:xfrm>
            <a:off x="10118725" y="0"/>
            <a:ext cx="2071688" cy="2560638"/>
          </a:xfrm>
          <a:prstGeom prst="rect">
            <a:avLst/>
          </a:prstGeom>
          <a:noFill/>
          <a:ln>
            <a:noFill/>
            <a:miter lim="800000"/>
          </a:ln>
        </p:spPr>
      </p:pic>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3250" name="图片 755720"/>
          <p:cNvPicPr/>
          <p:nvPr/>
        </p:nvPicPr>
        <p:blipFill>
          <a:blip r:embed="rId3"/>
          <a:stretch>
            <a:fillRect/>
          </a:stretch>
        </p:blipFill>
        <p:spPr>
          <a:xfrm>
            <a:off x="334962" y="696912"/>
            <a:ext cx="2371725" cy="571500"/>
          </a:xfrm>
          <a:prstGeom prst="rect">
            <a:avLst/>
          </a:prstGeom>
          <a:noFill/>
          <a:ln>
            <a:noFill/>
            <a:miter lim="800000"/>
          </a:ln>
        </p:spPr>
      </p:pic>
      <p:sp>
        <p:nvSpPr>
          <p:cNvPr id="53251" name="矩形 755723"/>
          <p:cNvSpPr/>
          <p:nvPr/>
        </p:nvSpPr>
        <p:spPr>
          <a:xfrm>
            <a:off x="766762" y="644525"/>
            <a:ext cx="11088688" cy="519112"/>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buClr>
                <a:schemeClr val="accent1"/>
              </a:buClr>
            </a:pPr>
            <a:r>
              <a:rPr lang="zh-CN" altLang="en-US">
                <a:solidFill>
                  <a:srgbClr val="000000"/>
                </a:solidFill>
                <a:ea typeface="黑体" pitchFamily="49" charset="-122"/>
              </a:rPr>
              <a:t>图文导航</a:t>
            </a:r>
          </a:p>
        </p:txBody>
      </p:sp>
      <p:sp>
        <p:nvSpPr>
          <p:cNvPr id="53252" name="矩形 755725"/>
          <p:cNvSpPr/>
          <p:nvPr/>
        </p:nvSpPr>
        <p:spPr>
          <a:xfrm>
            <a:off x="681038" y="3275012"/>
            <a:ext cx="1381125" cy="1373188"/>
          </a:xfrm>
          <a:prstGeom prst="rect">
            <a:avLst/>
          </a:prstGeom>
          <a:noFill/>
          <a:ln>
            <a:noFill/>
            <a:miter lim="800000"/>
          </a:ln>
        </p:spPr>
        <p:txBody>
          <a:bodyPr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r>
              <a:rPr lang="zh-CN" altLang="en-US">
                <a:solidFill>
                  <a:schemeClr val="tx1"/>
                </a:solidFill>
              </a:rPr>
              <a:t>梦游天姥吟留别</a:t>
            </a:r>
            <a:r>
              <a:rPr lang="zh-CN" altLang="en-US"/>
              <a:t> </a:t>
            </a:r>
          </a:p>
        </p:txBody>
      </p:sp>
      <p:graphicFrame>
        <p:nvGraphicFramePr>
          <p:cNvPr id="53253" name="对象 755727"/>
          <p:cNvGraphicFramePr/>
          <p:nvPr/>
        </p:nvGraphicFramePr>
        <p:xfrm>
          <a:off x="506412" y="1828800"/>
          <a:ext cx="11176000" cy="4264025"/>
        </p:xfrm>
        <a:graphic>
          <a:graphicData uri="http://schemas.openxmlformats.org/presentationml/2006/ole">
            <mc:AlternateContent xmlns:mc="http://schemas.openxmlformats.org/markup-compatibility/2006">
              <mc:Choice xmlns:v="urn:schemas-microsoft-com:vml" Requires="v">
                <p:oleObj spid="_x0000_s13314" r:id="rId5" imgW="0" imgH="0" progId="Word.Document.8">
                  <p:embed/>
                </p:oleObj>
              </mc:Choice>
              <mc:Fallback>
                <p:oleObj r:id="rId5" imgW="0" imgH="0" progId="Word.Document.8">
                  <p:embed/>
                  <p:pic>
                    <p:nvPicPr>
                      <p:cNvPr id="0" name="OLE substitute image"/>
                      <p:cNvPicPr/>
                      <p:nvPr/>
                    </p:nvPicPr>
                    <p:blipFill>
                      <a:blip r:embed="rId6"/>
                      <a:stretch>
                        <a:fillRect/>
                      </a:stretch>
                    </p:blipFill>
                    <p:spPr>
                      <a:xfrm>
                        <a:off x="506412" y="1828800"/>
                        <a:ext cx="11176000" cy="4264025"/>
                      </a:xfrm>
                      <a:prstGeom prst="rect">
                        <a:avLst/>
                      </a:prstGeom>
                      <a:noFill/>
                    </p:spPr>
                  </p:pic>
                </p:oleObj>
              </mc:Fallback>
            </mc:AlternateContent>
          </a:graphicData>
        </a:graphic>
      </p:graphicFrame>
      <p:sp>
        <p:nvSpPr>
          <p:cNvPr id="53254" name="矩形 755729"/>
          <p:cNvSpPr/>
          <p:nvPr/>
        </p:nvSpPr>
        <p:spPr>
          <a:xfrm>
            <a:off x="7319962" y="3570288"/>
            <a:ext cx="2592388" cy="519112"/>
          </a:xfrm>
          <a:prstGeom prst="rect">
            <a:avLst/>
          </a:prstGeom>
          <a:noFill/>
          <a:ln>
            <a:noFill/>
            <a:miter lim="800000"/>
          </a:ln>
        </p:spPr>
        <p:txBody>
          <a:bodyPr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r>
              <a:rPr lang="zh-CN" altLang="en-US">
                <a:solidFill>
                  <a:srgbClr val="000000"/>
                </a:solidFill>
              </a:rPr>
              <a:t>追求自由</a:t>
            </a:r>
            <a:r>
              <a:rPr lang="en-US" altLang="zh-CN">
                <a:solidFill>
                  <a:srgbClr val="000000"/>
                </a:solidFill>
              </a:rPr>
              <a:t>——</a:t>
            </a:r>
            <a:endParaRPr lang="en-US" altLang="zh-CN">
              <a:solidFill>
                <a:schemeClr val="tx1"/>
              </a:solidFill>
            </a:endParaRPr>
          </a:p>
        </p:txBody>
      </p:sp>
      <p:sp>
        <p:nvSpPr>
          <p:cNvPr id="53255" name="矩形 755730"/>
          <p:cNvSpPr/>
          <p:nvPr/>
        </p:nvSpPr>
        <p:spPr>
          <a:xfrm>
            <a:off x="9696450" y="2643188"/>
            <a:ext cx="1079500" cy="2227262"/>
          </a:xfrm>
          <a:prstGeom prst="rect">
            <a:avLst/>
          </a:prstGeom>
          <a:noFill/>
          <a:ln>
            <a:noFill/>
            <a:miter lim="800000"/>
          </a:ln>
        </p:spPr>
        <p:txBody>
          <a:bodyPr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solidFill>
                  <a:srgbClr val="000000"/>
                </a:solidFill>
              </a:rPr>
              <a:t>现实</a:t>
            </a:r>
          </a:p>
          <a:p>
            <a:pPr marL="0" lvl="0" indent="0" algn="ctr"/>
            <a:r>
              <a:rPr lang="en-US" altLang="zh-CN">
                <a:solidFill>
                  <a:srgbClr val="000000"/>
                </a:solidFill>
              </a:rPr>
              <a:t>↓</a:t>
            </a:r>
          </a:p>
          <a:p>
            <a:pPr marL="0" lvl="0" indent="0" algn="ctr"/>
            <a:r>
              <a:rPr lang="zh-CN" altLang="en-US">
                <a:solidFill>
                  <a:srgbClr val="000000"/>
                </a:solidFill>
              </a:rPr>
              <a:t>幻想</a:t>
            </a:r>
          </a:p>
          <a:p>
            <a:pPr marL="0" lvl="0" indent="0" algn="ctr"/>
            <a:r>
              <a:rPr lang="en-US" altLang="zh-CN">
                <a:solidFill>
                  <a:srgbClr val="000000"/>
                </a:solidFill>
              </a:rPr>
              <a:t>↓</a:t>
            </a:r>
          </a:p>
          <a:p>
            <a:pPr marL="0" lvl="0" indent="0" algn="ctr"/>
            <a:r>
              <a:rPr lang="zh-CN" altLang="en-US">
                <a:solidFill>
                  <a:srgbClr val="000000"/>
                </a:solidFill>
              </a:rPr>
              <a:t>现实</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文本占位符 886785"/>
          <p:cNvSpPr>
            <a:spLocks noGrp="1"/>
          </p:cNvSpPr>
          <p:nvPr>
            <p:ph type="body" idx="4294967295"/>
          </p:nvPr>
        </p:nvSpPr>
        <p:spPr>
          <a:xfrm>
            <a:off x="334962" y="2073275"/>
            <a:ext cx="11520488" cy="3084512"/>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r>
              <a:rPr lang="zh-CN" altLang="en-US" dirty="0">
                <a:ea typeface="楷体_GB2312" pitchFamily="49" charset="-122"/>
              </a:rPr>
              <a:t>余光中在</a:t>
            </a:r>
            <a:r>
              <a:rPr lang="en-US" altLang="zh-CN" dirty="0">
                <a:ea typeface="楷体_GB2312" pitchFamily="49" charset="-122"/>
              </a:rPr>
              <a:t>《</a:t>
            </a:r>
            <a:r>
              <a:rPr lang="zh-CN" altLang="en-US" dirty="0">
                <a:ea typeface="楷体_GB2312" pitchFamily="49" charset="-122"/>
              </a:rPr>
              <a:t>寻李白</a:t>
            </a:r>
            <a:r>
              <a:rPr lang="en-US" altLang="zh-CN" dirty="0">
                <a:ea typeface="楷体_GB2312" pitchFamily="49" charset="-122"/>
              </a:rPr>
              <a:t>》</a:t>
            </a:r>
            <a:r>
              <a:rPr lang="zh-CN" altLang="en-US" dirty="0">
                <a:ea typeface="楷体_GB2312" pitchFamily="49" charset="-122"/>
              </a:rPr>
              <a:t>中这样说道：</a:t>
            </a:r>
            <a:r>
              <a:rPr lang="zh-CN" altLang="en-US" dirty="0">
                <a:latin typeface="宋体" pitchFamily="2" charset="-122"/>
                <a:ea typeface="宋体" pitchFamily="2" charset="-122"/>
              </a:rPr>
              <a:t>“</a:t>
            </a:r>
            <a:r>
              <a:rPr lang="zh-CN" altLang="en-US" dirty="0">
                <a:ea typeface="楷体_GB2312" pitchFamily="49" charset="-122"/>
              </a:rPr>
              <a:t>酒入豪肠，七分酿成了月光，剩下的三分啸成了剑气，绣口一吐就是半个盛唐。</a:t>
            </a:r>
            <a:r>
              <a:rPr lang="zh-CN" altLang="en-US" dirty="0">
                <a:latin typeface="宋体" pitchFamily="2" charset="-122"/>
                <a:ea typeface="宋体" pitchFamily="2" charset="-122"/>
              </a:rPr>
              <a:t>”</a:t>
            </a:r>
            <a:r>
              <a:rPr lang="zh-CN" altLang="en-US" dirty="0">
                <a:ea typeface="楷体_GB2312" pitchFamily="49" charset="-122"/>
              </a:rPr>
              <a:t>当年这位号称</a:t>
            </a:r>
            <a:r>
              <a:rPr lang="zh-CN" altLang="en-US" dirty="0">
                <a:latin typeface="宋体" pitchFamily="2" charset="-122"/>
                <a:ea typeface="宋体" pitchFamily="2" charset="-122"/>
              </a:rPr>
              <a:t>“</a:t>
            </a:r>
            <a:r>
              <a:rPr lang="zh-CN" altLang="en-US" dirty="0">
                <a:ea typeface="楷体_GB2312" pitchFamily="49" charset="-122"/>
              </a:rPr>
              <a:t>谪仙人</a:t>
            </a:r>
            <a:r>
              <a:rPr lang="zh-CN" altLang="en-US" dirty="0">
                <a:latin typeface="宋体" pitchFamily="2" charset="-122"/>
                <a:ea typeface="宋体" pitchFamily="2" charset="-122"/>
              </a:rPr>
              <a:t>”</a:t>
            </a:r>
            <a:r>
              <a:rPr lang="zh-CN" altLang="en-US" dirty="0">
                <a:ea typeface="楷体_GB2312" pitchFamily="49" charset="-122"/>
              </a:rPr>
              <a:t>的万丈光芒依然映射着诗国，达旷千古。李白向我们吟诵出：黄河之水天上来，奔流到海不复回。歌咏出：人生得意须尽欢，莫使金樽空对月。呐喊出：仰天大笑出门去，我辈岂是蓬蒿人。</a:t>
            </a:r>
          </a:p>
        </p:txBody>
      </p:sp>
      <p:pic>
        <p:nvPicPr>
          <p:cNvPr id="17411" name="图片 886786" descr="E:/小样/新教材语文必修1教师书/FXB.TIF"/>
          <p:cNvPicPr/>
          <p:nvPr/>
        </p:nvPicPr>
        <p:blipFill>
          <a:blip r:embed="rId2"/>
          <a:stretch>
            <a:fillRect/>
          </a:stretch>
        </p:blipFill>
        <p:spPr>
          <a:xfrm>
            <a:off x="4654550" y="1136650"/>
            <a:ext cx="2857500" cy="838200"/>
          </a:xfrm>
          <a:prstGeom prst="rect">
            <a:avLst/>
          </a:prstGeom>
          <a:noFill/>
          <a:ln>
            <a:noFill/>
            <a:miter lim="800000"/>
          </a:ln>
        </p:spPr>
      </p:pic>
      <p:sp>
        <p:nvSpPr>
          <p:cNvPr id="17412" name="矩形 886789"/>
          <p:cNvSpPr/>
          <p:nvPr/>
        </p:nvSpPr>
        <p:spPr>
          <a:xfrm>
            <a:off x="5006975" y="1316038"/>
            <a:ext cx="1793875"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r>
              <a:rPr lang="zh-CN" altLang="en-US">
                <a:solidFill>
                  <a:schemeClr val="tx1"/>
                </a:solidFill>
                <a:latin typeface="方正小标宋_GBK" pitchFamily="65" charset="-122"/>
                <a:ea typeface="方正小标宋_GBK" panose="03000509000000000000" pitchFamily="65" charset="-122"/>
              </a:rPr>
              <a:t>情景导学 </a:t>
            </a:r>
            <a:r>
              <a:rPr lang="zh-CN" altLang="en-US">
                <a:latin typeface="方正小标宋_GBK" pitchFamily="65" charset="-122"/>
                <a:ea typeface="方正小标宋_GBK" panose="03000509000000000000" pitchFamily="65" charset="-122"/>
              </a:rPr>
              <a:t> </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4274" name="对象 934914"/>
          <p:cNvGraphicFramePr/>
          <p:nvPr/>
        </p:nvGraphicFramePr>
        <p:xfrm>
          <a:off x="506412" y="1908175"/>
          <a:ext cx="11176000" cy="3041650"/>
        </p:xfrm>
        <a:graphic>
          <a:graphicData uri="http://schemas.openxmlformats.org/presentationml/2006/ole">
            <mc:AlternateContent xmlns:mc="http://schemas.openxmlformats.org/markup-compatibility/2006">
              <mc:Choice xmlns:v="urn:schemas-microsoft-com:vml" Requires="v">
                <p:oleObj spid="_x0000_s14338" r:id="rId4" imgW="0" imgH="0" progId="Word.Document.8">
                  <p:embed/>
                </p:oleObj>
              </mc:Choice>
              <mc:Fallback>
                <p:oleObj r:id="rId4" imgW="0" imgH="0" progId="Word.Document.8">
                  <p:embed/>
                  <p:pic>
                    <p:nvPicPr>
                      <p:cNvPr id="0" name="OLE substitute image"/>
                      <p:cNvPicPr/>
                      <p:nvPr/>
                    </p:nvPicPr>
                    <p:blipFill>
                      <a:blip r:embed="rId5"/>
                      <a:stretch>
                        <a:fillRect/>
                      </a:stretch>
                    </p:blipFill>
                    <p:spPr>
                      <a:xfrm>
                        <a:off x="506412" y="1908175"/>
                        <a:ext cx="11176000" cy="3041650"/>
                      </a:xfrm>
                      <a:prstGeom prst="rect">
                        <a:avLst/>
                      </a:prstGeom>
                      <a:noFill/>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5298" name="矩形 1001475"/>
          <p:cNvSpPr/>
          <p:nvPr/>
        </p:nvSpPr>
        <p:spPr>
          <a:xfrm>
            <a:off x="0" y="42862"/>
            <a:ext cx="12190412" cy="0"/>
          </a:xfrm>
          <a:prstGeom prst="rect">
            <a:avLst/>
          </a:prstGeom>
          <a:noFill/>
          <a:ln>
            <a:noFill/>
            <a:miter lim="800000"/>
          </a:ln>
        </p:spPr>
        <p:txBody>
          <a:bodyPr>
            <a:no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endParaRPr lang="zh-CN" altLang="en-US"/>
          </a:p>
        </p:txBody>
      </p:sp>
      <p:pic>
        <p:nvPicPr>
          <p:cNvPr id="55299" name="图片 1001474"/>
          <p:cNvPicPr/>
          <p:nvPr/>
        </p:nvPicPr>
        <p:blipFill>
          <a:blip r:embed="rId2">
            <a:clrChange>
              <a:clrFrom>
                <a:srgbClr val="FFFFFF"/>
              </a:clrFrom>
              <a:clrTo>
                <a:srgbClr val="FFFFFF">
                  <a:alpha val="0"/>
                </a:srgbClr>
              </a:clrTo>
            </a:clrChange>
            <a:lum bright="-60000"/>
          </a:blip>
          <a:stretch>
            <a:fillRect/>
          </a:stretch>
        </p:blipFill>
        <p:spPr>
          <a:xfrm>
            <a:off x="2566988" y="692150"/>
            <a:ext cx="6696075" cy="5907088"/>
          </a:xfrm>
          <a:prstGeom prst="rect">
            <a:avLst/>
          </a:prstGeom>
          <a:noFill/>
          <a:ln>
            <a:noFill/>
            <a:miter lim="800000"/>
          </a:ln>
        </p:spPr>
      </p:pic>
      <p:sp>
        <p:nvSpPr>
          <p:cNvPr id="55300" name="矩形 1001476"/>
          <p:cNvSpPr/>
          <p:nvPr/>
        </p:nvSpPr>
        <p:spPr>
          <a:xfrm>
            <a:off x="0" y="6815138"/>
            <a:ext cx="12190412" cy="0"/>
          </a:xfrm>
          <a:prstGeom prst="rect">
            <a:avLst/>
          </a:prstGeom>
          <a:noFill/>
          <a:ln>
            <a:noFill/>
            <a:miter lim="800000"/>
          </a:ln>
        </p:spPr>
        <p:txBody>
          <a:bodyPr wrap="none" anchor="ctr"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marL="0" lvl="0" indent="0" algn="l">
              <a:lnSpc>
                <a:spcPct val="100000"/>
              </a:lnSpc>
              <a:buClrTx/>
              <a:buFontTx/>
              <a:tabLst>
                <a:tab pos="5486400" algn="l"/>
              </a:tabLst>
            </a:pPr>
            <a:endParaRPr lang="zh-CN" altLang="zh-CN" sz="1800" b="0">
              <a:solidFill>
                <a:schemeClr val="tx1"/>
              </a:solidFill>
              <a:latin typeface="Arial" pitchFamily="34" charset="0"/>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322" name="文本占位符 898049"/>
          <p:cNvSpPr>
            <a:spLocks noGrp="1"/>
          </p:cNvSpPr>
          <p:nvPr>
            <p:ph type="body" idx="4294967295"/>
          </p:nvPr>
        </p:nvSpPr>
        <p:spPr>
          <a:xfrm>
            <a:off x="334962" y="1585912"/>
            <a:ext cx="11520488" cy="3084512"/>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r>
              <a:rPr lang="en-US" altLang="zh-CN">
                <a:ea typeface="宋体" pitchFamily="2" charset="-122"/>
              </a:rPr>
              <a:t>1</a:t>
            </a:r>
            <a:r>
              <a:rPr lang="zh-CN" altLang="en-US">
                <a:ea typeface="宋体" pitchFamily="2" charset="-122"/>
              </a:rPr>
              <a:t>．</a:t>
            </a:r>
            <a:r>
              <a:rPr lang="en-US" altLang="zh-CN">
                <a:ea typeface="宋体" pitchFamily="2" charset="-122"/>
              </a:rPr>
              <a:t>《</a:t>
            </a:r>
            <a:r>
              <a:rPr lang="zh-CN" altLang="en-US">
                <a:ea typeface="宋体" pitchFamily="2" charset="-122"/>
              </a:rPr>
              <a:t>梦游天姥吟留别</a:t>
            </a:r>
            <a:r>
              <a:rPr lang="en-US" altLang="zh-CN">
                <a:ea typeface="宋体" pitchFamily="2" charset="-122"/>
              </a:rPr>
              <a:t>》</a:t>
            </a:r>
            <a:r>
              <a:rPr lang="zh-CN" altLang="en-US">
                <a:ea typeface="宋体" pitchFamily="2" charset="-122"/>
              </a:rPr>
              <a:t>：诗人借游仙诗的形式，托梦言志，通过梦幻中的美好仙境与黑暗现实的对比，表达了诗人对权贵的蔑视，对污浊社会的抗议，对自己崇高人格的捍卫，表现了诗人傲岸的性格和蔑视权贵的反抗精神。</a:t>
            </a:r>
          </a:p>
          <a:p>
            <a:pPr lvl="0" eaLnBrk="1"/>
            <a:endParaRPr lang="zh-CN" altLang="en-US">
              <a:ea typeface="宋体" pitchFamily="2" charset="-122"/>
            </a:endParaRPr>
          </a:p>
        </p:txBody>
      </p:sp>
      <p:pic>
        <p:nvPicPr>
          <p:cNvPr id="56323" name="图片 898050"/>
          <p:cNvPicPr/>
          <p:nvPr/>
        </p:nvPicPr>
        <p:blipFill>
          <a:blip r:embed="rId2"/>
          <a:stretch>
            <a:fillRect/>
          </a:stretch>
        </p:blipFill>
        <p:spPr>
          <a:xfrm>
            <a:off x="334962" y="979488"/>
            <a:ext cx="2371725" cy="571500"/>
          </a:xfrm>
          <a:prstGeom prst="rect">
            <a:avLst/>
          </a:prstGeom>
          <a:noFill/>
          <a:ln>
            <a:noFill/>
            <a:miter lim="800000"/>
          </a:ln>
        </p:spPr>
      </p:pic>
      <p:sp>
        <p:nvSpPr>
          <p:cNvPr id="56324" name="矩形 898051"/>
          <p:cNvSpPr/>
          <p:nvPr/>
        </p:nvSpPr>
        <p:spPr>
          <a:xfrm>
            <a:off x="766762" y="927100"/>
            <a:ext cx="11088688" cy="519112"/>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buClr>
                <a:schemeClr val="accent1"/>
              </a:buClr>
            </a:pPr>
            <a:r>
              <a:rPr lang="zh-CN" altLang="en-US">
                <a:solidFill>
                  <a:srgbClr val="000000"/>
                </a:solidFill>
                <a:ea typeface="黑体" pitchFamily="49" charset="-122"/>
              </a:rPr>
              <a:t>主旨探微 </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346" name="文本占位符 795650"/>
          <p:cNvSpPr>
            <a:spLocks noGrp="1"/>
          </p:cNvSpPr>
          <p:nvPr>
            <p:ph type="body" idx="4294967295"/>
          </p:nvPr>
        </p:nvSpPr>
        <p:spPr>
          <a:xfrm>
            <a:off x="334962" y="665162"/>
            <a:ext cx="11520488" cy="4281488"/>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endParaRPr lang="en-US" altLang="zh-CN">
              <a:ea typeface="宋体" pitchFamily="2" charset="-122"/>
            </a:endParaRPr>
          </a:p>
          <a:p>
            <a:pPr lvl="0" eaLnBrk="1"/>
            <a:r>
              <a:rPr lang="en-US" altLang="zh-CN">
                <a:ea typeface="宋体" pitchFamily="2" charset="-122"/>
              </a:rPr>
              <a:t>2</a:t>
            </a:r>
            <a:r>
              <a:rPr lang="zh-CN" altLang="en-US">
                <a:ea typeface="宋体" pitchFamily="2" charset="-122"/>
              </a:rPr>
              <a:t>．</a:t>
            </a:r>
            <a:r>
              <a:rPr lang="en-US" altLang="zh-CN">
                <a:ea typeface="宋体" pitchFamily="2" charset="-122"/>
              </a:rPr>
              <a:t>《</a:t>
            </a:r>
            <a:r>
              <a:rPr lang="zh-CN" altLang="en-US">
                <a:ea typeface="宋体" pitchFamily="2" charset="-122"/>
              </a:rPr>
              <a:t>登高</a:t>
            </a:r>
            <a:r>
              <a:rPr lang="en-US" altLang="zh-CN">
                <a:ea typeface="宋体" pitchFamily="2" charset="-122"/>
              </a:rPr>
              <a:t>》</a:t>
            </a:r>
            <a:r>
              <a:rPr lang="zh-CN" altLang="en-US">
                <a:ea typeface="宋体" pitchFamily="2" charset="-122"/>
              </a:rPr>
              <a:t>：诗人通过重阳登高的所见、所闻、所感，描绘了江边深远空旷的秋景，抒发了潦倒一生、年老多病、流落异乡的身世之感。</a:t>
            </a:r>
          </a:p>
          <a:p>
            <a:pPr lvl="0" eaLnBrk="1"/>
            <a:r>
              <a:rPr lang="en-US" altLang="zh-CN">
                <a:ea typeface="宋体" pitchFamily="2" charset="-122"/>
              </a:rPr>
              <a:t>3</a:t>
            </a:r>
            <a:r>
              <a:rPr lang="zh-CN" altLang="en-US">
                <a:ea typeface="宋体" pitchFamily="2" charset="-122"/>
              </a:rPr>
              <a:t>．</a:t>
            </a:r>
            <a:r>
              <a:rPr lang="en-US" altLang="zh-CN">
                <a:ea typeface="宋体" pitchFamily="2" charset="-122"/>
              </a:rPr>
              <a:t>《</a:t>
            </a:r>
            <a:r>
              <a:rPr lang="zh-CN" altLang="en-US">
                <a:ea typeface="宋体" pitchFamily="2" charset="-122"/>
              </a:rPr>
              <a:t>琵琶行</a:t>
            </a:r>
            <a:r>
              <a:rPr lang="en-US" altLang="zh-CN">
                <a:ea typeface="宋体" pitchFamily="2" charset="-122"/>
              </a:rPr>
              <a:t>》</a:t>
            </a:r>
            <a:r>
              <a:rPr lang="zh-CN" altLang="en-US">
                <a:ea typeface="宋体" pitchFamily="2" charset="-122"/>
              </a:rPr>
              <a:t>：诗歌描写了琵琶女的不幸遭遇，寄予了诗人对琵琶女悲惨命运的深切同情。诗人还由琵琶女的身世联想到自己被贬受屈的不幸境遇，发出了</a:t>
            </a:r>
            <a:r>
              <a:rPr lang="zh-CN" altLang="en-US">
                <a:latin typeface="宋体" pitchFamily="2" charset="-122"/>
                <a:ea typeface="宋体" pitchFamily="2" charset="-122"/>
              </a:rPr>
              <a:t>“</a:t>
            </a:r>
            <a:r>
              <a:rPr lang="zh-CN" altLang="en-US">
                <a:ea typeface="宋体" pitchFamily="2" charset="-122"/>
              </a:rPr>
              <a:t>同是天涯沦落人，相逢何必曾相识</a:t>
            </a:r>
            <a:r>
              <a:rPr lang="zh-CN" altLang="en-US">
                <a:latin typeface="宋体" pitchFamily="2" charset="-122"/>
                <a:ea typeface="宋体" pitchFamily="2" charset="-122"/>
              </a:rPr>
              <a:t>”</a:t>
            </a:r>
            <a:r>
              <a:rPr lang="zh-CN" altLang="en-US">
                <a:ea typeface="宋体" pitchFamily="2" charset="-122"/>
              </a:rPr>
              <a:t>的感慨，主题深刻而有广泛的社会意义。</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70" name="文本占位符 899073"/>
          <p:cNvSpPr>
            <a:spLocks noGrp="1"/>
          </p:cNvSpPr>
          <p:nvPr>
            <p:ph type="body" idx="4294967295"/>
          </p:nvPr>
        </p:nvSpPr>
        <p:spPr>
          <a:xfrm>
            <a:off x="334962" y="1350962"/>
            <a:ext cx="11520488" cy="1887538"/>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r>
              <a:rPr lang="en-US" altLang="zh-CN">
                <a:ea typeface="黑体" pitchFamily="49" charset="-122"/>
              </a:rPr>
              <a:t>(</a:t>
            </a:r>
            <a:r>
              <a:rPr lang="zh-CN" altLang="en-US">
                <a:ea typeface="黑体" pitchFamily="49" charset="-122"/>
              </a:rPr>
              <a:t>一</a:t>
            </a:r>
            <a:r>
              <a:rPr lang="en-US" altLang="zh-CN">
                <a:ea typeface="黑体" pitchFamily="49" charset="-122"/>
              </a:rPr>
              <a:t>)</a:t>
            </a:r>
            <a:r>
              <a:rPr lang="zh-CN" altLang="en-US">
                <a:ea typeface="黑体" pitchFamily="49" charset="-122"/>
              </a:rPr>
              <a:t>领读课文</a:t>
            </a:r>
            <a:endParaRPr lang="zh-CN" altLang="en-US">
              <a:ea typeface="宋体" pitchFamily="2" charset="-122"/>
            </a:endParaRPr>
          </a:p>
          <a:p>
            <a:pPr lvl="0" eaLnBrk="1"/>
            <a:r>
              <a:rPr lang="en-US" altLang="zh-CN">
                <a:ea typeface="宋体" pitchFamily="2" charset="-122"/>
              </a:rPr>
              <a:t>1</a:t>
            </a:r>
            <a:r>
              <a:rPr lang="zh-CN" altLang="en-US">
                <a:ea typeface="宋体" pitchFamily="2" charset="-122"/>
              </a:rPr>
              <a:t>．根据提示，填写下表，厘清</a:t>
            </a:r>
            <a:r>
              <a:rPr lang="en-US" altLang="zh-CN">
                <a:ea typeface="宋体" pitchFamily="2" charset="-122"/>
              </a:rPr>
              <a:t>《</a:t>
            </a:r>
            <a:r>
              <a:rPr lang="zh-CN" altLang="en-US">
                <a:ea typeface="宋体" pitchFamily="2" charset="-122"/>
              </a:rPr>
              <a:t>梦游天姥吟留别</a:t>
            </a:r>
            <a:r>
              <a:rPr lang="en-US" altLang="zh-CN">
                <a:ea typeface="宋体" pitchFamily="2" charset="-122"/>
              </a:rPr>
              <a:t>》</a:t>
            </a:r>
            <a:r>
              <a:rPr lang="zh-CN" altLang="en-US">
                <a:ea typeface="宋体" pitchFamily="2" charset="-122"/>
              </a:rPr>
              <a:t>的结构层次。</a:t>
            </a:r>
            <a:endParaRPr lang="zh-CN" altLang="en-US">
              <a:solidFill>
                <a:srgbClr val="FF00FF"/>
              </a:solidFill>
              <a:ea typeface="楷体_GB2312" pitchFamily="49" charset="-122"/>
            </a:endParaRPr>
          </a:p>
          <a:p>
            <a:pPr lvl="0" eaLnBrk="1"/>
            <a:r>
              <a:rPr lang="zh-CN" altLang="en-US">
                <a:solidFill>
                  <a:srgbClr val="FF00FF"/>
                </a:solidFill>
                <a:ea typeface="楷体_GB2312" pitchFamily="49" charset="-122"/>
              </a:rPr>
              <a:t>提示：</a:t>
            </a:r>
          </a:p>
        </p:txBody>
      </p:sp>
      <p:pic>
        <p:nvPicPr>
          <p:cNvPr id="58371" name="图片 899074"/>
          <p:cNvPicPr/>
          <p:nvPr/>
        </p:nvPicPr>
        <p:blipFill>
          <a:blip r:embed="rId2"/>
          <a:stretch>
            <a:fillRect/>
          </a:stretch>
        </p:blipFill>
        <p:spPr>
          <a:xfrm>
            <a:off x="334962" y="744538"/>
            <a:ext cx="2371725" cy="571500"/>
          </a:xfrm>
          <a:prstGeom prst="rect">
            <a:avLst/>
          </a:prstGeom>
          <a:noFill/>
          <a:ln>
            <a:noFill/>
            <a:miter lim="800000"/>
          </a:ln>
        </p:spPr>
      </p:pic>
      <p:sp>
        <p:nvSpPr>
          <p:cNvPr id="58372" name="矩形 899075"/>
          <p:cNvSpPr/>
          <p:nvPr/>
        </p:nvSpPr>
        <p:spPr>
          <a:xfrm>
            <a:off x="766762" y="692150"/>
            <a:ext cx="11088688" cy="519112"/>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buClr>
                <a:schemeClr val="accent1"/>
              </a:buClr>
            </a:pPr>
            <a:r>
              <a:rPr lang="zh-CN" altLang="en-US">
                <a:solidFill>
                  <a:srgbClr val="000000"/>
                </a:solidFill>
                <a:ea typeface="黑体" pitchFamily="49" charset="-122"/>
              </a:rPr>
              <a:t>任务探究 </a:t>
            </a:r>
          </a:p>
        </p:txBody>
      </p:sp>
      <p:graphicFrame>
        <p:nvGraphicFramePr>
          <p:cNvPr id="58373" name="表格 899127"/>
          <p:cNvGraphicFramePr/>
          <p:nvPr/>
        </p:nvGraphicFramePr>
        <p:xfrm>
          <a:off x="635000" y="3422650"/>
          <a:ext cx="10920412" cy="2317750"/>
        </p:xfrm>
        <a:graphic>
          <a:graphicData uri="http://schemas.openxmlformats.org/drawingml/2006/table">
            <a:tbl>
              <a:tblPr/>
              <a:tblGrid>
                <a:gridCol w="1858962"/>
                <a:gridCol w="4546600"/>
                <a:gridCol w="2257425"/>
                <a:gridCol w="2257425"/>
              </a:tblGrid>
              <a:tr h="519112">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ea typeface="楷体_GB2312" pitchFamily="49" charset="-122"/>
                        </a:rPr>
                        <a:t>结构层次</a:t>
                      </a:r>
                      <a:endParaRPr lang="zh-CN" altLang="en-US" sz="1800" b="0">
                        <a:solidFill>
                          <a:schemeClr val="tx1"/>
                        </a:solidFill>
                        <a:latin typeface="Arial" pitchFamily="34" charset="0"/>
                        <a:ea typeface="楷体_GB2312" pitchFamily="49" charset="-122"/>
                      </a:endParaRPr>
                    </a:p>
                  </a:txBody>
                  <a:tcPr marT="45739" marB="45739"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ea typeface="楷体_GB2312" pitchFamily="49" charset="-122"/>
                        </a:rPr>
                        <a:t>描绘的文句</a:t>
                      </a:r>
                      <a:endParaRPr lang="zh-CN" altLang="en-US" sz="1800" b="0">
                        <a:solidFill>
                          <a:schemeClr val="tx1"/>
                        </a:solidFill>
                        <a:latin typeface="Arial" pitchFamily="34" charset="0"/>
                        <a:ea typeface="楷体_GB2312" pitchFamily="49" charset="-122"/>
                      </a:endParaRPr>
                    </a:p>
                  </a:txBody>
                  <a:tcPr marT="45739" marB="45739"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ea typeface="楷体_GB2312" pitchFamily="49" charset="-122"/>
                        </a:rPr>
                        <a:t>概括</a:t>
                      </a:r>
                      <a:endParaRPr lang="zh-CN" altLang="en-US" sz="1800" b="0">
                        <a:solidFill>
                          <a:schemeClr val="tx1"/>
                        </a:solidFill>
                        <a:latin typeface="Arial" pitchFamily="34" charset="0"/>
                        <a:ea typeface="楷体_GB2312" pitchFamily="49" charset="-122"/>
                      </a:endParaRPr>
                    </a:p>
                  </a:txBody>
                  <a:tcPr marT="45739" marB="45739"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ea typeface="楷体_GB2312" pitchFamily="49" charset="-122"/>
                        </a:rPr>
                        <a:t>修辞手法</a:t>
                      </a:r>
                      <a:endParaRPr lang="zh-CN" altLang="en-US" sz="1800" b="0">
                        <a:solidFill>
                          <a:schemeClr val="tx1"/>
                        </a:solidFill>
                        <a:latin typeface="Arial" pitchFamily="34" charset="0"/>
                        <a:ea typeface="楷体_GB2312" pitchFamily="49" charset="-122"/>
                      </a:endParaRPr>
                    </a:p>
                  </a:txBody>
                  <a:tcPr marT="45739" marB="45739"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1798638">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ea typeface="楷体_GB2312" pitchFamily="49" charset="-122"/>
                        </a:rPr>
                        <a:t>梦由</a:t>
                      </a:r>
                      <a:endParaRPr lang="zh-CN" altLang="en-US" sz="1800" b="0">
                        <a:solidFill>
                          <a:schemeClr val="tx1"/>
                        </a:solidFill>
                        <a:latin typeface="Arial" pitchFamily="34" charset="0"/>
                        <a:ea typeface="楷体_GB2312" pitchFamily="49" charset="-122"/>
                      </a:endParaRPr>
                    </a:p>
                  </a:txBody>
                  <a:tcPr marT="45739" marB="45739"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tabLst>
                          <a:tab pos="5486400" algn="l"/>
                        </a:tabLst>
                      </a:pPr>
                      <a:r>
                        <a:rPr lang="zh-CN" altLang="en-US">
                          <a:solidFill>
                            <a:schemeClr val="tx1"/>
                          </a:solidFill>
                          <a:ea typeface="楷体_GB2312" pitchFamily="49" charset="-122"/>
                        </a:rPr>
                        <a:t>越人语天姥，云霞明灭或可睹。天姥连天向天横，势拔五岳掩赤城。天台四万八千丈，对此欲倒东南倾</a:t>
                      </a:r>
                      <a:endParaRPr lang="zh-CN" altLang="en-US" sz="1800" b="0">
                        <a:solidFill>
                          <a:schemeClr val="tx1"/>
                        </a:solidFill>
                        <a:latin typeface="Arial" pitchFamily="34" charset="0"/>
                        <a:ea typeface="楷体_GB2312" pitchFamily="49" charset="-122"/>
                      </a:endParaRPr>
                    </a:p>
                  </a:txBody>
                  <a:tcPr marT="45739" marB="45739"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endParaRPr lang="zh-CN" altLang="en-US" sz="1800" b="0">
                        <a:solidFill>
                          <a:schemeClr val="tx1"/>
                        </a:solidFill>
                        <a:latin typeface="Arial" pitchFamily="34" charset="0"/>
                      </a:endParaRPr>
                    </a:p>
                  </a:txBody>
                  <a:tcPr marT="45739" marB="45739"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719138" lvl="0" indent="-719138" algn="just" eaLnBrk="1">
                        <a:lnSpc>
                          <a:spcPct val="140000"/>
                        </a:lnSpc>
                        <a:buClr>
                          <a:schemeClr val="accent1"/>
                        </a:buClr>
                        <a:buFont typeface="Wingdings" pitchFamily="2" charset="2"/>
                        <a:tabLst>
                          <a:tab pos="5292725" algn="l"/>
                          <a:tab pos="9688512" algn="l"/>
                        </a:tabLst>
                      </a:pPr>
                      <a:endParaRPr lang="zh-CN" altLang="en-US" sz="2400">
                        <a:solidFill>
                          <a:srgbClr val="000000"/>
                        </a:solidFill>
                      </a:endParaRPr>
                    </a:p>
                  </a:txBody>
                  <a:tcPr marT="45739" marB="45739"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bl>
          </a:graphicData>
        </a:graphic>
      </p:graphicFrame>
      <p:sp>
        <p:nvSpPr>
          <p:cNvPr id="58390" name="矩形 899129"/>
          <p:cNvSpPr/>
          <p:nvPr/>
        </p:nvSpPr>
        <p:spPr>
          <a:xfrm>
            <a:off x="7319962" y="4437062"/>
            <a:ext cx="1612900" cy="519112"/>
          </a:xfrm>
          <a:prstGeom prst="rect">
            <a:avLst/>
          </a:prstGeom>
          <a:noFill/>
          <a:ln>
            <a:noFill/>
            <a:miter lim="800000"/>
          </a:ln>
        </p:spPr>
        <p:txBody>
          <a:bodyPr wrap="none">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神秘高峻</a:t>
            </a:r>
          </a:p>
        </p:txBody>
      </p:sp>
      <p:sp>
        <p:nvSpPr>
          <p:cNvPr id="58391" name="矩形 899130"/>
          <p:cNvSpPr/>
          <p:nvPr/>
        </p:nvSpPr>
        <p:spPr>
          <a:xfrm>
            <a:off x="9337675" y="4437062"/>
            <a:ext cx="2327275" cy="519112"/>
          </a:xfrm>
          <a:prstGeom prst="rect">
            <a:avLst/>
          </a:prstGeom>
          <a:noFill/>
          <a:ln>
            <a:noFill/>
            <a:miter lim="800000"/>
          </a:ln>
        </p:spPr>
        <p:txBody>
          <a:bodyPr wrap="none">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ea typeface="楷体_GB2312" pitchFamily="49" charset="-122"/>
              </a:rPr>
              <a:t>夸张、衬托　</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58370">
                                            <p:txEl>
                                              <p:pRg st="2" end="2"/>
                                            </p:txEl>
                                          </p:spTgt>
                                        </p:tgtEl>
                                        <p:attrNameLst>
                                          <p:attrName>style.visibility</p:attrName>
                                        </p:attrNameLst>
                                      </p:cBhvr>
                                      <p:to>
                                        <p:strVal val="visible"/>
                                      </p:to>
                                    </p:set>
                                    <p:animEffect transition="in" filter="blinds(horizontal)">
                                      <p:cBhvr additive="base">
                                        <p:cTn id="7" dur="500" fill="hold"/>
                                        <p:tgtEl>
                                          <p:spTgt spid="58370">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additive="base">
                                        <p:cTn id="12" dur="1" fill="hold">
                                          <p:stCondLst>
                                            <p:cond delay="0"/>
                                          </p:stCondLst>
                                        </p:cTn>
                                        <p:tgtEl>
                                          <p:spTgt spid="58373"/>
                                        </p:tgtEl>
                                        <p:attrNameLst>
                                          <p:attrName>style.visibility</p:attrName>
                                        </p:attrNameLst>
                                      </p:cBhvr>
                                      <p:to>
                                        <p:strVal val="visible"/>
                                      </p:to>
                                    </p:set>
                                    <p:animEffect transition="in" filter="blinds(horizontal)">
                                      <p:cBhvr additive="base">
                                        <p:cTn id="13" dur="500" fill="hold"/>
                                        <p:tgtEl>
                                          <p:spTgt spid="5837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0" nodeType="clickEffect">
                                  <p:stCondLst>
                                    <p:cond delay="0"/>
                                  </p:stCondLst>
                                  <p:childTnLst>
                                    <p:set>
                                      <p:cBhvr additive="base">
                                        <p:cTn id="18" dur="1" fill="hold">
                                          <p:stCondLst>
                                            <p:cond delay="0"/>
                                          </p:stCondLst>
                                        </p:cTn>
                                        <p:tgtEl>
                                          <p:spTgt spid="58390"/>
                                        </p:tgtEl>
                                        <p:attrNameLst>
                                          <p:attrName>style.visibility</p:attrName>
                                        </p:attrNameLst>
                                      </p:cBhvr>
                                      <p:to>
                                        <p:strVal val="visible"/>
                                      </p:to>
                                    </p:set>
                                    <p:animEffect transition="in" filter="blinds(horizontal)">
                                      <p:cBhvr additive="base">
                                        <p:cTn id="19" dur="500" fill="hold"/>
                                        <p:tgtEl>
                                          <p:spTgt spid="58390"/>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1" nodeType="clickEffect">
                                  <p:stCondLst>
                                    <p:cond delay="0"/>
                                  </p:stCondLst>
                                  <p:childTnLst>
                                    <p:set>
                                      <p:cBhvr additive="base">
                                        <p:cTn id="24" dur="1" fill="hold">
                                          <p:stCondLst>
                                            <p:cond delay="0"/>
                                          </p:stCondLst>
                                        </p:cTn>
                                        <p:tgtEl>
                                          <p:spTgt spid="58391"/>
                                        </p:tgtEl>
                                        <p:attrNameLst>
                                          <p:attrName>style.visibility</p:attrName>
                                        </p:attrNameLst>
                                      </p:cBhvr>
                                      <p:to>
                                        <p:strVal val="visible"/>
                                      </p:to>
                                    </p:set>
                                    <p:animEffect transition="in" filter="blinds(horizontal)">
                                      <p:cBhvr additive="base">
                                        <p:cTn id="25" dur="500" fill="hold"/>
                                        <p:tgtEl>
                                          <p:spTgt spid="583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90" grpId="0"/>
      <p:bldP spid="58391" grpId="1"/>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9394" name="表格 1002621"/>
          <p:cNvGraphicFramePr/>
          <p:nvPr/>
        </p:nvGraphicFramePr>
        <p:xfrm>
          <a:off x="477838" y="981075"/>
          <a:ext cx="11234738" cy="4979023"/>
        </p:xfrm>
        <a:graphic>
          <a:graphicData uri="http://schemas.openxmlformats.org/drawingml/2006/table">
            <a:tbl>
              <a:tblPr/>
              <a:tblGrid>
                <a:gridCol w="647700"/>
                <a:gridCol w="1192212"/>
                <a:gridCol w="4530725"/>
                <a:gridCol w="2432050"/>
                <a:gridCol w="2432050"/>
              </a:tblGrid>
              <a:tr h="517525">
                <a:tc gridSpan="2">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ea typeface="楷体_GB2312" pitchFamily="49" charset="-122"/>
                        </a:rPr>
                        <a:t>结构层次</a:t>
                      </a:r>
                      <a:endParaRPr lang="zh-CN" altLang="en-US" sz="1800" b="0">
                        <a:solidFill>
                          <a:schemeClr val="tx1"/>
                        </a:solidFill>
                        <a:latin typeface="Arial" pitchFamily="34" charset="0"/>
                        <a:ea typeface="楷体_GB2312" pitchFamily="49" charset="-122"/>
                      </a:endParaRPr>
                    </a:p>
                  </a:txBody>
                  <a:tcPr marT="45714" marB="45714"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hMerge="1">
                  <a:txBody>
                    <a:bodyPr/>
                    <a:lstStyle/>
                    <a:p>
                      <a:endParaRPr/>
                    </a:p>
                  </a:txBody>
                  <a:tcPr>
                    <a:lnR w="12700">
                      <a:miter lim="800000"/>
                    </a:lnR>
                    <a:lnT w="12700">
                      <a:solidFill>
                        <a:prstClr val="black"/>
                      </a:solidFill>
                      <a:miter lim="800000"/>
                    </a:lnT>
                    <a:lnB w="12700">
                      <a:solidFill>
                        <a:prstClr val="black"/>
                      </a:solidFill>
                      <a:miter lim="800000"/>
                    </a:lnB>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ea typeface="楷体_GB2312" pitchFamily="49" charset="-122"/>
                        </a:rPr>
                        <a:t>描绘的文句</a:t>
                      </a:r>
                      <a:endParaRPr lang="zh-CN" altLang="en-US" sz="1800" b="0">
                        <a:solidFill>
                          <a:schemeClr val="tx1"/>
                        </a:solidFill>
                        <a:latin typeface="Arial" pitchFamily="34" charset="0"/>
                        <a:ea typeface="楷体_GB2312" pitchFamily="49" charset="-122"/>
                      </a:endParaRPr>
                    </a:p>
                  </a:txBody>
                  <a:tcPr marT="45714" marB="45714"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ea typeface="楷体_GB2312" pitchFamily="49" charset="-122"/>
                        </a:rPr>
                        <a:t>概括</a:t>
                      </a:r>
                      <a:endParaRPr lang="zh-CN" altLang="en-US" sz="1800" b="0">
                        <a:solidFill>
                          <a:schemeClr val="tx1"/>
                        </a:solidFill>
                        <a:latin typeface="Arial" pitchFamily="34" charset="0"/>
                        <a:ea typeface="楷体_GB2312" pitchFamily="49" charset="-122"/>
                      </a:endParaRPr>
                    </a:p>
                  </a:txBody>
                  <a:tcPr marT="45714" marB="45714"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ea typeface="楷体_GB2312" pitchFamily="49" charset="-122"/>
                        </a:rPr>
                        <a:t>修辞手法</a:t>
                      </a:r>
                      <a:endParaRPr lang="zh-CN" altLang="en-US" sz="1800" b="0">
                        <a:solidFill>
                          <a:schemeClr val="tx1"/>
                        </a:solidFill>
                        <a:latin typeface="Arial" pitchFamily="34" charset="0"/>
                        <a:ea typeface="楷体_GB2312" pitchFamily="49" charset="-122"/>
                      </a:endParaRPr>
                    </a:p>
                  </a:txBody>
                  <a:tcPr marT="45714" marB="45714"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688975">
                <a:tc rowSpan="3">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ea typeface="楷体_GB2312" pitchFamily="49" charset="-122"/>
                        </a:rPr>
                        <a:t>梦境</a:t>
                      </a:r>
                      <a:endParaRPr lang="zh-CN" altLang="en-US" sz="1800" b="0">
                        <a:solidFill>
                          <a:schemeClr val="tx1"/>
                        </a:solidFill>
                        <a:latin typeface="Arial" pitchFamily="34" charset="0"/>
                        <a:ea typeface="楷体_GB2312" pitchFamily="49" charset="-122"/>
                      </a:endParaRPr>
                    </a:p>
                  </a:txBody>
                  <a:tcPr marT="45714" marB="45714"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ea typeface="楷体_GB2312" pitchFamily="49" charset="-122"/>
                        </a:rPr>
                        <a:t>月夜</a:t>
                      </a:r>
                      <a:endParaRPr lang="zh-CN" altLang="en-US" sz="1800" b="0">
                        <a:solidFill>
                          <a:schemeClr val="tx1"/>
                        </a:solidFill>
                        <a:latin typeface="Arial" pitchFamily="34" charset="0"/>
                        <a:ea typeface="楷体_GB2312" pitchFamily="49" charset="-122"/>
                      </a:endParaRPr>
                    </a:p>
                  </a:txBody>
                  <a:tcPr marT="45714" marB="45714"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eaLnBrk="1">
                        <a:lnSpc>
                          <a:spcPct val="140000"/>
                        </a:lnSpc>
                        <a:tabLst>
                          <a:tab pos="5486400" algn="l"/>
                        </a:tabLst>
                      </a:pPr>
                      <a:r>
                        <a:rPr lang="zh-CN" altLang="en-US">
                          <a:solidFill>
                            <a:schemeClr val="tx1"/>
                          </a:solidFill>
                          <a:ea typeface="楷体_GB2312" pitchFamily="49" charset="-122"/>
                        </a:rPr>
                        <a:t>渌水荡漾清猿啼</a:t>
                      </a:r>
                      <a:endParaRPr lang="zh-CN" altLang="en-US" sz="1800" b="0">
                        <a:solidFill>
                          <a:schemeClr val="tx1"/>
                        </a:solidFill>
                        <a:latin typeface="Arial" pitchFamily="34" charset="0"/>
                        <a:ea typeface="楷体_GB2312" pitchFamily="49" charset="-122"/>
                      </a:endParaRPr>
                    </a:p>
                  </a:txBody>
                  <a:tcPr marT="45714" marB="45714"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eaLnBrk="1">
                        <a:lnSpc>
                          <a:spcPct val="140000"/>
                        </a:lnSpc>
                        <a:tabLst>
                          <a:tab pos="5486400" algn="l"/>
                        </a:tabLst>
                      </a:pPr>
                      <a:endParaRPr lang="zh-CN" altLang="en-US" sz="1800" b="0">
                        <a:solidFill>
                          <a:schemeClr val="tx1"/>
                        </a:solidFill>
                        <a:latin typeface="Arial" pitchFamily="34" charset="0"/>
                      </a:endParaRPr>
                    </a:p>
                  </a:txBody>
                  <a:tcPr marT="45714" marB="45714"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719138" lvl="0" indent="-719138" algn="just" eaLnBrk="1">
                        <a:lnSpc>
                          <a:spcPct val="140000"/>
                        </a:lnSpc>
                        <a:buClr>
                          <a:schemeClr val="accent1"/>
                        </a:buClr>
                        <a:buFont typeface="Wingdings" pitchFamily="2" charset="2"/>
                        <a:tabLst>
                          <a:tab pos="5292725" algn="l"/>
                          <a:tab pos="9688512" algn="l"/>
                        </a:tabLst>
                      </a:pPr>
                      <a:endParaRPr lang="zh-CN" altLang="en-US" sz="2400">
                        <a:solidFill>
                          <a:srgbClr val="000000"/>
                        </a:solidFill>
                      </a:endParaRPr>
                    </a:p>
                  </a:txBody>
                  <a:tcPr marT="45714" marB="45714"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1885950">
                <a:tc vMerge="1">
                  <a:txBody>
                    <a:bodyPr/>
                    <a:lstStyle/>
                    <a:p>
                      <a:endParaRPr/>
                    </a:p>
                  </a:txBody>
                  <a:tcPr>
                    <a:lnL w="12700">
                      <a:solidFill>
                        <a:prstClr val="black"/>
                      </a:solidFill>
                      <a:miter lim="800000"/>
                    </a:lnL>
                    <a:lnR w="12700">
                      <a:solidFill>
                        <a:prstClr val="black"/>
                      </a:solidFill>
                      <a:miter lim="800000"/>
                    </a:lnR>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ea typeface="楷体_GB2312" pitchFamily="49" charset="-122"/>
                        </a:rPr>
                        <a:t>白昼</a:t>
                      </a:r>
                      <a:endParaRPr lang="zh-CN" altLang="en-US" sz="1800" b="0">
                        <a:solidFill>
                          <a:schemeClr val="tx1"/>
                        </a:solidFill>
                        <a:latin typeface="Arial" pitchFamily="34" charset="0"/>
                        <a:ea typeface="楷体_GB2312" pitchFamily="49" charset="-122"/>
                      </a:endParaRPr>
                    </a:p>
                  </a:txBody>
                  <a:tcPr marT="45714" marB="45714"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eaLnBrk="1">
                        <a:lnSpc>
                          <a:spcPct val="140000"/>
                        </a:lnSpc>
                        <a:tabLst>
                          <a:tab pos="5486400" algn="l"/>
                        </a:tabLst>
                      </a:pPr>
                      <a:r>
                        <a:rPr lang="zh-CN" altLang="en-US">
                          <a:solidFill>
                            <a:schemeClr val="tx1"/>
                          </a:solidFill>
                          <a:ea typeface="楷体_GB2312" pitchFamily="49" charset="-122"/>
                        </a:rPr>
                        <a:t>半壁见海日，空中闻天鸡。千岩万转路不定，迷花倚石忽已暝</a:t>
                      </a:r>
                      <a:endParaRPr lang="zh-CN" altLang="en-US" sz="1800" b="0">
                        <a:solidFill>
                          <a:schemeClr val="tx1"/>
                        </a:solidFill>
                        <a:latin typeface="Arial" pitchFamily="34" charset="0"/>
                        <a:ea typeface="楷体_GB2312" pitchFamily="49" charset="-122"/>
                      </a:endParaRPr>
                    </a:p>
                  </a:txBody>
                  <a:tcPr marT="45714" marB="45714"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eaLnBrk="1">
                        <a:lnSpc>
                          <a:spcPct val="140000"/>
                        </a:lnSpc>
                        <a:tabLst>
                          <a:tab pos="5486400" algn="l"/>
                        </a:tabLst>
                      </a:pPr>
                      <a:endParaRPr lang="zh-CN" altLang="en-US" sz="1800" b="0">
                        <a:solidFill>
                          <a:schemeClr val="tx1"/>
                        </a:solidFill>
                        <a:latin typeface="Arial" pitchFamily="34" charset="0"/>
                      </a:endParaRPr>
                    </a:p>
                  </a:txBody>
                  <a:tcPr marT="45714" marB="45714"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eaLnBrk="1">
                        <a:lnSpc>
                          <a:spcPct val="140000"/>
                        </a:lnSpc>
                        <a:tabLst>
                          <a:tab pos="5486400" algn="l"/>
                        </a:tabLst>
                      </a:pPr>
                      <a:endParaRPr lang="zh-CN" altLang="en-US" sz="1800" b="0">
                        <a:solidFill>
                          <a:schemeClr val="tx1"/>
                        </a:solidFill>
                        <a:latin typeface="Arial" pitchFamily="34" charset="0"/>
                      </a:endParaRPr>
                    </a:p>
                  </a:txBody>
                  <a:tcPr marT="45714" marB="45714"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1885950">
                <a:tc vMerge="1">
                  <a:txBody>
                    <a:bodyPr/>
                    <a:lstStyle/>
                    <a:p>
                      <a:endParaRPr/>
                    </a:p>
                  </a:txBody>
                  <a:tcPr>
                    <a:lnL w="12700">
                      <a:solidFill>
                        <a:prstClr val="black"/>
                      </a:solidFill>
                      <a:miter lim="800000"/>
                    </a:lnL>
                    <a:lnR w="12700">
                      <a:solidFill>
                        <a:prstClr val="black"/>
                      </a:solidFill>
                      <a:miter lim="800000"/>
                    </a:lnR>
                    <a:lnB w="12700">
                      <a:miter lim="800000"/>
                    </a:lnB>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ea typeface="楷体_GB2312" pitchFamily="49" charset="-122"/>
                        </a:rPr>
                        <a:t>傍晚</a:t>
                      </a:r>
                      <a:endParaRPr lang="zh-CN" altLang="en-US" sz="1800" b="0">
                        <a:solidFill>
                          <a:schemeClr val="tx1"/>
                        </a:solidFill>
                        <a:latin typeface="Arial" pitchFamily="34" charset="0"/>
                        <a:ea typeface="楷体_GB2312" pitchFamily="49" charset="-122"/>
                      </a:endParaRPr>
                    </a:p>
                  </a:txBody>
                  <a:tcPr marT="45714" marB="45714"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eaLnBrk="1">
                        <a:lnSpc>
                          <a:spcPct val="140000"/>
                        </a:lnSpc>
                        <a:tabLst>
                          <a:tab pos="5486400" algn="l"/>
                        </a:tabLst>
                      </a:pPr>
                      <a:r>
                        <a:rPr lang="zh-CN" altLang="en-US">
                          <a:solidFill>
                            <a:schemeClr val="tx1"/>
                          </a:solidFill>
                          <a:ea typeface="楷体_GB2312" pitchFamily="49" charset="-122"/>
                        </a:rPr>
                        <a:t>熊咆龙吟殷岩泉，栗深林兮惊层巅。云青青兮欲雨，水澹澹兮生烟</a:t>
                      </a:r>
                      <a:endParaRPr lang="zh-CN" altLang="en-US" sz="1800" b="0">
                        <a:solidFill>
                          <a:schemeClr val="tx1"/>
                        </a:solidFill>
                        <a:latin typeface="Arial" pitchFamily="34" charset="0"/>
                        <a:ea typeface="楷体_GB2312" pitchFamily="49" charset="-122"/>
                      </a:endParaRPr>
                    </a:p>
                  </a:txBody>
                  <a:tcPr marT="45714" marB="45714"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eaLnBrk="1">
                        <a:lnSpc>
                          <a:spcPct val="140000"/>
                        </a:lnSpc>
                        <a:tabLst>
                          <a:tab pos="5486400" algn="l"/>
                        </a:tabLst>
                      </a:pPr>
                      <a:endParaRPr lang="zh-CN" altLang="en-US" sz="1800" b="0">
                        <a:solidFill>
                          <a:schemeClr val="tx1"/>
                        </a:solidFill>
                        <a:latin typeface="Arial" pitchFamily="34" charset="0"/>
                      </a:endParaRPr>
                    </a:p>
                  </a:txBody>
                  <a:tcPr marT="45714" marB="45714"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719138" lvl="0" indent="-719138" algn="just" eaLnBrk="1">
                        <a:lnSpc>
                          <a:spcPct val="140000"/>
                        </a:lnSpc>
                        <a:buClr>
                          <a:schemeClr val="accent1"/>
                        </a:buClr>
                        <a:buFont typeface="Wingdings" pitchFamily="2" charset="2"/>
                        <a:tabLst>
                          <a:tab pos="5292725" algn="l"/>
                          <a:tab pos="9688512" algn="l"/>
                        </a:tabLst>
                      </a:pPr>
                      <a:endParaRPr lang="zh-CN" altLang="en-US" sz="2400">
                        <a:solidFill>
                          <a:srgbClr val="000000"/>
                        </a:solidFill>
                      </a:endParaRPr>
                    </a:p>
                  </a:txBody>
                  <a:tcPr marT="45714" marB="45714"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bl>
          </a:graphicData>
        </a:graphic>
      </p:graphicFrame>
      <p:sp>
        <p:nvSpPr>
          <p:cNvPr id="59423" name="矩形 1002622"/>
          <p:cNvSpPr/>
          <p:nvPr/>
        </p:nvSpPr>
        <p:spPr>
          <a:xfrm>
            <a:off x="7216775" y="1557338"/>
            <a:ext cx="1970088"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ea typeface="楷体_GB2312" pitchFamily="49" charset="-122"/>
              </a:rPr>
              <a:t>剡溪清幽　</a:t>
            </a:r>
          </a:p>
        </p:txBody>
      </p:sp>
      <p:sp>
        <p:nvSpPr>
          <p:cNvPr id="59424" name="矩形 1002623"/>
          <p:cNvSpPr/>
          <p:nvPr/>
        </p:nvSpPr>
        <p:spPr>
          <a:xfrm>
            <a:off x="9764712" y="1628775"/>
            <a:ext cx="161290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白描　　</a:t>
            </a:r>
          </a:p>
        </p:txBody>
      </p:sp>
      <p:sp>
        <p:nvSpPr>
          <p:cNvPr id="59425" name="矩形 1002624"/>
          <p:cNvSpPr/>
          <p:nvPr/>
        </p:nvSpPr>
        <p:spPr>
          <a:xfrm>
            <a:off x="7216775" y="2852738"/>
            <a:ext cx="1970088"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ea typeface="楷体_GB2312" pitchFamily="49" charset="-122"/>
              </a:rPr>
              <a:t>山中壮美　</a:t>
            </a:r>
          </a:p>
        </p:txBody>
      </p:sp>
      <p:sp>
        <p:nvSpPr>
          <p:cNvPr id="59426" name="矩形 1002625"/>
          <p:cNvSpPr/>
          <p:nvPr/>
        </p:nvSpPr>
        <p:spPr>
          <a:xfrm>
            <a:off x="9556750" y="2852738"/>
            <a:ext cx="2327275"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想象、夸张　</a:t>
            </a:r>
          </a:p>
        </p:txBody>
      </p:sp>
      <p:sp>
        <p:nvSpPr>
          <p:cNvPr id="59427" name="矩形 1002626"/>
          <p:cNvSpPr/>
          <p:nvPr/>
        </p:nvSpPr>
        <p:spPr>
          <a:xfrm>
            <a:off x="7216775" y="4724400"/>
            <a:ext cx="1970088"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ea typeface="楷体_GB2312" pitchFamily="49" charset="-122"/>
              </a:rPr>
              <a:t>洞外恐怖　</a:t>
            </a:r>
          </a:p>
        </p:txBody>
      </p:sp>
      <p:sp>
        <p:nvSpPr>
          <p:cNvPr id="59428" name="矩形 1002627"/>
          <p:cNvSpPr/>
          <p:nvPr/>
        </p:nvSpPr>
        <p:spPr>
          <a:xfrm>
            <a:off x="10093325" y="4724400"/>
            <a:ext cx="1255712"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夸张　</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59423">
                                            <p:txEl>
                                              <p:pRg st="0" end="0"/>
                                            </p:txEl>
                                          </p:spTgt>
                                        </p:tgtEl>
                                        <p:attrNameLst>
                                          <p:attrName>style.visibility</p:attrName>
                                        </p:attrNameLst>
                                      </p:cBhvr>
                                      <p:to>
                                        <p:strVal val="visible"/>
                                      </p:to>
                                    </p:set>
                                    <p:animEffect transition="in" filter="blinds(horizontal)">
                                      <p:cBhvr additive="base">
                                        <p:cTn id="7" dur="500" fill="hold"/>
                                        <p:tgtEl>
                                          <p:spTgt spid="594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additive="base">
                                        <p:cTn id="12" dur="1" fill="hold">
                                          <p:stCondLst>
                                            <p:cond delay="0"/>
                                          </p:stCondLst>
                                        </p:cTn>
                                        <p:tgtEl>
                                          <p:spTgt spid="59424">
                                            <p:txEl>
                                              <p:pRg st="0" end="0"/>
                                            </p:txEl>
                                          </p:spTgt>
                                        </p:tgtEl>
                                        <p:attrNameLst>
                                          <p:attrName>style.visibility</p:attrName>
                                        </p:attrNameLst>
                                      </p:cBhvr>
                                      <p:to>
                                        <p:strVal val="visible"/>
                                      </p:to>
                                    </p:set>
                                    <p:animEffect transition="in" filter="blinds(horizontal)">
                                      <p:cBhvr additive="base">
                                        <p:cTn id="13" dur="500" fill="hold"/>
                                        <p:tgtEl>
                                          <p:spTgt spid="59424">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additive="base">
                                        <p:cTn id="18" dur="1" fill="hold">
                                          <p:stCondLst>
                                            <p:cond delay="0"/>
                                          </p:stCondLst>
                                        </p:cTn>
                                        <p:tgtEl>
                                          <p:spTgt spid="59425">
                                            <p:txEl>
                                              <p:pRg st="0" end="0"/>
                                            </p:txEl>
                                          </p:spTgt>
                                        </p:tgtEl>
                                        <p:attrNameLst>
                                          <p:attrName>style.visibility</p:attrName>
                                        </p:attrNameLst>
                                      </p:cBhvr>
                                      <p:to>
                                        <p:strVal val="visible"/>
                                      </p:to>
                                    </p:set>
                                    <p:animEffect transition="in" filter="blinds(horizontal)">
                                      <p:cBhvr additive="base">
                                        <p:cTn id="19" dur="500" fill="hold"/>
                                        <p:tgtEl>
                                          <p:spTgt spid="59425">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nodeType="clickEffect">
                                  <p:stCondLst>
                                    <p:cond delay="0"/>
                                  </p:stCondLst>
                                  <p:childTnLst>
                                    <p:set>
                                      <p:cBhvr additive="base">
                                        <p:cTn id="24" dur="1" fill="hold">
                                          <p:stCondLst>
                                            <p:cond delay="0"/>
                                          </p:stCondLst>
                                        </p:cTn>
                                        <p:tgtEl>
                                          <p:spTgt spid="59426">
                                            <p:txEl>
                                              <p:pRg st="0" end="0"/>
                                            </p:txEl>
                                          </p:spTgt>
                                        </p:tgtEl>
                                        <p:attrNameLst>
                                          <p:attrName>style.visibility</p:attrName>
                                        </p:attrNameLst>
                                      </p:cBhvr>
                                      <p:to>
                                        <p:strVal val="visible"/>
                                      </p:to>
                                    </p:set>
                                    <p:animEffect transition="in" filter="blinds(horizontal)">
                                      <p:cBhvr additive="base">
                                        <p:cTn id="25" dur="500" fill="hold"/>
                                        <p:tgtEl>
                                          <p:spTgt spid="59426">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nodeType="clickEffect">
                                  <p:stCondLst>
                                    <p:cond delay="0"/>
                                  </p:stCondLst>
                                  <p:childTnLst>
                                    <p:set>
                                      <p:cBhvr additive="base">
                                        <p:cTn id="30" dur="1" fill="hold">
                                          <p:stCondLst>
                                            <p:cond delay="0"/>
                                          </p:stCondLst>
                                        </p:cTn>
                                        <p:tgtEl>
                                          <p:spTgt spid="59427">
                                            <p:txEl>
                                              <p:pRg st="0" end="0"/>
                                            </p:txEl>
                                          </p:spTgt>
                                        </p:tgtEl>
                                        <p:attrNameLst>
                                          <p:attrName>style.visibility</p:attrName>
                                        </p:attrNameLst>
                                      </p:cBhvr>
                                      <p:to>
                                        <p:strVal val="visible"/>
                                      </p:to>
                                    </p:set>
                                    <p:animEffect transition="in" filter="blinds(horizontal)">
                                      <p:cBhvr additive="base">
                                        <p:cTn id="31" dur="500" fill="hold"/>
                                        <p:tgtEl>
                                          <p:spTgt spid="59427">
                                            <p:txEl>
                                              <p:pRg st="0" end="0"/>
                                            </p:txEl>
                                          </p:spTgt>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nodeType="clickEffect">
                                  <p:stCondLst>
                                    <p:cond delay="0"/>
                                  </p:stCondLst>
                                  <p:childTnLst>
                                    <p:set>
                                      <p:cBhvr additive="base">
                                        <p:cTn id="36" dur="1" fill="hold">
                                          <p:stCondLst>
                                            <p:cond delay="0"/>
                                          </p:stCondLst>
                                        </p:cTn>
                                        <p:tgtEl>
                                          <p:spTgt spid="59428">
                                            <p:txEl>
                                              <p:pRg st="0" end="0"/>
                                            </p:txEl>
                                          </p:spTgt>
                                        </p:tgtEl>
                                        <p:attrNameLst>
                                          <p:attrName>style.visibility</p:attrName>
                                        </p:attrNameLst>
                                      </p:cBhvr>
                                      <p:to>
                                        <p:strVal val="visible"/>
                                      </p:to>
                                    </p:set>
                                    <p:animEffect transition="in" filter="blinds(horizontal)">
                                      <p:cBhvr additive="base">
                                        <p:cTn id="37" dur="500" fill="hold"/>
                                        <p:tgtEl>
                                          <p:spTgt spid="594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0418" name="表格 1003654"/>
          <p:cNvGraphicFramePr/>
          <p:nvPr/>
        </p:nvGraphicFramePr>
        <p:xfrm>
          <a:off x="334962" y="800100"/>
          <a:ext cx="11555412" cy="4892004"/>
        </p:xfrm>
        <a:graphic>
          <a:graphicData uri="http://schemas.openxmlformats.org/drawingml/2006/table">
            <a:tbl>
              <a:tblPr/>
              <a:tblGrid>
                <a:gridCol w="898525"/>
                <a:gridCol w="865188"/>
                <a:gridCol w="4967288"/>
                <a:gridCol w="2520950"/>
                <a:gridCol w="2303462"/>
              </a:tblGrid>
              <a:tr h="517525">
                <a:tc gridSpan="2">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ea typeface="楷体_GB2312" pitchFamily="49" charset="-122"/>
                        </a:rPr>
                        <a:t>结构层次</a:t>
                      </a:r>
                      <a:endParaRPr lang="zh-CN" altLang="en-US" sz="1800" b="0">
                        <a:solidFill>
                          <a:schemeClr val="tx1"/>
                        </a:solidFill>
                        <a:latin typeface="Arial" pitchFamily="34" charset="0"/>
                        <a:ea typeface="楷体_GB2312" pitchFamily="49" charset="-122"/>
                      </a:endParaRPr>
                    </a:p>
                  </a:txBody>
                  <a:tcPr marT="45727" marB="45727"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hMerge="1">
                  <a:txBody>
                    <a:bodyPr/>
                    <a:lstStyle/>
                    <a:p>
                      <a:endParaRPr/>
                    </a:p>
                  </a:txBody>
                  <a:tcPr>
                    <a:lnR w="12700">
                      <a:miter lim="800000"/>
                    </a:lnR>
                    <a:lnT w="12700">
                      <a:solidFill>
                        <a:prstClr val="black"/>
                      </a:solidFill>
                      <a:miter lim="800000"/>
                    </a:lnT>
                    <a:lnB w="12700">
                      <a:solidFill>
                        <a:prstClr val="black"/>
                      </a:solidFill>
                      <a:miter lim="800000"/>
                    </a:lnB>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ea typeface="楷体_GB2312" pitchFamily="49" charset="-122"/>
                        </a:rPr>
                        <a:t>描绘的文句</a:t>
                      </a:r>
                      <a:endParaRPr lang="zh-CN" altLang="en-US" sz="1800" b="0">
                        <a:solidFill>
                          <a:schemeClr val="tx1"/>
                        </a:solidFill>
                        <a:latin typeface="Arial" pitchFamily="34" charset="0"/>
                        <a:ea typeface="楷体_GB2312" pitchFamily="49" charset="-122"/>
                      </a:endParaRPr>
                    </a:p>
                  </a:txBody>
                  <a:tcPr marT="45727" marB="45727"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ea typeface="楷体_GB2312" pitchFamily="49" charset="-122"/>
                        </a:rPr>
                        <a:t>概括</a:t>
                      </a:r>
                      <a:endParaRPr lang="zh-CN" altLang="en-US" sz="1800" b="0">
                        <a:solidFill>
                          <a:schemeClr val="tx1"/>
                        </a:solidFill>
                        <a:latin typeface="Arial" pitchFamily="34" charset="0"/>
                        <a:ea typeface="楷体_GB2312" pitchFamily="49" charset="-122"/>
                      </a:endParaRPr>
                    </a:p>
                  </a:txBody>
                  <a:tcPr marT="45727" marB="45727"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ea typeface="楷体_GB2312" pitchFamily="49" charset="-122"/>
                        </a:rPr>
                        <a:t>修辞手法</a:t>
                      </a:r>
                      <a:endParaRPr lang="zh-CN" altLang="en-US" sz="1800" b="0">
                        <a:solidFill>
                          <a:schemeClr val="tx1"/>
                        </a:solidFill>
                        <a:latin typeface="Arial" pitchFamily="34" charset="0"/>
                        <a:ea typeface="楷体_GB2312" pitchFamily="49" charset="-122"/>
                      </a:endParaRPr>
                    </a:p>
                  </a:txBody>
                  <a:tcPr marT="45727" marB="45727"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2654300">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ea typeface="楷体_GB2312" pitchFamily="49" charset="-122"/>
                        </a:rPr>
                        <a:t>梦境</a:t>
                      </a:r>
                      <a:endParaRPr lang="zh-CN" altLang="en-US" sz="1800" b="0">
                        <a:solidFill>
                          <a:schemeClr val="tx1"/>
                        </a:solidFill>
                        <a:latin typeface="Arial" pitchFamily="34" charset="0"/>
                        <a:ea typeface="楷体_GB2312" pitchFamily="49" charset="-122"/>
                      </a:endParaRPr>
                    </a:p>
                  </a:txBody>
                  <a:tcPr marT="45727" marB="45727"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ea typeface="楷体_GB2312" pitchFamily="49" charset="-122"/>
                        </a:rPr>
                        <a:t>夜晚</a:t>
                      </a:r>
                      <a:endParaRPr lang="zh-CN" altLang="en-US" sz="1800" b="0">
                        <a:solidFill>
                          <a:schemeClr val="tx1"/>
                        </a:solidFill>
                        <a:latin typeface="Arial" pitchFamily="34" charset="0"/>
                        <a:ea typeface="楷体_GB2312" pitchFamily="49" charset="-122"/>
                      </a:endParaRPr>
                    </a:p>
                  </a:txBody>
                  <a:tcPr marT="45727" marB="45727"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nSpc>
                          <a:spcPct val="120000"/>
                        </a:lnSpc>
                        <a:tabLst>
                          <a:tab pos="5486400" algn="l"/>
                        </a:tabLst>
                      </a:pPr>
                      <a:r>
                        <a:rPr lang="zh-CN" altLang="en-US">
                          <a:solidFill>
                            <a:schemeClr val="tx1"/>
                          </a:solidFill>
                          <a:ea typeface="楷体_GB2312" pitchFamily="49" charset="-122"/>
                        </a:rPr>
                        <a:t>洞天石扉，訇然中开。青冥浩荡不见底，日月照耀金银台。霓为衣兮风为马，云之君兮纷纷而来下。虎鼓瑟兮鸾回车，仙之人兮列如麻</a:t>
                      </a:r>
                      <a:endParaRPr lang="zh-CN" altLang="en-US" sz="1800" b="0">
                        <a:solidFill>
                          <a:schemeClr val="tx1"/>
                        </a:solidFill>
                        <a:latin typeface="Arial" pitchFamily="34" charset="0"/>
                        <a:ea typeface="楷体_GB2312" pitchFamily="49" charset="-122"/>
                      </a:endParaRPr>
                    </a:p>
                  </a:txBody>
                  <a:tcPr marT="45727" marB="45727"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lnSpc>
                          <a:spcPct val="120000"/>
                        </a:lnSpc>
                        <a:tabLst>
                          <a:tab pos="5486400" algn="l"/>
                        </a:tabLst>
                      </a:pPr>
                      <a:endParaRPr lang="zh-CN" altLang="en-US" sz="1800" b="0">
                        <a:solidFill>
                          <a:schemeClr val="tx1"/>
                        </a:solidFill>
                        <a:latin typeface="Arial" pitchFamily="34" charset="0"/>
                      </a:endParaRPr>
                    </a:p>
                  </a:txBody>
                  <a:tcPr marT="45727" marB="45727"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719138" lvl="0" indent="-719138" algn="just" eaLnBrk="1">
                        <a:lnSpc>
                          <a:spcPct val="120000"/>
                        </a:lnSpc>
                        <a:buClr>
                          <a:schemeClr val="accent1"/>
                        </a:buClr>
                        <a:buFont typeface="Wingdings" pitchFamily="2" charset="2"/>
                        <a:tabLst>
                          <a:tab pos="5292725" algn="l"/>
                          <a:tab pos="9688512" algn="l"/>
                        </a:tabLst>
                      </a:pPr>
                      <a:endParaRPr lang="zh-CN" altLang="en-US" sz="2400">
                        <a:solidFill>
                          <a:srgbClr val="000000"/>
                        </a:solidFill>
                      </a:endParaRPr>
                    </a:p>
                  </a:txBody>
                  <a:tcPr marT="45727" marB="45727"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603250">
                <a:tc gridSpan="2">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ea typeface="楷体_GB2312" pitchFamily="49" charset="-122"/>
                        </a:rPr>
                        <a:t>梦醒</a:t>
                      </a:r>
                      <a:endParaRPr lang="zh-CN" altLang="en-US" sz="1800" b="0">
                        <a:solidFill>
                          <a:schemeClr val="tx1"/>
                        </a:solidFill>
                        <a:latin typeface="Arial" pitchFamily="34" charset="0"/>
                        <a:ea typeface="楷体_GB2312" pitchFamily="49" charset="-122"/>
                      </a:endParaRPr>
                    </a:p>
                  </a:txBody>
                  <a:tcPr marT="45727" marB="45727"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hMerge="1">
                  <a:txBody>
                    <a:bodyPr/>
                    <a:lstStyle/>
                    <a:p>
                      <a:endParaRPr/>
                    </a:p>
                  </a:txBody>
                  <a:tcPr>
                    <a:lnR w="12700">
                      <a:miter lim="800000"/>
                    </a:lnR>
                    <a:lnT w="12700">
                      <a:solidFill>
                        <a:prstClr val="black"/>
                      </a:solidFill>
                      <a:miter lim="800000"/>
                    </a:lnT>
                    <a:lnB w="12700">
                      <a:solidFill>
                        <a:prstClr val="black"/>
                      </a:solidFill>
                      <a:miter lim="800000"/>
                    </a:lnB>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nSpc>
                          <a:spcPct val="120000"/>
                        </a:lnSpc>
                        <a:tabLst>
                          <a:tab pos="5486400" algn="l"/>
                        </a:tabLst>
                      </a:pPr>
                      <a:r>
                        <a:rPr lang="zh-CN" altLang="en-US">
                          <a:solidFill>
                            <a:schemeClr val="tx1"/>
                          </a:solidFill>
                          <a:ea typeface="楷体_GB2312" pitchFamily="49" charset="-122"/>
                        </a:rPr>
                        <a:t>忽魂悸以魄动，恍惊起而长嗟</a:t>
                      </a:r>
                      <a:endParaRPr lang="zh-CN" altLang="en-US" sz="1800" b="0">
                        <a:solidFill>
                          <a:schemeClr val="tx1"/>
                        </a:solidFill>
                        <a:latin typeface="Arial" pitchFamily="34" charset="0"/>
                        <a:ea typeface="楷体_GB2312" pitchFamily="49" charset="-122"/>
                      </a:endParaRPr>
                    </a:p>
                  </a:txBody>
                  <a:tcPr marT="45727" marB="45727"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719138" lvl="0" indent="-719138" algn="just" eaLnBrk="1">
                        <a:lnSpc>
                          <a:spcPct val="120000"/>
                        </a:lnSpc>
                        <a:buClr>
                          <a:schemeClr val="accent1"/>
                        </a:buClr>
                        <a:buFont typeface="Wingdings" pitchFamily="2" charset="2"/>
                        <a:tabLst>
                          <a:tab pos="5292725" algn="l"/>
                          <a:tab pos="9688512" algn="l"/>
                        </a:tabLst>
                      </a:pPr>
                      <a:endParaRPr lang="zh-CN" altLang="en-US" sz="2400">
                        <a:solidFill>
                          <a:srgbClr val="000000"/>
                        </a:solidFill>
                      </a:endParaRPr>
                    </a:p>
                  </a:txBody>
                  <a:tcPr marT="45727" marB="45727"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719138" lvl="0" indent="-719138" algn="just" eaLnBrk="1">
                        <a:lnSpc>
                          <a:spcPct val="120000"/>
                        </a:lnSpc>
                        <a:buClr>
                          <a:schemeClr val="accent1"/>
                        </a:buClr>
                        <a:buFont typeface="Wingdings" pitchFamily="2" charset="2"/>
                        <a:tabLst>
                          <a:tab pos="5292725" algn="l"/>
                          <a:tab pos="9688512" algn="l"/>
                        </a:tabLst>
                      </a:pPr>
                      <a:endParaRPr lang="zh-CN" altLang="en-US" sz="2400">
                        <a:solidFill>
                          <a:srgbClr val="000000"/>
                        </a:solidFill>
                      </a:endParaRPr>
                    </a:p>
                  </a:txBody>
                  <a:tcPr marT="45727" marB="45727"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lnTlToBr w="12700" cap="rnd">
                      <a:solidFill>
                        <a:schemeClr val="tx1"/>
                      </a:solidFill>
                      <a:miter lim="800000"/>
                    </a:lnTlToBr>
                    <a:noFill/>
                  </a:tcPr>
                </a:tc>
              </a:tr>
              <a:tr h="1116012">
                <a:tc gridSpan="2">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ea typeface="楷体_GB2312" pitchFamily="49" charset="-122"/>
                        </a:rPr>
                        <a:t>梦后抒情</a:t>
                      </a:r>
                      <a:endParaRPr lang="zh-CN" altLang="en-US" sz="1800" b="0">
                        <a:solidFill>
                          <a:schemeClr val="tx1"/>
                        </a:solidFill>
                        <a:latin typeface="Arial" pitchFamily="34" charset="0"/>
                        <a:ea typeface="楷体_GB2312" pitchFamily="49" charset="-122"/>
                      </a:endParaRPr>
                    </a:p>
                  </a:txBody>
                  <a:tcPr marT="45727" marB="45727"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hMerge="1">
                  <a:txBody>
                    <a:bodyPr/>
                    <a:lstStyle/>
                    <a:p>
                      <a:endParaRPr/>
                    </a:p>
                  </a:txBody>
                  <a:tcPr>
                    <a:lnR w="12700">
                      <a:miter lim="800000"/>
                    </a:lnR>
                    <a:lnT w="12700">
                      <a:solidFill>
                        <a:prstClr val="black"/>
                      </a:solidFill>
                      <a:miter lim="800000"/>
                    </a:lnT>
                    <a:lnB w="12700">
                      <a:solidFill>
                        <a:prstClr val="black"/>
                      </a:solidFill>
                      <a:miter lim="800000"/>
                    </a:lnB>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nSpc>
                          <a:spcPct val="120000"/>
                        </a:lnSpc>
                        <a:tabLst>
                          <a:tab pos="5486400" algn="l"/>
                        </a:tabLst>
                      </a:pPr>
                      <a:r>
                        <a:rPr lang="zh-CN" altLang="en-US">
                          <a:solidFill>
                            <a:schemeClr val="tx1"/>
                          </a:solidFill>
                          <a:ea typeface="楷体_GB2312" pitchFamily="49" charset="-122"/>
                        </a:rPr>
                        <a:t>安能摧眉折腰事权贵，使我不得开心颜</a:t>
                      </a:r>
                      <a:endParaRPr lang="zh-CN" altLang="en-US" sz="1800" b="0">
                        <a:solidFill>
                          <a:schemeClr val="tx1"/>
                        </a:solidFill>
                        <a:latin typeface="Arial" pitchFamily="34" charset="0"/>
                        <a:ea typeface="楷体_GB2312" pitchFamily="49" charset="-122"/>
                      </a:endParaRPr>
                    </a:p>
                  </a:txBody>
                  <a:tcPr marT="45727" marB="45727"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lnSpc>
                          <a:spcPct val="120000"/>
                        </a:lnSpc>
                        <a:tabLst>
                          <a:tab pos="5486400" algn="l"/>
                        </a:tabLst>
                      </a:pPr>
                      <a:endParaRPr lang="zh-CN" altLang="en-US" sz="1800" b="0">
                        <a:solidFill>
                          <a:schemeClr val="tx1"/>
                        </a:solidFill>
                        <a:latin typeface="Arial" pitchFamily="34" charset="0"/>
                      </a:endParaRPr>
                    </a:p>
                  </a:txBody>
                  <a:tcPr marT="45727" marB="45727"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719138" lvl="0" indent="-719138" algn="just" eaLnBrk="1">
                        <a:lnSpc>
                          <a:spcPct val="120000"/>
                        </a:lnSpc>
                        <a:buClr>
                          <a:schemeClr val="accent1"/>
                        </a:buClr>
                        <a:buFont typeface="Wingdings" pitchFamily="2" charset="2"/>
                        <a:tabLst>
                          <a:tab pos="5292725" algn="l"/>
                          <a:tab pos="9688512" algn="l"/>
                        </a:tabLst>
                      </a:pPr>
                      <a:endParaRPr lang="zh-CN" altLang="en-US" sz="2400">
                        <a:solidFill>
                          <a:srgbClr val="000000"/>
                        </a:solidFill>
                      </a:endParaRPr>
                    </a:p>
                  </a:txBody>
                  <a:tcPr marT="45727" marB="45727"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lnTlToBr w="12700" cap="rnd">
                      <a:solidFill>
                        <a:schemeClr val="tx1"/>
                      </a:solidFill>
                      <a:miter lim="800000"/>
                    </a:lnTlToBr>
                    <a:noFill/>
                  </a:tcPr>
                </a:tc>
              </a:tr>
            </a:tbl>
          </a:graphicData>
        </a:graphic>
      </p:graphicFrame>
      <p:sp>
        <p:nvSpPr>
          <p:cNvPr id="60449" name="矩形 1003647"/>
          <p:cNvSpPr/>
          <p:nvPr/>
        </p:nvSpPr>
        <p:spPr>
          <a:xfrm>
            <a:off x="7359650" y="2276475"/>
            <a:ext cx="1970088"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ea typeface="楷体_GB2312" pitchFamily="49" charset="-122"/>
              </a:rPr>
              <a:t>洞中仙乐　</a:t>
            </a:r>
          </a:p>
        </p:txBody>
      </p:sp>
      <p:sp>
        <p:nvSpPr>
          <p:cNvPr id="60450" name="矩形 1003648"/>
          <p:cNvSpPr/>
          <p:nvPr/>
        </p:nvSpPr>
        <p:spPr>
          <a:xfrm>
            <a:off x="9772650" y="2276475"/>
            <a:ext cx="2327275"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ea typeface="楷体_GB2312" pitchFamily="49" charset="-122"/>
              </a:rPr>
              <a:t>夸张、拟人</a:t>
            </a:r>
            <a:r>
              <a:rPr lang="zh-CN" altLang="en-US">
                <a:solidFill>
                  <a:srgbClr val="000000"/>
                </a:solidFill>
                <a:ea typeface="楷体_GB2312" pitchFamily="49" charset="-122"/>
              </a:rPr>
              <a:t>　</a:t>
            </a:r>
          </a:p>
        </p:txBody>
      </p:sp>
      <p:sp>
        <p:nvSpPr>
          <p:cNvPr id="60451" name="矩形 1003649"/>
          <p:cNvSpPr/>
          <p:nvPr/>
        </p:nvSpPr>
        <p:spPr>
          <a:xfrm>
            <a:off x="7716838" y="4005262"/>
            <a:ext cx="1255712"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ea typeface="楷体_GB2312" pitchFamily="49" charset="-122"/>
              </a:rPr>
              <a:t>魂惊　</a:t>
            </a:r>
          </a:p>
        </p:txBody>
      </p:sp>
      <p:sp>
        <p:nvSpPr>
          <p:cNvPr id="60452" name="矩形 1003650"/>
          <p:cNvSpPr/>
          <p:nvPr/>
        </p:nvSpPr>
        <p:spPr>
          <a:xfrm>
            <a:off x="7359650" y="4584700"/>
            <a:ext cx="1970088" cy="946150"/>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ea typeface="楷体_GB2312" pitchFamily="49" charset="-122"/>
              </a:rPr>
              <a:t>蔑视权贵，</a:t>
            </a:r>
          </a:p>
          <a:p>
            <a:pPr marL="0" lvl="0" indent="0" algn="ctr"/>
            <a:r>
              <a:rPr lang="zh-CN" altLang="en-US">
                <a:ea typeface="楷体_GB2312" pitchFamily="49" charset="-122"/>
              </a:rPr>
              <a:t>傲岸不屈　</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60449">
                                            <p:txEl>
                                              <p:pRg st="0" end="0"/>
                                            </p:txEl>
                                          </p:spTgt>
                                        </p:tgtEl>
                                        <p:attrNameLst>
                                          <p:attrName>style.visibility</p:attrName>
                                        </p:attrNameLst>
                                      </p:cBhvr>
                                      <p:to>
                                        <p:strVal val="visible"/>
                                      </p:to>
                                    </p:set>
                                    <p:animEffect transition="in" filter="blinds(horizontal)">
                                      <p:cBhvr additive="base">
                                        <p:cTn id="7" dur="500" fill="hold"/>
                                        <p:tgtEl>
                                          <p:spTgt spid="6044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additive="base">
                                        <p:cTn id="12" dur="1" fill="hold">
                                          <p:stCondLst>
                                            <p:cond delay="0"/>
                                          </p:stCondLst>
                                        </p:cTn>
                                        <p:tgtEl>
                                          <p:spTgt spid="60450">
                                            <p:txEl>
                                              <p:pRg st="0" end="0"/>
                                            </p:txEl>
                                          </p:spTgt>
                                        </p:tgtEl>
                                        <p:attrNameLst>
                                          <p:attrName>style.visibility</p:attrName>
                                        </p:attrNameLst>
                                      </p:cBhvr>
                                      <p:to>
                                        <p:strVal val="visible"/>
                                      </p:to>
                                    </p:set>
                                    <p:animEffect transition="in" filter="blinds(horizontal)">
                                      <p:cBhvr additive="base">
                                        <p:cTn id="13" dur="500" fill="hold"/>
                                        <p:tgtEl>
                                          <p:spTgt spid="60450">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additive="base">
                                        <p:cTn id="18" dur="1" fill="hold">
                                          <p:stCondLst>
                                            <p:cond delay="0"/>
                                          </p:stCondLst>
                                        </p:cTn>
                                        <p:tgtEl>
                                          <p:spTgt spid="60451">
                                            <p:txEl>
                                              <p:pRg st="0" end="0"/>
                                            </p:txEl>
                                          </p:spTgt>
                                        </p:tgtEl>
                                        <p:attrNameLst>
                                          <p:attrName>style.visibility</p:attrName>
                                        </p:attrNameLst>
                                      </p:cBhvr>
                                      <p:to>
                                        <p:strVal val="visible"/>
                                      </p:to>
                                    </p:set>
                                    <p:animEffect transition="in" filter="blinds(horizontal)">
                                      <p:cBhvr additive="base">
                                        <p:cTn id="19" dur="500" fill="hold"/>
                                        <p:tgtEl>
                                          <p:spTgt spid="60451">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nodeType="clickEffect">
                                  <p:stCondLst>
                                    <p:cond delay="0"/>
                                  </p:stCondLst>
                                  <p:childTnLst>
                                    <p:set>
                                      <p:cBhvr additive="base">
                                        <p:cTn id="24" dur="1" fill="hold">
                                          <p:stCondLst>
                                            <p:cond delay="0"/>
                                          </p:stCondLst>
                                        </p:cTn>
                                        <p:tgtEl>
                                          <p:spTgt spid="60452">
                                            <p:txEl>
                                              <p:pRg st="0" end="0"/>
                                            </p:txEl>
                                          </p:spTgt>
                                        </p:tgtEl>
                                        <p:attrNameLst>
                                          <p:attrName>style.visibility</p:attrName>
                                        </p:attrNameLst>
                                      </p:cBhvr>
                                      <p:to>
                                        <p:strVal val="visible"/>
                                      </p:to>
                                    </p:set>
                                    <p:animEffect transition="in" filter="blinds(horizontal)">
                                      <p:cBhvr additive="base">
                                        <p:cTn id="25" dur="500" fill="hold"/>
                                        <p:tgtEl>
                                          <p:spTgt spid="60452">
                                            <p:txEl>
                                              <p:pRg st="0" end="0"/>
                                            </p:txEl>
                                          </p:spTgt>
                                        </p:tgtEl>
                                      </p:cBhvr>
                                    </p:animEffect>
                                  </p:childTnLst>
                                </p:cTn>
                              </p:par>
                              <p:par>
                                <p:cTn id="26" presetID="3" presetClass="entr" presetSubtype="10" fill="hold" nodeType="withEffect">
                                  <p:stCondLst>
                                    <p:cond delay="0"/>
                                  </p:stCondLst>
                                  <p:childTnLst>
                                    <p:set>
                                      <p:cBhvr additive="base">
                                        <p:cTn id="27" dur="1" fill="hold">
                                          <p:stCondLst>
                                            <p:cond delay="0"/>
                                          </p:stCondLst>
                                        </p:cTn>
                                        <p:tgtEl>
                                          <p:spTgt spid="60452">
                                            <p:txEl>
                                              <p:pRg st="1" end="1"/>
                                            </p:txEl>
                                          </p:spTgt>
                                        </p:tgtEl>
                                        <p:attrNameLst>
                                          <p:attrName>style.visibility</p:attrName>
                                        </p:attrNameLst>
                                      </p:cBhvr>
                                      <p:to>
                                        <p:strVal val="visible"/>
                                      </p:to>
                                    </p:set>
                                    <p:animEffect transition="in" filter="blinds(horizontal)">
                                      <p:cBhvr additive="base">
                                        <p:cTn id="28" dur="500" fill="hold"/>
                                        <p:tgtEl>
                                          <p:spTgt spid="6045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42" name="文本占位符 1004545"/>
          <p:cNvSpPr>
            <a:spLocks noGrp="1"/>
          </p:cNvSpPr>
          <p:nvPr>
            <p:ph type="body" idx="4294967295"/>
          </p:nvPr>
        </p:nvSpPr>
        <p:spPr>
          <a:xfrm>
            <a:off x="334962" y="854075"/>
            <a:ext cx="11520488" cy="4879975"/>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r>
              <a:rPr lang="en-US" altLang="zh-CN">
                <a:ea typeface="宋体" pitchFamily="2" charset="-122"/>
              </a:rPr>
              <a:t>2. </a:t>
            </a:r>
            <a:r>
              <a:rPr lang="zh-CN" altLang="en-US">
                <a:ea typeface="宋体" pitchFamily="2" charset="-122"/>
              </a:rPr>
              <a:t>阅读</a:t>
            </a:r>
            <a:r>
              <a:rPr lang="en-US" altLang="zh-CN">
                <a:ea typeface="宋体" pitchFamily="2" charset="-122"/>
              </a:rPr>
              <a:t>《</a:t>
            </a:r>
            <a:r>
              <a:rPr lang="zh-CN" altLang="en-US">
                <a:ea typeface="宋体" pitchFamily="2" charset="-122"/>
              </a:rPr>
              <a:t>登高</a:t>
            </a:r>
            <a:r>
              <a:rPr lang="en-US" altLang="zh-CN">
                <a:ea typeface="宋体" pitchFamily="2" charset="-122"/>
              </a:rPr>
              <a:t>》</a:t>
            </a:r>
            <a:r>
              <a:rPr lang="zh-CN" altLang="en-US">
                <a:ea typeface="宋体" pitchFamily="2" charset="-122"/>
              </a:rPr>
              <a:t>，根据诗歌内容，在横线上填入恰当的文字。</a:t>
            </a:r>
          </a:p>
          <a:p>
            <a:pPr lvl="0" eaLnBrk="1"/>
            <a:r>
              <a:rPr lang="en-US" altLang="zh-CN">
                <a:ea typeface="宋体" pitchFamily="2" charset="-122"/>
              </a:rPr>
              <a:t>(1)</a:t>
            </a:r>
            <a:r>
              <a:rPr lang="zh-CN" altLang="en-US">
                <a:ea typeface="宋体" pitchFamily="2" charset="-122"/>
              </a:rPr>
              <a:t>首联，写诗人登高俯仰见到的</a:t>
            </a:r>
            <a:r>
              <a:rPr lang="zh-CN" altLang="en-US">
                <a:latin typeface="宋体" pitchFamily="2" charset="-122"/>
                <a:ea typeface="宋体" pitchFamily="2" charset="-122"/>
              </a:rPr>
              <a:t>“</a:t>
            </a:r>
            <a:r>
              <a:rPr lang="en-US" altLang="zh-CN">
                <a:ea typeface="楷体_GB2312" pitchFamily="49" charset="-122"/>
              </a:rPr>
              <a:t>__________________________</a:t>
            </a:r>
            <a:r>
              <a:rPr lang="en-US" altLang="zh-CN">
                <a:latin typeface="宋体" pitchFamily="2" charset="-122"/>
                <a:ea typeface="宋体" pitchFamily="2" charset="-122"/>
              </a:rPr>
              <a:t>”</a:t>
            </a:r>
            <a:r>
              <a:rPr lang="zh-CN" altLang="en-US">
                <a:ea typeface="宋体" pitchFamily="2" charset="-122"/>
              </a:rPr>
              <a:t>六种景物，并以</a:t>
            </a:r>
            <a:r>
              <a:rPr lang="zh-CN" altLang="en-US">
                <a:latin typeface="宋体" pitchFamily="2" charset="-122"/>
                <a:ea typeface="宋体" pitchFamily="2" charset="-122"/>
              </a:rPr>
              <a:t>“</a:t>
            </a:r>
            <a:r>
              <a:rPr lang="en-US" altLang="zh-CN">
                <a:ea typeface="楷体_GB2312" pitchFamily="49" charset="-122"/>
              </a:rPr>
              <a:t>__________________________________</a:t>
            </a:r>
            <a:r>
              <a:rPr lang="en-US" altLang="zh-CN">
                <a:latin typeface="宋体" pitchFamily="2" charset="-122"/>
                <a:ea typeface="宋体" pitchFamily="2" charset="-122"/>
              </a:rPr>
              <a:t>”</a:t>
            </a:r>
            <a:r>
              <a:rPr lang="zh-CN" altLang="en-US">
                <a:ea typeface="宋体" pitchFamily="2" charset="-122"/>
              </a:rPr>
              <a:t>修饰，指明了节气和环境，融入了诗人复杂的感情，为全诗定下了哀婉凄凉、深沉凝重的抒情基调。</a:t>
            </a:r>
          </a:p>
          <a:p>
            <a:pPr lvl="0" eaLnBrk="1"/>
            <a:r>
              <a:rPr lang="en-US" altLang="zh-CN">
                <a:ea typeface="宋体" pitchFamily="2" charset="-122"/>
              </a:rPr>
              <a:t>(2)</a:t>
            </a:r>
            <a:r>
              <a:rPr lang="zh-CN" altLang="en-US">
                <a:ea typeface="宋体" pitchFamily="2" charset="-122"/>
              </a:rPr>
              <a:t>颔联，集中表现了深秋时节的典型特征。</a:t>
            </a:r>
            <a:r>
              <a:rPr lang="zh-CN" altLang="en-US">
                <a:latin typeface="宋体" pitchFamily="2" charset="-122"/>
                <a:ea typeface="宋体" pitchFamily="2" charset="-122"/>
              </a:rPr>
              <a:t>“</a:t>
            </a:r>
            <a:r>
              <a:rPr lang="zh-CN" altLang="en-US">
                <a:ea typeface="宋体" pitchFamily="2" charset="-122"/>
              </a:rPr>
              <a:t>落木萧萧</a:t>
            </a:r>
            <a:r>
              <a:rPr lang="zh-CN" altLang="en-US">
                <a:latin typeface="宋体" pitchFamily="2" charset="-122"/>
                <a:ea typeface="宋体" pitchFamily="2" charset="-122"/>
              </a:rPr>
              <a:t>”</a:t>
            </a:r>
            <a:r>
              <a:rPr lang="zh-CN" altLang="en-US">
                <a:ea typeface="宋体" pitchFamily="2" charset="-122"/>
              </a:rPr>
              <a:t> </a:t>
            </a:r>
            <a:r>
              <a:rPr lang="zh-CN" altLang="en-US">
                <a:latin typeface="宋体" pitchFamily="2" charset="-122"/>
                <a:ea typeface="宋体" pitchFamily="2" charset="-122"/>
              </a:rPr>
              <a:t>“</a:t>
            </a:r>
            <a:r>
              <a:rPr lang="en-US" altLang="zh-CN">
                <a:ea typeface="楷体_GB2312" pitchFamily="49" charset="-122"/>
              </a:rPr>
              <a:t>________________</a:t>
            </a:r>
            <a:r>
              <a:rPr lang="en-US" altLang="zh-CN">
                <a:latin typeface="宋体" pitchFamily="2" charset="-122"/>
                <a:ea typeface="宋体" pitchFamily="2" charset="-122"/>
              </a:rPr>
              <a:t>”</a:t>
            </a:r>
            <a:r>
              <a:rPr lang="zh-CN" altLang="en-US">
                <a:ea typeface="宋体" pitchFamily="2" charset="-122"/>
              </a:rPr>
              <a:t>，不仅使人联想到落木的声音、长江的汹涌，还传达出</a:t>
            </a:r>
            <a:r>
              <a:rPr lang="en-US" altLang="zh-CN">
                <a:ea typeface="楷体_GB2312" pitchFamily="49" charset="-122"/>
              </a:rPr>
              <a:t>________________________________</a:t>
            </a:r>
            <a:r>
              <a:rPr lang="zh-CN" altLang="en-US">
                <a:ea typeface="宋体" pitchFamily="2" charset="-122"/>
              </a:rPr>
              <a:t>。</a:t>
            </a:r>
          </a:p>
        </p:txBody>
      </p:sp>
      <p:sp>
        <p:nvSpPr>
          <p:cNvPr id="61443" name="矩形 1004546"/>
          <p:cNvSpPr/>
          <p:nvPr/>
        </p:nvSpPr>
        <p:spPr>
          <a:xfrm>
            <a:off x="6900862" y="1484312"/>
            <a:ext cx="447040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风、天、猿、渚、沙、鸟　</a:t>
            </a:r>
          </a:p>
        </p:txBody>
      </p:sp>
      <p:sp>
        <p:nvSpPr>
          <p:cNvPr id="61444" name="矩形 1004549"/>
          <p:cNvSpPr/>
          <p:nvPr/>
        </p:nvSpPr>
        <p:spPr>
          <a:xfrm>
            <a:off x="4024312" y="2133600"/>
            <a:ext cx="5184775"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急、高、啸哀、清、白、飞回　</a:t>
            </a:r>
          </a:p>
        </p:txBody>
      </p:sp>
      <p:sp>
        <p:nvSpPr>
          <p:cNvPr id="61445" name="矩形 1004550"/>
          <p:cNvSpPr/>
          <p:nvPr/>
        </p:nvSpPr>
        <p:spPr>
          <a:xfrm>
            <a:off x="1384300" y="4508500"/>
            <a:ext cx="1970088"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长江滚滚　</a:t>
            </a:r>
          </a:p>
        </p:txBody>
      </p:sp>
      <p:sp>
        <p:nvSpPr>
          <p:cNvPr id="61446" name="矩形 1004551"/>
          <p:cNvSpPr/>
          <p:nvPr/>
        </p:nvSpPr>
        <p:spPr>
          <a:xfrm>
            <a:off x="1971675" y="5084762"/>
            <a:ext cx="4827588"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韶光易逝、壮志难酬的感伤　</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61443">
                                            <p:txEl>
                                              <p:pRg st="0" end="0"/>
                                            </p:txEl>
                                          </p:spTgt>
                                        </p:tgtEl>
                                        <p:attrNameLst>
                                          <p:attrName>style.visibility</p:attrName>
                                        </p:attrNameLst>
                                      </p:cBhvr>
                                      <p:to>
                                        <p:strVal val="visible"/>
                                      </p:to>
                                    </p:set>
                                    <p:animEffect transition="in" filter="blinds(horizontal)">
                                      <p:cBhvr additive="base">
                                        <p:cTn id="7" dur="500" fill="hold"/>
                                        <p:tgtEl>
                                          <p:spTgt spid="614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additive="base">
                                        <p:cTn id="12" dur="1" fill="hold">
                                          <p:stCondLst>
                                            <p:cond delay="0"/>
                                          </p:stCondLst>
                                        </p:cTn>
                                        <p:tgtEl>
                                          <p:spTgt spid="61444">
                                            <p:txEl>
                                              <p:pRg st="0" end="0"/>
                                            </p:txEl>
                                          </p:spTgt>
                                        </p:tgtEl>
                                        <p:attrNameLst>
                                          <p:attrName>style.visibility</p:attrName>
                                        </p:attrNameLst>
                                      </p:cBhvr>
                                      <p:to>
                                        <p:strVal val="visible"/>
                                      </p:to>
                                    </p:set>
                                    <p:animEffect transition="in" filter="blinds(horizontal)">
                                      <p:cBhvr additive="base">
                                        <p:cTn id="13" dur="500" fill="hold"/>
                                        <p:tgtEl>
                                          <p:spTgt spid="61444">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additive="base">
                                        <p:cTn id="18" dur="1" fill="hold">
                                          <p:stCondLst>
                                            <p:cond delay="0"/>
                                          </p:stCondLst>
                                        </p:cTn>
                                        <p:tgtEl>
                                          <p:spTgt spid="61445">
                                            <p:txEl>
                                              <p:pRg st="0" end="0"/>
                                            </p:txEl>
                                          </p:spTgt>
                                        </p:tgtEl>
                                        <p:attrNameLst>
                                          <p:attrName>style.visibility</p:attrName>
                                        </p:attrNameLst>
                                      </p:cBhvr>
                                      <p:to>
                                        <p:strVal val="visible"/>
                                      </p:to>
                                    </p:set>
                                    <p:animEffect transition="in" filter="blinds(horizontal)">
                                      <p:cBhvr additive="base">
                                        <p:cTn id="19" dur="500" fill="hold"/>
                                        <p:tgtEl>
                                          <p:spTgt spid="61445">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nodeType="clickEffect">
                                  <p:stCondLst>
                                    <p:cond delay="0"/>
                                  </p:stCondLst>
                                  <p:childTnLst>
                                    <p:set>
                                      <p:cBhvr additive="base">
                                        <p:cTn id="24" dur="1" fill="hold">
                                          <p:stCondLst>
                                            <p:cond delay="0"/>
                                          </p:stCondLst>
                                        </p:cTn>
                                        <p:tgtEl>
                                          <p:spTgt spid="61446">
                                            <p:txEl>
                                              <p:pRg st="0" end="0"/>
                                            </p:txEl>
                                          </p:spTgt>
                                        </p:tgtEl>
                                        <p:attrNameLst>
                                          <p:attrName>style.visibility</p:attrName>
                                        </p:attrNameLst>
                                      </p:cBhvr>
                                      <p:to>
                                        <p:strVal val="visible"/>
                                      </p:to>
                                    </p:set>
                                    <p:animEffect transition="in" filter="blinds(horizontal)">
                                      <p:cBhvr additive="base">
                                        <p:cTn id="25" dur="500" fill="hold"/>
                                        <p:tgtEl>
                                          <p:spTgt spid="6144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466" name="文本占位符 1005569"/>
          <p:cNvSpPr>
            <a:spLocks noGrp="1"/>
          </p:cNvSpPr>
          <p:nvPr>
            <p:ph type="body" idx="4294967295"/>
          </p:nvPr>
        </p:nvSpPr>
        <p:spPr>
          <a:xfrm>
            <a:off x="334962" y="1185862"/>
            <a:ext cx="11520488" cy="3683000"/>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r>
              <a:rPr lang="en-US" altLang="zh-CN">
                <a:ea typeface="宋体" pitchFamily="2" charset="-122"/>
              </a:rPr>
              <a:t>(3)</a:t>
            </a:r>
            <a:r>
              <a:rPr lang="zh-CN" altLang="en-US">
                <a:ea typeface="宋体" pitchFamily="2" charset="-122"/>
              </a:rPr>
              <a:t>颈联，用</a:t>
            </a:r>
            <a:r>
              <a:rPr lang="zh-CN" altLang="en-US">
                <a:latin typeface="宋体" pitchFamily="2" charset="-122"/>
                <a:ea typeface="宋体" pitchFamily="2" charset="-122"/>
              </a:rPr>
              <a:t>“</a:t>
            </a:r>
            <a:r>
              <a:rPr lang="en-US" altLang="zh-CN">
                <a:ea typeface="楷体_GB2312" pitchFamily="49" charset="-122"/>
              </a:rPr>
              <a:t>____________</a:t>
            </a:r>
            <a:r>
              <a:rPr lang="en-US" altLang="zh-CN">
                <a:latin typeface="宋体" pitchFamily="2" charset="-122"/>
                <a:ea typeface="宋体" pitchFamily="2" charset="-122"/>
              </a:rPr>
              <a:t>”</a:t>
            </a:r>
            <a:r>
              <a:rPr lang="zh-CN" altLang="en-US">
                <a:ea typeface="宋体" pitchFamily="2" charset="-122"/>
              </a:rPr>
              <a:t>和</a:t>
            </a:r>
            <a:r>
              <a:rPr lang="zh-CN" altLang="en-US">
                <a:latin typeface="宋体" pitchFamily="2" charset="-122"/>
                <a:ea typeface="宋体" pitchFamily="2" charset="-122"/>
              </a:rPr>
              <a:t>“</a:t>
            </a:r>
            <a:r>
              <a:rPr lang="en-US" altLang="zh-CN">
                <a:ea typeface="楷体_GB2312" pitchFamily="49" charset="-122"/>
              </a:rPr>
              <a:t>____________</a:t>
            </a:r>
            <a:r>
              <a:rPr lang="en-US" altLang="zh-CN">
                <a:latin typeface="宋体" pitchFamily="2" charset="-122"/>
                <a:ea typeface="宋体" pitchFamily="2" charset="-122"/>
              </a:rPr>
              <a:t>”</a:t>
            </a:r>
            <a:r>
              <a:rPr lang="zh-CN" altLang="en-US">
                <a:ea typeface="宋体" pitchFamily="2" charset="-122"/>
              </a:rPr>
              <a:t>分别从空间、时间上把诗人的羁旅愁苦、忧国伤时的惆怅表现得富有层次和立体感。</a:t>
            </a:r>
          </a:p>
          <a:p>
            <a:pPr lvl="0" eaLnBrk="1"/>
            <a:r>
              <a:rPr lang="en-US" altLang="zh-CN">
                <a:ea typeface="宋体" pitchFamily="2" charset="-122"/>
              </a:rPr>
              <a:t>(4)</a:t>
            </a:r>
            <a:r>
              <a:rPr lang="zh-CN" altLang="en-US">
                <a:ea typeface="宋体" pitchFamily="2" charset="-122"/>
              </a:rPr>
              <a:t>尾联，进一步写国难家愁。</a:t>
            </a:r>
            <a:r>
              <a:rPr lang="zh-CN" altLang="en-US">
                <a:latin typeface="宋体" pitchFamily="2" charset="-122"/>
                <a:ea typeface="宋体" pitchFamily="2" charset="-122"/>
              </a:rPr>
              <a:t>“</a:t>
            </a:r>
            <a:r>
              <a:rPr lang="en-US" altLang="zh-CN">
                <a:ea typeface="楷体_GB2312" pitchFamily="49" charset="-122"/>
              </a:rPr>
              <a:t>________________</a:t>
            </a:r>
            <a:r>
              <a:rPr lang="en-US" altLang="zh-CN">
                <a:latin typeface="宋体" pitchFamily="2" charset="-122"/>
                <a:ea typeface="宋体" pitchFamily="2" charset="-122"/>
              </a:rPr>
              <a:t>”</a:t>
            </a:r>
            <a:r>
              <a:rPr lang="zh-CN" altLang="en-US">
                <a:ea typeface="宋体" pitchFamily="2" charset="-122"/>
              </a:rPr>
              <a:t>使得须发皆白，心中有万般愁绪，但因为</a:t>
            </a:r>
            <a:r>
              <a:rPr lang="zh-CN" altLang="en-US">
                <a:latin typeface="宋体" pitchFamily="2" charset="-122"/>
                <a:ea typeface="宋体" pitchFamily="2" charset="-122"/>
              </a:rPr>
              <a:t>“</a:t>
            </a:r>
            <a:r>
              <a:rPr lang="en-US" altLang="zh-CN">
                <a:ea typeface="楷体_GB2312" pitchFamily="49" charset="-122"/>
              </a:rPr>
              <a:t>__________________</a:t>
            </a:r>
            <a:r>
              <a:rPr lang="en-US" altLang="zh-CN">
                <a:latin typeface="宋体" pitchFamily="2" charset="-122"/>
                <a:ea typeface="宋体" pitchFamily="2" charset="-122"/>
              </a:rPr>
              <a:t>”</a:t>
            </a:r>
            <a:r>
              <a:rPr lang="zh-CN" altLang="en-US">
                <a:ea typeface="宋体" pitchFamily="2" charset="-122"/>
              </a:rPr>
              <a:t>而无法排遣。国难之忧与自身之愁融于一处，诗人的</a:t>
            </a:r>
            <a:r>
              <a:rPr lang="en-US" altLang="zh-CN">
                <a:ea typeface="楷体_GB2312" pitchFamily="49" charset="-122"/>
              </a:rPr>
              <a:t>________________</a:t>
            </a:r>
            <a:r>
              <a:rPr lang="zh-CN" altLang="en-US">
                <a:ea typeface="宋体" pitchFamily="2" charset="-122"/>
              </a:rPr>
              <a:t>之情表现得淋漓尽致。</a:t>
            </a:r>
          </a:p>
        </p:txBody>
      </p:sp>
      <p:sp>
        <p:nvSpPr>
          <p:cNvPr id="62467" name="矩形 1005570"/>
          <p:cNvSpPr/>
          <p:nvPr/>
        </p:nvSpPr>
        <p:spPr>
          <a:xfrm>
            <a:off x="4044950" y="1196975"/>
            <a:ext cx="1255712"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万里　</a:t>
            </a:r>
          </a:p>
        </p:txBody>
      </p:sp>
      <p:sp>
        <p:nvSpPr>
          <p:cNvPr id="62468" name="矩形 1005571"/>
          <p:cNvSpPr/>
          <p:nvPr/>
        </p:nvSpPr>
        <p:spPr>
          <a:xfrm>
            <a:off x="7285038" y="1196975"/>
            <a:ext cx="1255712"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百年　</a:t>
            </a:r>
          </a:p>
        </p:txBody>
      </p:sp>
      <p:sp>
        <p:nvSpPr>
          <p:cNvPr id="62469" name="矩形 1005572"/>
          <p:cNvSpPr/>
          <p:nvPr/>
        </p:nvSpPr>
        <p:spPr>
          <a:xfrm>
            <a:off x="7143750" y="2492375"/>
            <a:ext cx="1970088"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艰难苦恨　</a:t>
            </a:r>
          </a:p>
        </p:txBody>
      </p:sp>
      <p:sp>
        <p:nvSpPr>
          <p:cNvPr id="62470" name="矩形 1005573"/>
          <p:cNvSpPr/>
          <p:nvPr/>
        </p:nvSpPr>
        <p:spPr>
          <a:xfrm>
            <a:off x="6029325" y="3067050"/>
            <a:ext cx="2327275"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新停浊酒杯　</a:t>
            </a:r>
          </a:p>
        </p:txBody>
      </p:sp>
      <p:sp>
        <p:nvSpPr>
          <p:cNvPr id="62471" name="矩形 1005574"/>
          <p:cNvSpPr/>
          <p:nvPr/>
        </p:nvSpPr>
        <p:spPr>
          <a:xfrm>
            <a:off x="6856412" y="3644900"/>
            <a:ext cx="1970088"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忧国伤时　</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62467">
                                            <p:txEl>
                                              <p:pRg st="0" end="0"/>
                                            </p:txEl>
                                          </p:spTgt>
                                        </p:tgtEl>
                                        <p:attrNameLst>
                                          <p:attrName>style.visibility</p:attrName>
                                        </p:attrNameLst>
                                      </p:cBhvr>
                                      <p:to>
                                        <p:strVal val="visible"/>
                                      </p:to>
                                    </p:set>
                                    <p:animEffect transition="in" filter="blinds(horizontal)">
                                      <p:cBhvr additive="base">
                                        <p:cTn id="7" dur="500" fill="hold"/>
                                        <p:tgtEl>
                                          <p:spTgt spid="6246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additive="base">
                                        <p:cTn id="12" dur="1" fill="hold">
                                          <p:stCondLst>
                                            <p:cond delay="0"/>
                                          </p:stCondLst>
                                        </p:cTn>
                                        <p:tgtEl>
                                          <p:spTgt spid="62468">
                                            <p:txEl>
                                              <p:pRg st="0" end="0"/>
                                            </p:txEl>
                                          </p:spTgt>
                                        </p:tgtEl>
                                        <p:attrNameLst>
                                          <p:attrName>style.visibility</p:attrName>
                                        </p:attrNameLst>
                                      </p:cBhvr>
                                      <p:to>
                                        <p:strVal val="visible"/>
                                      </p:to>
                                    </p:set>
                                    <p:animEffect transition="in" filter="blinds(horizontal)">
                                      <p:cBhvr additive="base">
                                        <p:cTn id="13" dur="500" fill="hold"/>
                                        <p:tgtEl>
                                          <p:spTgt spid="62468">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additive="base">
                                        <p:cTn id="18" dur="1" fill="hold">
                                          <p:stCondLst>
                                            <p:cond delay="0"/>
                                          </p:stCondLst>
                                        </p:cTn>
                                        <p:tgtEl>
                                          <p:spTgt spid="62469">
                                            <p:txEl>
                                              <p:pRg st="0" end="0"/>
                                            </p:txEl>
                                          </p:spTgt>
                                        </p:tgtEl>
                                        <p:attrNameLst>
                                          <p:attrName>style.visibility</p:attrName>
                                        </p:attrNameLst>
                                      </p:cBhvr>
                                      <p:to>
                                        <p:strVal val="visible"/>
                                      </p:to>
                                    </p:set>
                                    <p:animEffect transition="in" filter="blinds(horizontal)">
                                      <p:cBhvr additive="base">
                                        <p:cTn id="19" dur="500" fill="hold"/>
                                        <p:tgtEl>
                                          <p:spTgt spid="62469">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nodeType="clickEffect">
                                  <p:stCondLst>
                                    <p:cond delay="0"/>
                                  </p:stCondLst>
                                  <p:childTnLst>
                                    <p:set>
                                      <p:cBhvr additive="base">
                                        <p:cTn id="24" dur="1" fill="hold">
                                          <p:stCondLst>
                                            <p:cond delay="0"/>
                                          </p:stCondLst>
                                        </p:cTn>
                                        <p:tgtEl>
                                          <p:spTgt spid="62470">
                                            <p:txEl>
                                              <p:pRg st="0" end="0"/>
                                            </p:txEl>
                                          </p:spTgt>
                                        </p:tgtEl>
                                        <p:attrNameLst>
                                          <p:attrName>style.visibility</p:attrName>
                                        </p:attrNameLst>
                                      </p:cBhvr>
                                      <p:to>
                                        <p:strVal val="visible"/>
                                      </p:to>
                                    </p:set>
                                    <p:animEffect transition="in" filter="blinds(horizontal)">
                                      <p:cBhvr additive="base">
                                        <p:cTn id="25" dur="500" fill="hold"/>
                                        <p:tgtEl>
                                          <p:spTgt spid="62470">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nodeType="clickEffect">
                                  <p:stCondLst>
                                    <p:cond delay="0"/>
                                  </p:stCondLst>
                                  <p:childTnLst>
                                    <p:set>
                                      <p:cBhvr additive="base">
                                        <p:cTn id="30" dur="1" fill="hold">
                                          <p:stCondLst>
                                            <p:cond delay="0"/>
                                          </p:stCondLst>
                                        </p:cTn>
                                        <p:tgtEl>
                                          <p:spTgt spid="62471">
                                            <p:txEl>
                                              <p:pRg st="0" end="0"/>
                                            </p:txEl>
                                          </p:spTgt>
                                        </p:tgtEl>
                                        <p:attrNameLst>
                                          <p:attrName>style.visibility</p:attrName>
                                        </p:attrNameLst>
                                      </p:cBhvr>
                                      <p:to>
                                        <p:strVal val="visible"/>
                                      </p:to>
                                    </p:set>
                                    <p:animEffect transition="in" filter="blinds(horizontal)">
                                      <p:cBhvr additive="base">
                                        <p:cTn id="31" dur="500" fill="hold"/>
                                        <p:tgtEl>
                                          <p:spTgt spid="624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490" name="文本占位符 1006593"/>
          <p:cNvSpPr>
            <a:spLocks noGrp="1"/>
          </p:cNvSpPr>
          <p:nvPr>
            <p:ph type="body" idx="4294967295"/>
          </p:nvPr>
        </p:nvSpPr>
        <p:spPr>
          <a:xfrm>
            <a:off x="334962" y="549275"/>
            <a:ext cx="11520488" cy="5854700"/>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lnSpc>
                <a:spcPct val="135000"/>
              </a:lnSpc>
            </a:pPr>
            <a:r>
              <a:rPr lang="en-US" altLang="zh-CN">
                <a:ea typeface="宋体" pitchFamily="2" charset="-122"/>
              </a:rPr>
              <a:t>3</a:t>
            </a:r>
            <a:r>
              <a:rPr lang="zh-CN" altLang="en-US">
                <a:ea typeface="宋体" pitchFamily="2" charset="-122"/>
              </a:rPr>
              <a:t>．阅读</a:t>
            </a:r>
            <a:r>
              <a:rPr lang="en-US" altLang="zh-CN">
                <a:ea typeface="宋体" pitchFamily="2" charset="-122"/>
              </a:rPr>
              <a:t>《</a:t>
            </a:r>
            <a:r>
              <a:rPr lang="zh-CN" altLang="en-US">
                <a:ea typeface="宋体" pitchFamily="2" charset="-122"/>
              </a:rPr>
              <a:t>琵琶行</a:t>
            </a:r>
            <a:r>
              <a:rPr lang="en-US" altLang="zh-CN">
                <a:ea typeface="宋体" pitchFamily="2" charset="-122"/>
              </a:rPr>
              <a:t>》</a:t>
            </a:r>
            <a:r>
              <a:rPr lang="zh-CN" altLang="en-US">
                <a:ea typeface="宋体" pitchFamily="2" charset="-122"/>
              </a:rPr>
              <a:t>，根据诗歌内容，在横线上填入恰当的文字。</a:t>
            </a:r>
          </a:p>
          <a:p>
            <a:pPr lvl="0" eaLnBrk="1">
              <a:lnSpc>
                <a:spcPct val="135000"/>
              </a:lnSpc>
            </a:pPr>
            <a:r>
              <a:rPr lang="zh-CN" altLang="en-US">
                <a:ea typeface="宋体" pitchFamily="2" charset="-122"/>
              </a:rPr>
              <a:t>全诗以人物为线索：一是以</a:t>
            </a:r>
            <a:r>
              <a:rPr lang="en-US" altLang="zh-CN">
                <a:ea typeface="楷体_GB2312" pitchFamily="49" charset="-122"/>
              </a:rPr>
              <a:t>____________________</a:t>
            </a:r>
            <a:r>
              <a:rPr lang="zh-CN" altLang="en-US">
                <a:ea typeface="宋体" pitchFamily="2" charset="-122"/>
              </a:rPr>
              <a:t>为线索，一是以</a:t>
            </a:r>
            <a:r>
              <a:rPr lang="en-US" altLang="zh-CN">
                <a:ea typeface="楷体_GB2312" pitchFamily="49" charset="-122"/>
              </a:rPr>
              <a:t>________________</a:t>
            </a:r>
            <a:r>
              <a:rPr lang="zh-CN" altLang="en-US">
                <a:ea typeface="宋体" pitchFamily="2" charset="-122"/>
              </a:rPr>
              <a:t>为线索。前者为明线，后者为暗线。两条线索塑造了两个人物形象</a:t>
            </a:r>
            <a:r>
              <a:rPr lang="en-US" altLang="zh-CN">
                <a:ea typeface="楷体_GB2312" pitchFamily="49" charset="-122"/>
              </a:rPr>
              <a:t>__________________</a:t>
            </a:r>
            <a:r>
              <a:rPr lang="zh-CN" altLang="en-US">
                <a:ea typeface="宋体" pitchFamily="2" charset="-122"/>
              </a:rPr>
              <a:t>，两个形象心灵相通，怨恨交织，谪情离恨喷涌而出，唱出了</a:t>
            </a:r>
            <a:r>
              <a:rPr lang="zh-CN" altLang="en-US">
                <a:latin typeface="宋体" pitchFamily="2" charset="-122"/>
                <a:ea typeface="宋体" pitchFamily="2" charset="-122"/>
              </a:rPr>
              <a:t>“</a:t>
            </a:r>
            <a:r>
              <a:rPr lang="en-US" altLang="zh-CN">
                <a:ea typeface="楷体_GB2312" pitchFamily="49" charset="-122"/>
              </a:rPr>
              <a:t>___________________________________</a:t>
            </a:r>
            <a:r>
              <a:rPr lang="en-US" altLang="zh-CN">
                <a:latin typeface="宋体" pitchFamily="2" charset="-122"/>
                <a:ea typeface="宋体" pitchFamily="2" charset="-122"/>
              </a:rPr>
              <a:t>”</a:t>
            </a:r>
            <a:r>
              <a:rPr lang="zh-CN" altLang="en-US">
                <a:ea typeface="宋体" pitchFamily="2" charset="-122"/>
              </a:rPr>
              <a:t>的主题。</a:t>
            </a:r>
            <a:r>
              <a:rPr lang="zh-CN" altLang="en-US">
                <a:latin typeface="宋体" pitchFamily="2" charset="-122"/>
                <a:ea typeface="宋体" pitchFamily="2" charset="-122"/>
              </a:rPr>
              <a:t>“</a:t>
            </a:r>
            <a:r>
              <a:rPr lang="en-US" altLang="zh-CN">
                <a:ea typeface="楷体_GB2312" pitchFamily="49" charset="-122"/>
              </a:rPr>
              <a:t>______________________</a:t>
            </a:r>
            <a:r>
              <a:rPr lang="en-US" altLang="zh-CN">
                <a:latin typeface="宋体" pitchFamily="2" charset="-122"/>
                <a:ea typeface="宋体" pitchFamily="2" charset="-122"/>
              </a:rPr>
              <a:t>”</a:t>
            </a:r>
            <a:r>
              <a:rPr lang="zh-CN" altLang="en-US">
                <a:ea typeface="宋体" pitchFamily="2" charset="-122"/>
              </a:rPr>
              <a:t>更是对主题的形象阐释，是诗人同情琵琶女沦落之泪，也是</a:t>
            </a:r>
            <a:r>
              <a:rPr lang="en-US" altLang="zh-CN">
                <a:ea typeface="楷体_GB2312" pitchFamily="49" charset="-122"/>
              </a:rPr>
              <a:t>____________________</a:t>
            </a:r>
            <a:r>
              <a:rPr lang="zh-CN" altLang="en-US">
                <a:ea typeface="宋体" pitchFamily="2" charset="-122"/>
              </a:rPr>
              <a:t>之泪。</a:t>
            </a:r>
            <a:r>
              <a:rPr lang="en-US" altLang="zh-CN">
                <a:ea typeface="宋体" pitchFamily="2" charset="-122"/>
              </a:rPr>
              <a:t>《</a:t>
            </a:r>
            <a:r>
              <a:rPr lang="zh-CN" altLang="en-US">
                <a:ea typeface="宋体" pitchFamily="2" charset="-122"/>
              </a:rPr>
              <a:t>琵琶行</a:t>
            </a:r>
            <a:r>
              <a:rPr lang="en-US" altLang="zh-CN">
                <a:ea typeface="宋体" pitchFamily="2" charset="-122"/>
              </a:rPr>
              <a:t>》</a:t>
            </a:r>
            <a:r>
              <a:rPr lang="zh-CN" altLang="en-US">
                <a:ea typeface="宋体" pitchFamily="2" charset="-122"/>
              </a:rPr>
              <a:t>明写</a:t>
            </a:r>
            <a:r>
              <a:rPr lang="en-US" altLang="zh-CN">
                <a:ea typeface="楷体_GB2312" pitchFamily="49" charset="-122"/>
              </a:rPr>
              <a:t>______________</a:t>
            </a:r>
            <a:r>
              <a:rPr lang="zh-CN" altLang="en-US">
                <a:ea typeface="宋体" pitchFamily="2" charset="-122"/>
              </a:rPr>
              <a:t>，暗写</a:t>
            </a:r>
            <a:r>
              <a:rPr lang="en-US" altLang="zh-CN">
                <a:ea typeface="楷体_GB2312" pitchFamily="49" charset="-122"/>
              </a:rPr>
              <a:t>________________</a:t>
            </a:r>
            <a:r>
              <a:rPr lang="zh-CN" altLang="en-US">
                <a:ea typeface="宋体" pitchFamily="2" charset="-122"/>
              </a:rPr>
              <a:t>，写琵琶女的知音难求，其实也在写诗人自己的</a:t>
            </a:r>
            <a:r>
              <a:rPr lang="en-US" altLang="zh-CN">
                <a:ea typeface="楷体_GB2312" pitchFamily="49" charset="-122"/>
              </a:rPr>
              <a:t>______________</a:t>
            </a:r>
            <a:r>
              <a:rPr lang="zh-CN" altLang="en-US">
                <a:ea typeface="宋体" pitchFamily="2" charset="-122"/>
              </a:rPr>
              <a:t>。把</a:t>
            </a:r>
            <a:r>
              <a:rPr lang="en-US" altLang="zh-CN">
                <a:ea typeface="楷体_GB2312" pitchFamily="49" charset="-122"/>
              </a:rPr>
              <a:t>_________________</a:t>
            </a:r>
            <a:r>
              <a:rPr lang="zh-CN" altLang="en-US">
                <a:ea typeface="宋体" pitchFamily="2" charset="-122"/>
              </a:rPr>
              <a:t>与自己的谪居生活有机结合，层层铺展，是本诗的结构特点。</a:t>
            </a:r>
          </a:p>
        </p:txBody>
      </p:sp>
      <p:sp>
        <p:nvSpPr>
          <p:cNvPr id="63491" name="矩形 1006594"/>
          <p:cNvSpPr/>
          <p:nvPr/>
        </p:nvSpPr>
        <p:spPr>
          <a:xfrm>
            <a:off x="6211888" y="1195388"/>
            <a:ext cx="2684462"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琵琶女的身世　</a:t>
            </a:r>
          </a:p>
        </p:txBody>
      </p:sp>
      <p:sp>
        <p:nvSpPr>
          <p:cNvPr id="63492" name="矩形 1006595"/>
          <p:cNvSpPr/>
          <p:nvPr/>
        </p:nvSpPr>
        <p:spPr>
          <a:xfrm>
            <a:off x="915988" y="1773238"/>
            <a:ext cx="2327275"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诗人的感受　</a:t>
            </a:r>
          </a:p>
        </p:txBody>
      </p:sp>
      <p:sp>
        <p:nvSpPr>
          <p:cNvPr id="63493" name="矩形 1006596"/>
          <p:cNvSpPr/>
          <p:nvPr/>
        </p:nvSpPr>
        <p:spPr>
          <a:xfrm>
            <a:off x="2998788" y="2333625"/>
            <a:ext cx="2684462"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琵琶女和诗人　</a:t>
            </a:r>
          </a:p>
        </p:txBody>
      </p:sp>
      <p:sp>
        <p:nvSpPr>
          <p:cNvPr id="63494" name="矩形 1006597"/>
          <p:cNvSpPr/>
          <p:nvPr/>
        </p:nvSpPr>
        <p:spPr>
          <a:xfrm>
            <a:off x="5159375" y="2909888"/>
            <a:ext cx="58991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同是天涯沦落人，相逢何必曾相识　</a:t>
            </a:r>
          </a:p>
        </p:txBody>
      </p:sp>
      <p:sp>
        <p:nvSpPr>
          <p:cNvPr id="63495" name="矩形 1006599"/>
          <p:cNvSpPr/>
          <p:nvPr/>
        </p:nvSpPr>
        <p:spPr>
          <a:xfrm>
            <a:off x="2351088" y="3500438"/>
            <a:ext cx="304165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江州司马青衫湿　</a:t>
            </a:r>
          </a:p>
        </p:txBody>
      </p:sp>
      <p:sp>
        <p:nvSpPr>
          <p:cNvPr id="63496" name="矩形 1006600"/>
          <p:cNvSpPr/>
          <p:nvPr/>
        </p:nvSpPr>
        <p:spPr>
          <a:xfrm>
            <a:off x="5200650" y="4076700"/>
            <a:ext cx="2684462"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伤感自己遭贬　</a:t>
            </a:r>
          </a:p>
        </p:txBody>
      </p:sp>
      <p:sp>
        <p:nvSpPr>
          <p:cNvPr id="63497" name="矩形 1006601"/>
          <p:cNvSpPr/>
          <p:nvPr/>
        </p:nvSpPr>
        <p:spPr>
          <a:xfrm>
            <a:off x="982662" y="4652962"/>
            <a:ext cx="1612900"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琵琶女　</a:t>
            </a:r>
          </a:p>
        </p:txBody>
      </p:sp>
      <p:sp>
        <p:nvSpPr>
          <p:cNvPr id="63498" name="矩形 1006602"/>
          <p:cNvSpPr/>
          <p:nvPr/>
        </p:nvSpPr>
        <p:spPr>
          <a:xfrm>
            <a:off x="4621212" y="4652962"/>
            <a:ext cx="1970088"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诗人自己　</a:t>
            </a:r>
          </a:p>
        </p:txBody>
      </p:sp>
      <p:sp>
        <p:nvSpPr>
          <p:cNvPr id="63499" name="矩形 1006603"/>
          <p:cNvSpPr/>
          <p:nvPr/>
        </p:nvSpPr>
        <p:spPr>
          <a:xfrm>
            <a:off x="3973512" y="5229225"/>
            <a:ext cx="1970088"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政治失意　</a:t>
            </a:r>
          </a:p>
        </p:txBody>
      </p:sp>
      <p:sp>
        <p:nvSpPr>
          <p:cNvPr id="63500" name="矩形 1006604"/>
          <p:cNvSpPr/>
          <p:nvPr/>
        </p:nvSpPr>
        <p:spPr>
          <a:xfrm>
            <a:off x="7072312" y="5229225"/>
            <a:ext cx="2684462"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a:t>琵琶女的身世　</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63491">
                                            <p:txEl>
                                              <p:pRg st="0" end="0"/>
                                            </p:txEl>
                                          </p:spTgt>
                                        </p:tgtEl>
                                        <p:attrNameLst>
                                          <p:attrName>style.visibility</p:attrName>
                                        </p:attrNameLst>
                                      </p:cBhvr>
                                      <p:to>
                                        <p:strVal val="visible"/>
                                      </p:to>
                                    </p:set>
                                    <p:animEffect transition="in" filter="blinds(horizontal)">
                                      <p:cBhvr additive="base">
                                        <p:cTn id="7" dur="500" fill="hold"/>
                                        <p:tgtEl>
                                          <p:spTgt spid="6349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additive="base">
                                        <p:cTn id="12" dur="1" fill="hold">
                                          <p:stCondLst>
                                            <p:cond delay="0"/>
                                          </p:stCondLst>
                                        </p:cTn>
                                        <p:tgtEl>
                                          <p:spTgt spid="63492">
                                            <p:txEl>
                                              <p:pRg st="0" end="0"/>
                                            </p:txEl>
                                          </p:spTgt>
                                        </p:tgtEl>
                                        <p:attrNameLst>
                                          <p:attrName>style.visibility</p:attrName>
                                        </p:attrNameLst>
                                      </p:cBhvr>
                                      <p:to>
                                        <p:strVal val="visible"/>
                                      </p:to>
                                    </p:set>
                                    <p:animEffect transition="in" filter="blinds(horizontal)">
                                      <p:cBhvr additive="base">
                                        <p:cTn id="13" dur="500" fill="hold"/>
                                        <p:tgtEl>
                                          <p:spTgt spid="63492">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additive="base">
                                        <p:cTn id="18" dur="1" fill="hold">
                                          <p:stCondLst>
                                            <p:cond delay="0"/>
                                          </p:stCondLst>
                                        </p:cTn>
                                        <p:tgtEl>
                                          <p:spTgt spid="63493">
                                            <p:txEl>
                                              <p:pRg st="0" end="0"/>
                                            </p:txEl>
                                          </p:spTgt>
                                        </p:tgtEl>
                                        <p:attrNameLst>
                                          <p:attrName>style.visibility</p:attrName>
                                        </p:attrNameLst>
                                      </p:cBhvr>
                                      <p:to>
                                        <p:strVal val="visible"/>
                                      </p:to>
                                    </p:set>
                                    <p:animEffect transition="in" filter="blinds(horizontal)">
                                      <p:cBhvr additive="base">
                                        <p:cTn id="19" dur="500" fill="hold"/>
                                        <p:tgtEl>
                                          <p:spTgt spid="63493">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nodeType="clickEffect">
                                  <p:stCondLst>
                                    <p:cond delay="0"/>
                                  </p:stCondLst>
                                  <p:childTnLst>
                                    <p:set>
                                      <p:cBhvr additive="base">
                                        <p:cTn id="24" dur="1" fill="hold">
                                          <p:stCondLst>
                                            <p:cond delay="0"/>
                                          </p:stCondLst>
                                        </p:cTn>
                                        <p:tgtEl>
                                          <p:spTgt spid="63494">
                                            <p:txEl>
                                              <p:pRg st="0" end="0"/>
                                            </p:txEl>
                                          </p:spTgt>
                                        </p:tgtEl>
                                        <p:attrNameLst>
                                          <p:attrName>style.visibility</p:attrName>
                                        </p:attrNameLst>
                                      </p:cBhvr>
                                      <p:to>
                                        <p:strVal val="visible"/>
                                      </p:to>
                                    </p:set>
                                    <p:animEffect transition="in" filter="blinds(horizontal)">
                                      <p:cBhvr additive="base">
                                        <p:cTn id="25" dur="500" fill="hold"/>
                                        <p:tgtEl>
                                          <p:spTgt spid="63494">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nodeType="clickEffect">
                                  <p:stCondLst>
                                    <p:cond delay="0"/>
                                  </p:stCondLst>
                                  <p:childTnLst>
                                    <p:set>
                                      <p:cBhvr additive="base">
                                        <p:cTn id="30" dur="1" fill="hold">
                                          <p:stCondLst>
                                            <p:cond delay="0"/>
                                          </p:stCondLst>
                                        </p:cTn>
                                        <p:tgtEl>
                                          <p:spTgt spid="63495">
                                            <p:txEl>
                                              <p:pRg st="0" end="0"/>
                                            </p:txEl>
                                          </p:spTgt>
                                        </p:tgtEl>
                                        <p:attrNameLst>
                                          <p:attrName>style.visibility</p:attrName>
                                        </p:attrNameLst>
                                      </p:cBhvr>
                                      <p:to>
                                        <p:strVal val="visible"/>
                                      </p:to>
                                    </p:set>
                                    <p:animEffect transition="in" filter="blinds(horizontal)">
                                      <p:cBhvr additive="base">
                                        <p:cTn id="31" dur="500" fill="hold"/>
                                        <p:tgtEl>
                                          <p:spTgt spid="63495">
                                            <p:txEl>
                                              <p:pRg st="0" end="0"/>
                                            </p:txEl>
                                          </p:spTgt>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nodeType="clickEffect">
                                  <p:stCondLst>
                                    <p:cond delay="0"/>
                                  </p:stCondLst>
                                  <p:childTnLst>
                                    <p:set>
                                      <p:cBhvr additive="base">
                                        <p:cTn id="36" dur="1" fill="hold">
                                          <p:stCondLst>
                                            <p:cond delay="0"/>
                                          </p:stCondLst>
                                        </p:cTn>
                                        <p:tgtEl>
                                          <p:spTgt spid="63496">
                                            <p:txEl>
                                              <p:pRg st="0" end="0"/>
                                            </p:txEl>
                                          </p:spTgt>
                                        </p:tgtEl>
                                        <p:attrNameLst>
                                          <p:attrName>style.visibility</p:attrName>
                                        </p:attrNameLst>
                                      </p:cBhvr>
                                      <p:to>
                                        <p:strVal val="visible"/>
                                      </p:to>
                                    </p:set>
                                    <p:animEffect transition="in" filter="blinds(horizontal)">
                                      <p:cBhvr additive="base">
                                        <p:cTn id="37" dur="500" fill="hold"/>
                                        <p:tgtEl>
                                          <p:spTgt spid="63496">
                                            <p:txEl>
                                              <p:pRg st="0" end="0"/>
                                            </p:txEl>
                                          </p:spTgt>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3" presetClass="entr" presetSubtype="10" fill="hold" nodeType="clickEffect">
                                  <p:stCondLst>
                                    <p:cond delay="0"/>
                                  </p:stCondLst>
                                  <p:childTnLst>
                                    <p:set>
                                      <p:cBhvr additive="base">
                                        <p:cTn id="42" dur="1" fill="hold">
                                          <p:stCondLst>
                                            <p:cond delay="0"/>
                                          </p:stCondLst>
                                        </p:cTn>
                                        <p:tgtEl>
                                          <p:spTgt spid="63497">
                                            <p:txEl>
                                              <p:pRg st="0" end="0"/>
                                            </p:txEl>
                                          </p:spTgt>
                                        </p:tgtEl>
                                        <p:attrNameLst>
                                          <p:attrName>style.visibility</p:attrName>
                                        </p:attrNameLst>
                                      </p:cBhvr>
                                      <p:to>
                                        <p:strVal val="visible"/>
                                      </p:to>
                                    </p:set>
                                    <p:animEffect transition="in" filter="blinds(horizontal)">
                                      <p:cBhvr additive="base">
                                        <p:cTn id="43" dur="500" fill="hold"/>
                                        <p:tgtEl>
                                          <p:spTgt spid="63497">
                                            <p:txEl>
                                              <p:pRg st="0" end="0"/>
                                            </p:txEl>
                                          </p:spTgt>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3" presetClass="entr" presetSubtype="10" fill="hold" nodeType="clickEffect">
                                  <p:stCondLst>
                                    <p:cond delay="0"/>
                                  </p:stCondLst>
                                  <p:childTnLst>
                                    <p:set>
                                      <p:cBhvr additive="base">
                                        <p:cTn id="48" dur="1" fill="hold">
                                          <p:stCondLst>
                                            <p:cond delay="0"/>
                                          </p:stCondLst>
                                        </p:cTn>
                                        <p:tgtEl>
                                          <p:spTgt spid="63498">
                                            <p:txEl>
                                              <p:pRg st="0" end="0"/>
                                            </p:txEl>
                                          </p:spTgt>
                                        </p:tgtEl>
                                        <p:attrNameLst>
                                          <p:attrName>style.visibility</p:attrName>
                                        </p:attrNameLst>
                                      </p:cBhvr>
                                      <p:to>
                                        <p:strVal val="visible"/>
                                      </p:to>
                                    </p:set>
                                    <p:animEffect transition="in" filter="blinds(horizontal)">
                                      <p:cBhvr additive="base">
                                        <p:cTn id="49" dur="500" fill="hold"/>
                                        <p:tgtEl>
                                          <p:spTgt spid="63498">
                                            <p:txEl>
                                              <p:pRg st="0" end="0"/>
                                            </p:txEl>
                                          </p:spTgt>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3" presetClass="entr" presetSubtype="10" fill="hold" nodeType="clickEffect">
                                  <p:stCondLst>
                                    <p:cond delay="0"/>
                                  </p:stCondLst>
                                  <p:childTnLst>
                                    <p:set>
                                      <p:cBhvr additive="base">
                                        <p:cTn id="54" dur="1" fill="hold">
                                          <p:stCondLst>
                                            <p:cond delay="0"/>
                                          </p:stCondLst>
                                        </p:cTn>
                                        <p:tgtEl>
                                          <p:spTgt spid="63499">
                                            <p:txEl>
                                              <p:pRg st="0" end="0"/>
                                            </p:txEl>
                                          </p:spTgt>
                                        </p:tgtEl>
                                        <p:attrNameLst>
                                          <p:attrName>style.visibility</p:attrName>
                                        </p:attrNameLst>
                                      </p:cBhvr>
                                      <p:to>
                                        <p:strVal val="visible"/>
                                      </p:to>
                                    </p:set>
                                    <p:animEffect transition="in" filter="blinds(horizontal)">
                                      <p:cBhvr additive="base">
                                        <p:cTn id="55" dur="500" fill="hold"/>
                                        <p:tgtEl>
                                          <p:spTgt spid="63499">
                                            <p:txEl>
                                              <p:pRg st="0" end="0"/>
                                            </p:txEl>
                                          </p:spTgt>
                                        </p:tgtEl>
                                      </p:cBhvr>
                                    </p:animEffect>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3" presetClass="entr" presetSubtype="10" fill="hold" nodeType="clickEffect">
                                  <p:stCondLst>
                                    <p:cond delay="0"/>
                                  </p:stCondLst>
                                  <p:childTnLst>
                                    <p:set>
                                      <p:cBhvr additive="base">
                                        <p:cTn id="60" dur="1" fill="hold">
                                          <p:stCondLst>
                                            <p:cond delay="0"/>
                                          </p:stCondLst>
                                        </p:cTn>
                                        <p:tgtEl>
                                          <p:spTgt spid="63500">
                                            <p:txEl>
                                              <p:pRg st="0" end="0"/>
                                            </p:txEl>
                                          </p:spTgt>
                                        </p:tgtEl>
                                        <p:attrNameLst>
                                          <p:attrName>style.visibility</p:attrName>
                                        </p:attrNameLst>
                                      </p:cBhvr>
                                      <p:to>
                                        <p:strVal val="visible"/>
                                      </p:to>
                                    </p:set>
                                    <p:animEffect transition="in" filter="blinds(horizontal)">
                                      <p:cBhvr additive="base">
                                        <p:cTn id="61" dur="500" fill="hold"/>
                                        <p:tgtEl>
                                          <p:spTgt spid="635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文本占位符 887809"/>
          <p:cNvSpPr>
            <a:spLocks noGrp="1"/>
          </p:cNvSpPr>
          <p:nvPr>
            <p:ph type="body" idx="4294967295"/>
          </p:nvPr>
        </p:nvSpPr>
        <p:spPr>
          <a:xfrm>
            <a:off x="334962" y="549275"/>
            <a:ext cx="11520488" cy="6076950"/>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r>
              <a:rPr lang="zh-CN" altLang="en-US">
                <a:ea typeface="楷体_GB2312" pitchFamily="49" charset="-122"/>
              </a:rPr>
              <a:t>中华民族钟灵毓秀、地大物博，中华大地多锦绣河山、名山大川。古人们常常登高望远，面对这美好的自然山水，思想境界都仿佛得到了净化升华一样，因而能感平日之不能感，悟往日之不能悟，遂文思泉涌，创作出了数量可观的登高作品。杜甫通过登高所见秋江景色，倾诉了诗人长年漂泊、老病孤愁的复杂感情。</a:t>
            </a:r>
          </a:p>
          <a:p>
            <a:pPr lvl="0" eaLnBrk="1"/>
            <a:r>
              <a:rPr lang="zh-CN" altLang="en-US">
                <a:ea typeface="楷体_GB2312" pitchFamily="49" charset="-122"/>
              </a:rPr>
              <a:t>两千多年前，一个文雅学士，一个山野樵夫，演绎了一曲音乐传奇；一千多年后，一个文人骚客，一个天涯歌女，用音乐演绎了一曲千古绝唱，</a:t>
            </a:r>
            <a:r>
              <a:rPr lang="zh-CN" altLang="en-US">
                <a:latin typeface="宋体" pitchFamily="2" charset="-122"/>
                <a:ea typeface="宋体" pitchFamily="2" charset="-122"/>
              </a:rPr>
              <a:t>“</a:t>
            </a:r>
            <a:r>
              <a:rPr lang="zh-CN" altLang="en-US">
                <a:ea typeface="楷体_GB2312" pitchFamily="49" charset="-122"/>
              </a:rPr>
              <a:t>同是天涯沦落人，相逢何必曾相识</a:t>
            </a:r>
            <a:r>
              <a:rPr lang="zh-CN" altLang="en-US">
                <a:latin typeface="宋体" pitchFamily="2" charset="-122"/>
                <a:ea typeface="宋体" pitchFamily="2" charset="-122"/>
              </a:rPr>
              <a:t>”</a:t>
            </a:r>
            <a:r>
              <a:rPr lang="zh-CN" altLang="en-US">
                <a:ea typeface="楷体_GB2312" pitchFamily="49" charset="-122"/>
              </a:rPr>
              <a:t>，在悠悠的浔阳江边，瑟瑟秋风中，一个美丽忧伤的故事便诞生了，一直流传在历史的长河中。</a:t>
            </a:r>
            <a:endParaRPr lang="zh-CN" altLang="en-US">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4" name="文本占位符 897025"/>
          <p:cNvSpPr>
            <a:spLocks noGrp="1"/>
          </p:cNvSpPr>
          <p:nvPr>
            <p:ph type="body" idx="4294967295"/>
          </p:nvPr>
        </p:nvSpPr>
        <p:spPr>
          <a:xfrm>
            <a:off x="334962" y="1257300"/>
            <a:ext cx="11520488" cy="4281488"/>
          </a:xfrm>
          <a:prstGeom prst="rect">
            <a:avLst/>
          </a:prstGeom>
          <a:noFill/>
          <a:ln>
            <a:miter lim="800000"/>
          </a:ln>
        </p:spPr>
        <p:txBody>
          <a:bodyPr vert="horz" wrap="square" lIns="91440" tIns="45720" rIns="91440" bIns="45720" anchor="t" anchorCtr="0">
            <a:spAutoFit/>
          </a:bodyPr>
          <a:lstStyle>
            <a:defPPr>
              <a:tabLst>
                <a:tab pos="1619250" algn="l"/>
                <a:tab pos="5292725" algn="l"/>
                <a:tab pos="9688512" algn="l"/>
              </a:tabLst>
            </a:defPPr>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2"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marL="0" lvl="0" indent="719138" eaLnBrk="1">
              <a:tabLst>
                <a:tab pos="1619250" algn="l"/>
                <a:tab pos="5292725" algn="l"/>
                <a:tab pos="9688512" algn="l"/>
              </a:tabLst>
            </a:pPr>
            <a:r>
              <a:rPr lang="en-US" altLang="zh-CN">
                <a:ea typeface="宋体" pitchFamily="2" charset="-122"/>
              </a:rPr>
              <a:t>	</a:t>
            </a:r>
            <a:r>
              <a:rPr lang="zh-CN" altLang="en-US">
                <a:ea typeface="黑体" pitchFamily="49" charset="-122"/>
              </a:rPr>
              <a:t>体会三首诗不同的体式。</a:t>
            </a:r>
          </a:p>
          <a:p>
            <a:pPr marL="0" lvl="0" indent="719138" eaLnBrk="1">
              <a:tabLst>
                <a:tab pos="1619250" algn="l"/>
                <a:tab pos="5292725" algn="l"/>
                <a:tab pos="9688512" algn="l"/>
              </a:tabLst>
            </a:pPr>
            <a:r>
              <a:rPr lang="zh-CN" altLang="en-US">
                <a:ea typeface="黑体" pitchFamily="49" charset="-122"/>
              </a:rPr>
              <a:t>活动</a:t>
            </a:r>
            <a:r>
              <a:rPr lang="en-US" altLang="zh-CN">
                <a:ea typeface="宋体" pitchFamily="2" charset="-122"/>
              </a:rPr>
              <a:t>❶《</a:t>
            </a:r>
            <a:r>
              <a:rPr lang="zh-CN" altLang="en-US">
                <a:ea typeface="宋体" pitchFamily="2" charset="-122"/>
              </a:rPr>
              <a:t>梦游天姥吟留别</a:t>
            </a:r>
            <a:r>
              <a:rPr lang="en-US" altLang="zh-CN">
                <a:ea typeface="宋体" pitchFamily="2" charset="-122"/>
              </a:rPr>
              <a:t>》</a:t>
            </a:r>
            <a:r>
              <a:rPr lang="zh-CN" altLang="en-US">
                <a:ea typeface="宋体" pitchFamily="2" charset="-122"/>
              </a:rPr>
              <a:t>题曰</a:t>
            </a:r>
            <a:r>
              <a:rPr lang="zh-CN" altLang="en-US">
                <a:latin typeface="宋体" pitchFamily="2" charset="-122"/>
                <a:ea typeface="宋体" pitchFamily="2" charset="-122"/>
              </a:rPr>
              <a:t>“</a:t>
            </a:r>
            <a:r>
              <a:rPr lang="zh-CN" altLang="en-US">
                <a:ea typeface="宋体" pitchFamily="2" charset="-122"/>
              </a:rPr>
              <a:t>吟留别</a:t>
            </a:r>
            <a:r>
              <a:rPr lang="zh-CN" altLang="en-US">
                <a:latin typeface="宋体" pitchFamily="2" charset="-122"/>
                <a:ea typeface="宋体" pitchFamily="2" charset="-122"/>
              </a:rPr>
              <a:t>”</a:t>
            </a:r>
            <a:r>
              <a:rPr lang="zh-CN" altLang="en-US">
                <a:ea typeface="宋体" pitchFamily="2" charset="-122"/>
              </a:rPr>
              <a:t>而全诗竟无一字</a:t>
            </a:r>
            <a:r>
              <a:rPr lang="zh-CN" altLang="en-US">
                <a:latin typeface="宋体" pitchFamily="2" charset="-122"/>
                <a:ea typeface="宋体" pitchFamily="2" charset="-122"/>
              </a:rPr>
              <a:t>“</a:t>
            </a:r>
            <a:r>
              <a:rPr lang="zh-CN" altLang="en-US">
                <a:ea typeface="宋体" pitchFamily="2" charset="-122"/>
              </a:rPr>
              <a:t>别</a:t>
            </a:r>
            <a:r>
              <a:rPr lang="zh-CN" altLang="en-US">
                <a:latin typeface="宋体" pitchFamily="2" charset="-122"/>
                <a:ea typeface="宋体" pitchFamily="2" charset="-122"/>
              </a:rPr>
              <a:t>”</a:t>
            </a:r>
            <a:r>
              <a:rPr lang="zh-CN" altLang="en-US">
                <a:ea typeface="宋体" pitchFamily="2" charset="-122"/>
              </a:rPr>
              <a:t>意，是否有离题之嫌？</a:t>
            </a:r>
            <a:endParaRPr lang="zh-CN" altLang="en-US">
              <a:solidFill>
                <a:srgbClr val="FF00FF"/>
              </a:solidFill>
              <a:ea typeface="楷体_GB2312" pitchFamily="49" charset="-122"/>
            </a:endParaRPr>
          </a:p>
          <a:p>
            <a:pPr marL="0" lvl="0" indent="719138" eaLnBrk="1">
              <a:tabLst>
                <a:tab pos="1619250" algn="l"/>
                <a:tab pos="5292725" algn="l"/>
                <a:tab pos="9688512" algn="l"/>
              </a:tabLst>
            </a:pPr>
            <a:r>
              <a:rPr lang="zh-CN" altLang="en-US">
                <a:solidFill>
                  <a:srgbClr val="FF00FF"/>
                </a:solidFill>
                <a:ea typeface="楷体_GB2312" pitchFamily="49" charset="-122"/>
              </a:rPr>
              <a:t>提示：</a:t>
            </a:r>
            <a:r>
              <a:rPr lang="zh-CN" altLang="en-US">
                <a:ea typeface="楷体_GB2312" pitchFamily="49" charset="-122"/>
              </a:rPr>
              <a:t>我国古代一般的</a:t>
            </a:r>
            <a:r>
              <a:rPr lang="zh-CN" altLang="en-US">
                <a:latin typeface="宋体" pitchFamily="2" charset="-122"/>
                <a:ea typeface="楷体_GB2312" pitchFamily="49" charset="-122"/>
              </a:rPr>
              <a:t>“</a:t>
            </a:r>
            <a:r>
              <a:rPr lang="zh-CN" altLang="en-US">
                <a:ea typeface="楷体_GB2312" pitchFamily="49" charset="-122"/>
              </a:rPr>
              <a:t>留别</a:t>
            </a:r>
            <a:r>
              <a:rPr lang="zh-CN" altLang="en-US">
                <a:latin typeface="宋体" pitchFamily="2" charset="-122"/>
                <a:ea typeface="楷体_GB2312" pitchFamily="49" charset="-122"/>
              </a:rPr>
              <a:t>”“</a:t>
            </a:r>
            <a:r>
              <a:rPr lang="zh-CN" altLang="en-US">
                <a:ea typeface="楷体_GB2312" pitchFamily="49" charset="-122"/>
              </a:rPr>
              <a:t>赠别</a:t>
            </a:r>
            <a:r>
              <a:rPr lang="zh-CN" altLang="en-US">
                <a:latin typeface="宋体" pitchFamily="2" charset="-122"/>
                <a:ea typeface="楷体_GB2312" pitchFamily="49" charset="-122"/>
              </a:rPr>
              <a:t>”</a:t>
            </a:r>
            <a:r>
              <a:rPr lang="zh-CN" altLang="en-US">
                <a:ea typeface="楷体_GB2312" pitchFamily="49" charset="-122"/>
              </a:rPr>
              <a:t>之类的诗歌，大都写离情别绪、黯然销魂，情调低沉。而李白这首留别诗，却完全突破了这种陈规旧俗，它构思奇特、基调高亢、别开生面地借留别以抒感慨，以梦游方式抒发胸臆，表现主题。</a:t>
            </a:r>
          </a:p>
        </p:txBody>
      </p:sp>
      <p:sp>
        <p:nvSpPr>
          <p:cNvPr id="64515" name="矩形 897030"/>
          <p:cNvSpPr/>
          <p:nvPr/>
        </p:nvSpPr>
        <p:spPr>
          <a:xfrm>
            <a:off x="334962" y="620712"/>
            <a:ext cx="11520488" cy="690562"/>
          </a:xfrm>
          <a:prstGeom prst="rect">
            <a:avLst/>
          </a:prstGeom>
          <a:noFill/>
          <a:ln>
            <a:noFill/>
            <a:miter lim="800000"/>
          </a:ln>
        </p:spPr>
        <p:txBody>
          <a:bodyPr>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marL="0" lvl="0" indent="719138" eaLnBrk="1">
              <a:buFontTx/>
            </a:pPr>
            <a:r>
              <a:rPr lang="en-US" altLang="zh-CN">
                <a:ea typeface="黑体" pitchFamily="49" charset="-122"/>
              </a:rPr>
              <a:t>(</a:t>
            </a:r>
            <a:r>
              <a:rPr lang="zh-CN" altLang="en-US">
                <a:ea typeface="黑体" pitchFamily="49" charset="-122"/>
              </a:rPr>
              <a:t>二</a:t>
            </a:r>
            <a:r>
              <a:rPr lang="en-US" altLang="zh-CN">
                <a:ea typeface="黑体" pitchFamily="49" charset="-122"/>
              </a:rPr>
              <a:t>)</a:t>
            </a:r>
            <a:r>
              <a:rPr lang="zh-CN" altLang="en-US">
                <a:ea typeface="黑体" pitchFamily="49" charset="-122"/>
              </a:rPr>
              <a:t>精研课文</a:t>
            </a:r>
          </a:p>
        </p:txBody>
      </p:sp>
      <p:pic>
        <p:nvPicPr>
          <p:cNvPr id="64516" name="图片 897033" descr="E:/小样/新教材语文必修1教师书/zsd.tif"/>
          <p:cNvPicPr/>
          <p:nvPr/>
        </p:nvPicPr>
        <p:blipFill>
          <a:blip r:embed="rId2"/>
          <a:stretch>
            <a:fillRect/>
          </a:stretch>
        </p:blipFill>
        <p:spPr>
          <a:xfrm>
            <a:off x="334962" y="1412875"/>
            <a:ext cx="1619250" cy="504825"/>
          </a:xfrm>
          <a:prstGeom prst="rect">
            <a:avLst/>
          </a:prstGeom>
          <a:noFill/>
          <a:ln>
            <a:noFill/>
            <a:miter lim="800000"/>
          </a:ln>
        </p:spPr>
      </p:pic>
      <p:sp>
        <p:nvSpPr>
          <p:cNvPr id="64517" name="矩形 897034"/>
          <p:cNvSpPr/>
          <p:nvPr/>
        </p:nvSpPr>
        <p:spPr>
          <a:xfrm>
            <a:off x="334962" y="1397000"/>
            <a:ext cx="1800225" cy="519112"/>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buClr>
                <a:schemeClr val="accent1"/>
              </a:buClr>
            </a:pPr>
            <a:r>
              <a:rPr lang="en-US" altLang="zh-CN">
                <a:solidFill>
                  <a:schemeClr val="bg1"/>
                </a:solidFill>
                <a:ea typeface="黑体" pitchFamily="49" charset="-122"/>
              </a:rPr>
              <a:t>  </a:t>
            </a:r>
            <a:r>
              <a:rPr lang="zh-CN" altLang="en-US">
                <a:solidFill>
                  <a:schemeClr val="bg1"/>
                </a:solidFill>
                <a:ea typeface="黑体" pitchFamily="49" charset="-122"/>
              </a:rPr>
              <a:t>任务一</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64514">
                                            <p:txEl>
                                              <p:pRg st="2" end="2"/>
                                            </p:txEl>
                                          </p:spTgt>
                                        </p:tgtEl>
                                        <p:attrNameLst>
                                          <p:attrName>style.visibility</p:attrName>
                                        </p:attrNameLst>
                                      </p:cBhvr>
                                      <p:to>
                                        <p:strVal val="visible"/>
                                      </p:to>
                                    </p:set>
                                    <p:animEffect transition="in" filter="blinds(horizontal)">
                                      <p:cBhvr additive="base">
                                        <p:cTn id="7" dur="500" fill="hold"/>
                                        <p:tgtEl>
                                          <p:spTgt spid="645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538" name="文本占位符 797697"/>
          <p:cNvSpPr>
            <a:spLocks noGrp="1"/>
          </p:cNvSpPr>
          <p:nvPr>
            <p:ph type="body" idx="4294967295"/>
          </p:nvPr>
        </p:nvSpPr>
        <p:spPr>
          <a:xfrm>
            <a:off x="334962" y="665162"/>
            <a:ext cx="11520488" cy="4281488"/>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endParaRPr lang="en-US" altLang="zh-CN">
              <a:ea typeface="楷体_GB2312" pitchFamily="49" charset="-122"/>
            </a:endParaRPr>
          </a:p>
          <a:p>
            <a:pPr lvl="0" eaLnBrk="1"/>
            <a:r>
              <a:rPr lang="zh-CN" altLang="en-US">
                <a:ea typeface="楷体_GB2312" pitchFamily="49" charset="-122"/>
              </a:rPr>
              <a:t>全诗围绕一场游仙的梦境而写，由瀛洲引出天姥，由</a:t>
            </a:r>
            <a:r>
              <a:rPr lang="zh-CN" altLang="en-US">
                <a:latin typeface="宋体" pitchFamily="2" charset="-122"/>
                <a:ea typeface="楷体_GB2312" pitchFamily="49" charset="-122"/>
              </a:rPr>
              <a:t>“</a:t>
            </a:r>
            <a:r>
              <a:rPr lang="zh-CN" altLang="en-US">
                <a:ea typeface="楷体_GB2312" pitchFamily="49" charset="-122"/>
              </a:rPr>
              <a:t>或可睹</a:t>
            </a:r>
            <a:r>
              <a:rPr lang="zh-CN" altLang="en-US">
                <a:latin typeface="宋体" pitchFamily="2" charset="-122"/>
                <a:ea typeface="楷体_GB2312" pitchFamily="49" charset="-122"/>
              </a:rPr>
              <a:t>”</a:t>
            </a:r>
            <a:r>
              <a:rPr lang="zh-CN" altLang="en-US">
                <a:ea typeface="楷体_GB2312" pitchFamily="49" charset="-122"/>
              </a:rPr>
              <a:t>引出梦游；再由天姥引出仙洞，由梦醒而生感慨，如此从现实到梦境，又从梦境到现实；借描绘仙境之美好，以揭露现实之丑恶；借抒发对理想的追求，以显示对权贵的憎恶；借惜别的机会赋诗，却写访游名山，以表明自己的斗志，表现</a:t>
            </a:r>
            <a:r>
              <a:rPr lang="zh-CN" altLang="en-US">
                <a:latin typeface="宋体" pitchFamily="2" charset="-122"/>
                <a:ea typeface="楷体_GB2312" pitchFamily="49" charset="-122"/>
              </a:rPr>
              <a:t>“</a:t>
            </a:r>
            <a:r>
              <a:rPr lang="zh-CN" altLang="en-US">
                <a:ea typeface="楷体_GB2312" pitchFamily="49" charset="-122"/>
              </a:rPr>
              <a:t>安能摧眉折腰事权贵</a:t>
            </a:r>
            <a:r>
              <a:rPr lang="zh-CN" altLang="en-US">
                <a:latin typeface="宋体" pitchFamily="2" charset="-122"/>
                <a:ea typeface="楷体_GB2312" pitchFamily="49" charset="-122"/>
              </a:rPr>
              <a:t>”</a:t>
            </a:r>
            <a:r>
              <a:rPr lang="zh-CN" altLang="en-US">
                <a:ea typeface="楷体_GB2312" pitchFamily="49" charset="-122"/>
              </a:rPr>
              <a:t>的主题。</a:t>
            </a:r>
          </a:p>
          <a:p>
            <a:pPr lvl="0" eaLnBrk="1"/>
            <a:endParaRPr lang="zh-CN" altLang="en-US">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562" name="文本占位符 937985"/>
          <p:cNvSpPr>
            <a:spLocks noGrp="1"/>
          </p:cNvSpPr>
          <p:nvPr>
            <p:ph type="body" idx="4294967295"/>
          </p:nvPr>
        </p:nvSpPr>
        <p:spPr>
          <a:xfrm>
            <a:off x="334962" y="665162"/>
            <a:ext cx="11520488" cy="5478462"/>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endParaRPr lang="en-US" altLang="zh-CN">
              <a:ea typeface="黑体" pitchFamily="49" charset="-122"/>
            </a:endParaRPr>
          </a:p>
          <a:p>
            <a:pPr lvl="0" eaLnBrk="1"/>
            <a:r>
              <a:rPr lang="zh-CN" altLang="en-US">
                <a:ea typeface="黑体" pitchFamily="49" charset="-122"/>
              </a:rPr>
              <a:t>活动</a:t>
            </a:r>
            <a:r>
              <a:rPr lang="en-US" altLang="zh-CN">
                <a:ea typeface="宋体" pitchFamily="2" charset="-122"/>
              </a:rPr>
              <a:t>❷《</a:t>
            </a:r>
            <a:r>
              <a:rPr lang="zh-CN" altLang="en-US">
                <a:ea typeface="宋体" pitchFamily="2" charset="-122"/>
              </a:rPr>
              <a:t>登高</a:t>
            </a:r>
            <a:r>
              <a:rPr lang="en-US" altLang="zh-CN">
                <a:ea typeface="宋体" pitchFamily="2" charset="-122"/>
              </a:rPr>
              <a:t>》</a:t>
            </a:r>
            <a:r>
              <a:rPr lang="zh-CN" altLang="en-US">
                <a:ea typeface="宋体" pitchFamily="2" charset="-122"/>
              </a:rPr>
              <a:t>中</a:t>
            </a:r>
            <a:r>
              <a:rPr lang="zh-CN" altLang="en-US">
                <a:latin typeface="宋体" pitchFamily="2" charset="-122"/>
                <a:ea typeface="宋体" pitchFamily="2" charset="-122"/>
              </a:rPr>
              <a:t>“</a:t>
            </a:r>
            <a:r>
              <a:rPr lang="zh-CN" altLang="en-US">
                <a:ea typeface="宋体" pitchFamily="2" charset="-122"/>
              </a:rPr>
              <a:t>繁霜鬓</a:t>
            </a:r>
            <a:r>
              <a:rPr lang="zh-CN" altLang="en-US">
                <a:latin typeface="宋体" pitchFamily="2" charset="-122"/>
                <a:ea typeface="宋体" pitchFamily="2" charset="-122"/>
              </a:rPr>
              <a:t>”</a:t>
            </a:r>
            <a:r>
              <a:rPr lang="zh-CN" altLang="en-US">
                <a:ea typeface="宋体" pitchFamily="2" charset="-122"/>
              </a:rPr>
              <a:t>中的断句是</a:t>
            </a:r>
            <a:r>
              <a:rPr lang="zh-CN" altLang="en-US">
                <a:latin typeface="宋体" pitchFamily="2" charset="-122"/>
                <a:ea typeface="宋体" pitchFamily="2" charset="-122"/>
              </a:rPr>
              <a:t>“</a:t>
            </a:r>
            <a:r>
              <a:rPr lang="zh-CN" altLang="en-US">
                <a:ea typeface="宋体" pitchFamily="2" charset="-122"/>
              </a:rPr>
              <a:t>繁</a:t>
            </a:r>
            <a:r>
              <a:rPr lang="en-US" altLang="zh-CN">
                <a:latin typeface="IPAPANNEW" pitchFamily="2" charset="0"/>
                <a:ea typeface="宋体" pitchFamily="2" charset="-122"/>
              </a:rPr>
              <a:t>/</a:t>
            </a:r>
            <a:r>
              <a:rPr lang="zh-CN" altLang="en-US">
                <a:latin typeface="IPAPANNEW" pitchFamily="2" charset="0"/>
                <a:ea typeface="宋体" pitchFamily="2" charset="-122"/>
              </a:rPr>
              <a:t>霜鬓</a:t>
            </a:r>
            <a:r>
              <a:rPr lang="zh-CN" altLang="en-US">
                <a:latin typeface="Courier New" pitchFamily="49" charset="0"/>
                <a:ea typeface="宋体" pitchFamily="2" charset="-122"/>
              </a:rPr>
              <a:t>”</a:t>
            </a:r>
            <a:r>
              <a:rPr lang="zh-CN" altLang="en-US">
                <a:latin typeface="IPAPANNEW" pitchFamily="2" charset="0"/>
                <a:ea typeface="宋体" pitchFamily="2" charset="-122"/>
              </a:rPr>
              <a:t>，还是</a:t>
            </a:r>
            <a:r>
              <a:rPr lang="zh-CN" altLang="en-US">
                <a:latin typeface="Courier New" pitchFamily="49" charset="0"/>
                <a:ea typeface="宋体" pitchFamily="2" charset="-122"/>
              </a:rPr>
              <a:t>“</a:t>
            </a:r>
            <a:r>
              <a:rPr lang="zh-CN" altLang="en-US">
                <a:latin typeface="IPAPANNEW" pitchFamily="2" charset="0"/>
                <a:ea typeface="宋体" pitchFamily="2" charset="-122"/>
              </a:rPr>
              <a:t>繁霜</a:t>
            </a:r>
            <a:r>
              <a:rPr lang="en-US" altLang="zh-CN">
                <a:latin typeface="IPAPANNEW" pitchFamily="2" charset="0"/>
                <a:ea typeface="宋体" pitchFamily="2" charset="-122"/>
              </a:rPr>
              <a:t>/</a:t>
            </a:r>
            <a:r>
              <a:rPr lang="zh-CN" altLang="en-US">
                <a:ea typeface="宋体" pitchFamily="2" charset="-122"/>
              </a:rPr>
              <a:t>鬓</a:t>
            </a:r>
            <a:r>
              <a:rPr lang="zh-CN" altLang="en-US">
                <a:latin typeface="宋体" pitchFamily="2" charset="-122"/>
                <a:ea typeface="宋体" pitchFamily="2" charset="-122"/>
              </a:rPr>
              <a:t>”</a:t>
            </a:r>
            <a:r>
              <a:rPr lang="zh-CN" altLang="en-US">
                <a:ea typeface="宋体" pitchFamily="2" charset="-122"/>
              </a:rPr>
              <a:t>？请谈谈你的看法。</a:t>
            </a:r>
            <a:endParaRPr lang="zh-CN" altLang="en-US">
              <a:solidFill>
                <a:srgbClr val="FF00FF"/>
              </a:solidFill>
              <a:ea typeface="楷体_GB2312" pitchFamily="49" charset="-122"/>
            </a:endParaRPr>
          </a:p>
          <a:p>
            <a:pPr lvl="0" eaLnBrk="1"/>
            <a:r>
              <a:rPr lang="zh-CN" altLang="en-US">
                <a:solidFill>
                  <a:srgbClr val="FF00FF"/>
                </a:solidFill>
                <a:ea typeface="楷体_GB2312" pitchFamily="49" charset="-122"/>
              </a:rPr>
              <a:t>提示：</a:t>
            </a:r>
            <a:r>
              <a:rPr lang="zh-CN" altLang="en-US">
                <a:ea typeface="楷体_GB2312" pitchFamily="49" charset="-122"/>
              </a:rPr>
              <a:t>观点一：繁</a:t>
            </a:r>
            <a:r>
              <a:rPr lang="en-US" altLang="zh-CN">
                <a:latin typeface="IPAPANNEW" pitchFamily="2" charset="0"/>
                <a:ea typeface="楷体_GB2312" pitchFamily="49" charset="-122"/>
              </a:rPr>
              <a:t>/</a:t>
            </a:r>
            <a:r>
              <a:rPr lang="zh-CN" altLang="en-US">
                <a:latin typeface="IPAPANNEW" pitchFamily="2" charset="0"/>
                <a:ea typeface="楷体_GB2312" pitchFamily="49" charset="-122"/>
              </a:rPr>
              <a:t>霜鬓。将</a:t>
            </a:r>
            <a:r>
              <a:rPr lang="zh-CN" altLang="en-US">
                <a:latin typeface="Courier New" pitchFamily="49" charset="0"/>
                <a:ea typeface="楷体_GB2312" pitchFamily="49" charset="-122"/>
              </a:rPr>
              <a:t>“</a:t>
            </a:r>
            <a:r>
              <a:rPr lang="zh-CN" altLang="en-US">
                <a:latin typeface="IPAPANNEW" pitchFamily="2" charset="0"/>
                <a:ea typeface="楷体_GB2312" pitchFamily="49" charset="-122"/>
              </a:rPr>
              <a:t>繁霜鬓</a:t>
            </a:r>
            <a:r>
              <a:rPr lang="zh-CN" altLang="en-US">
                <a:latin typeface="Courier New" pitchFamily="49" charset="0"/>
                <a:ea typeface="楷体_GB2312" pitchFamily="49" charset="-122"/>
              </a:rPr>
              <a:t>”</a:t>
            </a:r>
            <a:r>
              <a:rPr lang="zh-CN" altLang="en-US">
                <a:latin typeface="IPAPANNEW" pitchFamily="2" charset="0"/>
                <a:ea typeface="楷体_GB2312" pitchFamily="49" charset="-122"/>
              </a:rPr>
              <a:t>切分为</a:t>
            </a:r>
            <a:r>
              <a:rPr lang="zh-CN" altLang="en-US">
                <a:latin typeface="Courier New" pitchFamily="49" charset="0"/>
                <a:ea typeface="楷体_GB2312" pitchFamily="49" charset="-122"/>
              </a:rPr>
              <a:t>“</a:t>
            </a:r>
            <a:r>
              <a:rPr lang="zh-CN" altLang="en-US">
                <a:latin typeface="IPAPANNEW" pitchFamily="2" charset="0"/>
                <a:ea typeface="楷体_GB2312" pitchFamily="49" charset="-122"/>
              </a:rPr>
              <a:t>繁</a:t>
            </a:r>
            <a:r>
              <a:rPr lang="en-US" altLang="zh-CN">
                <a:latin typeface="IPAPANNEW" pitchFamily="2" charset="0"/>
                <a:ea typeface="楷体_GB2312" pitchFamily="49" charset="-122"/>
              </a:rPr>
              <a:t>/</a:t>
            </a:r>
            <a:r>
              <a:rPr lang="zh-CN" altLang="en-US">
                <a:ea typeface="楷体_GB2312" pitchFamily="49" charset="-122"/>
              </a:rPr>
              <a:t>霜鬓</a:t>
            </a:r>
            <a:r>
              <a:rPr lang="zh-CN" altLang="en-US">
                <a:latin typeface="宋体" pitchFamily="2" charset="-122"/>
                <a:ea typeface="楷体_GB2312" pitchFamily="49" charset="-122"/>
              </a:rPr>
              <a:t>”</a:t>
            </a:r>
            <a:r>
              <a:rPr lang="zh-CN" altLang="en-US">
                <a:ea typeface="楷体_GB2312" pitchFamily="49" charset="-122"/>
              </a:rPr>
              <a:t>，并看作动宾词组的人，或认为</a:t>
            </a:r>
            <a:r>
              <a:rPr lang="zh-CN" altLang="en-US">
                <a:latin typeface="宋体" pitchFamily="2" charset="-122"/>
                <a:ea typeface="楷体_GB2312" pitchFamily="49" charset="-122"/>
              </a:rPr>
              <a:t>“</a:t>
            </a:r>
            <a:r>
              <a:rPr lang="zh-CN" altLang="en-US">
                <a:ea typeface="楷体_GB2312" pitchFamily="49" charset="-122"/>
              </a:rPr>
              <a:t>艰难苦恨繁霜鬓</a:t>
            </a:r>
            <a:r>
              <a:rPr lang="zh-CN" altLang="en-US">
                <a:latin typeface="宋体" pitchFamily="2" charset="-122"/>
                <a:ea typeface="楷体_GB2312" pitchFamily="49" charset="-122"/>
              </a:rPr>
              <a:t>”</a:t>
            </a:r>
            <a:r>
              <a:rPr lang="zh-CN" altLang="en-US">
                <a:ea typeface="楷体_GB2312" pitchFamily="49" charset="-122"/>
              </a:rPr>
              <a:t>中的</a:t>
            </a:r>
            <a:r>
              <a:rPr lang="zh-CN" altLang="en-US">
                <a:latin typeface="宋体" pitchFamily="2" charset="-122"/>
                <a:ea typeface="楷体_GB2312" pitchFamily="49" charset="-122"/>
              </a:rPr>
              <a:t>“</a:t>
            </a:r>
            <a:r>
              <a:rPr lang="zh-CN" altLang="en-US">
                <a:ea typeface="楷体_GB2312" pitchFamily="49" charset="-122"/>
              </a:rPr>
              <a:t>艰难苦恨</a:t>
            </a:r>
            <a:r>
              <a:rPr lang="zh-CN" altLang="en-US">
                <a:latin typeface="宋体" pitchFamily="2" charset="-122"/>
                <a:ea typeface="楷体_GB2312" pitchFamily="49" charset="-122"/>
              </a:rPr>
              <a:t>”</a:t>
            </a:r>
            <a:r>
              <a:rPr lang="zh-CN" altLang="en-US">
                <a:ea typeface="楷体_GB2312" pitchFamily="49" charset="-122"/>
              </a:rPr>
              <a:t>包含</a:t>
            </a:r>
            <a:r>
              <a:rPr lang="zh-CN" altLang="en-US">
                <a:latin typeface="宋体" pitchFamily="2" charset="-122"/>
                <a:ea typeface="楷体_GB2312" pitchFamily="49" charset="-122"/>
              </a:rPr>
              <a:t>“</a:t>
            </a:r>
            <a:r>
              <a:rPr lang="zh-CN" altLang="en-US">
                <a:ea typeface="楷体_GB2312" pitchFamily="49" charset="-122"/>
              </a:rPr>
              <a:t>苦恨</a:t>
            </a:r>
            <a:r>
              <a:rPr lang="zh-CN" altLang="en-US">
                <a:latin typeface="宋体" pitchFamily="2" charset="-122"/>
                <a:ea typeface="楷体_GB2312" pitchFamily="49" charset="-122"/>
              </a:rPr>
              <a:t>”</a:t>
            </a:r>
            <a:r>
              <a:rPr lang="zh-CN" altLang="en-US">
                <a:ea typeface="楷体_GB2312" pitchFamily="49" charset="-122"/>
              </a:rPr>
              <a:t>和</a:t>
            </a:r>
            <a:r>
              <a:rPr lang="zh-CN" altLang="en-US">
                <a:latin typeface="宋体" pitchFamily="2" charset="-122"/>
                <a:ea typeface="楷体_GB2312" pitchFamily="49" charset="-122"/>
              </a:rPr>
              <a:t>“</a:t>
            </a:r>
            <a:r>
              <a:rPr lang="zh-CN" altLang="en-US">
                <a:ea typeface="楷体_GB2312" pitchFamily="49" charset="-122"/>
              </a:rPr>
              <a:t>艰难</a:t>
            </a:r>
            <a:r>
              <a:rPr lang="zh-CN" altLang="en-US">
                <a:latin typeface="宋体" pitchFamily="2" charset="-122"/>
                <a:ea typeface="楷体_GB2312" pitchFamily="49" charset="-122"/>
              </a:rPr>
              <a:t>”</a:t>
            </a:r>
            <a:r>
              <a:rPr lang="zh-CN" altLang="en-US">
                <a:ea typeface="楷体_GB2312" pitchFamily="49" charset="-122"/>
              </a:rPr>
              <a:t>两个并列关系的形容词，或认为其包含</a:t>
            </a:r>
            <a:r>
              <a:rPr lang="zh-CN" altLang="en-US">
                <a:latin typeface="宋体" pitchFamily="2" charset="-122"/>
                <a:ea typeface="楷体_GB2312" pitchFamily="49" charset="-122"/>
              </a:rPr>
              <a:t>“</a:t>
            </a:r>
            <a:r>
              <a:rPr lang="zh-CN" altLang="en-US">
                <a:ea typeface="楷体_GB2312" pitchFamily="49" charset="-122"/>
              </a:rPr>
              <a:t>艰</a:t>
            </a:r>
            <a:r>
              <a:rPr lang="zh-CN" altLang="en-US">
                <a:latin typeface="宋体" pitchFamily="2" charset="-122"/>
                <a:ea typeface="楷体_GB2312" pitchFamily="49" charset="-122"/>
              </a:rPr>
              <a:t>”“</a:t>
            </a:r>
            <a:r>
              <a:rPr lang="zh-CN" altLang="en-US">
                <a:ea typeface="楷体_GB2312" pitchFamily="49" charset="-122"/>
              </a:rPr>
              <a:t>难</a:t>
            </a:r>
            <a:r>
              <a:rPr lang="zh-CN" altLang="en-US">
                <a:latin typeface="宋体" pitchFamily="2" charset="-122"/>
                <a:ea typeface="楷体_GB2312" pitchFamily="49" charset="-122"/>
              </a:rPr>
              <a:t>”“</a:t>
            </a:r>
            <a:r>
              <a:rPr lang="zh-CN" altLang="en-US">
                <a:ea typeface="楷体_GB2312" pitchFamily="49" charset="-122"/>
              </a:rPr>
              <a:t>苦</a:t>
            </a:r>
            <a:r>
              <a:rPr lang="zh-CN" altLang="en-US">
                <a:latin typeface="宋体" pitchFamily="2" charset="-122"/>
                <a:ea typeface="楷体_GB2312" pitchFamily="49" charset="-122"/>
              </a:rPr>
              <a:t>”“</a:t>
            </a:r>
            <a:r>
              <a:rPr lang="zh-CN" altLang="en-US">
                <a:ea typeface="楷体_GB2312" pitchFamily="49" charset="-122"/>
              </a:rPr>
              <a:t>恨</a:t>
            </a:r>
            <a:r>
              <a:rPr lang="zh-CN" altLang="en-US">
                <a:latin typeface="宋体" pitchFamily="2" charset="-122"/>
                <a:ea typeface="楷体_GB2312" pitchFamily="49" charset="-122"/>
              </a:rPr>
              <a:t>”</a:t>
            </a:r>
            <a:r>
              <a:rPr lang="zh-CN" altLang="en-US">
                <a:ea typeface="楷体_GB2312" pitchFamily="49" charset="-122"/>
              </a:rPr>
              <a:t>四个并列关系的形容词，但都认为</a:t>
            </a:r>
            <a:r>
              <a:rPr lang="zh-CN" altLang="en-US">
                <a:latin typeface="宋体" pitchFamily="2" charset="-122"/>
                <a:ea typeface="楷体_GB2312" pitchFamily="49" charset="-122"/>
              </a:rPr>
              <a:t>“</a:t>
            </a:r>
            <a:r>
              <a:rPr lang="zh-CN" altLang="en-US">
                <a:ea typeface="楷体_GB2312" pitchFamily="49" charset="-122"/>
              </a:rPr>
              <a:t>繁</a:t>
            </a:r>
            <a:r>
              <a:rPr lang="zh-CN" altLang="en-US">
                <a:latin typeface="宋体" pitchFamily="2" charset="-122"/>
                <a:ea typeface="楷体_GB2312" pitchFamily="49" charset="-122"/>
              </a:rPr>
              <a:t>”</a:t>
            </a:r>
            <a:r>
              <a:rPr lang="zh-CN" altLang="en-US">
                <a:ea typeface="楷体_GB2312" pitchFamily="49" charset="-122"/>
              </a:rPr>
              <a:t>是动词，</a:t>
            </a:r>
            <a:r>
              <a:rPr lang="zh-CN" altLang="en-US">
                <a:latin typeface="宋体" pitchFamily="2" charset="-122"/>
                <a:ea typeface="楷体_GB2312" pitchFamily="49" charset="-122"/>
              </a:rPr>
              <a:t>“</a:t>
            </a:r>
            <a:r>
              <a:rPr lang="zh-CN" altLang="en-US">
                <a:ea typeface="楷体_GB2312" pitchFamily="49" charset="-122"/>
              </a:rPr>
              <a:t>霜鬓</a:t>
            </a:r>
            <a:r>
              <a:rPr lang="zh-CN" altLang="en-US">
                <a:latin typeface="宋体" pitchFamily="2" charset="-122"/>
                <a:ea typeface="楷体_GB2312" pitchFamily="49" charset="-122"/>
              </a:rPr>
              <a:t>”</a:t>
            </a:r>
            <a:r>
              <a:rPr lang="zh-CN" altLang="en-US">
                <a:ea typeface="楷体_GB2312" pitchFamily="49" charset="-122"/>
              </a:rPr>
              <a:t>是</a:t>
            </a:r>
            <a:r>
              <a:rPr lang="zh-CN" altLang="en-US">
                <a:latin typeface="宋体" pitchFamily="2" charset="-122"/>
                <a:ea typeface="楷体_GB2312" pitchFamily="49" charset="-122"/>
              </a:rPr>
              <a:t>“</a:t>
            </a:r>
            <a:r>
              <a:rPr lang="zh-CN" altLang="en-US">
                <a:ea typeface="楷体_GB2312" pitchFamily="49" charset="-122"/>
              </a:rPr>
              <a:t>繁</a:t>
            </a:r>
            <a:r>
              <a:rPr lang="zh-CN" altLang="en-US">
                <a:latin typeface="宋体" pitchFamily="2" charset="-122"/>
                <a:ea typeface="楷体_GB2312" pitchFamily="49" charset="-122"/>
              </a:rPr>
              <a:t>”</a:t>
            </a:r>
            <a:r>
              <a:rPr lang="zh-CN" altLang="en-US">
                <a:ea typeface="楷体_GB2312" pitchFamily="49" charset="-122"/>
              </a:rPr>
              <a:t>的宾语。</a:t>
            </a:r>
          </a:p>
          <a:p>
            <a:pPr lvl="0" eaLnBrk="1"/>
            <a:endParaRPr lang="zh-CN" altLang="en-US">
              <a:ea typeface="楷体_GB2312"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66562">
                                            <p:txEl>
                                              <p:pRg st="2" end="2"/>
                                            </p:txEl>
                                          </p:spTgt>
                                        </p:tgtEl>
                                        <p:attrNameLst>
                                          <p:attrName>style.visibility</p:attrName>
                                        </p:attrNameLst>
                                      </p:cBhvr>
                                      <p:to>
                                        <p:strVal val="visible"/>
                                      </p:to>
                                    </p:set>
                                    <p:animEffect transition="in" filter="blinds(horizontal)">
                                      <p:cBhvr additive="base">
                                        <p:cTn id="7" dur="500" fill="hold"/>
                                        <p:tgtEl>
                                          <p:spTgt spid="6656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586" name="文本占位符 939009"/>
          <p:cNvSpPr>
            <a:spLocks noGrp="1"/>
          </p:cNvSpPr>
          <p:nvPr>
            <p:ph type="body" idx="4294967295"/>
          </p:nvPr>
        </p:nvSpPr>
        <p:spPr>
          <a:xfrm>
            <a:off x="334962" y="549275"/>
            <a:ext cx="11520488" cy="6076950"/>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r>
              <a:rPr lang="zh-CN" altLang="en-US">
                <a:ea typeface="楷体_GB2312" pitchFamily="49" charset="-122"/>
              </a:rPr>
              <a:t>观点二：繁霜</a:t>
            </a:r>
            <a:r>
              <a:rPr lang="en-US" altLang="zh-CN">
                <a:latin typeface="IPAPANNEW" pitchFamily="2" charset="0"/>
                <a:ea typeface="楷体_GB2312" pitchFamily="49" charset="-122"/>
              </a:rPr>
              <a:t>/</a:t>
            </a:r>
            <a:r>
              <a:rPr lang="zh-CN" altLang="en-US">
                <a:latin typeface="IPAPANNEW" pitchFamily="2" charset="0"/>
                <a:ea typeface="楷体_GB2312" pitchFamily="49" charset="-122"/>
              </a:rPr>
              <a:t>鬓。根据律诗的对仗。</a:t>
            </a:r>
            <a:r>
              <a:rPr lang="zh-CN" altLang="en-US">
                <a:latin typeface="Courier New" pitchFamily="49" charset="0"/>
                <a:ea typeface="楷体_GB2312" pitchFamily="49" charset="-122"/>
              </a:rPr>
              <a:t>“</a:t>
            </a:r>
            <a:r>
              <a:rPr lang="zh-CN" altLang="en-US">
                <a:latin typeface="IPAPANNEW" pitchFamily="2" charset="0"/>
                <a:ea typeface="楷体_GB2312" pitchFamily="49" charset="-122"/>
              </a:rPr>
              <a:t>艰难</a:t>
            </a:r>
            <a:r>
              <a:rPr lang="zh-CN" altLang="en-US">
                <a:latin typeface="Courier New" pitchFamily="49" charset="0"/>
                <a:ea typeface="楷体_GB2312" pitchFamily="49" charset="-122"/>
              </a:rPr>
              <a:t>”</a:t>
            </a:r>
            <a:r>
              <a:rPr lang="zh-CN" altLang="en-US">
                <a:latin typeface="IPAPANNEW" pitchFamily="2" charset="0"/>
                <a:ea typeface="楷体_GB2312" pitchFamily="49" charset="-122"/>
              </a:rPr>
              <a:t>对</a:t>
            </a:r>
            <a:r>
              <a:rPr lang="zh-CN" altLang="en-US">
                <a:latin typeface="Courier New" pitchFamily="49" charset="0"/>
                <a:ea typeface="楷体_GB2312" pitchFamily="49" charset="-122"/>
              </a:rPr>
              <a:t>“</a:t>
            </a:r>
            <a:r>
              <a:rPr lang="zh-CN" altLang="en-US">
                <a:latin typeface="IPAPANNEW" pitchFamily="2" charset="0"/>
                <a:ea typeface="楷体_GB2312" pitchFamily="49" charset="-122"/>
              </a:rPr>
              <a:t>潦倒</a:t>
            </a:r>
            <a:r>
              <a:rPr lang="zh-CN" altLang="en-US">
                <a:latin typeface="Courier New" pitchFamily="49" charset="0"/>
                <a:ea typeface="楷体_GB2312" pitchFamily="49" charset="-122"/>
              </a:rPr>
              <a:t>”</a:t>
            </a:r>
            <a:r>
              <a:rPr lang="zh-CN" altLang="en-US">
                <a:latin typeface="IPAPANNEW" pitchFamily="2" charset="0"/>
                <a:ea typeface="楷体_GB2312" pitchFamily="49" charset="-122"/>
              </a:rPr>
              <a:t>，</a:t>
            </a:r>
            <a:r>
              <a:rPr lang="zh-CN" altLang="en-US">
                <a:latin typeface="Courier New" pitchFamily="49" charset="0"/>
                <a:ea typeface="楷体_GB2312" pitchFamily="49" charset="-122"/>
              </a:rPr>
              <a:t>“</a:t>
            </a:r>
            <a:r>
              <a:rPr lang="zh-CN" altLang="en-US">
                <a:latin typeface="IPAPANNEW" pitchFamily="2" charset="0"/>
                <a:ea typeface="楷体_GB2312" pitchFamily="49" charset="-122"/>
              </a:rPr>
              <a:t>苦恨</a:t>
            </a:r>
            <a:r>
              <a:rPr lang="zh-CN" altLang="en-US">
                <a:latin typeface="Courier New" pitchFamily="49" charset="0"/>
                <a:ea typeface="楷体_GB2312" pitchFamily="49" charset="-122"/>
              </a:rPr>
              <a:t>”</a:t>
            </a:r>
            <a:r>
              <a:rPr lang="zh-CN" altLang="en-US">
                <a:latin typeface="IPAPANNEW" pitchFamily="2" charset="0"/>
                <a:ea typeface="楷体_GB2312" pitchFamily="49" charset="-122"/>
              </a:rPr>
              <a:t>对</a:t>
            </a:r>
            <a:r>
              <a:rPr lang="zh-CN" altLang="en-US">
                <a:latin typeface="Courier New" pitchFamily="49" charset="0"/>
                <a:ea typeface="楷体_GB2312" pitchFamily="49" charset="-122"/>
              </a:rPr>
              <a:t>“</a:t>
            </a:r>
            <a:r>
              <a:rPr lang="zh-CN" altLang="en-US">
                <a:latin typeface="IPAPANNEW" pitchFamily="2" charset="0"/>
                <a:ea typeface="楷体_GB2312" pitchFamily="49" charset="-122"/>
              </a:rPr>
              <a:t>新停</a:t>
            </a:r>
            <a:r>
              <a:rPr lang="zh-CN" altLang="en-US">
                <a:latin typeface="Courier New" pitchFamily="49" charset="0"/>
                <a:ea typeface="楷体_GB2312" pitchFamily="49" charset="-122"/>
              </a:rPr>
              <a:t>”</a:t>
            </a:r>
            <a:r>
              <a:rPr lang="zh-CN" altLang="en-US">
                <a:latin typeface="IPAPANNEW" pitchFamily="2" charset="0"/>
                <a:ea typeface="楷体_GB2312" pitchFamily="49" charset="-122"/>
              </a:rPr>
              <a:t>，</a:t>
            </a:r>
            <a:r>
              <a:rPr lang="zh-CN" altLang="en-US">
                <a:latin typeface="Courier New" pitchFamily="49" charset="0"/>
                <a:ea typeface="楷体_GB2312" pitchFamily="49" charset="-122"/>
              </a:rPr>
              <a:t>“</a:t>
            </a:r>
            <a:r>
              <a:rPr lang="zh-CN" altLang="en-US">
                <a:latin typeface="IPAPANNEW" pitchFamily="2" charset="0"/>
                <a:ea typeface="楷体_GB2312" pitchFamily="49" charset="-122"/>
              </a:rPr>
              <a:t>繁霜鬓</a:t>
            </a:r>
            <a:r>
              <a:rPr lang="zh-CN" altLang="en-US">
                <a:latin typeface="Courier New" pitchFamily="49" charset="0"/>
                <a:ea typeface="楷体_GB2312" pitchFamily="49" charset="-122"/>
              </a:rPr>
              <a:t>”</a:t>
            </a:r>
            <a:r>
              <a:rPr lang="zh-CN" altLang="en-US">
                <a:latin typeface="IPAPANNEW" pitchFamily="2" charset="0"/>
                <a:ea typeface="楷体_GB2312" pitchFamily="49" charset="-122"/>
              </a:rPr>
              <a:t>对</a:t>
            </a:r>
            <a:r>
              <a:rPr lang="zh-CN" altLang="en-US">
                <a:latin typeface="Courier New" pitchFamily="49" charset="0"/>
                <a:ea typeface="楷体_GB2312" pitchFamily="49" charset="-122"/>
              </a:rPr>
              <a:t>“</a:t>
            </a:r>
            <a:r>
              <a:rPr lang="zh-CN" altLang="en-US">
                <a:latin typeface="IPAPANNEW" pitchFamily="2" charset="0"/>
                <a:ea typeface="楷体_GB2312" pitchFamily="49" charset="-122"/>
              </a:rPr>
              <a:t>浊酒杯</a:t>
            </a:r>
            <a:r>
              <a:rPr lang="zh-CN" altLang="en-US">
                <a:latin typeface="Courier New" pitchFamily="49" charset="0"/>
                <a:ea typeface="楷体_GB2312" pitchFamily="49" charset="-122"/>
              </a:rPr>
              <a:t>”</a:t>
            </a:r>
            <a:r>
              <a:rPr lang="zh-CN" altLang="en-US">
                <a:latin typeface="IPAPANNEW" pitchFamily="2" charset="0"/>
                <a:ea typeface="楷体_GB2312" pitchFamily="49" charset="-122"/>
              </a:rPr>
              <a:t>。</a:t>
            </a:r>
            <a:r>
              <a:rPr lang="zh-CN" altLang="en-US">
                <a:latin typeface="Courier New" pitchFamily="49" charset="0"/>
                <a:ea typeface="楷体_GB2312" pitchFamily="49" charset="-122"/>
              </a:rPr>
              <a:t>“</a:t>
            </a:r>
            <a:r>
              <a:rPr lang="zh-CN" altLang="en-US">
                <a:latin typeface="IPAPANNEW" pitchFamily="2" charset="0"/>
                <a:ea typeface="楷体_GB2312" pitchFamily="49" charset="-122"/>
              </a:rPr>
              <a:t>浊酒</a:t>
            </a:r>
            <a:r>
              <a:rPr lang="zh-CN" altLang="en-US">
                <a:latin typeface="Courier New" pitchFamily="49" charset="0"/>
                <a:ea typeface="楷体_GB2312" pitchFamily="49" charset="-122"/>
              </a:rPr>
              <a:t>”</a:t>
            </a:r>
            <a:r>
              <a:rPr lang="zh-CN" altLang="en-US">
                <a:latin typeface="IPAPANNEW" pitchFamily="2" charset="0"/>
                <a:ea typeface="楷体_GB2312" pitchFamily="49" charset="-122"/>
              </a:rPr>
              <a:t>即劣酒，</a:t>
            </a:r>
            <a:r>
              <a:rPr lang="zh-CN" altLang="en-US">
                <a:latin typeface="Courier New" pitchFamily="49" charset="0"/>
                <a:ea typeface="楷体_GB2312" pitchFamily="49" charset="-122"/>
              </a:rPr>
              <a:t>“</a:t>
            </a:r>
            <a:r>
              <a:rPr lang="zh-CN" altLang="en-US">
                <a:latin typeface="IPAPANNEW" pitchFamily="2" charset="0"/>
                <a:ea typeface="楷体_GB2312" pitchFamily="49" charset="-122"/>
              </a:rPr>
              <a:t>浊酒杯</a:t>
            </a:r>
            <a:r>
              <a:rPr lang="zh-CN" altLang="en-US">
                <a:latin typeface="Courier New" pitchFamily="49" charset="0"/>
                <a:ea typeface="楷体_GB2312" pitchFamily="49" charset="-122"/>
              </a:rPr>
              <a:t>”</a:t>
            </a:r>
            <a:r>
              <a:rPr lang="zh-CN" altLang="en-US">
                <a:latin typeface="IPAPANNEW" pitchFamily="2" charset="0"/>
                <a:ea typeface="楷体_GB2312" pitchFamily="49" charset="-122"/>
              </a:rPr>
              <a:t>即盛装劣酒的酒杯，该短语为偏正结构的名词性短语，层次切分为</a:t>
            </a:r>
            <a:r>
              <a:rPr lang="zh-CN" altLang="en-US">
                <a:latin typeface="Courier New" pitchFamily="49" charset="0"/>
                <a:ea typeface="楷体_GB2312" pitchFamily="49" charset="-122"/>
              </a:rPr>
              <a:t>“</a:t>
            </a:r>
            <a:r>
              <a:rPr lang="zh-CN" altLang="en-US">
                <a:latin typeface="IPAPANNEW" pitchFamily="2" charset="0"/>
                <a:ea typeface="楷体_GB2312" pitchFamily="49" charset="-122"/>
              </a:rPr>
              <a:t>浊酒</a:t>
            </a:r>
            <a:r>
              <a:rPr lang="en-US" altLang="zh-CN">
                <a:latin typeface="IPAPANNEW" pitchFamily="2" charset="0"/>
                <a:ea typeface="楷体_GB2312" pitchFamily="49" charset="-122"/>
              </a:rPr>
              <a:t>/</a:t>
            </a:r>
            <a:r>
              <a:rPr lang="zh-CN" altLang="en-US">
                <a:ea typeface="楷体_GB2312" pitchFamily="49" charset="-122"/>
              </a:rPr>
              <a:t>杯</a:t>
            </a:r>
            <a:r>
              <a:rPr lang="zh-CN" altLang="en-US">
                <a:latin typeface="宋体" pitchFamily="2" charset="-122"/>
                <a:ea typeface="楷体_GB2312" pitchFamily="49" charset="-122"/>
              </a:rPr>
              <a:t>”</a:t>
            </a:r>
            <a:r>
              <a:rPr lang="zh-CN" altLang="en-US">
                <a:ea typeface="楷体_GB2312" pitchFamily="49" charset="-122"/>
              </a:rPr>
              <a:t>。</a:t>
            </a:r>
            <a:r>
              <a:rPr lang="zh-CN" altLang="en-US">
                <a:latin typeface="宋体" pitchFamily="2" charset="-122"/>
                <a:ea typeface="楷体_GB2312" pitchFamily="49" charset="-122"/>
              </a:rPr>
              <a:t>“</a:t>
            </a:r>
            <a:r>
              <a:rPr lang="zh-CN" altLang="en-US">
                <a:ea typeface="楷体_GB2312" pitchFamily="49" charset="-122"/>
              </a:rPr>
              <a:t>繁霜鬓</a:t>
            </a:r>
            <a:r>
              <a:rPr lang="zh-CN" altLang="en-US">
                <a:latin typeface="宋体" pitchFamily="2" charset="-122"/>
                <a:ea typeface="楷体_GB2312" pitchFamily="49" charset="-122"/>
              </a:rPr>
              <a:t>”</a:t>
            </a:r>
            <a:r>
              <a:rPr lang="zh-CN" altLang="en-US">
                <a:ea typeface="楷体_GB2312" pitchFamily="49" charset="-122"/>
              </a:rPr>
              <a:t>与</a:t>
            </a:r>
            <a:r>
              <a:rPr lang="zh-CN" altLang="en-US">
                <a:latin typeface="宋体" pitchFamily="2" charset="-122"/>
                <a:ea typeface="楷体_GB2312" pitchFamily="49" charset="-122"/>
              </a:rPr>
              <a:t>“</a:t>
            </a:r>
            <a:r>
              <a:rPr lang="zh-CN" altLang="en-US">
                <a:ea typeface="楷体_GB2312" pitchFamily="49" charset="-122"/>
              </a:rPr>
              <a:t>浊酒杯</a:t>
            </a:r>
            <a:r>
              <a:rPr lang="zh-CN" altLang="en-US">
                <a:latin typeface="宋体" pitchFamily="2" charset="-122"/>
                <a:ea typeface="楷体_GB2312" pitchFamily="49" charset="-122"/>
              </a:rPr>
              <a:t>”</a:t>
            </a:r>
            <a:r>
              <a:rPr lang="zh-CN" altLang="en-US">
                <a:ea typeface="楷体_GB2312" pitchFamily="49" charset="-122"/>
              </a:rPr>
              <a:t>对仗，按律诗对仗的要求，两者在结构和性质上应保持一致。</a:t>
            </a:r>
          </a:p>
          <a:p>
            <a:pPr lvl="0" eaLnBrk="1"/>
            <a:r>
              <a:rPr lang="zh-CN" altLang="en-US">
                <a:ea typeface="楷体_GB2312" pitchFamily="49" charset="-122"/>
              </a:rPr>
              <a:t>观点三：繁霜</a:t>
            </a:r>
            <a:r>
              <a:rPr lang="en-US" altLang="zh-CN">
                <a:ea typeface="楷体_GB2312" pitchFamily="49" charset="-122"/>
              </a:rPr>
              <a:t>/</a:t>
            </a:r>
            <a:r>
              <a:rPr lang="zh-CN" altLang="en-US">
                <a:ea typeface="楷体_GB2312" pitchFamily="49" charset="-122"/>
              </a:rPr>
              <a:t>鬓。</a:t>
            </a:r>
            <a:r>
              <a:rPr lang="zh-CN" altLang="en-US">
                <a:latin typeface="宋体" pitchFamily="2" charset="-122"/>
                <a:ea typeface="楷体_GB2312" pitchFamily="49" charset="-122"/>
              </a:rPr>
              <a:t>“</a:t>
            </a:r>
            <a:r>
              <a:rPr lang="zh-CN" altLang="en-US">
                <a:ea typeface="楷体_GB2312" pitchFamily="49" charset="-122"/>
              </a:rPr>
              <a:t>繁霜</a:t>
            </a:r>
            <a:r>
              <a:rPr lang="zh-CN" altLang="en-US">
                <a:latin typeface="宋体" pitchFamily="2" charset="-122"/>
                <a:ea typeface="楷体_GB2312" pitchFamily="49" charset="-122"/>
              </a:rPr>
              <a:t>”</a:t>
            </a:r>
            <a:r>
              <a:rPr lang="zh-CN" altLang="en-US">
                <a:ea typeface="楷体_GB2312" pitchFamily="49" charset="-122"/>
              </a:rPr>
              <a:t>是一个比较固定的语言单位，在古代诗文中经常出现。</a:t>
            </a:r>
            <a:r>
              <a:rPr lang="en-US" altLang="zh-CN">
                <a:ea typeface="楷体_GB2312" pitchFamily="49" charset="-122"/>
              </a:rPr>
              <a:t>《</a:t>
            </a:r>
            <a:r>
              <a:rPr lang="zh-CN" altLang="en-US">
                <a:ea typeface="楷体_GB2312" pitchFamily="49" charset="-122"/>
              </a:rPr>
              <a:t>汉语大词典</a:t>
            </a:r>
            <a:r>
              <a:rPr lang="en-US" altLang="zh-CN">
                <a:ea typeface="楷体_GB2312" pitchFamily="49" charset="-122"/>
              </a:rPr>
              <a:t>》</a:t>
            </a:r>
            <a:r>
              <a:rPr lang="zh-CN" altLang="en-US">
                <a:ea typeface="楷体_GB2312" pitchFamily="49" charset="-122"/>
              </a:rPr>
              <a:t>收录有词条</a:t>
            </a:r>
            <a:r>
              <a:rPr lang="zh-CN" altLang="en-US">
                <a:latin typeface="宋体" pitchFamily="2" charset="-122"/>
                <a:ea typeface="楷体_GB2312" pitchFamily="49" charset="-122"/>
              </a:rPr>
              <a:t>“</a:t>
            </a:r>
            <a:r>
              <a:rPr lang="zh-CN" altLang="en-US">
                <a:ea typeface="楷体_GB2312" pitchFamily="49" charset="-122"/>
              </a:rPr>
              <a:t>繁霜</a:t>
            </a:r>
            <a:r>
              <a:rPr lang="zh-CN" altLang="en-US">
                <a:latin typeface="宋体" pitchFamily="2" charset="-122"/>
                <a:ea typeface="楷体_GB2312" pitchFamily="49" charset="-122"/>
              </a:rPr>
              <a:t>”</a:t>
            </a:r>
            <a:r>
              <a:rPr lang="zh-CN" altLang="en-US">
                <a:ea typeface="楷体_GB2312" pitchFamily="49" charset="-122"/>
              </a:rPr>
              <a:t>，对其的解释为</a:t>
            </a:r>
            <a:r>
              <a:rPr lang="zh-CN" altLang="en-US">
                <a:latin typeface="宋体" pitchFamily="2" charset="-122"/>
                <a:ea typeface="楷体_GB2312" pitchFamily="49" charset="-122"/>
              </a:rPr>
              <a:t>“</a:t>
            </a:r>
            <a:r>
              <a:rPr lang="zh-CN" altLang="en-US">
                <a:ea typeface="楷体_GB2312" pitchFamily="49" charset="-122"/>
              </a:rPr>
              <a:t>浓霜</a:t>
            </a:r>
            <a:r>
              <a:rPr lang="zh-CN" altLang="en-US">
                <a:latin typeface="宋体" pitchFamily="2" charset="-122"/>
                <a:ea typeface="楷体_GB2312" pitchFamily="49" charset="-122"/>
              </a:rPr>
              <a:t>”</a:t>
            </a:r>
            <a:r>
              <a:rPr lang="zh-CN" altLang="en-US">
                <a:ea typeface="楷体_GB2312" pitchFamily="49" charset="-122"/>
              </a:rPr>
              <a:t>，使用的书证为</a:t>
            </a:r>
            <a:r>
              <a:rPr lang="en-US" altLang="zh-CN">
                <a:ea typeface="楷体_GB2312" pitchFamily="49" charset="-122"/>
              </a:rPr>
              <a:t>《</a:t>
            </a:r>
            <a:r>
              <a:rPr lang="zh-CN" altLang="en-US">
                <a:ea typeface="楷体_GB2312" pitchFamily="49" charset="-122"/>
              </a:rPr>
              <a:t>诗经</a:t>
            </a:r>
            <a:r>
              <a:rPr lang="en-US" altLang="zh-CN">
                <a:latin typeface="Courier New" pitchFamily="49" charset="0"/>
                <a:ea typeface="楷体_GB2312" pitchFamily="49" charset="-122"/>
              </a:rPr>
              <a:t>·</a:t>
            </a:r>
            <a:r>
              <a:rPr lang="zh-CN" altLang="en-US">
                <a:ea typeface="楷体_GB2312" pitchFamily="49" charset="-122"/>
              </a:rPr>
              <a:t>小雅</a:t>
            </a:r>
            <a:r>
              <a:rPr lang="en-US" altLang="zh-CN">
                <a:latin typeface="Courier New" pitchFamily="49" charset="0"/>
                <a:ea typeface="楷体_GB2312" pitchFamily="49" charset="-122"/>
              </a:rPr>
              <a:t>·</a:t>
            </a:r>
            <a:r>
              <a:rPr lang="zh-CN" altLang="en-US">
                <a:ea typeface="楷体_GB2312" pitchFamily="49" charset="-122"/>
              </a:rPr>
              <a:t>节南山</a:t>
            </a:r>
            <a:r>
              <a:rPr lang="en-US" altLang="zh-CN">
                <a:ea typeface="楷体_GB2312" pitchFamily="49" charset="-122"/>
              </a:rPr>
              <a:t>》</a:t>
            </a:r>
            <a:r>
              <a:rPr lang="zh-CN" altLang="en-US">
                <a:ea typeface="楷体_GB2312" pitchFamily="49" charset="-122"/>
              </a:rPr>
              <a:t>中的</a:t>
            </a:r>
            <a:r>
              <a:rPr lang="zh-CN" altLang="en-US">
                <a:latin typeface="宋体" pitchFamily="2" charset="-122"/>
                <a:ea typeface="楷体_GB2312" pitchFamily="49" charset="-122"/>
              </a:rPr>
              <a:t>“</a:t>
            </a:r>
            <a:r>
              <a:rPr lang="zh-CN" altLang="en-US">
                <a:ea typeface="楷体_GB2312" pitchFamily="49" charset="-122"/>
              </a:rPr>
              <a:t>正月繁霜，我心忧伤</a:t>
            </a:r>
            <a:r>
              <a:rPr lang="zh-CN" altLang="en-US">
                <a:latin typeface="宋体" pitchFamily="2" charset="-122"/>
                <a:ea typeface="楷体_GB2312" pitchFamily="49" charset="-122"/>
              </a:rPr>
              <a:t>”</a:t>
            </a:r>
            <a:r>
              <a:rPr lang="zh-CN" altLang="en-US">
                <a:ea typeface="楷体_GB2312" pitchFamily="49" charset="-122"/>
              </a:rPr>
              <a:t>句和唐代戴叔伦</a:t>
            </a:r>
            <a:r>
              <a:rPr lang="en-US" altLang="zh-CN">
                <a:ea typeface="楷体_GB2312" pitchFamily="49" charset="-122"/>
              </a:rPr>
              <a:t>《</a:t>
            </a:r>
            <a:r>
              <a:rPr lang="zh-CN" altLang="en-US">
                <a:ea typeface="楷体_GB2312" pitchFamily="49" charset="-122"/>
              </a:rPr>
              <a:t>关山月</a:t>
            </a:r>
            <a:r>
              <a:rPr lang="en-US" altLang="zh-CN">
                <a:ea typeface="楷体_GB2312" pitchFamily="49" charset="-122"/>
              </a:rPr>
              <a:t>》</a:t>
            </a:r>
            <a:r>
              <a:rPr lang="zh-CN" altLang="en-US">
                <a:ea typeface="楷体_GB2312" pitchFamily="49" charset="-122"/>
              </a:rPr>
              <a:t>中的</a:t>
            </a:r>
            <a:r>
              <a:rPr lang="zh-CN" altLang="en-US">
                <a:latin typeface="宋体" pitchFamily="2" charset="-122"/>
                <a:ea typeface="楷体_GB2312" pitchFamily="49" charset="-122"/>
              </a:rPr>
              <a:t>“</a:t>
            </a:r>
            <a:r>
              <a:rPr lang="zh-CN" altLang="en-US">
                <a:ea typeface="楷体_GB2312" pitchFamily="49" charset="-122"/>
              </a:rPr>
              <a:t>一雁过连营，繁霜覆古城</a:t>
            </a:r>
            <a:r>
              <a:rPr lang="zh-CN" altLang="en-US">
                <a:latin typeface="宋体" pitchFamily="2" charset="-122"/>
                <a:ea typeface="楷体_GB2312" pitchFamily="49" charset="-122"/>
              </a:rPr>
              <a:t>”</a:t>
            </a:r>
            <a:r>
              <a:rPr lang="zh-CN" altLang="en-US">
                <a:ea typeface="楷体_GB2312" pitchFamily="49" charset="-122"/>
              </a:rPr>
              <a:t>句。可见</a:t>
            </a:r>
            <a:r>
              <a:rPr lang="zh-CN" altLang="en-US">
                <a:latin typeface="宋体" pitchFamily="2" charset="-122"/>
                <a:ea typeface="楷体_GB2312" pitchFamily="49" charset="-122"/>
              </a:rPr>
              <a:t>“</a:t>
            </a:r>
            <a:r>
              <a:rPr lang="zh-CN" altLang="en-US">
                <a:ea typeface="楷体_GB2312" pitchFamily="49" charset="-122"/>
              </a:rPr>
              <a:t>繁霜</a:t>
            </a:r>
            <a:r>
              <a:rPr lang="zh-CN" altLang="en-US">
                <a:latin typeface="宋体" pitchFamily="2" charset="-122"/>
                <a:ea typeface="楷体_GB2312" pitchFamily="49" charset="-122"/>
              </a:rPr>
              <a:t>”</a:t>
            </a:r>
            <a:r>
              <a:rPr lang="zh-CN" altLang="en-US">
                <a:ea typeface="楷体_GB2312" pitchFamily="49" charset="-122"/>
              </a:rPr>
              <a:t>很早就凝固成了一个可以独立使用的词。</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610" name="文本占位符 940033"/>
          <p:cNvSpPr>
            <a:spLocks noGrp="1"/>
          </p:cNvSpPr>
          <p:nvPr>
            <p:ph type="body" idx="4294967295"/>
          </p:nvPr>
        </p:nvSpPr>
        <p:spPr>
          <a:xfrm>
            <a:off x="334962" y="665162"/>
            <a:ext cx="11520488" cy="4879975"/>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endParaRPr lang="en-US" altLang="zh-CN">
              <a:ea typeface="黑体" pitchFamily="49" charset="-122"/>
            </a:endParaRPr>
          </a:p>
          <a:p>
            <a:pPr lvl="0" eaLnBrk="1"/>
            <a:r>
              <a:rPr lang="zh-CN" altLang="en-US">
                <a:ea typeface="黑体" pitchFamily="49" charset="-122"/>
              </a:rPr>
              <a:t>活动</a:t>
            </a:r>
            <a:r>
              <a:rPr lang="en-US" altLang="zh-CN">
                <a:ea typeface="宋体" pitchFamily="2" charset="-122"/>
              </a:rPr>
              <a:t>❸</a:t>
            </a:r>
            <a:r>
              <a:rPr lang="zh-CN" altLang="en-US">
                <a:ea typeface="宋体" pitchFamily="2" charset="-122"/>
              </a:rPr>
              <a:t>　请探究</a:t>
            </a:r>
            <a:r>
              <a:rPr lang="en-US" altLang="zh-CN">
                <a:ea typeface="宋体" pitchFamily="2" charset="-122"/>
              </a:rPr>
              <a:t>《</a:t>
            </a:r>
            <a:r>
              <a:rPr lang="zh-CN" altLang="en-US">
                <a:ea typeface="宋体" pitchFamily="2" charset="-122"/>
              </a:rPr>
              <a:t>琵琶行</a:t>
            </a:r>
            <a:r>
              <a:rPr lang="en-US" altLang="zh-CN">
                <a:ea typeface="宋体" pitchFamily="2" charset="-122"/>
              </a:rPr>
              <a:t>》</a:t>
            </a:r>
            <a:r>
              <a:rPr lang="zh-CN" altLang="en-US">
                <a:ea typeface="宋体" pitchFamily="2" charset="-122"/>
              </a:rPr>
              <a:t>并序中诗</a:t>
            </a:r>
            <a:r>
              <a:rPr lang="zh-CN" altLang="en-US">
                <a:latin typeface="宋体" pitchFamily="2" charset="-122"/>
                <a:ea typeface="宋体" pitchFamily="2" charset="-122"/>
              </a:rPr>
              <a:t>“</a:t>
            </a:r>
            <a:r>
              <a:rPr lang="zh-CN" altLang="en-US">
                <a:ea typeface="宋体" pitchFamily="2" charset="-122"/>
              </a:rPr>
              <a:t>序</a:t>
            </a:r>
            <a:r>
              <a:rPr lang="zh-CN" altLang="en-US">
                <a:latin typeface="宋体" pitchFamily="2" charset="-122"/>
                <a:ea typeface="宋体" pitchFamily="2" charset="-122"/>
              </a:rPr>
              <a:t>”</a:t>
            </a:r>
            <a:r>
              <a:rPr lang="zh-CN" altLang="en-US">
                <a:ea typeface="宋体" pitchFamily="2" charset="-122"/>
              </a:rPr>
              <a:t>的意蕴。</a:t>
            </a:r>
            <a:endParaRPr lang="zh-CN" altLang="en-US">
              <a:solidFill>
                <a:srgbClr val="FF00FF"/>
              </a:solidFill>
              <a:ea typeface="楷体_GB2312" pitchFamily="49" charset="-122"/>
            </a:endParaRPr>
          </a:p>
          <a:p>
            <a:pPr lvl="0" eaLnBrk="1"/>
            <a:r>
              <a:rPr lang="zh-CN" altLang="en-US">
                <a:solidFill>
                  <a:srgbClr val="FF00FF"/>
                </a:solidFill>
                <a:ea typeface="楷体_GB2312" pitchFamily="49" charset="-122"/>
              </a:rPr>
              <a:t>提示：</a:t>
            </a:r>
            <a:r>
              <a:rPr lang="en-US" altLang="zh-CN">
                <a:ea typeface="楷体_GB2312" pitchFamily="49" charset="-122"/>
              </a:rPr>
              <a:t>(1)</a:t>
            </a:r>
            <a:r>
              <a:rPr lang="zh-CN" altLang="en-US">
                <a:ea typeface="楷体_GB2312" pitchFamily="49" charset="-122"/>
              </a:rPr>
              <a:t>暗藏着作者最想说又不能明言的幽愁暗恨</a:t>
            </a:r>
            <a:r>
              <a:rPr lang="en-US" altLang="zh-CN">
                <a:latin typeface="Courier New" pitchFamily="49" charset="0"/>
                <a:ea typeface="楷体_GB2312" pitchFamily="49" charset="-122"/>
              </a:rPr>
              <a:t>——</a:t>
            </a:r>
            <a:r>
              <a:rPr lang="zh-CN" altLang="en-US">
                <a:ea typeface="楷体_GB2312" pitchFamily="49" charset="-122"/>
              </a:rPr>
              <a:t>迁谪意。</a:t>
            </a:r>
            <a:r>
              <a:rPr lang="zh-CN" altLang="en-US">
                <a:latin typeface="宋体" pitchFamily="2" charset="-122"/>
                <a:ea typeface="楷体_GB2312" pitchFamily="49" charset="-122"/>
              </a:rPr>
              <a:t>“</a:t>
            </a:r>
            <a:r>
              <a:rPr lang="zh-CN" altLang="en-US">
                <a:ea typeface="楷体_GB2312" pitchFamily="49" charset="-122"/>
              </a:rPr>
              <a:t>元和十年，予左迁九江郡司马</a:t>
            </a:r>
            <a:r>
              <a:rPr lang="zh-CN" altLang="en-US">
                <a:latin typeface="宋体" pitchFamily="2" charset="-122"/>
                <a:ea typeface="楷体_GB2312" pitchFamily="49" charset="-122"/>
              </a:rPr>
              <a:t>”“</a:t>
            </a:r>
            <a:r>
              <a:rPr lang="zh-CN" altLang="en-US">
                <a:ea typeface="楷体_GB2312" pitchFamily="49" charset="-122"/>
              </a:rPr>
              <a:t>予出官二年，恬然自安，感斯人言，是夕始觉有迁谪意</a:t>
            </a:r>
            <a:r>
              <a:rPr lang="zh-CN" altLang="en-US">
                <a:latin typeface="宋体" pitchFamily="2" charset="-122"/>
                <a:ea typeface="楷体_GB2312" pitchFamily="49" charset="-122"/>
              </a:rPr>
              <a:t>”</a:t>
            </a:r>
            <a:r>
              <a:rPr lang="zh-CN" altLang="en-US">
                <a:ea typeface="楷体_GB2312" pitchFamily="49" charset="-122"/>
              </a:rPr>
              <a:t>，无论是开头的萧瑟苍茫的离别意，还是别有幽愁暗恨生的曲中意、零落难堪的身世意，传递的无不是孤独感伤、磊落不平的</a:t>
            </a:r>
            <a:r>
              <a:rPr lang="zh-CN" altLang="en-US">
                <a:latin typeface="宋体" pitchFamily="2" charset="-122"/>
                <a:ea typeface="楷体_GB2312" pitchFamily="49" charset="-122"/>
              </a:rPr>
              <a:t>“</a:t>
            </a:r>
            <a:r>
              <a:rPr lang="zh-CN" altLang="en-US">
                <a:ea typeface="楷体_GB2312" pitchFamily="49" charset="-122"/>
              </a:rPr>
              <a:t>迁谪意</a:t>
            </a:r>
            <a:r>
              <a:rPr lang="zh-CN" altLang="en-US">
                <a:latin typeface="宋体" pitchFamily="2" charset="-122"/>
                <a:ea typeface="楷体_GB2312" pitchFamily="49" charset="-122"/>
              </a:rPr>
              <a:t>”</a:t>
            </a:r>
            <a:r>
              <a:rPr lang="zh-CN" altLang="en-US">
                <a:ea typeface="楷体_GB2312" pitchFamily="49" charset="-122"/>
              </a:rPr>
              <a:t>。</a:t>
            </a:r>
          </a:p>
          <a:p>
            <a:pPr lvl="0" eaLnBrk="1"/>
            <a:endParaRPr lang="zh-CN" altLang="en-US">
              <a:ea typeface="楷体_GB2312"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68610">
                                            <p:txEl>
                                              <p:pRg st="2" end="2"/>
                                            </p:txEl>
                                          </p:spTgt>
                                        </p:tgtEl>
                                        <p:attrNameLst>
                                          <p:attrName>style.visibility</p:attrName>
                                        </p:attrNameLst>
                                      </p:cBhvr>
                                      <p:to>
                                        <p:strVal val="visible"/>
                                      </p:to>
                                    </p:set>
                                    <p:animEffect transition="in" filter="blinds(horizontal)">
                                      <p:cBhvr additive="base">
                                        <p:cTn id="7" dur="500" fill="hold"/>
                                        <p:tgtEl>
                                          <p:spTgt spid="686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634" name="文本占位符 941057"/>
          <p:cNvSpPr>
            <a:spLocks noGrp="1"/>
          </p:cNvSpPr>
          <p:nvPr>
            <p:ph type="body" idx="4294967295"/>
          </p:nvPr>
        </p:nvSpPr>
        <p:spPr>
          <a:xfrm>
            <a:off x="334962" y="476250"/>
            <a:ext cx="11520488" cy="6076950"/>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r>
              <a:rPr lang="en-US" altLang="zh-CN">
                <a:ea typeface="楷体_GB2312" pitchFamily="49" charset="-122"/>
              </a:rPr>
              <a:t>(2)</a:t>
            </a:r>
            <a:r>
              <a:rPr lang="zh-CN" altLang="en-US">
                <a:ea typeface="楷体_GB2312" pitchFamily="49" charset="-122"/>
              </a:rPr>
              <a:t>序中半显</a:t>
            </a:r>
            <a:r>
              <a:rPr lang="zh-CN" altLang="en-US">
                <a:latin typeface="宋体" pitchFamily="2" charset="-122"/>
                <a:ea typeface="楷体_GB2312" pitchFamily="49" charset="-122"/>
              </a:rPr>
              <a:t>“</a:t>
            </a:r>
            <a:r>
              <a:rPr lang="zh-CN" altLang="en-US">
                <a:ea typeface="楷体_GB2312" pitchFamily="49" charset="-122"/>
              </a:rPr>
              <a:t>迁谪意</a:t>
            </a:r>
            <a:r>
              <a:rPr lang="zh-CN" altLang="en-US">
                <a:latin typeface="宋体" pitchFamily="2" charset="-122"/>
                <a:ea typeface="楷体_GB2312" pitchFamily="49" charset="-122"/>
              </a:rPr>
              <a:t>”</a:t>
            </a:r>
            <a:r>
              <a:rPr lang="zh-CN" altLang="en-US">
                <a:ea typeface="楷体_GB2312" pitchFamily="49" charset="-122"/>
              </a:rPr>
              <a:t>，诗中极隐</a:t>
            </a:r>
            <a:r>
              <a:rPr lang="zh-CN" altLang="en-US">
                <a:latin typeface="宋体" pitchFamily="2" charset="-122"/>
                <a:ea typeface="楷体_GB2312" pitchFamily="49" charset="-122"/>
              </a:rPr>
              <a:t>“</a:t>
            </a:r>
            <a:r>
              <a:rPr lang="zh-CN" altLang="en-US">
                <a:ea typeface="楷体_GB2312" pitchFamily="49" charset="-122"/>
              </a:rPr>
              <a:t>迁谪意</a:t>
            </a:r>
            <a:r>
              <a:rPr lang="zh-CN" altLang="en-US">
                <a:latin typeface="宋体" pitchFamily="2" charset="-122"/>
                <a:ea typeface="楷体_GB2312" pitchFamily="49" charset="-122"/>
              </a:rPr>
              <a:t>”</a:t>
            </a:r>
            <a:r>
              <a:rPr lang="zh-CN" altLang="en-US">
                <a:ea typeface="楷体_GB2312" pitchFamily="49" charset="-122"/>
              </a:rPr>
              <a:t>，显与隐相互呼应，收放有度。序中反复说</a:t>
            </a:r>
            <a:r>
              <a:rPr lang="zh-CN" altLang="en-US">
                <a:latin typeface="宋体" pitchFamily="2" charset="-122"/>
                <a:ea typeface="楷体_GB2312" pitchFamily="49" charset="-122"/>
              </a:rPr>
              <a:t>“</a:t>
            </a:r>
            <a:r>
              <a:rPr lang="zh-CN" altLang="en-US">
                <a:ea typeface="楷体_GB2312" pitchFamily="49" charset="-122"/>
              </a:rPr>
              <a:t>迁谪</a:t>
            </a:r>
            <a:r>
              <a:rPr lang="zh-CN" altLang="en-US">
                <a:latin typeface="宋体" pitchFamily="2" charset="-122"/>
                <a:ea typeface="楷体_GB2312" pitchFamily="49" charset="-122"/>
              </a:rPr>
              <a:t>”</a:t>
            </a:r>
            <a:r>
              <a:rPr lang="zh-CN" altLang="en-US">
                <a:ea typeface="楷体_GB2312" pitchFamily="49" charset="-122"/>
              </a:rPr>
              <a:t>来显露心中之意，又用</a:t>
            </a:r>
            <a:r>
              <a:rPr lang="zh-CN" altLang="en-US">
                <a:latin typeface="宋体" pitchFamily="2" charset="-122"/>
                <a:ea typeface="楷体_GB2312" pitchFamily="49" charset="-122"/>
              </a:rPr>
              <a:t>“</a:t>
            </a:r>
            <a:r>
              <a:rPr lang="zh-CN" altLang="en-US">
                <a:ea typeface="楷体_GB2312" pitchFamily="49" charset="-122"/>
              </a:rPr>
              <a:t>始</a:t>
            </a:r>
            <a:r>
              <a:rPr lang="zh-CN" altLang="en-US">
                <a:latin typeface="宋体" pitchFamily="2" charset="-122"/>
                <a:ea typeface="楷体_GB2312" pitchFamily="49" charset="-122"/>
              </a:rPr>
              <a:t>”</a:t>
            </a:r>
            <a:r>
              <a:rPr lang="zh-CN" altLang="en-US">
                <a:ea typeface="楷体_GB2312" pitchFamily="49" charset="-122"/>
              </a:rPr>
              <a:t>虚晃一枪，将读者瞒过。诗中再谈</a:t>
            </a:r>
            <a:r>
              <a:rPr lang="zh-CN" altLang="en-US">
                <a:latin typeface="宋体" pitchFamily="2" charset="-122"/>
                <a:ea typeface="楷体_GB2312" pitchFamily="49" charset="-122"/>
              </a:rPr>
              <a:t>“</a:t>
            </a:r>
            <a:r>
              <a:rPr lang="zh-CN" altLang="en-US">
                <a:ea typeface="楷体_GB2312" pitchFamily="49" charset="-122"/>
              </a:rPr>
              <a:t>谪居卧病浔阳城</a:t>
            </a:r>
            <a:r>
              <a:rPr lang="zh-CN" altLang="en-US">
                <a:latin typeface="宋体" pitchFamily="2" charset="-122"/>
                <a:ea typeface="楷体_GB2312" pitchFamily="49" charset="-122"/>
              </a:rPr>
              <a:t>”</a:t>
            </a:r>
            <a:r>
              <a:rPr lang="zh-CN" altLang="en-US">
                <a:ea typeface="楷体_GB2312" pitchFamily="49" charset="-122"/>
              </a:rPr>
              <a:t>，显而又隐，隐而再显，虚虚实实、欲说还休，将被贬谪的牢骚发得恰到好处。</a:t>
            </a:r>
          </a:p>
          <a:p>
            <a:pPr lvl="0" eaLnBrk="1"/>
            <a:r>
              <a:rPr lang="en-US" altLang="zh-CN">
                <a:ea typeface="楷体_GB2312" pitchFamily="49" charset="-122"/>
              </a:rPr>
              <a:t>(3)《</a:t>
            </a:r>
            <a:r>
              <a:rPr lang="zh-CN" altLang="en-US">
                <a:ea typeface="楷体_GB2312" pitchFamily="49" charset="-122"/>
              </a:rPr>
              <a:t>琵琶行</a:t>
            </a:r>
            <a:r>
              <a:rPr lang="en-US" altLang="zh-CN">
                <a:ea typeface="楷体_GB2312" pitchFamily="49" charset="-122"/>
              </a:rPr>
              <a:t>》</a:t>
            </a:r>
            <a:r>
              <a:rPr lang="zh-CN" altLang="en-US">
                <a:ea typeface="楷体_GB2312" pitchFamily="49" charset="-122"/>
              </a:rPr>
              <a:t>并序的序除了表露和掩饰自己的心迹外，也是文章叙事不可分割的一部分。以琵琶女的故事为例，序中讲了两次。第一次是对于别人问的回答：</a:t>
            </a:r>
            <a:r>
              <a:rPr lang="zh-CN" altLang="en-US">
                <a:latin typeface="宋体" pitchFamily="2" charset="-122"/>
                <a:ea typeface="楷体_GB2312" pitchFamily="49" charset="-122"/>
              </a:rPr>
              <a:t>“</a:t>
            </a:r>
            <a:r>
              <a:rPr lang="zh-CN" altLang="en-US">
                <a:ea typeface="楷体_GB2312" pitchFamily="49" charset="-122"/>
              </a:rPr>
              <a:t>长安倡女，尝学琵琶于穆、曹二善才，年长色衰，委身为贾人妇。</a:t>
            </a:r>
            <a:r>
              <a:rPr lang="zh-CN" altLang="en-US">
                <a:latin typeface="宋体" pitchFamily="2" charset="-122"/>
                <a:ea typeface="楷体_GB2312" pitchFamily="49" charset="-122"/>
              </a:rPr>
              <a:t>”</a:t>
            </a:r>
            <a:r>
              <a:rPr lang="zh-CN" altLang="en-US">
                <a:ea typeface="楷体_GB2312" pitchFamily="49" charset="-122"/>
              </a:rPr>
              <a:t>第二次是</a:t>
            </a:r>
            <a:r>
              <a:rPr lang="zh-CN" altLang="en-US">
                <a:latin typeface="宋体" pitchFamily="2" charset="-122"/>
                <a:ea typeface="楷体_GB2312" pitchFamily="49" charset="-122"/>
              </a:rPr>
              <a:t>“</a:t>
            </a:r>
            <a:r>
              <a:rPr lang="zh-CN" altLang="en-US">
                <a:ea typeface="楷体_GB2312" pitchFamily="49" charset="-122"/>
              </a:rPr>
              <a:t>曲罢悯然</a:t>
            </a:r>
            <a:r>
              <a:rPr lang="zh-CN" altLang="en-US">
                <a:latin typeface="宋体" pitchFamily="2" charset="-122"/>
                <a:ea typeface="楷体_GB2312" pitchFamily="49" charset="-122"/>
              </a:rPr>
              <a:t>”</a:t>
            </a:r>
            <a:r>
              <a:rPr lang="zh-CN" altLang="en-US">
                <a:ea typeface="楷体_GB2312" pitchFamily="49" charset="-122"/>
              </a:rPr>
              <a:t>的自叙：少小欢乐，</a:t>
            </a:r>
            <a:r>
              <a:rPr lang="zh-CN" altLang="en-US">
                <a:latin typeface="宋体" pitchFamily="2" charset="-122"/>
                <a:ea typeface="楷体_GB2312" pitchFamily="49" charset="-122"/>
              </a:rPr>
              <a:t>“</a:t>
            </a:r>
            <a:r>
              <a:rPr lang="zh-CN" altLang="en-US">
                <a:ea typeface="楷体_GB2312" pitchFamily="49" charset="-122"/>
              </a:rPr>
              <a:t>今漂沦憔悴，转徙于江湖间</a:t>
            </a:r>
            <a:r>
              <a:rPr lang="zh-CN" altLang="en-US">
                <a:latin typeface="宋体" pitchFamily="2" charset="-122"/>
                <a:ea typeface="楷体_GB2312" pitchFamily="49" charset="-122"/>
              </a:rPr>
              <a:t>”</a:t>
            </a:r>
            <a:r>
              <a:rPr lang="zh-CN" altLang="en-US">
                <a:ea typeface="楷体_GB2312" pitchFamily="49" charset="-122"/>
              </a:rPr>
              <a:t>。</a:t>
            </a:r>
            <a:r>
              <a:rPr lang="en-US" altLang="zh-CN">
                <a:ea typeface="楷体_GB2312" pitchFamily="49" charset="-122"/>
              </a:rPr>
              <a:t>_</a:t>
            </a:r>
            <a:r>
              <a:rPr lang="zh-CN" altLang="en-US">
                <a:ea typeface="楷体_GB2312" pitchFamily="49" charset="-122"/>
              </a:rPr>
              <a:t>第一次重在讲命运的跌宕，第二次重在说情感的落差；第一次是不动声色的讲述，第二次是带着情感的讲述。</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58" name="文本占位符 942081"/>
          <p:cNvSpPr>
            <a:spLocks noGrp="1"/>
          </p:cNvSpPr>
          <p:nvPr>
            <p:ph type="body" idx="4294967295"/>
          </p:nvPr>
        </p:nvSpPr>
        <p:spPr>
          <a:xfrm>
            <a:off x="334962" y="692150"/>
            <a:ext cx="11520488" cy="6076950"/>
          </a:xfrm>
          <a:prstGeom prst="rect">
            <a:avLst/>
          </a:prstGeom>
          <a:noFill/>
          <a:ln>
            <a:miter lim="800000"/>
          </a:ln>
        </p:spPr>
        <p:txBody>
          <a:bodyPr vert="horz" wrap="square" lIns="91440" tIns="45720" rIns="91440" bIns="45720" anchor="t" anchorCtr="0">
            <a:spAutoFit/>
          </a:bodyPr>
          <a:lstStyle>
            <a:defPPr>
              <a:tabLst>
                <a:tab pos="1619250" algn="l"/>
                <a:tab pos="5292725" algn="l"/>
                <a:tab pos="9688512" algn="l"/>
              </a:tabLst>
            </a:defPPr>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2"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marL="0" lvl="0" indent="719138" eaLnBrk="1">
              <a:tabLst>
                <a:tab pos="1619250" algn="l"/>
                <a:tab pos="5292725" algn="l"/>
                <a:tab pos="9688512" algn="l"/>
              </a:tabLst>
            </a:pPr>
            <a:r>
              <a:rPr lang="en-US" altLang="zh-CN">
                <a:ea typeface="宋体" pitchFamily="2" charset="-122"/>
              </a:rPr>
              <a:t>	</a:t>
            </a:r>
            <a:r>
              <a:rPr lang="zh-CN" altLang="en-US">
                <a:ea typeface="黑体" pitchFamily="49" charset="-122"/>
              </a:rPr>
              <a:t>体会三首诗抒发的不同的情感。</a:t>
            </a:r>
          </a:p>
          <a:p>
            <a:pPr marL="0" lvl="0" indent="719138" eaLnBrk="1">
              <a:tabLst>
                <a:tab pos="1619250" algn="l"/>
                <a:tab pos="5292725" algn="l"/>
                <a:tab pos="9688512" algn="l"/>
              </a:tabLst>
            </a:pPr>
            <a:r>
              <a:rPr lang="zh-CN" altLang="en-US">
                <a:ea typeface="黑体" pitchFamily="49" charset="-122"/>
              </a:rPr>
              <a:t>活动</a:t>
            </a:r>
            <a:r>
              <a:rPr lang="en-US" altLang="zh-CN">
                <a:ea typeface="宋体" pitchFamily="2" charset="-122"/>
              </a:rPr>
              <a:t>❶</a:t>
            </a:r>
            <a:r>
              <a:rPr lang="zh-CN" altLang="en-US">
                <a:ea typeface="宋体" pitchFamily="2" charset="-122"/>
              </a:rPr>
              <a:t>　关于李白梦醒后的感叹，有人认为是积极的，有人认为是消极的，请谈谈你的看法。</a:t>
            </a:r>
            <a:endParaRPr lang="zh-CN" altLang="en-US">
              <a:solidFill>
                <a:srgbClr val="FF00FF"/>
              </a:solidFill>
              <a:ea typeface="楷体_GB2312" pitchFamily="49" charset="-122"/>
            </a:endParaRPr>
          </a:p>
          <a:p>
            <a:pPr marL="0" lvl="0" indent="719138" eaLnBrk="1">
              <a:tabLst>
                <a:tab pos="1619250" algn="l"/>
                <a:tab pos="5292725" algn="l"/>
                <a:tab pos="9688512" algn="l"/>
              </a:tabLst>
            </a:pPr>
            <a:r>
              <a:rPr lang="zh-CN" altLang="en-US">
                <a:solidFill>
                  <a:srgbClr val="FF00FF"/>
                </a:solidFill>
                <a:ea typeface="楷体_GB2312" pitchFamily="49" charset="-122"/>
              </a:rPr>
              <a:t>提示：</a:t>
            </a:r>
            <a:r>
              <a:rPr lang="zh-CN" altLang="en-US">
                <a:ea typeface="楷体_GB2312" pitchFamily="49" charset="-122"/>
              </a:rPr>
              <a:t>观点一：有人认为，这是李白消极的世界观</a:t>
            </a:r>
            <a:r>
              <a:rPr lang="en-US" altLang="zh-CN">
                <a:latin typeface="Courier New" pitchFamily="49" charset="0"/>
                <a:ea typeface="楷体_GB2312" pitchFamily="49" charset="-122"/>
              </a:rPr>
              <a:t>——</a:t>
            </a:r>
            <a:r>
              <a:rPr lang="zh-CN" altLang="en-US">
                <a:ea typeface="楷体_GB2312" pitchFamily="49" charset="-122"/>
              </a:rPr>
              <a:t>虚无主义人生态度的集中反映。李白的一生主要的思想就是纵情山水、恣意游乐、放浪形骸、消极避世。他写梦游天姥梦境的虚幻，是为了告诉东鲁的朋友，人世间的一切是虚幻的，如过眼烟云，美则美矣，但转瞬即逝，最快意、最能抚慰人心灵的是</a:t>
            </a:r>
            <a:r>
              <a:rPr lang="zh-CN" altLang="en-US">
                <a:latin typeface="宋体" pitchFamily="2" charset="-122"/>
                <a:ea typeface="楷体_GB2312" pitchFamily="49" charset="-122"/>
              </a:rPr>
              <a:t>“</a:t>
            </a:r>
            <a:r>
              <a:rPr lang="zh-CN" altLang="en-US">
                <a:ea typeface="楷体_GB2312" pitchFamily="49" charset="-122"/>
              </a:rPr>
              <a:t>且放白鹿青崖间，须行即骑访名山</a:t>
            </a:r>
            <a:r>
              <a:rPr lang="zh-CN" altLang="en-US">
                <a:latin typeface="宋体" pitchFamily="2" charset="-122"/>
                <a:ea typeface="楷体_GB2312" pitchFamily="49" charset="-122"/>
              </a:rPr>
              <a:t>”</a:t>
            </a:r>
            <a:r>
              <a:rPr lang="zh-CN" altLang="en-US">
                <a:ea typeface="楷体_GB2312" pitchFamily="49" charset="-122"/>
              </a:rPr>
              <a:t>，怎能摧眉折腰事奉权贵，让我们不能开心开颜？两次感叹之间的关系是前因后果。</a:t>
            </a:r>
          </a:p>
        </p:txBody>
      </p:sp>
      <p:pic>
        <p:nvPicPr>
          <p:cNvPr id="70659" name="图片 942083" descr="E:/小样/新教材语文必修1教师书/zsd.tif"/>
          <p:cNvPicPr/>
          <p:nvPr/>
        </p:nvPicPr>
        <p:blipFill>
          <a:blip r:embed="rId2"/>
          <a:stretch>
            <a:fillRect/>
          </a:stretch>
        </p:blipFill>
        <p:spPr>
          <a:xfrm>
            <a:off x="334962" y="847725"/>
            <a:ext cx="1619250" cy="504825"/>
          </a:xfrm>
          <a:prstGeom prst="rect">
            <a:avLst/>
          </a:prstGeom>
          <a:noFill/>
          <a:ln>
            <a:noFill/>
            <a:miter lim="800000"/>
          </a:ln>
        </p:spPr>
      </p:pic>
      <p:sp>
        <p:nvSpPr>
          <p:cNvPr id="70660" name="矩形 942084"/>
          <p:cNvSpPr/>
          <p:nvPr/>
        </p:nvSpPr>
        <p:spPr>
          <a:xfrm>
            <a:off x="334962" y="831850"/>
            <a:ext cx="1800225" cy="519112"/>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buClr>
                <a:schemeClr val="accent1"/>
              </a:buClr>
            </a:pPr>
            <a:r>
              <a:rPr lang="en-US" altLang="zh-CN">
                <a:solidFill>
                  <a:schemeClr val="bg1"/>
                </a:solidFill>
                <a:ea typeface="黑体" pitchFamily="49" charset="-122"/>
              </a:rPr>
              <a:t>  </a:t>
            </a:r>
            <a:r>
              <a:rPr lang="zh-CN" altLang="en-US">
                <a:solidFill>
                  <a:schemeClr val="bg1"/>
                </a:solidFill>
                <a:ea typeface="黑体" pitchFamily="49" charset="-122"/>
              </a:rPr>
              <a:t>任务二</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70658">
                                            <p:txEl>
                                              <p:pRg st="2" end="2"/>
                                            </p:txEl>
                                          </p:spTgt>
                                        </p:tgtEl>
                                        <p:attrNameLst>
                                          <p:attrName>style.visibility</p:attrName>
                                        </p:attrNameLst>
                                      </p:cBhvr>
                                      <p:to>
                                        <p:strVal val="visible"/>
                                      </p:to>
                                    </p:set>
                                    <p:animEffect transition="in" filter="blinds(horizontal)">
                                      <p:cBhvr additive="base">
                                        <p:cTn id="7" dur="500" fill="hold"/>
                                        <p:tgtEl>
                                          <p:spTgt spid="7065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82" name="文本占位符 1013761"/>
          <p:cNvSpPr>
            <a:spLocks noGrp="1"/>
          </p:cNvSpPr>
          <p:nvPr>
            <p:ph type="body" idx="4294967295"/>
          </p:nvPr>
        </p:nvSpPr>
        <p:spPr>
          <a:xfrm>
            <a:off x="334962" y="665162"/>
            <a:ext cx="11520488" cy="5478462"/>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endParaRPr lang="en-US" altLang="zh-CN">
              <a:ea typeface="楷体_GB2312" pitchFamily="49" charset="-122"/>
            </a:endParaRPr>
          </a:p>
          <a:p>
            <a:pPr lvl="0" eaLnBrk="1"/>
            <a:r>
              <a:rPr lang="zh-CN" altLang="en-US">
                <a:ea typeface="楷体_GB2312" pitchFamily="49" charset="-122"/>
              </a:rPr>
              <a:t>观点二：有人认为，这是李白积极的世界观</a:t>
            </a:r>
            <a:r>
              <a:rPr lang="en-US" altLang="zh-CN">
                <a:latin typeface="Courier New" pitchFamily="49" charset="0"/>
                <a:ea typeface="楷体_GB2312" pitchFamily="49" charset="-122"/>
              </a:rPr>
              <a:t>——</a:t>
            </a:r>
            <a:r>
              <a:rPr lang="zh-CN" altLang="en-US">
                <a:ea typeface="楷体_GB2312" pitchFamily="49" charset="-122"/>
              </a:rPr>
              <a:t>蔑视权贵人生态度的集中反映。李白的一生主要的思想就是蔑视权贵、心系苍生、向往自由。三年的宫廷生涯，使他看到了朝廷的腐败，感到了官场的可怕，所以作者写梦游天姥，不是写梦境虚幻，而是写梦境可怕。以游天姥山的可怕，喻官场的可怕。为了保持自己的人格，为了维护自己的心灵，宁可骑鹿游山，也决不低眉折腰去讨好权贵。两次感叹之间的关系是前果后因。</a:t>
            </a:r>
          </a:p>
          <a:p>
            <a:pPr lvl="0" eaLnBrk="1"/>
            <a:endParaRPr lang="zh-CN" altLang="en-US">
              <a:ea typeface="楷体_GB2312"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6" name="文本占位符 943105"/>
          <p:cNvSpPr>
            <a:spLocks noGrp="1"/>
          </p:cNvSpPr>
          <p:nvPr>
            <p:ph type="body" idx="4294967295"/>
          </p:nvPr>
        </p:nvSpPr>
        <p:spPr>
          <a:xfrm>
            <a:off x="334962" y="665162"/>
            <a:ext cx="11520488" cy="4879975"/>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r>
              <a:rPr lang="zh-CN" altLang="en-US">
                <a:ea typeface="楷体_GB2312" pitchFamily="49" charset="-122"/>
              </a:rPr>
              <a:t>观点三：诗人的感叹是复杂的，有消极避世思想，也有积极的反抗精神，但它的主要方面是积极的。这一段诗歌有进步性和局限性。局限性：流露出了人生如梦幻，行乐须及时的消极避世思想，如</a:t>
            </a:r>
            <a:r>
              <a:rPr lang="zh-CN" altLang="en-US">
                <a:latin typeface="宋体" pitchFamily="2" charset="-122"/>
                <a:ea typeface="楷体_GB2312" pitchFamily="49" charset="-122"/>
              </a:rPr>
              <a:t>“</a:t>
            </a:r>
            <a:r>
              <a:rPr lang="zh-CN" altLang="en-US">
                <a:ea typeface="楷体_GB2312" pitchFamily="49" charset="-122"/>
              </a:rPr>
              <a:t>世间行乐亦如此，古来万事东流水</a:t>
            </a:r>
            <a:r>
              <a:rPr lang="zh-CN" altLang="en-US">
                <a:latin typeface="宋体" pitchFamily="2" charset="-122"/>
                <a:ea typeface="楷体_GB2312" pitchFamily="49" charset="-122"/>
              </a:rPr>
              <a:t>”</a:t>
            </a:r>
            <a:r>
              <a:rPr lang="zh-CN" altLang="en-US">
                <a:ea typeface="楷体_GB2312" pitchFamily="49" charset="-122"/>
              </a:rPr>
              <a:t>。进步性：诗人的思想是曲折复杂的，但是它的主要方面是积极的，富有反抗精神的，</a:t>
            </a:r>
            <a:r>
              <a:rPr lang="zh-CN" altLang="en-US">
                <a:latin typeface="宋体" pitchFamily="2" charset="-122"/>
                <a:ea typeface="楷体_GB2312" pitchFamily="49" charset="-122"/>
              </a:rPr>
              <a:t>“</a:t>
            </a:r>
            <a:r>
              <a:rPr lang="zh-CN" altLang="en-US">
                <a:ea typeface="楷体_GB2312" pitchFamily="49" charset="-122"/>
              </a:rPr>
              <a:t>安能摧眉折腰事权贵，使我不得开心颜</a:t>
            </a:r>
            <a:r>
              <a:rPr lang="zh-CN" altLang="en-US">
                <a:latin typeface="宋体" pitchFamily="2" charset="-122"/>
                <a:ea typeface="楷体_GB2312" pitchFamily="49" charset="-122"/>
              </a:rPr>
              <a:t>”</a:t>
            </a:r>
            <a:r>
              <a:rPr lang="zh-CN" altLang="en-US">
                <a:ea typeface="楷体_GB2312" pitchFamily="49" charset="-122"/>
              </a:rPr>
              <a:t>是诗中的思想精华，这铿锵有力的十六个字，是诗人思想和个性的体现，表达了诗人宁愿寄情山水，也决不向权贵屈服，也决不取悦于世而苟且偷生，充分显示了诗人的反抗精神和豪迈气概。</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730" name="文本占位符 944129"/>
          <p:cNvSpPr>
            <a:spLocks noGrp="1"/>
          </p:cNvSpPr>
          <p:nvPr>
            <p:ph type="body" idx="4294967295"/>
          </p:nvPr>
        </p:nvSpPr>
        <p:spPr>
          <a:xfrm>
            <a:off x="334962" y="665162"/>
            <a:ext cx="11520488" cy="3683000"/>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endParaRPr lang="en-US" altLang="zh-CN">
              <a:ea typeface="楷体_GB2312" pitchFamily="49" charset="-122"/>
            </a:endParaRPr>
          </a:p>
          <a:p>
            <a:pPr lvl="0" eaLnBrk="1"/>
            <a:endParaRPr lang="en-US" altLang="zh-CN">
              <a:ea typeface="楷体_GB2312" pitchFamily="49" charset="-122"/>
            </a:endParaRPr>
          </a:p>
          <a:p>
            <a:pPr lvl="0" eaLnBrk="1"/>
            <a:r>
              <a:rPr lang="zh-CN" altLang="en-US">
                <a:ea typeface="楷体_GB2312" pitchFamily="49" charset="-122"/>
              </a:rPr>
              <a:t>这正是本诗的主题所在。它反映诗人傲视权贵、渴望自由的精神。写神仙世界的美丽，反衬出现实世界的丑恶，表明对现实、对权贵的憎恶。写幻想是为</a:t>
            </a:r>
            <a:r>
              <a:rPr lang="zh-CN" altLang="en-US">
                <a:latin typeface="宋体" pitchFamily="2" charset="-122"/>
                <a:ea typeface="楷体_GB2312" pitchFamily="49" charset="-122"/>
              </a:rPr>
              <a:t>“</a:t>
            </a:r>
            <a:r>
              <a:rPr lang="zh-CN" altLang="en-US">
                <a:ea typeface="楷体_GB2312" pitchFamily="49" charset="-122"/>
              </a:rPr>
              <a:t>不事权贵</a:t>
            </a:r>
            <a:r>
              <a:rPr lang="zh-CN" altLang="en-US">
                <a:latin typeface="宋体" pitchFamily="2" charset="-122"/>
                <a:ea typeface="楷体_GB2312" pitchFamily="49" charset="-122"/>
              </a:rPr>
              <a:t>”</a:t>
            </a:r>
            <a:r>
              <a:rPr lang="zh-CN" altLang="en-US">
                <a:ea typeface="楷体_GB2312" pitchFamily="49" charset="-122"/>
              </a:rPr>
              <a:t>的立场服务。而我们更多的，应该看到诗人积极的一面。</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458" name="图片 468035"/>
          <p:cNvPicPr/>
          <p:nvPr/>
        </p:nvPicPr>
        <p:blipFill>
          <a:blip r:embed="rId2"/>
          <a:stretch>
            <a:fillRect/>
          </a:stretch>
        </p:blipFill>
        <p:spPr>
          <a:xfrm>
            <a:off x="-15875" y="546100"/>
            <a:ext cx="7559675" cy="1658938"/>
          </a:xfrm>
          <a:prstGeom prst="rect">
            <a:avLst/>
          </a:prstGeom>
          <a:noFill/>
          <a:ln>
            <a:noFill/>
            <a:miter lim="800000"/>
          </a:ln>
        </p:spPr>
      </p:pic>
      <p:grpSp>
        <p:nvGrpSpPr>
          <p:cNvPr id="19459" name="组合 468058"/>
          <p:cNvGrpSpPr/>
          <p:nvPr/>
        </p:nvGrpSpPr>
        <p:grpSpPr>
          <a:xfrm>
            <a:off x="1990725" y="2379662"/>
            <a:ext cx="4440238" cy="519112"/>
            <a:chOff x="1360" y="1408"/>
            <a:chExt cx="2797" cy="327"/>
          </a:xfrm>
        </p:grpSpPr>
        <p:sp>
          <p:nvSpPr>
            <p:cNvPr id="19476" name="文本框 468018">
              <a:hlinkClick r:id="rId3" action="ppaction://hlinksldjump"/>
            </p:cNvPr>
            <p:cNvSpPr/>
            <p:nvPr/>
          </p:nvSpPr>
          <p:spPr>
            <a:xfrm>
              <a:off x="1753" y="1408"/>
              <a:ext cx="2404" cy="327"/>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r>
                <a:rPr lang="zh-CN" altLang="en-US">
                  <a:solidFill>
                    <a:srgbClr val="000066"/>
                  </a:solidFill>
                  <a:latin typeface="黑体" pitchFamily="49" charset="-122"/>
                  <a:ea typeface="黑体" pitchFamily="49" charset="-122"/>
                </a:rPr>
                <a:t>预习</a:t>
              </a:r>
              <a:r>
                <a:rPr lang="en-US" altLang="zh-CN">
                  <a:solidFill>
                    <a:srgbClr val="000066"/>
                  </a:solidFill>
                  <a:latin typeface="宋体" pitchFamily="2" charset="-122"/>
                </a:rPr>
                <a:t>·</a:t>
              </a:r>
              <a:r>
                <a:rPr lang="zh-CN" altLang="en-US">
                  <a:solidFill>
                    <a:srgbClr val="000066"/>
                  </a:solidFill>
                  <a:latin typeface="黑体" pitchFamily="49" charset="-122"/>
                  <a:ea typeface="黑体" pitchFamily="49" charset="-122"/>
                </a:rPr>
                <a:t>语言构建与运用</a:t>
              </a:r>
            </a:p>
          </p:txBody>
        </p:sp>
        <p:pic>
          <p:nvPicPr>
            <p:cNvPr id="19477" name="图片 468036"/>
            <p:cNvPicPr/>
            <p:nvPr/>
          </p:nvPicPr>
          <p:blipFill>
            <a:blip r:embed="rId4"/>
            <a:stretch>
              <a:fillRect/>
            </a:stretch>
          </p:blipFill>
          <p:spPr>
            <a:xfrm>
              <a:off x="1360" y="1439"/>
              <a:ext cx="302" cy="258"/>
            </a:xfrm>
            <a:prstGeom prst="rect">
              <a:avLst/>
            </a:prstGeom>
            <a:noFill/>
            <a:ln>
              <a:noFill/>
              <a:miter lim="800000"/>
            </a:ln>
          </p:spPr>
        </p:pic>
      </p:grpSp>
      <p:pic>
        <p:nvPicPr>
          <p:cNvPr id="19460" name="图片 468038" descr="图片6+"/>
          <p:cNvPicPr/>
          <p:nvPr/>
        </p:nvPicPr>
        <p:blipFill>
          <a:blip r:embed="rId5"/>
          <a:stretch>
            <a:fillRect/>
          </a:stretch>
        </p:blipFill>
        <p:spPr>
          <a:xfrm>
            <a:off x="8504238" y="2276475"/>
            <a:ext cx="3724275" cy="4668838"/>
          </a:xfrm>
          <a:prstGeom prst="rect">
            <a:avLst/>
          </a:prstGeom>
          <a:noFill/>
          <a:ln>
            <a:noFill/>
            <a:miter lim="800000"/>
          </a:ln>
        </p:spPr>
      </p:pic>
      <p:grpSp>
        <p:nvGrpSpPr>
          <p:cNvPr id="19461" name="组合 468059"/>
          <p:cNvGrpSpPr/>
          <p:nvPr/>
        </p:nvGrpSpPr>
        <p:grpSpPr>
          <a:xfrm>
            <a:off x="1990725" y="3087688"/>
            <a:ext cx="4440238" cy="519112"/>
            <a:chOff x="1360" y="1788"/>
            <a:chExt cx="2797" cy="327"/>
          </a:xfrm>
        </p:grpSpPr>
        <p:sp>
          <p:nvSpPr>
            <p:cNvPr id="19474" name="文本框 468041">
              <a:hlinkClick r:id="rId6" action="ppaction://hlinksldjump"/>
            </p:cNvPr>
            <p:cNvSpPr/>
            <p:nvPr/>
          </p:nvSpPr>
          <p:spPr>
            <a:xfrm>
              <a:off x="1753" y="1788"/>
              <a:ext cx="2404" cy="327"/>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r>
                <a:rPr lang="zh-CN" altLang="en-US">
                  <a:solidFill>
                    <a:srgbClr val="000066"/>
                  </a:solidFill>
                  <a:latin typeface="黑体" pitchFamily="49" charset="-122"/>
                  <a:ea typeface="黑体" pitchFamily="49" charset="-122"/>
                </a:rPr>
                <a:t>积累</a:t>
              </a:r>
              <a:r>
                <a:rPr lang="en-US" altLang="zh-CN">
                  <a:solidFill>
                    <a:srgbClr val="000066"/>
                  </a:solidFill>
                  <a:latin typeface="宋体" pitchFamily="2" charset="-122"/>
                </a:rPr>
                <a:t>·</a:t>
              </a:r>
              <a:r>
                <a:rPr lang="zh-CN" altLang="en-US">
                  <a:solidFill>
                    <a:srgbClr val="000066"/>
                  </a:solidFill>
                  <a:latin typeface="黑体" pitchFamily="49" charset="-122"/>
                  <a:ea typeface="黑体" pitchFamily="49" charset="-122"/>
                </a:rPr>
                <a:t>文化传承与理解 </a:t>
              </a:r>
            </a:p>
          </p:txBody>
        </p:sp>
        <p:pic>
          <p:nvPicPr>
            <p:cNvPr id="19475" name="图片 468042"/>
            <p:cNvPicPr/>
            <p:nvPr/>
          </p:nvPicPr>
          <p:blipFill>
            <a:blip r:embed="rId4"/>
            <a:stretch>
              <a:fillRect/>
            </a:stretch>
          </p:blipFill>
          <p:spPr>
            <a:xfrm>
              <a:off x="1360" y="1819"/>
              <a:ext cx="302" cy="258"/>
            </a:xfrm>
            <a:prstGeom prst="rect">
              <a:avLst/>
            </a:prstGeom>
            <a:noFill/>
            <a:ln>
              <a:noFill/>
              <a:miter lim="800000"/>
            </a:ln>
          </p:spPr>
        </p:pic>
      </p:grpSp>
      <p:grpSp>
        <p:nvGrpSpPr>
          <p:cNvPr id="19462" name="组合 468060"/>
          <p:cNvGrpSpPr/>
          <p:nvPr/>
        </p:nvGrpSpPr>
        <p:grpSpPr>
          <a:xfrm>
            <a:off x="1990725" y="3797300"/>
            <a:ext cx="4440238" cy="519112"/>
            <a:chOff x="1360" y="2169"/>
            <a:chExt cx="2797" cy="327"/>
          </a:xfrm>
        </p:grpSpPr>
        <p:sp>
          <p:nvSpPr>
            <p:cNvPr id="19472" name="文本框 468044">
              <a:hlinkClick r:id="rId7" action="ppaction://hlinksldjump"/>
            </p:cNvPr>
            <p:cNvSpPr/>
            <p:nvPr/>
          </p:nvSpPr>
          <p:spPr>
            <a:xfrm>
              <a:off x="1753" y="2169"/>
              <a:ext cx="2404" cy="327"/>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r>
                <a:rPr lang="zh-CN" altLang="en-US">
                  <a:solidFill>
                    <a:srgbClr val="000066"/>
                  </a:solidFill>
                  <a:latin typeface="黑体" pitchFamily="49" charset="-122"/>
                  <a:ea typeface="黑体" pitchFamily="49" charset="-122"/>
                </a:rPr>
                <a:t>探究</a:t>
              </a:r>
              <a:r>
                <a:rPr lang="en-US" altLang="zh-CN">
                  <a:solidFill>
                    <a:srgbClr val="000066"/>
                  </a:solidFill>
                  <a:latin typeface="宋体" pitchFamily="2" charset="-122"/>
                </a:rPr>
                <a:t>·</a:t>
              </a:r>
              <a:r>
                <a:rPr lang="zh-CN" altLang="en-US">
                  <a:solidFill>
                    <a:srgbClr val="000066"/>
                  </a:solidFill>
                  <a:latin typeface="黑体" pitchFamily="49" charset="-122"/>
                  <a:ea typeface="黑体" pitchFamily="49" charset="-122"/>
                </a:rPr>
                <a:t>思维发展与提升</a:t>
              </a:r>
            </a:p>
          </p:txBody>
        </p:sp>
        <p:pic>
          <p:nvPicPr>
            <p:cNvPr id="19473" name="图片 468045"/>
            <p:cNvPicPr/>
            <p:nvPr/>
          </p:nvPicPr>
          <p:blipFill>
            <a:blip r:embed="rId4"/>
            <a:stretch>
              <a:fillRect/>
            </a:stretch>
          </p:blipFill>
          <p:spPr>
            <a:xfrm>
              <a:off x="1360" y="2200"/>
              <a:ext cx="302" cy="258"/>
            </a:xfrm>
            <a:prstGeom prst="rect">
              <a:avLst/>
            </a:prstGeom>
            <a:noFill/>
            <a:ln>
              <a:noFill/>
              <a:miter lim="800000"/>
            </a:ln>
          </p:spPr>
        </p:pic>
      </p:grpSp>
      <p:grpSp>
        <p:nvGrpSpPr>
          <p:cNvPr id="19463" name="组合 468061"/>
          <p:cNvGrpSpPr/>
          <p:nvPr/>
        </p:nvGrpSpPr>
        <p:grpSpPr>
          <a:xfrm>
            <a:off x="1990725" y="5008562"/>
            <a:ext cx="4440238" cy="519112"/>
            <a:chOff x="1360" y="2550"/>
            <a:chExt cx="2797" cy="327"/>
          </a:xfrm>
        </p:grpSpPr>
        <p:sp>
          <p:nvSpPr>
            <p:cNvPr id="19470" name="文本框 468047">
              <a:hlinkClick r:id="rId8" action="ppaction://hlinksldjump"/>
            </p:cNvPr>
            <p:cNvSpPr/>
            <p:nvPr/>
          </p:nvSpPr>
          <p:spPr>
            <a:xfrm>
              <a:off x="1753" y="2550"/>
              <a:ext cx="2404" cy="327"/>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r>
                <a:rPr lang="zh-CN" altLang="en-US">
                  <a:solidFill>
                    <a:srgbClr val="000066"/>
                  </a:solidFill>
                  <a:latin typeface="黑体" pitchFamily="49" charset="-122"/>
                  <a:ea typeface="黑体" pitchFamily="49" charset="-122"/>
                </a:rPr>
                <a:t>延伸</a:t>
              </a:r>
              <a:r>
                <a:rPr lang="en-US" altLang="zh-CN">
                  <a:solidFill>
                    <a:srgbClr val="000066"/>
                  </a:solidFill>
                  <a:latin typeface="宋体" pitchFamily="2" charset="-122"/>
                </a:rPr>
                <a:t>·</a:t>
              </a:r>
              <a:r>
                <a:rPr lang="zh-CN" altLang="en-US">
                  <a:solidFill>
                    <a:srgbClr val="000066"/>
                  </a:solidFill>
                  <a:latin typeface="黑体" pitchFamily="49" charset="-122"/>
                  <a:ea typeface="黑体" pitchFamily="49" charset="-122"/>
                </a:rPr>
                <a:t>审美鉴赏与创造</a:t>
              </a:r>
            </a:p>
          </p:txBody>
        </p:sp>
        <p:pic>
          <p:nvPicPr>
            <p:cNvPr id="19471" name="图片 468048"/>
            <p:cNvPicPr/>
            <p:nvPr/>
          </p:nvPicPr>
          <p:blipFill>
            <a:blip r:embed="rId4"/>
            <a:stretch>
              <a:fillRect/>
            </a:stretch>
          </p:blipFill>
          <p:spPr>
            <a:xfrm>
              <a:off x="1360" y="2581"/>
              <a:ext cx="302" cy="258"/>
            </a:xfrm>
            <a:prstGeom prst="rect">
              <a:avLst/>
            </a:prstGeom>
            <a:noFill/>
            <a:ln>
              <a:noFill/>
              <a:miter lim="800000"/>
            </a:ln>
          </p:spPr>
        </p:pic>
      </p:grpSp>
      <p:grpSp>
        <p:nvGrpSpPr>
          <p:cNvPr id="19464" name="组合 468062"/>
          <p:cNvGrpSpPr/>
          <p:nvPr/>
        </p:nvGrpSpPr>
        <p:grpSpPr>
          <a:xfrm>
            <a:off x="1990725" y="5718175"/>
            <a:ext cx="4368800" cy="519112"/>
            <a:chOff x="1360" y="3058"/>
            <a:chExt cx="2752" cy="327"/>
          </a:xfrm>
        </p:grpSpPr>
        <p:sp>
          <p:nvSpPr>
            <p:cNvPr id="19468" name="文本框 468056">
              <a:hlinkClick r:id="" action="ppaction://hlinksldjump"/>
            </p:cNvPr>
            <p:cNvSpPr/>
            <p:nvPr/>
          </p:nvSpPr>
          <p:spPr>
            <a:xfrm>
              <a:off x="1753" y="3058"/>
              <a:ext cx="2359" cy="327"/>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dist"/>
              <a:r>
                <a:rPr lang="zh-CN" altLang="en-US">
                  <a:solidFill>
                    <a:srgbClr val="000066"/>
                  </a:solidFill>
                  <a:latin typeface="黑体" pitchFamily="49" charset="-122"/>
                  <a:ea typeface="黑体" pitchFamily="49" charset="-122"/>
                </a:rPr>
                <a:t>夯基提能作业</a:t>
              </a:r>
            </a:p>
          </p:txBody>
        </p:sp>
        <p:pic>
          <p:nvPicPr>
            <p:cNvPr id="19469" name="图片 468057"/>
            <p:cNvPicPr/>
            <p:nvPr/>
          </p:nvPicPr>
          <p:blipFill>
            <a:blip r:embed="rId4"/>
            <a:stretch>
              <a:fillRect/>
            </a:stretch>
          </p:blipFill>
          <p:spPr>
            <a:xfrm>
              <a:off x="1360" y="3089"/>
              <a:ext cx="302" cy="258"/>
            </a:xfrm>
            <a:prstGeom prst="rect">
              <a:avLst/>
            </a:prstGeom>
            <a:noFill/>
            <a:ln>
              <a:noFill/>
              <a:miter lim="800000"/>
            </a:ln>
          </p:spPr>
        </p:pic>
      </p:grpSp>
      <p:grpSp>
        <p:nvGrpSpPr>
          <p:cNvPr id="19465" name="组合 468066"/>
          <p:cNvGrpSpPr/>
          <p:nvPr/>
        </p:nvGrpSpPr>
        <p:grpSpPr>
          <a:xfrm>
            <a:off x="1990725" y="4437062"/>
            <a:ext cx="4321175" cy="519112"/>
            <a:chOff x="1254" y="2795"/>
            <a:chExt cx="2722" cy="327"/>
          </a:xfrm>
        </p:grpSpPr>
        <p:sp>
          <p:nvSpPr>
            <p:cNvPr id="19466" name="文本框 468064">
              <a:hlinkClick r:id="rId9" action="ppaction://hlinksldjump"/>
            </p:cNvPr>
            <p:cNvSpPr/>
            <p:nvPr/>
          </p:nvSpPr>
          <p:spPr>
            <a:xfrm>
              <a:off x="1647" y="2795"/>
              <a:ext cx="2329" cy="327"/>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dist"/>
              <a:r>
                <a:rPr lang="zh-CN" altLang="en-US">
                  <a:solidFill>
                    <a:srgbClr val="000066"/>
                  </a:solidFill>
                  <a:latin typeface="黑体" pitchFamily="49" charset="-122"/>
                  <a:ea typeface="黑体" pitchFamily="49" charset="-122"/>
                </a:rPr>
                <a:t>文白对译</a:t>
              </a:r>
            </a:p>
          </p:txBody>
        </p:sp>
        <p:pic>
          <p:nvPicPr>
            <p:cNvPr id="19467" name="图片 468065"/>
            <p:cNvPicPr/>
            <p:nvPr/>
          </p:nvPicPr>
          <p:blipFill>
            <a:blip r:embed="rId4"/>
            <a:stretch>
              <a:fillRect/>
            </a:stretch>
          </p:blipFill>
          <p:spPr>
            <a:xfrm>
              <a:off x="1254" y="2826"/>
              <a:ext cx="302" cy="258"/>
            </a:xfrm>
            <a:prstGeom prst="rect">
              <a:avLst/>
            </a:prstGeom>
            <a:noFill/>
            <a:ln>
              <a:noFill/>
              <a:miter lim="800000"/>
            </a:ln>
          </p:spPr>
        </p:pic>
      </p:gr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4754" name="文本占位符 945153"/>
          <p:cNvSpPr>
            <a:spLocks noGrp="1"/>
          </p:cNvSpPr>
          <p:nvPr>
            <p:ph type="body" idx="4294967295"/>
          </p:nvPr>
        </p:nvSpPr>
        <p:spPr>
          <a:xfrm>
            <a:off x="334962" y="665162"/>
            <a:ext cx="11520488" cy="5478462"/>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r>
              <a:rPr lang="zh-CN" altLang="en-US">
                <a:ea typeface="黑体" pitchFamily="49" charset="-122"/>
              </a:rPr>
              <a:t>活动</a:t>
            </a:r>
            <a:r>
              <a:rPr lang="en-US" altLang="zh-CN">
                <a:ea typeface="宋体" pitchFamily="2" charset="-122"/>
              </a:rPr>
              <a:t>❷《</a:t>
            </a:r>
            <a:r>
              <a:rPr lang="zh-CN" altLang="en-US">
                <a:ea typeface="宋体" pitchFamily="2" charset="-122"/>
              </a:rPr>
              <a:t>登高</a:t>
            </a:r>
            <a:r>
              <a:rPr lang="en-US" altLang="zh-CN">
                <a:ea typeface="宋体" pitchFamily="2" charset="-122"/>
              </a:rPr>
              <a:t>》</a:t>
            </a:r>
            <a:r>
              <a:rPr lang="zh-CN" altLang="en-US">
                <a:ea typeface="宋体" pitchFamily="2" charset="-122"/>
              </a:rPr>
              <a:t>一诗中，诗人的形象是怎样的？抒发了诗人怎样的情怀？</a:t>
            </a:r>
            <a:endParaRPr lang="zh-CN" altLang="en-US">
              <a:solidFill>
                <a:srgbClr val="FF00FF"/>
              </a:solidFill>
              <a:ea typeface="楷体_GB2312" pitchFamily="49" charset="-122"/>
            </a:endParaRPr>
          </a:p>
          <a:p>
            <a:pPr lvl="0" eaLnBrk="1"/>
            <a:r>
              <a:rPr lang="zh-CN" altLang="en-US">
                <a:solidFill>
                  <a:srgbClr val="FF00FF"/>
                </a:solidFill>
                <a:ea typeface="楷体_GB2312" pitchFamily="49" charset="-122"/>
              </a:rPr>
              <a:t>提示：</a:t>
            </a:r>
            <a:r>
              <a:rPr lang="zh-CN" altLang="en-US">
                <a:ea typeface="楷体_GB2312" pitchFamily="49" charset="-122"/>
              </a:rPr>
              <a:t>这首诗通过对诗人肖像、身体状况、心理、动作等方面的描写，使得一个颤颤站立在深秋季节里的满头白发、满脸悲愁、体弱多病、长年漂泊的老者形象跃然而出。诗人独自登高望远，纵目山河，俯仰宇宙，可谓壮怀激烈，慷慨悲歌。这里有对漂泊生活的感叹，有对老弱多病的嗟伤，也有对自然的热爱和对生命的执着，更有诗人忧国忧民、感时叹逝的博大胸怀。</a:t>
            </a:r>
            <a:endParaRPr lang="zh-CN" altLang="en-US">
              <a:ea typeface="黑体" pitchFamily="49" charset="-122"/>
            </a:endParaRPr>
          </a:p>
          <a:p>
            <a:pPr lvl="0" eaLnBrk="1"/>
            <a:endParaRPr lang="zh-CN" altLang="en-US">
              <a:ea typeface="楷体_GB2312"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74754">
                                            <p:txEl>
                                              <p:pRg st="1" end="1"/>
                                            </p:txEl>
                                          </p:spTgt>
                                        </p:tgtEl>
                                        <p:attrNameLst>
                                          <p:attrName>style.visibility</p:attrName>
                                        </p:attrNameLst>
                                      </p:cBhvr>
                                      <p:to>
                                        <p:strVal val="visible"/>
                                      </p:to>
                                    </p:set>
                                    <p:animEffect transition="in" filter="blinds(horizontal)">
                                      <p:cBhvr additive="base">
                                        <p:cTn id="7" dur="500" fill="hold"/>
                                        <p:tgtEl>
                                          <p:spTgt spid="7475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5778" name="文本占位符 946177"/>
          <p:cNvSpPr>
            <a:spLocks noGrp="1"/>
          </p:cNvSpPr>
          <p:nvPr>
            <p:ph type="body" idx="4294967295"/>
          </p:nvPr>
        </p:nvSpPr>
        <p:spPr>
          <a:xfrm>
            <a:off x="334962" y="665162"/>
            <a:ext cx="11520488" cy="5478462"/>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endParaRPr lang="en-US" altLang="zh-CN">
              <a:ea typeface="黑体" pitchFamily="49" charset="-122"/>
            </a:endParaRPr>
          </a:p>
          <a:p>
            <a:pPr lvl="0" eaLnBrk="1"/>
            <a:r>
              <a:rPr lang="zh-CN" altLang="en-US">
                <a:ea typeface="黑体" pitchFamily="49" charset="-122"/>
              </a:rPr>
              <a:t>活动</a:t>
            </a:r>
            <a:r>
              <a:rPr lang="en-US" altLang="zh-CN">
                <a:ea typeface="宋体" pitchFamily="2" charset="-122"/>
              </a:rPr>
              <a:t>❸</a:t>
            </a:r>
            <a:r>
              <a:rPr lang="zh-CN" altLang="en-US">
                <a:ea typeface="宋体" pitchFamily="2" charset="-122"/>
              </a:rPr>
              <a:t>　琵琶女是一个怎样的形象？诗人用什么表现手法塑造这一形象？如何评价这一人物形象？</a:t>
            </a:r>
            <a:endParaRPr lang="zh-CN" altLang="en-US">
              <a:solidFill>
                <a:srgbClr val="FF00FF"/>
              </a:solidFill>
              <a:ea typeface="楷体_GB2312" pitchFamily="49" charset="-122"/>
            </a:endParaRPr>
          </a:p>
          <a:p>
            <a:pPr lvl="0" eaLnBrk="1"/>
            <a:r>
              <a:rPr lang="zh-CN" altLang="en-US">
                <a:solidFill>
                  <a:srgbClr val="FF00FF"/>
                </a:solidFill>
                <a:ea typeface="楷体_GB2312" pitchFamily="49" charset="-122"/>
              </a:rPr>
              <a:t>提示：</a:t>
            </a:r>
            <a:r>
              <a:rPr lang="en-US" altLang="zh-CN">
                <a:ea typeface="楷体_GB2312" pitchFamily="49" charset="-122"/>
              </a:rPr>
              <a:t>(1)</a:t>
            </a:r>
            <a:r>
              <a:rPr lang="zh-CN" altLang="en-US">
                <a:ea typeface="楷体_GB2312" pitchFamily="49" charset="-122"/>
              </a:rPr>
              <a:t>形象：琵琶女是一个才貌双全但在封建社会中被摧残、被侮辱的歌女形象。</a:t>
            </a:r>
          </a:p>
          <a:p>
            <a:pPr lvl="0" eaLnBrk="1"/>
            <a:r>
              <a:rPr lang="en-US" altLang="zh-CN">
                <a:ea typeface="楷体_GB2312" pitchFamily="49" charset="-122"/>
              </a:rPr>
              <a:t>(2)</a:t>
            </a:r>
            <a:r>
              <a:rPr lang="zh-CN" altLang="en-US">
                <a:ea typeface="楷体_GB2312" pitchFamily="49" charset="-122"/>
              </a:rPr>
              <a:t>表现手法：诗人是采用对比、反衬手法对这一形象进行塑造的。用年轻美貌衬年长色衰；用门庭若市衬孤守空船；用昔日的</a:t>
            </a:r>
            <a:r>
              <a:rPr lang="zh-CN" altLang="en-US">
                <a:latin typeface="宋体" pitchFamily="2" charset="-122"/>
                <a:ea typeface="楷体_GB2312" pitchFamily="49" charset="-122"/>
              </a:rPr>
              <a:t>“</a:t>
            </a:r>
            <a:r>
              <a:rPr lang="zh-CN" altLang="en-US">
                <a:ea typeface="楷体_GB2312" pitchFamily="49" charset="-122"/>
              </a:rPr>
              <a:t>欢笑</a:t>
            </a:r>
            <a:r>
              <a:rPr lang="zh-CN" altLang="en-US">
                <a:latin typeface="宋体" pitchFamily="2" charset="-122"/>
                <a:ea typeface="楷体_GB2312" pitchFamily="49" charset="-122"/>
              </a:rPr>
              <a:t>”</a:t>
            </a:r>
            <a:r>
              <a:rPr lang="zh-CN" altLang="en-US">
                <a:ea typeface="楷体_GB2312" pitchFamily="49" charset="-122"/>
              </a:rPr>
              <a:t>衬后来的辛酸；用夜梦往事衬孤寂伤感的情怀。</a:t>
            </a:r>
          </a:p>
          <a:p>
            <a:pPr lvl="0" eaLnBrk="1"/>
            <a:endParaRPr lang="zh-CN" altLang="en-US">
              <a:ea typeface="楷体_GB2312"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75778">
                                            <p:txEl>
                                              <p:pRg st="2" end="2"/>
                                            </p:txEl>
                                          </p:spTgt>
                                        </p:tgtEl>
                                        <p:attrNameLst>
                                          <p:attrName>style.visibility</p:attrName>
                                        </p:attrNameLst>
                                      </p:cBhvr>
                                      <p:to>
                                        <p:strVal val="visible"/>
                                      </p:to>
                                    </p:set>
                                    <p:animEffect transition="in" filter="blinds(horizontal)">
                                      <p:cBhvr additive="base">
                                        <p:cTn id="7" dur="500" fill="hold"/>
                                        <p:tgtEl>
                                          <p:spTgt spid="75778">
                                            <p:txEl>
                                              <p:pRg st="2" end="2"/>
                                            </p:txEl>
                                          </p:spTgt>
                                        </p:tgtEl>
                                      </p:cBhvr>
                                    </p:animEffect>
                                  </p:childTnLst>
                                </p:cTn>
                              </p:par>
                              <p:par>
                                <p:cTn id="8" presetID="3" presetClass="entr" presetSubtype="10" fill="hold" nodeType="withEffect">
                                  <p:stCondLst>
                                    <p:cond delay="0"/>
                                  </p:stCondLst>
                                  <p:childTnLst>
                                    <p:set>
                                      <p:cBhvr additive="base">
                                        <p:cTn id="9" dur="1" fill="hold">
                                          <p:stCondLst>
                                            <p:cond delay="0"/>
                                          </p:stCondLst>
                                        </p:cTn>
                                        <p:tgtEl>
                                          <p:spTgt spid="75778">
                                            <p:txEl>
                                              <p:pRg st="3" end="3"/>
                                            </p:txEl>
                                          </p:spTgt>
                                        </p:tgtEl>
                                        <p:attrNameLst>
                                          <p:attrName>style.visibility</p:attrName>
                                        </p:attrNameLst>
                                      </p:cBhvr>
                                      <p:to>
                                        <p:strVal val="visible"/>
                                      </p:to>
                                    </p:set>
                                    <p:animEffect transition="in" filter="blinds(horizontal)">
                                      <p:cBhvr additive="base">
                                        <p:cTn id="10" dur="500" fill="hold"/>
                                        <p:tgtEl>
                                          <p:spTgt spid="7577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6802" name="文本占位符 947201"/>
          <p:cNvSpPr>
            <a:spLocks noGrp="1"/>
          </p:cNvSpPr>
          <p:nvPr>
            <p:ph type="body" idx="4294967295"/>
          </p:nvPr>
        </p:nvSpPr>
        <p:spPr>
          <a:xfrm>
            <a:off x="334962" y="665162"/>
            <a:ext cx="11520488" cy="5478462"/>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endParaRPr lang="en-US" altLang="zh-CN">
              <a:ea typeface="楷体_GB2312" pitchFamily="49" charset="-122"/>
            </a:endParaRPr>
          </a:p>
          <a:p>
            <a:pPr lvl="0" eaLnBrk="1"/>
            <a:r>
              <a:rPr lang="en-US" altLang="zh-CN">
                <a:ea typeface="楷体_GB2312" pitchFamily="49" charset="-122"/>
              </a:rPr>
              <a:t>(3)</a:t>
            </a:r>
            <a:r>
              <a:rPr lang="zh-CN" altLang="en-US">
                <a:ea typeface="楷体_GB2312" pitchFamily="49" charset="-122"/>
              </a:rPr>
              <a:t>评价：琵琶女的身世具有典型的悲剧意义，它概括了冷酷的封建社会中下层妇女特别是歌女的不幸遭遇。但是诗人笔下的琵琶女没有认识到昔日卖笑承欢、醉生梦死的生活是一种被侮辱、被摧残的痛苦生涯，相反还抱着炫耀、追恋、惋惜的态度。她只是悲叹红颜易老、繁华早逝，却没有从自己的不幸遭遇中觉醒。诗人也仅仅把她的遭遇看成是个人的悲剧，却没有认识到这是社会的悲剧，更没有揭示造成这种悲剧的社会根源，这说明作者的阶级局限，他还不可能从本质上来认识和表现琵琶女的悲凉身世。</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7826" name="文本占位符 949249"/>
          <p:cNvSpPr>
            <a:spLocks noGrp="1"/>
          </p:cNvSpPr>
          <p:nvPr>
            <p:ph type="body" idx="4294967295"/>
          </p:nvPr>
        </p:nvSpPr>
        <p:spPr>
          <a:xfrm>
            <a:off x="334962" y="692150"/>
            <a:ext cx="11520488" cy="5478462"/>
          </a:xfrm>
          <a:prstGeom prst="rect">
            <a:avLst/>
          </a:prstGeom>
          <a:noFill/>
          <a:ln>
            <a:miter lim="800000"/>
          </a:ln>
        </p:spPr>
        <p:txBody>
          <a:bodyPr vert="horz" wrap="square" lIns="91440" tIns="45720" rIns="91440" bIns="45720" anchor="t" anchorCtr="0">
            <a:spAutoFit/>
          </a:bodyPr>
          <a:lstStyle>
            <a:defPPr>
              <a:tabLst>
                <a:tab pos="1619250" algn="l"/>
                <a:tab pos="5292725" algn="l"/>
                <a:tab pos="9688512" algn="l"/>
              </a:tabLst>
            </a:defPPr>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2"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marL="0" lvl="0" indent="719138" eaLnBrk="1">
              <a:tabLst>
                <a:tab pos="1619250" algn="l"/>
                <a:tab pos="5292725" algn="l"/>
                <a:tab pos="9688512" algn="l"/>
              </a:tabLst>
            </a:pPr>
            <a:r>
              <a:rPr lang="en-US" altLang="zh-CN">
                <a:ea typeface="宋体" pitchFamily="2" charset="-122"/>
              </a:rPr>
              <a:t>	</a:t>
            </a:r>
            <a:r>
              <a:rPr lang="zh-CN" altLang="en-US">
                <a:ea typeface="黑体" pitchFamily="49" charset="-122"/>
              </a:rPr>
              <a:t>体会三首诗不同的创作手法。</a:t>
            </a:r>
          </a:p>
          <a:p>
            <a:pPr marL="0" lvl="0" indent="719138" eaLnBrk="1">
              <a:tabLst>
                <a:tab pos="1619250" algn="l"/>
                <a:tab pos="5292725" algn="l"/>
                <a:tab pos="9688512" algn="l"/>
              </a:tabLst>
            </a:pPr>
            <a:r>
              <a:rPr lang="zh-CN" altLang="en-US">
                <a:ea typeface="黑体" pitchFamily="49" charset="-122"/>
              </a:rPr>
              <a:t>活动</a:t>
            </a:r>
            <a:r>
              <a:rPr lang="en-US" altLang="zh-CN">
                <a:ea typeface="宋体" pitchFamily="2" charset="-122"/>
              </a:rPr>
              <a:t>❶《</a:t>
            </a:r>
            <a:r>
              <a:rPr lang="zh-CN" altLang="en-US">
                <a:ea typeface="宋体" pitchFamily="2" charset="-122"/>
              </a:rPr>
              <a:t>梦游天姥吟留别</a:t>
            </a:r>
            <a:r>
              <a:rPr lang="en-US" altLang="zh-CN">
                <a:ea typeface="宋体" pitchFamily="2" charset="-122"/>
              </a:rPr>
              <a:t>》</a:t>
            </a:r>
            <a:r>
              <a:rPr lang="zh-CN" altLang="en-US">
                <a:ea typeface="宋体" pitchFamily="2" charset="-122"/>
              </a:rPr>
              <a:t>是一首留别诗。作者没有用自己的天才来抒写离愁别绪，而是极力渲染梦游仙境的壮美，为什么？</a:t>
            </a:r>
            <a:endParaRPr lang="zh-CN" altLang="en-US">
              <a:solidFill>
                <a:srgbClr val="FF00FF"/>
              </a:solidFill>
              <a:ea typeface="楷体_GB2312" pitchFamily="49" charset="-122"/>
            </a:endParaRPr>
          </a:p>
          <a:p>
            <a:pPr marL="0" lvl="0" indent="719138" eaLnBrk="1">
              <a:tabLst>
                <a:tab pos="1619250" algn="l"/>
                <a:tab pos="5292725" algn="l"/>
                <a:tab pos="9688512" algn="l"/>
              </a:tabLst>
            </a:pPr>
            <a:r>
              <a:rPr lang="zh-CN" altLang="en-US">
                <a:solidFill>
                  <a:srgbClr val="FF00FF"/>
                </a:solidFill>
                <a:ea typeface="楷体_GB2312" pitchFamily="49" charset="-122"/>
              </a:rPr>
              <a:t>提示：</a:t>
            </a:r>
            <a:r>
              <a:rPr lang="en-US" altLang="zh-CN">
                <a:ea typeface="楷体_GB2312" pitchFamily="49" charset="-122"/>
              </a:rPr>
              <a:t>(1)</a:t>
            </a:r>
            <a:r>
              <a:rPr lang="zh-CN" altLang="en-US">
                <a:ea typeface="楷体_GB2312" pitchFamily="49" charset="-122"/>
              </a:rPr>
              <a:t>李白是通过一个离奇变幻、自由壮伟的极乐仙境来表达自己对自由乐土的向往和对理想境界的热烈追求的。</a:t>
            </a:r>
          </a:p>
          <a:p>
            <a:pPr marL="0" lvl="0" indent="719138" eaLnBrk="1">
              <a:tabLst>
                <a:tab pos="1619250" algn="l"/>
                <a:tab pos="5292725" algn="l"/>
                <a:tab pos="9688512" algn="l"/>
              </a:tabLst>
            </a:pPr>
            <a:r>
              <a:rPr lang="en-US" altLang="zh-CN">
                <a:ea typeface="楷体_GB2312" pitchFamily="49" charset="-122"/>
              </a:rPr>
              <a:t>(2)</a:t>
            </a:r>
            <a:r>
              <a:rPr lang="zh-CN" altLang="en-US">
                <a:ea typeface="楷体_GB2312" pitchFamily="49" charset="-122"/>
              </a:rPr>
              <a:t>用神仙世界的五彩缤纷，反衬出人间社会的极端丑恶，并借此表达对黑暗现实的强烈不满和憎恶。神仙世界虚无缥缈难以寻觅，就应在人世间像神仙一样纵情山水恣意游乐，决不能</a:t>
            </a:r>
            <a:r>
              <a:rPr lang="zh-CN" altLang="en-US">
                <a:latin typeface="宋体" pitchFamily="2" charset="-122"/>
                <a:ea typeface="楷体_GB2312" pitchFamily="49" charset="-122"/>
              </a:rPr>
              <a:t>“</a:t>
            </a:r>
            <a:r>
              <a:rPr lang="zh-CN" altLang="en-US">
                <a:ea typeface="楷体_GB2312" pitchFamily="49" charset="-122"/>
              </a:rPr>
              <a:t>摧眉折腰事权贵</a:t>
            </a:r>
            <a:r>
              <a:rPr lang="zh-CN" altLang="en-US">
                <a:latin typeface="宋体" pitchFamily="2" charset="-122"/>
                <a:ea typeface="楷体_GB2312" pitchFamily="49" charset="-122"/>
              </a:rPr>
              <a:t>”</a:t>
            </a:r>
            <a:r>
              <a:rPr lang="zh-CN" altLang="en-US">
                <a:ea typeface="楷体_GB2312" pitchFamily="49" charset="-122"/>
              </a:rPr>
              <a:t>，诗人借仙境来表现自己蔑视权贵、旷达乐观的精神。</a:t>
            </a:r>
          </a:p>
        </p:txBody>
      </p:sp>
      <p:pic>
        <p:nvPicPr>
          <p:cNvPr id="77827" name="图片 949250" descr="E:/小样/新教材语文必修1教师书/zsd.tif"/>
          <p:cNvPicPr/>
          <p:nvPr/>
        </p:nvPicPr>
        <p:blipFill>
          <a:blip r:embed="rId2"/>
          <a:stretch>
            <a:fillRect/>
          </a:stretch>
        </p:blipFill>
        <p:spPr>
          <a:xfrm>
            <a:off x="334962" y="847725"/>
            <a:ext cx="1619250" cy="504825"/>
          </a:xfrm>
          <a:prstGeom prst="rect">
            <a:avLst/>
          </a:prstGeom>
          <a:noFill/>
          <a:ln>
            <a:noFill/>
            <a:miter lim="800000"/>
          </a:ln>
        </p:spPr>
      </p:pic>
      <p:sp>
        <p:nvSpPr>
          <p:cNvPr id="77828" name="矩形 949251"/>
          <p:cNvSpPr/>
          <p:nvPr/>
        </p:nvSpPr>
        <p:spPr>
          <a:xfrm>
            <a:off x="334962" y="831850"/>
            <a:ext cx="1800225" cy="519112"/>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buClr>
                <a:schemeClr val="accent1"/>
              </a:buClr>
            </a:pPr>
            <a:r>
              <a:rPr lang="en-US" altLang="zh-CN">
                <a:solidFill>
                  <a:schemeClr val="bg1"/>
                </a:solidFill>
                <a:ea typeface="黑体" pitchFamily="49" charset="-122"/>
              </a:rPr>
              <a:t>  </a:t>
            </a:r>
            <a:r>
              <a:rPr lang="zh-CN" altLang="en-US">
                <a:solidFill>
                  <a:schemeClr val="bg1"/>
                </a:solidFill>
                <a:ea typeface="黑体" pitchFamily="49" charset="-122"/>
              </a:rPr>
              <a:t>任务三</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77826">
                                            <p:txEl>
                                              <p:pRg st="2" end="2"/>
                                            </p:txEl>
                                          </p:spTgt>
                                        </p:tgtEl>
                                        <p:attrNameLst>
                                          <p:attrName>style.visibility</p:attrName>
                                        </p:attrNameLst>
                                      </p:cBhvr>
                                      <p:to>
                                        <p:strVal val="visible"/>
                                      </p:to>
                                    </p:set>
                                    <p:animEffect transition="in" filter="blinds(horizontal)">
                                      <p:cBhvr additive="base">
                                        <p:cTn id="7" dur="500" fill="hold"/>
                                        <p:tgtEl>
                                          <p:spTgt spid="77826">
                                            <p:txEl>
                                              <p:pRg st="2" end="2"/>
                                            </p:txEl>
                                          </p:spTgt>
                                        </p:tgtEl>
                                      </p:cBhvr>
                                    </p:animEffect>
                                  </p:childTnLst>
                                </p:cTn>
                              </p:par>
                              <p:par>
                                <p:cTn id="8" presetID="3" presetClass="entr" presetSubtype="10" fill="hold" nodeType="withEffect">
                                  <p:stCondLst>
                                    <p:cond delay="0"/>
                                  </p:stCondLst>
                                  <p:childTnLst>
                                    <p:set>
                                      <p:cBhvr additive="base">
                                        <p:cTn id="9" dur="1" fill="hold">
                                          <p:stCondLst>
                                            <p:cond delay="0"/>
                                          </p:stCondLst>
                                        </p:cTn>
                                        <p:tgtEl>
                                          <p:spTgt spid="77826">
                                            <p:txEl>
                                              <p:pRg st="3" end="3"/>
                                            </p:txEl>
                                          </p:spTgt>
                                        </p:tgtEl>
                                        <p:attrNameLst>
                                          <p:attrName>style.visibility</p:attrName>
                                        </p:attrNameLst>
                                      </p:cBhvr>
                                      <p:to>
                                        <p:strVal val="visible"/>
                                      </p:to>
                                    </p:set>
                                    <p:animEffect transition="in" filter="blinds(horizontal)">
                                      <p:cBhvr additive="base">
                                        <p:cTn id="10" dur="500" fill="hold"/>
                                        <p:tgtEl>
                                          <p:spTgt spid="7782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8850" name="文本占位符 1014785"/>
          <p:cNvSpPr>
            <a:spLocks noGrp="1"/>
          </p:cNvSpPr>
          <p:nvPr>
            <p:ph type="body" idx="4294967295"/>
          </p:nvPr>
        </p:nvSpPr>
        <p:spPr>
          <a:xfrm>
            <a:off x="334962" y="665162"/>
            <a:ext cx="11520488" cy="5478462"/>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endParaRPr lang="en-US" altLang="zh-CN">
              <a:ea typeface="黑体" pitchFamily="49" charset="-122"/>
            </a:endParaRPr>
          </a:p>
          <a:p>
            <a:pPr lvl="0" eaLnBrk="1"/>
            <a:r>
              <a:rPr lang="zh-CN" altLang="en-US">
                <a:ea typeface="黑体" pitchFamily="49" charset="-122"/>
              </a:rPr>
              <a:t>活动</a:t>
            </a:r>
            <a:r>
              <a:rPr lang="en-US" altLang="zh-CN">
                <a:ea typeface="宋体" pitchFamily="2" charset="-122"/>
              </a:rPr>
              <a:t>❷《</a:t>
            </a:r>
            <a:r>
              <a:rPr lang="zh-CN" altLang="en-US">
                <a:ea typeface="宋体" pitchFamily="2" charset="-122"/>
              </a:rPr>
              <a:t>登高</a:t>
            </a:r>
            <a:r>
              <a:rPr lang="en-US" altLang="zh-CN">
                <a:ea typeface="宋体" pitchFamily="2" charset="-122"/>
              </a:rPr>
              <a:t>》</a:t>
            </a:r>
            <a:r>
              <a:rPr lang="zh-CN" altLang="en-US">
                <a:ea typeface="宋体" pitchFamily="2" charset="-122"/>
              </a:rPr>
              <a:t>一诗前两联写景，后两联抒情，试分析这首诗是如何情景交融的。</a:t>
            </a:r>
            <a:endParaRPr lang="zh-CN" altLang="en-US">
              <a:solidFill>
                <a:srgbClr val="FF00FF"/>
              </a:solidFill>
              <a:ea typeface="楷体_GB2312" pitchFamily="49" charset="-122"/>
            </a:endParaRPr>
          </a:p>
          <a:p>
            <a:pPr lvl="0" eaLnBrk="1"/>
            <a:r>
              <a:rPr lang="zh-CN" altLang="en-US">
                <a:solidFill>
                  <a:srgbClr val="FF00FF"/>
                </a:solidFill>
                <a:ea typeface="楷体_GB2312" pitchFamily="49" charset="-122"/>
              </a:rPr>
              <a:t>提示：</a:t>
            </a:r>
            <a:r>
              <a:rPr lang="zh-CN" altLang="en-US">
                <a:ea typeface="楷体_GB2312" pitchFamily="49" charset="-122"/>
              </a:rPr>
              <a:t>前两联写登高闻见之景，后两联抒登高感触之情。由情选景，寓情于景，浑然一体，充分表达了诗人长年漂泊、忧国伤时、老病孤愁的复杂感情。前后四句落笔的角度虽然不同，但都围绕着诗的中心</a:t>
            </a:r>
            <a:r>
              <a:rPr lang="en-US" altLang="zh-CN">
                <a:latin typeface="Courier New" pitchFamily="49" charset="0"/>
                <a:ea typeface="楷体_GB2312" pitchFamily="49" charset="-122"/>
              </a:rPr>
              <a:t>——</a:t>
            </a:r>
            <a:r>
              <a:rPr lang="en-US" altLang="zh-CN">
                <a:latin typeface="宋体" pitchFamily="2" charset="-122"/>
                <a:ea typeface="楷体_GB2312" pitchFamily="49" charset="-122"/>
              </a:rPr>
              <a:t>“</a:t>
            </a:r>
            <a:r>
              <a:rPr lang="zh-CN" altLang="en-US">
                <a:ea typeface="楷体_GB2312" pitchFamily="49" charset="-122"/>
              </a:rPr>
              <a:t>悲秋</a:t>
            </a:r>
            <a:r>
              <a:rPr lang="zh-CN" altLang="en-US">
                <a:latin typeface="宋体" pitchFamily="2" charset="-122"/>
                <a:ea typeface="楷体_GB2312" pitchFamily="49" charset="-122"/>
              </a:rPr>
              <a:t>”</a:t>
            </a:r>
            <a:r>
              <a:rPr lang="zh-CN" altLang="en-US">
                <a:ea typeface="楷体_GB2312" pitchFamily="49" charset="-122"/>
              </a:rPr>
              <a:t>。全诗通过</a:t>
            </a:r>
            <a:r>
              <a:rPr lang="zh-CN" altLang="en-US">
                <a:latin typeface="宋体" pitchFamily="2" charset="-122"/>
                <a:ea typeface="楷体_GB2312" pitchFamily="49" charset="-122"/>
              </a:rPr>
              <a:t>“</a:t>
            </a:r>
            <a:r>
              <a:rPr lang="zh-CN" altLang="en-US">
                <a:ea typeface="楷体_GB2312" pitchFamily="49" charset="-122"/>
              </a:rPr>
              <a:t>望中所见，意中所触</a:t>
            </a:r>
            <a:r>
              <a:rPr lang="zh-CN" altLang="en-US">
                <a:latin typeface="宋体" pitchFamily="2" charset="-122"/>
                <a:ea typeface="楷体_GB2312" pitchFamily="49" charset="-122"/>
              </a:rPr>
              <a:t>”</a:t>
            </a:r>
            <a:r>
              <a:rPr lang="zh-CN" altLang="en-US">
                <a:ea typeface="楷体_GB2312" pitchFamily="49" charset="-122"/>
              </a:rPr>
              <a:t>，描绘了江边的深秋景色，抒发了诗人感事怀乡的悲郁情怀。</a:t>
            </a:r>
            <a:endParaRPr lang="zh-CN" altLang="en-US">
              <a:ea typeface="黑体" pitchFamily="49" charset="-122"/>
            </a:endParaRPr>
          </a:p>
          <a:p>
            <a:pPr lvl="0" eaLnBrk="1"/>
            <a:endParaRPr lang="zh-CN" altLang="en-US">
              <a:ea typeface="楷体_GB2312"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78850">
                                            <p:txEl>
                                              <p:pRg st="2" end="2"/>
                                            </p:txEl>
                                          </p:spTgt>
                                        </p:tgtEl>
                                        <p:attrNameLst>
                                          <p:attrName>style.visibility</p:attrName>
                                        </p:attrNameLst>
                                      </p:cBhvr>
                                      <p:to>
                                        <p:strVal val="visible"/>
                                      </p:to>
                                    </p:set>
                                    <p:animEffect transition="in" filter="blinds(horizontal)">
                                      <p:cBhvr additive="base">
                                        <p:cTn id="7" dur="500" fill="hold"/>
                                        <p:tgtEl>
                                          <p:spTgt spid="7885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874" name="文本占位符 950273"/>
          <p:cNvSpPr>
            <a:spLocks noGrp="1"/>
          </p:cNvSpPr>
          <p:nvPr>
            <p:ph type="body" idx="4294967295"/>
          </p:nvPr>
        </p:nvSpPr>
        <p:spPr>
          <a:xfrm>
            <a:off x="334962" y="665162"/>
            <a:ext cx="11520488" cy="5478462"/>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endParaRPr lang="en-US" altLang="zh-CN">
              <a:ea typeface="黑体" pitchFamily="49" charset="-122"/>
            </a:endParaRPr>
          </a:p>
          <a:p>
            <a:pPr lvl="0" eaLnBrk="1"/>
            <a:r>
              <a:rPr lang="zh-CN" altLang="en-US">
                <a:ea typeface="黑体" pitchFamily="49" charset="-122"/>
              </a:rPr>
              <a:t>活动</a:t>
            </a:r>
            <a:r>
              <a:rPr lang="en-US" altLang="zh-CN">
                <a:ea typeface="宋体" pitchFamily="2" charset="-122"/>
              </a:rPr>
              <a:t>❸</a:t>
            </a:r>
            <a:r>
              <a:rPr lang="zh-CN" altLang="en-US">
                <a:ea typeface="宋体" pitchFamily="2" charset="-122"/>
              </a:rPr>
              <a:t>　诗歌空白，指的是诗歌中字面上没有直接写出，需要读者根据各种经验加以思考、想象、联想和体味，经过填补才能领会的内容及思想。请分析</a:t>
            </a:r>
            <a:r>
              <a:rPr lang="en-US" altLang="zh-CN">
                <a:ea typeface="宋体" pitchFamily="2" charset="-122"/>
              </a:rPr>
              <a:t>《</a:t>
            </a:r>
            <a:r>
              <a:rPr lang="zh-CN" altLang="en-US">
                <a:ea typeface="宋体" pitchFamily="2" charset="-122"/>
              </a:rPr>
              <a:t>琵琶行</a:t>
            </a:r>
            <a:r>
              <a:rPr lang="en-US" altLang="zh-CN">
                <a:ea typeface="宋体" pitchFamily="2" charset="-122"/>
              </a:rPr>
              <a:t>》</a:t>
            </a:r>
            <a:r>
              <a:rPr lang="zh-CN" altLang="en-US">
                <a:ea typeface="宋体" pitchFamily="2" charset="-122"/>
              </a:rPr>
              <a:t>并序中艺术性</a:t>
            </a:r>
            <a:r>
              <a:rPr lang="zh-CN" altLang="en-US">
                <a:latin typeface="宋体" pitchFamily="2" charset="-122"/>
                <a:ea typeface="宋体" pitchFamily="2" charset="-122"/>
              </a:rPr>
              <a:t>“</a:t>
            </a:r>
            <a:r>
              <a:rPr lang="zh-CN" altLang="en-US">
                <a:ea typeface="宋体" pitchFamily="2" charset="-122"/>
              </a:rPr>
              <a:t>空白</a:t>
            </a:r>
            <a:r>
              <a:rPr lang="zh-CN" altLang="en-US">
                <a:latin typeface="宋体" pitchFamily="2" charset="-122"/>
                <a:ea typeface="宋体" pitchFamily="2" charset="-122"/>
              </a:rPr>
              <a:t>”</a:t>
            </a:r>
            <a:r>
              <a:rPr lang="zh-CN" altLang="en-US">
                <a:ea typeface="宋体" pitchFamily="2" charset="-122"/>
              </a:rPr>
              <a:t>。</a:t>
            </a:r>
            <a:endParaRPr lang="zh-CN" altLang="en-US">
              <a:solidFill>
                <a:srgbClr val="FF00FF"/>
              </a:solidFill>
              <a:ea typeface="楷体_GB2312" pitchFamily="49" charset="-122"/>
            </a:endParaRPr>
          </a:p>
          <a:p>
            <a:pPr lvl="0" eaLnBrk="1"/>
            <a:r>
              <a:rPr lang="zh-CN" altLang="en-US">
                <a:solidFill>
                  <a:srgbClr val="FF00FF"/>
                </a:solidFill>
                <a:ea typeface="楷体_GB2312" pitchFamily="49" charset="-122"/>
              </a:rPr>
              <a:t>提示：</a:t>
            </a:r>
            <a:r>
              <a:rPr lang="en-US" altLang="zh-CN">
                <a:ea typeface="楷体_GB2312" pitchFamily="49" charset="-122"/>
              </a:rPr>
              <a:t>(1)</a:t>
            </a:r>
            <a:r>
              <a:rPr lang="zh-CN" altLang="en-US">
                <a:ea typeface="楷体_GB2312" pitchFamily="49" charset="-122"/>
              </a:rPr>
              <a:t>视觉上的艺术</a:t>
            </a:r>
            <a:r>
              <a:rPr lang="zh-CN" altLang="en-US">
                <a:latin typeface="宋体" pitchFamily="2" charset="-122"/>
                <a:ea typeface="楷体_GB2312" pitchFamily="49" charset="-122"/>
              </a:rPr>
              <a:t>“</a:t>
            </a:r>
            <a:r>
              <a:rPr lang="zh-CN" altLang="en-US">
                <a:ea typeface="楷体_GB2312" pitchFamily="49" charset="-122"/>
              </a:rPr>
              <a:t>空白</a:t>
            </a:r>
            <a:r>
              <a:rPr lang="zh-CN" altLang="en-US">
                <a:latin typeface="宋体" pitchFamily="2" charset="-122"/>
                <a:ea typeface="楷体_GB2312" pitchFamily="49" charset="-122"/>
              </a:rPr>
              <a:t>”</a:t>
            </a:r>
            <a:r>
              <a:rPr lang="zh-CN" altLang="en-US">
                <a:ea typeface="楷体_GB2312" pitchFamily="49" charset="-122"/>
              </a:rPr>
              <a:t>。</a:t>
            </a:r>
            <a:r>
              <a:rPr lang="zh-CN" altLang="en-US">
                <a:latin typeface="宋体" pitchFamily="2" charset="-122"/>
                <a:ea typeface="楷体_GB2312" pitchFamily="49" charset="-122"/>
              </a:rPr>
              <a:t>“</a:t>
            </a:r>
            <a:r>
              <a:rPr lang="zh-CN" altLang="en-US">
                <a:ea typeface="楷体_GB2312" pitchFamily="49" charset="-122"/>
              </a:rPr>
              <a:t>东船西舫悄无言，唯见江心秋月白</a:t>
            </a:r>
            <a:r>
              <a:rPr lang="zh-CN" altLang="en-US">
                <a:latin typeface="宋体" pitchFamily="2" charset="-122"/>
                <a:ea typeface="楷体_GB2312" pitchFamily="49" charset="-122"/>
              </a:rPr>
              <a:t>”</a:t>
            </a:r>
            <a:r>
              <a:rPr lang="zh-CN" altLang="en-US">
                <a:ea typeface="楷体_GB2312" pitchFamily="49" charset="-122"/>
              </a:rPr>
              <a:t>，一切都归于静寂，唯有秋月映照江心。诗人不直接书写听众感受，而是通过点染环境，烘托人物感情：置身斯时斯境的诗人与弹者，他们同怀天涯沦落之感的心境如何，不难想见。</a:t>
            </a:r>
          </a:p>
          <a:p>
            <a:pPr lvl="0" eaLnBrk="1"/>
            <a:endParaRPr lang="zh-CN" altLang="en-US">
              <a:ea typeface="楷体_GB2312"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79874">
                                            <p:txEl>
                                              <p:pRg st="2" end="2"/>
                                            </p:txEl>
                                          </p:spTgt>
                                        </p:tgtEl>
                                        <p:attrNameLst>
                                          <p:attrName>style.visibility</p:attrName>
                                        </p:attrNameLst>
                                      </p:cBhvr>
                                      <p:to>
                                        <p:strVal val="visible"/>
                                      </p:to>
                                    </p:set>
                                    <p:animEffect transition="in" filter="blinds(horizontal)">
                                      <p:cBhvr additive="base">
                                        <p:cTn id="7" dur="500" fill="hold"/>
                                        <p:tgtEl>
                                          <p:spTgt spid="7987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898" name="文本占位符 951297"/>
          <p:cNvSpPr>
            <a:spLocks noGrp="1"/>
          </p:cNvSpPr>
          <p:nvPr>
            <p:ph type="body" idx="4294967295"/>
          </p:nvPr>
        </p:nvSpPr>
        <p:spPr>
          <a:xfrm>
            <a:off x="334962" y="665162"/>
            <a:ext cx="11520488" cy="4879975"/>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endParaRPr lang="en-US" altLang="zh-CN">
              <a:ea typeface="楷体_GB2312" pitchFamily="49" charset="-122"/>
            </a:endParaRPr>
          </a:p>
          <a:p>
            <a:pPr lvl="0" eaLnBrk="1"/>
            <a:r>
              <a:rPr lang="en-US" altLang="zh-CN">
                <a:ea typeface="楷体_GB2312" pitchFamily="49" charset="-122"/>
              </a:rPr>
              <a:t>(2)</a:t>
            </a:r>
            <a:r>
              <a:rPr lang="zh-CN" altLang="en-US">
                <a:ea typeface="楷体_GB2312" pitchFamily="49" charset="-122"/>
              </a:rPr>
              <a:t>听觉上的艺术</a:t>
            </a:r>
            <a:r>
              <a:rPr lang="zh-CN" altLang="en-US">
                <a:latin typeface="宋体" pitchFamily="2" charset="-122"/>
                <a:ea typeface="楷体_GB2312" pitchFamily="49" charset="-122"/>
              </a:rPr>
              <a:t>“</a:t>
            </a:r>
            <a:r>
              <a:rPr lang="zh-CN" altLang="en-US">
                <a:ea typeface="楷体_GB2312" pitchFamily="49" charset="-122"/>
              </a:rPr>
              <a:t>空白</a:t>
            </a:r>
            <a:r>
              <a:rPr lang="zh-CN" altLang="en-US">
                <a:latin typeface="宋体" pitchFamily="2" charset="-122"/>
                <a:ea typeface="楷体_GB2312" pitchFamily="49" charset="-122"/>
              </a:rPr>
              <a:t>”</a:t>
            </a:r>
            <a:r>
              <a:rPr lang="zh-CN" altLang="en-US">
                <a:ea typeface="楷体_GB2312" pitchFamily="49" charset="-122"/>
              </a:rPr>
              <a:t>。诗人对琵琶音乐的描绘和解读诠释了此点。</a:t>
            </a:r>
            <a:r>
              <a:rPr lang="zh-CN" altLang="en-US">
                <a:latin typeface="宋体" pitchFamily="2" charset="-122"/>
                <a:ea typeface="楷体_GB2312" pitchFamily="49" charset="-122"/>
              </a:rPr>
              <a:t>“</a:t>
            </a:r>
            <a:r>
              <a:rPr lang="zh-CN" altLang="en-US">
                <a:ea typeface="楷体_GB2312" pitchFamily="49" charset="-122"/>
              </a:rPr>
              <a:t>忽闻水上琵琶声</a:t>
            </a:r>
            <a:r>
              <a:rPr lang="zh-CN" altLang="en-US">
                <a:latin typeface="宋体" pitchFamily="2" charset="-122"/>
                <a:ea typeface="楷体_GB2312" pitchFamily="49" charset="-122"/>
              </a:rPr>
              <a:t>”</a:t>
            </a:r>
            <a:r>
              <a:rPr lang="zh-CN" altLang="en-US">
                <a:ea typeface="楷体_GB2312" pitchFamily="49" charset="-122"/>
              </a:rPr>
              <a:t>，如此对音乐敏感含蓄的表达，体现了诗人求音若渴的心情以及听到琴声后的惊喜，同时也反衬了在</a:t>
            </a:r>
            <a:r>
              <a:rPr lang="zh-CN" altLang="en-US">
                <a:latin typeface="宋体" pitchFamily="2" charset="-122"/>
                <a:ea typeface="楷体_GB2312" pitchFamily="49" charset="-122"/>
              </a:rPr>
              <a:t>“</a:t>
            </a:r>
            <a:r>
              <a:rPr lang="zh-CN" altLang="en-US">
                <a:ea typeface="楷体_GB2312" pitchFamily="49" charset="-122"/>
              </a:rPr>
              <a:t>呕哑嘲哳难为听</a:t>
            </a:r>
            <a:r>
              <a:rPr lang="zh-CN" altLang="en-US">
                <a:latin typeface="宋体" pitchFamily="2" charset="-122"/>
                <a:ea typeface="楷体_GB2312" pitchFamily="49" charset="-122"/>
              </a:rPr>
              <a:t>”</a:t>
            </a:r>
            <a:r>
              <a:rPr lang="zh-CN" altLang="en-US">
                <a:ea typeface="楷体_GB2312" pitchFamily="49" charset="-122"/>
              </a:rPr>
              <a:t>的日子里，内心的苦闷和压抑。琵琶女</a:t>
            </a:r>
            <a:r>
              <a:rPr lang="zh-CN" altLang="en-US">
                <a:latin typeface="宋体" pitchFamily="2" charset="-122"/>
                <a:ea typeface="楷体_GB2312" pitchFamily="49" charset="-122"/>
              </a:rPr>
              <a:t>“</a:t>
            </a:r>
            <a:r>
              <a:rPr lang="zh-CN" altLang="en-US">
                <a:ea typeface="楷体_GB2312" pitchFamily="49" charset="-122"/>
              </a:rPr>
              <a:t>转轴拨弦三两声，未成曲调先有情</a:t>
            </a:r>
            <a:r>
              <a:rPr lang="zh-CN" altLang="en-US">
                <a:latin typeface="宋体" pitchFamily="2" charset="-122"/>
                <a:ea typeface="楷体_GB2312" pitchFamily="49" charset="-122"/>
              </a:rPr>
              <a:t>”</a:t>
            </a:r>
            <a:r>
              <a:rPr lang="zh-CN" altLang="en-US">
                <a:ea typeface="楷体_GB2312" pitchFamily="49" charset="-122"/>
              </a:rPr>
              <a:t>，以音写心，即刻感化了宾主，高山流水，知音相对，其中隐含了多少无法倾诉的辛酸情感，给读者以广阔的思考空间和参与感情波动的余地。</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22" name="文本占位符 952321"/>
          <p:cNvSpPr>
            <a:spLocks noGrp="1"/>
          </p:cNvSpPr>
          <p:nvPr>
            <p:ph type="body" idx="4294967295"/>
          </p:nvPr>
        </p:nvSpPr>
        <p:spPr>
          <a:xfrm>
            <a:off x="334962" y="665162"/>
            <a:ext cx="11520488" cy="4281488"/>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endParaRPr lang="en-US" altLang="zh-CN">
              <a:ea typeface="楷体_GB2312" pitchFamily="49" charset="-122"/>
            </a:endParaRPr>
          </a:p>
          <a:p>
            <a:pPr lvl="0" eaLnBrk="1"/>
            <a:r>
              <a:rPr lang="en-US" altLang="zh-CN">
                <a:ea typeface="楷体_GB2312" pitchFamily="49" charset="-122"/>
              </a:rPr>
              <a:t>(3)</a:t>
            </a:r>
            <a:r>
              <a:rPr lang="zh-CN" altLang="en-US">
                <a:ea typeface="楷体_GB2312" pitchFamily="49" charset="-122"/>
              </a:rPr>
              <a:t>心理感受上的艺术</a:t>
            </a:r>
            <a:r>
              <a:rPr lang="zh-CN" altLang="en-US">
                <a:latin typeface="宋体" pitchFamily="2" charset="-122"/>
                <a:ea typeface="楷体_GB2312" pitchFamily="49" charset="-122"/>
              </a:rPr>
              <a:t>“</a:t>
            </a:r>
            <a:r>
              <a:rPr lang="zh-CN" altLang="en-US">
                <a:ea typeface="楷体_GB2312" pitchFamily="49" charset="-122"/>
              </a:rPr>
              <a:t>空白</a:t>
            </a:r>
            <a:r>
              <a:rPr lang="zh-CN" altLang="en-US">
                <a:latin typeface="宋体" pitchFamily="2" charset="-122"/>
                <a:ea typeface="楷体_GB2312" pitchFamily="49" charset="-122"/>
              </a:rPr>
              <a:t>”</a:t>
            </a:r>
            <a:r>
              <a:rPr lang="zh-CN" altLang="en-US">
                <a:ea typeface="楷体_GB2312" pitchFamily="49" charset="-122"/>
              </a:rPr>
              <a:t>。诗人饯别客人，苦于没有音乐相伴，在心理上的感受是</a:t>
            </a:r>
            <a:r>
              <a:rPr lang="zh-CN" altLang="en-US">
                <a:latin typeface="宋体" pitchFamily="2" charset="-122"/>
                <a:ea typeface="楷体_GB2312" pitchFamily="49" charset="-122"/>
              </a:rPr>
              <a:t>“</a:t>
            </a:r>
            <a:r>
              <a:rPr lang="zh-CN" altLang="en-US">
                <a:ea typeface="楷体_GB2312" pitchFamily="49" charset="-122"/>
              </a:rPr>
              <a:t>醉不成欢惨将别</a:t>
            </a:r>
            <a:r>
              <a:rPr lang="zh-CN" altLang="en-US">
                <a:latin typeface="宋体" pitchFamily="2" charset="-122"/>
                <a:ea typeface="楷体_GB2312" pitchFamily="49" charset="-122"/>
              </a:rPr>
              <a:t>”</a:t>
            </a:r>
            <a:r>
              <a:rPr lang="zh-CN" altLang="en-US">
                <a:ea typeface="楷体_GB2312" pitchFamily="49" charset="-122"/>
              </a:rPr>
              <a:t>，心情抑郁，胸中压抑。在欣赏琵琶女精湛的艺术时，琵琶女融感情于乐曲之中，用高超的技艺抒发人生的体验、挫折和苦闷，促使诗人联想到自己的人生经历和所遭受的打击。此时，诗人认为琵琶女所奏音乐是在</a:t>
            </a:r>
            <a:r>
              <a:rPr lang="zh-CN" altLang="en-US">
                <a:latin typeface="宋体" pitchFamily="2" charset="-122"/>
                <a:ea typeface="楷体_GB2312" pitchFamily="49" charset="-122"/>
              </a:rPr>
              <a:t>“</a:t>
            </a:r>
            <a:r>
              <a:rPr lang="zh-CN" altLang="en-US">
                <a:ea typeface="楷体_GB2312" pitchFamily="49" charset="-122"/>
              </a:rPr>
              <a:t>似诉平生不得志</a:t>
            </a:r>
            <a:r>
              <a:rPr lang="zh-CN" altLang="en-US">
                <a:latin typeface="宋体" pitchFamily="2" charset="-122"/>
                <a:ea typeface="楷体_GB2312" pitchFamily="49" charset="-122"/>
              </a:rPr>
              <a:t>”“</a:t>
            </a:r>
            <a:r>
              <a:rPr lang="zh-CN" altLang="en-US">
                <a:ea typeface="楷体_GB2312" pitchFamily="49" charset="-122"/>
              </a:rPr>
              <a:t>说尽心中无限事</a:t>
            </a:r>
            <a:r>
              <a:rPr lang="zh-CN" altLang="en-US">
                <a:latin typeface="宋体" pitchFamily="2" charset="-122"/>
                <a:ea typeface="楷体_GB2312" pitchFamily="49" charset="-122"/>
              </a:rPr>
              <a:t>”</a:t>
            </a:r>
            <a:r>
              <a:rPr lang="zh-CN" altLang="en-US">
                <a:ea typeface="楷体_GB2312" pitchFamily="49" charset="-122"/>
              </a:rPr>
              <a:t>。琴声人化，琴表心，心写音，二者实现了共鸣。</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2946" name="文本占位符 953345"/>
          <p:cNvSpPr>
            <a:spLocks noGrp="1"/>
          </p:cNvSpPr>
          <p:nvPr>
            <p:ph type="body" idx="4294967295"/>
          </p:nvPr>
        </p:nvSpPr>
        <p:spPr>
          <a:xfrm>
            <a:off x="334962" y="665162"/>
            <a:ext cx="11520488" cy="4281488"/>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endParaRPr lang="en-US" altLang="zh-CN">
              <a:ea typeface="楷体_GB2312" pitchFamily="49" charset="-122"/>
            </a:endParaRPr>
          </a:p>
          <a:p>
            <a:pPr lvl="0" eaLnBrk="1"/>
            <a:r>
              <a:rPr lang="zh-CN" altLang="en-US">
                <a:ea typeface="楷体_GB2312" pitchFamily="49" charset="-122"/>
              </a:rPr>
              <a:t>待到音乐行至凝绝不前时，心中的压抑与苦闷真正到了无处发泄的境地，所以有</a:t>
            </a:r>
            <a:r>
              <a:rPr lang="zh-CN" altLang="en-US">
                <a:latin typeface="宋体" pitchFamily="2" charset="-122"/>
                <a:ea typeface="楷体_GB2312" pitchFamily="49" charset="-122"/>
              </a:rPr>
              <a:t>“</a:t>
            </a:r>
            <a:r>
              <a:rPr lang="zh-CN" altLang="en-US">
                <a:ea typeface="楷体_GB2312" pitchFamily="49" charset="-122"/>
              </a:rPr>
              <a:t>别有幽愁暗恨生，此时无声胜有声</a:t>
            </a:r>
            <a:r>
              <a:rPr lang="zh-CN" altLang="en-US">
                <a:latin typeface="宋体" pitchFamily="2" charset="-122"/>
                <a:ea typeface="楷体_GB2312" pitchFamily="49" charset="-122"/>
              </a:rPr>
              <a:t>”</a:t>
            </a:r>
            <a:r>
              <a:rPr lang="zh-CN" altLang="en-US">
                <a:ea typeface="楷体_GB2312" pitchFamily="49" charset="-122"/>
              </a:rPr>
              <a:t>的结论。这是心理感受的一个高峰。诗人并未明写心情抑郁的程度，但从这些带有感情色彩的语句中，足以寻绎诗人的心理感受，给读者以无限的思索余地，留下了在心理感受上的</a:t>
            </a:r>
            <a:r>
              <a:rPr lang="zh-CN" altLang="en-US">
                <a:latin typeface="宋体" pitchFamily="2" charset="-122"/>
                <a:ea typeface="楷体_GB2312" pitchFamily="49" charset="-122"/>
              </a:rPr>
              <a:t>“</a:t>
            </a:r>
            <a:r>
              <a:rPr lang="zh-CN" altLang="en-US">
                <a:ea typeface="楷体_GB2312" pitchFamily="49" charset="-122"/>
              </a:rPr>
              <a:t>空白</a:t>
            </a:r>
            <a:r>
              <a:rPr lang="zh-CN" altLang="en-US">
                <a:latin typeface="宋体" pitchFamily="2" charset="-122"/>
                <a:ea typeface="楷体_GB2312" pitchFamily="49" charset="-122"/>
              </a:rPr>
              <a:t>”</a:t>
            </a:r>
            <a:endParaRPr lang="zh-CN" altLang="en-US">
              <a:ea typeface="楷体_GB2312" pitchFamily="49" charset="-122"/>
            </a:endParaRPr>
          </a:p>
          <a:p>
            <a:pPr lvl="0" eaLnBrk="1"/>
            <a:endParaRPr lang="zh-CN" altLang="en-US">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970" name="文本框 963585"/>
          <p:cNvSpPr/>
          <p:nvPr/>
        </p:nvSpPr>
        <p:spPr>
          <a:xfrm>
            <a:off x="0" y="2420938"/>
            <a:ext cx="12190412" cy="91440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sz="5400">
                <a:solidFill>
                  <a:srgbClr val="FF6600"/>
                </a:solidFill>
                <a:ea typeface="黑体" pitchFamily="49" charset="-122"/>
              </a:rPr>
              <a:t>文  白  对  译</a:t>
            </a:r>
          </a:p>
        </p:txBody>
      </p:sp>
      <p:pic>
        <p:nvPicPr>
          <p:cNvPr id="83971" name="图片 963586" descr="图片7"/>
          <p:cNvPicPr/>
          <p:nvPr/>
        </p:nvPicPr>
        <p:blipFill>
          <a:blip r:embed="rId2"/>
          <a:stretch>
            <a:fillRect/>
          </a:stretch>
        </p:blipFill>
        <p:spPr>
          <a:xfrm>
            <a:off x="0" y="3074988"/>
            <a:ext cx="3071812" cy="3810000"/>
          </a:xfrm>
          <a:prstGeom prst="rect">
            <a:avLst/>
          </a:prstGeom>
          <a:noFill/>
          <a:ln>
            <a:noFill/>
            <a:miter lim="800000"/>
          </a:ln>
        </p:spPr>
      </p:pic>
      <p:pic>
        <p:nvPicPr>
          <p:cNvPr id="83972" name="图片 963587" descr="图片8"/>
          <p:cNvPicPr/>
          <p:nvPr/>
        </p:nvPicPr>
        <p:blipFill>
          <a:blip r:embed="rId3"/>
          <a:stretch>
            <a:fillRect/>
          </a:stretch>
        </p:blipFill>
        <p:spPr>
          <a:xfrm>
            <a:off x="10118725" y="0"/>
            <a:ext cx="2071688" cy="2560638"/>
          </a:xfrm>
          <a:prstGeom prst="rect">
            <a:avLst/>
          </a:prstGeom>
          <a:noFill/>
          <a:ln>
            <a:noFill/>
            <a:miter lim="800000"/>
          </a:ln>
        </p:spPr>
      </p:pic>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文本框 362505"/>
          <p:cNvSpPr/>
          <p:nvPr/>
        </p:nvSpPr>
        <p:spPr>
          <a:xfrm>
            <a:off x="0" y="2420938"/>
            <a:ext cx="12190412" cy="91440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sz="5400">
                <a:solidFill>
                  <a:srgbClr val="FF6600"/>
                </a:solidFill>
                <a:ea typeface="黑体" pitchFamily="49" charset="-122"/>
              </a:rPr>
              <a:t>预习</a:t>
            </a:r>
            <a:r>
              <a:rPr lang="en-US" altLang="zh-CN" sz="5400">
                <a:solidFill>
                  <a:srgbClr val="FF6600"/>
                </a:solidFill>
                <a:latin typeface="宋体" pitchFamily="2" charset="-122"/>
              </a:rPr>
              <a:t>·</a:t>
            </a:r>
            <a:r>
              <a:rPr lang="zh-CN" altLang="en-US" sz="5400">
                <a:solidFill>
                  <a:srgbClr val="FF6600"/>
                </a:solidFill>
                <a:ea typeface="黑体" pitchFamily="49" charset="-122"/>
              </a:rPr>
              <a:t>语言构建与运用</a:t>
            </a:r>
          </a:p>
        </p:txBody>
      </p:sp>
      <p:pic>
        <p:nvPicPr>
          <p:cNvPr id="20483" name="图片 362506" descr="图片7"/>
          <p:cNvPicPr/>
          <p:nvPr/>
        </p:nvPicPr>
        <p:blipFill>
          <a:blip r:embed="rId2"/>
          <a:stretch>
            <a:fillRect/>
          </a:stretch>
        </p:blipFill>
        <p:spPr>
          <a:xfrm>
            <a:off x="0" y="3074988"/>
            <a:ext cx="3071812" cy="3810000"/>
          </a:xfrm>
          <a:prstGeom prst="rect">
            <a:avLst/>
          </a:prstGeom>
          <a:noFill/>
          <a:ln>
            <a:noFill/>
            <a:miter lim="800000"/>
          </a:ln>
        </p:spPr>
      </p:pic>
      <p:pic>
        <p:nvPicPr>
          <p:cNvPr id="20484" name="图片 362507" descr="图片8"/>
          <p:cNvPicPr/>
          <p:nvPr/>
        </p:nvPicPr>
        <p:blipFill>
          <a:blip r:embed="rId3"/>
          <a:stretch>
            <a:fillRect/>
          </a:stretch>
        </p:blipFill>
        <p:spPr>
          <a:xfrm>
            <a:off x="10118725" y="0"/>
            <a:ext cx="2071688" cy="2560638"/>
          </a:xfrm>
          <a:prstGeom prst="rect">
            <a:avLst/>
          </a:prstGeom>
          <a:noFill/>
          <a:ln>
            <a:noFill/>
            <a:miter lim="800000"/>
          </a:ln>
        </p:spPr>
      </p:pic>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4994" name="图片 1015809"/>
          <p:cNvPicPr/>
          <p:nvPr/>
        </p:nvPicPr>
        <p:blipFill>
          <a:blip r:embed="rId3"/>
          <a:stretch>
            <a:fillRect/>
          </a:stretch>
        </p:blipFill>
        <p:spPr>
          <a:xfrm>
            <a:off x="334962" y="793750"/>
            <a:ext cx="2371725" cy="571500"/>
          </a:xfrm>
          <a:prstGeom prst="rect">
            <a:avLst/>
          </a:prstGeom>
          <a:noFill/>
          <a:ln>
            <a:noFill/>
            <a:miter lim="800000"/>
          </a:ln>
        </p:spPr>
      </p:pic>
      <p:sp>
        <p:nvSpPr>
          <p:cNvPr id="84995" name="矩形 1015810"/>
          <p:cNvSpPr/>
          <p:nvPr/>
        </p:nvSpPr>
        <p:spPr>
          <a:xfrm>
            <a:off x="766762" y="779462"/>
            <a:ext cx="11088688" cy="519112"/>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buClr>
                <a:schemeClr val="accent1"/>
              </a:buClr>
            </a:pPr>
            <a:r>
              <a:rPr lang="zh-CN" altLang="en-US">
                <a:solidFill>
                  <a:srgbClr val="000000"/>
                </a:solidFill>
                <a:ea typeface="黑体" pitchFamily="49" charset="-122"/>
              </a:rPr>
              <a:t>教材原文</a:t>
            </a:r>
          </a:p>
        </p:txBody>
      </p:sp>
      <p:graphicFrame>
        <p:nvGraphicFramePr>
          <p:cNvPr id="84996" name="对象 1015811"/>
          <p:cNvGraphicFramePr/>
          <p:nvPr/>
        </p:nvGraphicFramePr>
        <p:xfrm>
          <a:off x="506412" y="1628775"/>
          <a:ext cx="11176000" cy="1198562"/>
        </p:xfrm>
        <a:graphic>
          <a:graphicData uri="http://schemas.openxmlformats.org/presentationml/2006/ole">
            <mc:AlternateContent xmlns:mc="http://schemas.openxmlformats.org/markup-compatibility/2006">
              <mc:Choice xmlns:v="urn:schemas-microsoft-com:vml" Requires="v">
                <p:oleObj spid="_x0000_s15363" r:id="rId5" imgW="0" imgH="0" progId="Word.Document.8">
                  <p:embed/>
                </p:oleObj>
              </mc:Choice>
              <mc:Fallback>
                <p:oleObj r:id="rId5" imgW="0" imgH="0" progId="Word.Document.8">
                  <p:embed/>
                  <p:pic>
                    <p:nvPicPr>
                      <p:cNvPr id="0" name="OLE substitute image"/>
                      <p:cNvPicPr/>
                      <p:nvPr/>
                    </p:nvPicPr>
                    <p:blipFill>
                      <a:blip r:embed="rId6"/>
                      <a:stretch>
                        <a:fillRect/>
                      </a:stretch>
                    </p:blipFill>
                    <p:spPr>
                      <a:xfrm>
                        <a:off x="506412" y="1628775"/>
                        <a:ext cx="11176000" cy="1198562"/>
                      </a:xfrm>
                      <a:prstGeom prst="rect">
                        <a:avLst/>
                      </a:prstGeom>
                      <a:noFill/>
                    </p:spPr>
                  </p:pic>
                </p:oleObj>
              </mc:Fallback>
            </mc:AlternateContent>
          </a:graphicData>
        </a:graphic>
      </p:graphicFrame>
      <p:graphicFrame>
        <p:nvGraphicFramePr>
          <p:cNvPr id="84997" name="对象 1015812"/>
          <p:cNvGraphicFramePr/>
          <p:nvPr/>
        </p:nvGraphicFramePr>
        <p:xfrm>
          <a:off x="190500" y="2992438"/>
          <a:ext cx="11666538" cy="1804988"/>
        </p:xfrm>
        <a:graphic>
          <a:graphicData uri="http://schemas.openxmlformats.org/presentationml/2006/ole">
            <mc:AlternateContent xmlns:mc="http://schemas.openxmlformats.org/markup-compatibility/2006">
              <mc:Choice xmlns:v="urn:schemas-microsoft-com:vml" Requires="v">
                <p:oleObj spid="_x0000_s15364" r:id="rId7" imgW="0" imgH="0" progId="Photoshop.Image.7">
                  <p:embed/>
                </p:oleObj>
              </mc:Choice>
              <mc:Fallback>
                <p:oleObj r:id="rId7" imgW="0" imgH="0" progId="Photoshop.Image.7">
                  <p:embed/>
                  <p:pic>
                    <p:nvPicPr>
                      <p:cNvPr id="0" name="OLE substitute image"/>
                      <p:cNvPicPr/>
                      <p:nvPr/>
                    </p:nvPicPr>
                    <p:blipFill>
                      <a:blip r:embed="rId8"/>
                      <a:stretch>
                        <a:fillRect/>
                      </a:stretch>
                    </p:blipFill>
                    <p:spPr>
                      <a:xfrm>
                        <a:off x="190500" y="2992438"/>
                        <a:ext cx="11666538" cy="1804988"/>
                      </a:xfrm>
                      <a:prstGeom prst="rect">
                        <a:avLst/>
                      </a:prstGeom>
                      <a:noFill/>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86018" name="对象 964610"/>
          <p:cNvGraphicFramePr/>
          <p:nvPr/>
        </p:nvGraphicFramePr>
        <p:xfrm>
          <a:off x="433388" y="692150"/>
          <a:ext cx="11495088" cy="5748338"/>
        </p:xfrm>
        <a:graphic>
          <a:graphicData uri="http://schemas.openxmlformats.org/presentationml/2006/ole">
            <mc:AlternateContent xmlns:mc="http://schemas.openxmlformats.org/markup-compatibility/2006">
              <mc:Choice xmlns:v="urn:schemas-microsoft-com:vml" Requires="v">
                <p:oleObj spid="_x0000_s16386" r:id="rId3" imgW="0" imgH="0" progId="Photoshop.Image.7">
                  <p:embed/>
                </p:oleObj>
              </mc:Choice>
              <mc:Fallback>
                <p:oleObj r:id="rId3" imgW="0" imgH="0" progId="Photoshop.Image.7">
                  <p:embed/>
                  <p:pic>
                    <p:nvPicPr>
                      <p:cNvPr id="0" name="OLE substitute image"/>
                      <p:cNvPicPr/>
                      <p:nvPr/>
                    </p:nvPicPr>
                    <p:blipFill>
                      <a:blip r:embed="rId4"/>
                      <a:stretch>
                        <a:fillRect/>
                      </a:stretch>
                    </p:blipFill>
                    <p:spPr>
                      <a:xfrm>
                        <a:off x="433388" y="692150"/>
                        <a:ext cx="11495088" cy="5748338"/>
                      </a:xfrm>
                      <a:prstGeom prst="rect">
                        <a:avLst/>
                      </a:prstGeom>
                      <a:noFill/>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87042" name="对象 978945"/>
          <p:cNvGraphicFramePr/>
          <p:nvPr/>
        </p:nvGraphicFramePr>
        <p:xfrm>
          <a:off x="190500" y="2205038"/>
          <a:ext cx="11593512" cy="1839912"/>
        </p:xfrm>
        <a:graphic>
          <a:graphicData uri="http://schemas.openxmlformats.org/presentationml/2006/ole">
            <mc:AlternateContent xmlns:mc="http://schemas.openxmlformats.org/markup-compatibility/2006">
              <mc:Choice xmlns:v="urn:schemas-microsoft-com:vml" Requires="v">
                <p:oleObj spid="_x0000_s17410" r:id="rId3" imgW="0" imgH="0" progId="Photoshop.Image.7">
                  <p:embed/>
                </p:oleObj>
              </mc:Choice>
              <mc:Fallback>
                <p:oleObj r:id="rId3" imgW="0" imgH="0" progId="Photoshop.Image.7">
                  <p:embed/>
                  <p:pic>
                    <p:nvPicPr>
                      <p:cNvPr id="0" name="OLE substitute image"/>
                      <p:cNvPicPr/>
                      <p:nvPr/>
                    </p:nvPicPr>
                    <p:blipFill>
                      <a:blip r:embed="rId4"/>
                      <a:stretch>
                        <a:fillRect/>
                      </a:stretch>
                    </p:blipFill>
                    <p:spPr>
                      <a:xfrm>
                        <a:off x="190500" y="2205038"/>
                        <a:ext cx="11593512" cy="1839912"/>
                      </a:xfrm>
                      <a:prstGeom prst="rect">
                        <a:avLst/>
                      </a:prstGeom>
                      <a:noFill/>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88066" name="对象 977921"/>
          <p:cNvGraphicFramePr/>
          <p:nvPr/>
        </p:nvGraphicFramePr>
        <p:xfrm>
          <a:off x="503238" y="960438"/>
          <a:ext cx="11315700" cy="5497512"/>
        </p:xfrm>
        <a:graphic>
          <a:graphicData uri="http://schemas.openxmlformats.org/presentationml/2006/ole">
            <mc:AlternateContent xmlns:mc="http://schemas.openxmlformats.org/markup-compatibility/2006">
              <mc:Choice xmlns:v="urn:schemas-microsoft-com:vml" Requires="v">
                <p:oleObj spid="_x0000_s18434" r:id="rId4" imgW="0" imgH="0" progId="Word.Document.8">
                  <p:embed/>
                </p:oleObj>
              </mc:Choice>
              <mc:Fallback>
                <p:oleObj r:id="rId4" imgW="0" imgH="0" progId="Word.Document.8">
                  <p:embed/>
                  <p:pic>
                    <p:nvPicPr>
                      <p:cNvPr id="0" name="OLE substitute image"/>
                      <p:cNvPicPr/>
                      <p:nvPr/>
                    </p:nvPicPr>
                    <p:blipFill>
                      <a:blip r:embed="rId5"/>
                      <a:stretch>
                        <a:fillRect/>
                      </a:stretch>
                    </p:blipFill>
                    <p:spPr>
                      <a:xfrm>
                        <a:off x="503238" y="960438"/>
                        <a:ext cx="11315700" cy="5497512"/>
                      </a:xfrm>
                      <a:prstGeom prst="rect">
                        <a:avLst/>
                      </a:prstGeom>
                      <a:noFill/>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89090" name="对象 976897"/>
          <p:cNvGraphicFramePr/>
          <p:nvPr/>
        </p:nvGraphicFramePr>
        <p:xfrm>
          <a:off x="506412" y="1930400"/>
          <a:ext cx="11176000" cy="2997200"/>
        </p:xfrm>
        <a:graphic>
          <a:graphicData uri="http://schemas.openxmlformats.org/presentationml/2006/ole">
            <mc:AlternateContent xmlns:mc="http://schemas.openxmlformats.org/markup-compatibility/2006">
              <mc:Choice xmlns:v="urn:schemas-microsoft-com:vml" Requires="v">
                <p:oleObj spid="_x0000_s19458" r:id="rId4" imgW="0" imgH="0" progId="Word.Document.8">
                  <p:embed/>
                </p:oleObj>
              </mc:Choice>
              <mc:Fallback>
                <p:oleObj r:id="rId4" imgW="0" imgH="0" progId="Word.Document.8">
                  <p:embed/>
                  <p:pic>
                    <p:nvPicPr>
                      <p:cNvPr id="0" name="OLE substitute image"/>
                      <p:cNvPicPr/>
                      <p:nvPr/>
                    </p:nvPicPr>
                    <p:blipFill>
                      <a:blip r:embed="rId5"/>
                      <a:stretch>
                        <a:fillRect/>
                      </a:stretch>
                    </p:blipFill>
                    <p:spPr>
                      <a:xfrm>
                        <a:off x="506412" y="1930400"/>
                        <a:ext cx="11176000" cy="2997200"/>
                      </a:xfrm>
                      <a:prstGeom prst="rect">
                        <a:avLst/>
                      </a:prstGeom>
                      <a:noFill/>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0114" name="对象 975873"/>
          <p:cNvGraphicFramePr/>
          <p:nvPr/>
        </p:nvGraphicFramePr>
        <p:xfrm>
          <a:off x="506412" y="765175"/>
          <a:ext cx="11176000" cy="1198562"/>
        </p:xfrm>
        <a:graphic>
          <a:graphicData uri="http://schemas.openxmlformats.org/presentationml/2006/ole">
            <mc:AlternateContent xmlns:mc="http://schemas.openxmlformats.org/markup-compatibility/2006">
              <mc:Choice xmlns:v="urn:schemas-microsoft-com:vml" Requires="v">
                <p:oleObj spid="_x0000_s20483" r:id="rId4" imgW="0" imgH="0" progId="Word.Document.8">
                  <p:embed/>
                </p:oleObj>
              </mc:Choice>
              <mc:Fallback>
                <p:oleObj r:id="rId4" imgW="0" imgH="0" progId="Word.Document.8">
                  <p:embed/>
                  <p:pic>
                    <p:nvPicPr>
                      <p:cNvPr id="0" name="OLE substitute image"/>
                      <p:cNvPicPr/>
                      <p:nvPr/>
                    </p:nvPicPr>
                    <p:blipFill>
                      <a:blip r:embed="rId5"/>
                      <a:stretch>
                        <a:fillRect/>
                      </a:stretch>
                    </p:blipFill>
                    <p:spPr>
                      <a:xfrm>
                        <a:off x="506412" y="765175"/>
                        <a:ext cx="11176000" cy="1198562"/>
                      </a:xfrm>
                      <a:prstGeom prst="rect">
                        <a:avLst/>
                      </a:prstGeom>
                      <a:noFill/>
                    </p:spPr>
                  </p:pic>
                </p:oleObj>
              </mc:Fallback>
            </mc:AlternateContent>
          </a:graphicData>
        </a:graphic>
      </p:graphicFrame>
      <p:graphicFrame>
        <p:nvGraphicFramePr>
          <p:cNvPr id="90115" name="对象 975874"/>
          <p:cNvGraphicFramePr/>
          <p:nvPr/>
        </p:nvGraphicFramePr>
        <p:xfrm>
          <a:off x="263525" y="1963738"/>
          <a:ext cx="11880850" cy="3913188"/>
        </p:xfrm>
        <a:graphic>
          <a:graphicData uri="http://schemas.openxmlformats.org/presentationml/2006/ole">
            <mc:AlternateContent xmlns:mc="http://schemas.openxmlformats.org/markup-compatibility/2006">
              <mc:Choice xmlns:v="urn:schemas-microsoft-com:vml" Requires="v">
                <p:oleObj spid="_x0000_s20484" r:id="rId6" imgW="0" imgH="0" progId="Photoshop.Image.7">
                  <p:embed/>
                </p:oleObj>
              </mc:Choice>
              <mc:Fallback>
                <p:oleObj r:id="rId6" imgW="0" imgH="0" progId="Photoshop.Image.7">
                  <p:embed/>
                  <p:pic>
                    <p:nvPicPr>
                      <p:cNvPr id="0" name="OLE substitute image"/>
                      <p:cNvPicPr/>
                      <p:nvPr/>
                    </p:nvPicPr>
                    <p:blipFill>
                      <a:blip r:embed="rId7"/>
                      <a:stretch>
                        <a:fillRect/>
                      </a:stretch>
                    </p:blipFill>
                    <p:spPr>
                      <a:xfrm>
                        <a:off x="263525" y="1963738"/>
                        <a:ext cx="11880850" cy="3913188"/>
                      </a:xfrm>
                      <a:prstGeom prst="rect">
                        <a:avLst/>
                      </a:prstGeom>
                      <a:noFill/>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1138" name="对象 974849"/>
          <p:cNvGraphicFramePr/>
          <p:nvPr/>
        </p:nvGraphicFramePr>
        <p:xfrm>
          <a:off x="119062" y="2276475"/>
          <a:ext cx="11737975" cy="1881188"/>
        </p:xfrm>
        <a:graphic>
          <a:graphicData uri="http://schemas.openxmlformats.org/presentationml/2006/ole">
            <mc:AlternateContent xmlns:mc="http://schemas.openxmlformats.org/markup-compatibility/2006">
              <mc:Choice xmlns:v="urn:schemas-microsoft-com:vml" Requires="v">
                <p:oleObj spid="_x0000_s21506" r:id="rId3" imgW="0" imgH="0" progId="Photoshop.Image.7">
                  <p:embed/>
                </p:oleObj>
              </mc:Choice>
              <mc:Fallback>
                <p:oleObj r:id="rId3" imgW="0" imgH="0" progId="Photoshop.Image.7">
                  <p:embed/>
                  <p:pic>
                    <p:nvPicPr>
                      <p:cNvPr id="0" name="OLE substitute image"/>
                      <p:cNvPicPr/>
                      <p:nvPr/>
                    </p:nvPicPr>
                    <p:blipFill>
                      <a:blip r:embed="rId4"/>
                      <a:stretch>
                        <a:fillRect/>
                      </a:stretch>
                    </p:blipFill>
                    <p:spPr>
                      <a:xfrm>
                        <a:off x="119062" y="2276475"/>
                        <a:ext cx="11737975" cy="1881188"/>
                      </a:xfrm>
                      <a:prstGeom prst="rect">
                        <a:avLst/>
                      </a:prstGeom>
                      <a:noFill/>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162" name="图片 973825"/>
          <p:cNvPicPr/>
          <p:nvPr/>
        </p:nvPicPr>
        <p:blipFill>
          <a:blip r:embed="rId2">
            <a:clrChange>
              <a:clrFrom>
                <a:srgbClr val="FFFFFF"/>
              </a:clrFrom>
              <a:clrTo>
                <a:srgbClr val="FFFFFF">
                  <a:alpha val="0"/>
                </a:srgbClr>
              </a:clrTo>
            </a:clrChange>
            <a:lum bright="-60000"/>
          </a:blip>
          <a:stretch>
            <a:fillRect/>
          </a:stretch>
        </p:blipFill>
        <p:spPr>
          <a:xfrm>
            <a:off x="406400" y="692150"/>
            <a:ext cx="11593512" cy="5468938"/>
          </a:xfrm>
          <a:prstGeom prst="rect">
            <a:avLst/>
          </a:prstGeom>
          <a:noFill/>
          <a:ln>
            <a:noFill/>
            <a:miter lim="800000"/>
          </a:ln>
        </p:spPr>
      </p:pic>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3186" name="图片 1025025"/>
          <p:cNvPicPr/>
          <p:nvPr/>
        </p:nvPicPr>
        <p:blipFill>
          <a:blip r:embed="rId2">
            <a:clrChange>
              <a:clrFrom>
                <a:srgbClr val="FFFFFF"/>
              </a:clrFrom>
              <a:clrTo>
                <a:srgbClr val="FFFFFF">
                  <a:alpha val="0"/>
                </a:srgbClr>
              </a:clrTo>
            </a:clrChange>
            <a:lum bright="-60000"/>
          </a:blip>
          <a:stretch>
            <a:fillRect/>
          </a:stretch>
        </p:blipFill>
        <p:spPr>
          <a:xfrm>
            <a:off x="0" y="879475"/>
            <a:ext cx="11963400" cy="4838700"/>
          </a:xfrm>
          <a:prstGeom prst="rect">
            <a:avLst/>
          </a:prstGeom>
          <a:noFill/>
          <a:ln>
            <a:noFill/>
            <a:miter lim="800000"/>
          </a:ln>
        </p:spPr>
      </p:pic>
      <p:pic>
        <p:nvPicPr>
          <p:cNvPr id="93187" name="图片 1025027"/>
          <p:cNvPicPr/>
          <p:nvPr/>
        </p:nvPicPr>
        <p:blipFill>
          <a:blip r:embed="rId3">
            <a:clrChange>
              <a:clrFrom>
                <a:srgbClr val="FFFFFF"/>
              </a:clrFrom>
              <a:clrTo>
                <a:srgbClr val="FFFFFF">
                  <a:alpha val="0"/>
                </a:srgbClr>
              </a:clrTo>
            </a:clrChange>
            <a:lum bright="-60000"/>
          </a:blip>
          <a:srcRect r="-81" b="92541"/>
          <a:stretch>
            <a:fillRect/>
          </a:stretch>
        </p:blipFill>
        <p:spPr>
          <a:xfrm>
            <a:off x="190500" y="5661025"/>
            <a:ext cx="11664950" cy="388938"/>
          </a:xfrm>
          <a:prstGeom prst="rect">
            <a:avLst/>
          </a:prstGeom>
          <a:noFill/>
          <a:ln>
            <a:noFill/>
            <a:miter lim="800000"/>
          </a:ln>
        </p:spPr>
      </p:pic>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4210" name="矩形 1024002"/>
          <p:cNvSpPr/>
          <p:nvPr/>
        </p:nvSpPr>
        <p:spPr>
          <a:xfrm>
            <a:off x="-592138" y="438150"/>
            <a:ext cx="12190412" cy="0"/>
          </a:xfrm>
          <a:prstGeom prst="rect">
            <a:avLst/>
          </a:prstGeom>
          <a:noFill/>
          <a:ln>
            <a:noFill/>
            <a:miter lim="800000"/>
          </a:ln>
        </p:spPr>
        <p:txBody>
          <a:bodyPr>
            <a:no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endParaRPr lang="zh-CN" altLang="en-US"/>
          </a:p>
        </p:txBody>
      </p:sp>
      <p:pic>
        <p:nvPicPr>
          <p:cNvPr id="94211" name="图片 1024001"/>
          <p:cNvPicPr/>
          <p:nvPr/>
        </p:nvPicPr>
        <p:blipFill>
          <a:blip r:embed="rId2">
            <a:clrChange>
              <a:clrFrom>
                <a:srgbClr val="FFFFFF"/>
              </a:clrFrom>
              <a:clrTo>
                <a:srgbClr val="FFFFFF">
                  <a:alpha val="0"/>
                </a:srgbClr>
              </a:clrTo>
            </a:clrChange>
            <a:lum bright="-60000"/>
          </a:blip>
          <a:srcRect t="6912"/>
          <a:stretch>
            <a:fillRect/>
          </a:stretch>
        </p:blipFill>
        <p:spPr>
          <a:xfrm>
            <a:off x="273050" y="1052512"/>
            <a:ext cx="11655425" cy="4852988"/>
          </a:xfrm>
          <a:prstGeom prst="rect">
            <a:avLst/>
          </a:prstGeom>
          <a:noFill/>
          <a:ln>
            <a:noFill/>
            <a:miter lim="800000"/>
          </a:ln>
        </p:spPr>
      </p:pic>
      <p:sp>
        <p:nvSpPr>
          <p:cNvPr id="94212" name="矩形 1024003"/>
          <p:cNvSpPr/>
          <p:nvPr/>
        </p:nvSpPr>
        <p:spPr>
          <a:xfrm>
            <a:off x="-592138" y="6419850"/>
            <a:ext cx="12190412" cy="0"/>
          </a:xfrm>
          <a:prstGeom prst="rect">
            <a:avLst/>
          </a:prstGeom>
          <a:noFill/>
          <a:ln>
            <a:noFill/>
            <a:miter lim="800000"/>
          </a:ln>
        </p:spPr>
        <p:txBody>
          <a:bodyPr wrap="none" anchor="ctr"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marL="0" lvl="0" indent="0" algn="l">
              <a:lnSpc>
                <a:spcPct val="100000"/>
              </a:lnSpc>
              <a:buClrTx/>
              <a:buFontTx/>
              <a:tabLst>
                <a:tab pos="5486400" algn="l"/>
              </a:tabLst>
            </a:pPr>
            <a:endParaRPr lang="zh-CN" altLang="zh-CN" sz="1800" b="0">
              <a:solidFill>
                <a:schemeClr val="tx1"/>
              </a:solidFill>
              <a:latin typeface="Arial" pitchFamily="34" charset="0"/>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6" name="图片 923650" descr="E:/小样/新教材语文必修1教师书/FXB.TIF"/>
          <p:cNvPicPr/>
          <p:nvPr/>
        </p:nvPicPr>
        <p:blipFill>
          <a:blip r:embed="rId3"/>
          <a:stretch>
            <a:fillRect/>
          </a:stretch>
        </p:blipFill>
        <p:spPr>
          <a:xfrm>
            <a:off x="4654550" y="620712"/>
            <a:ext cx="2857500" cy="838200"/>
          </a:xfrm>
          <a:prstGeom prst="rect">
            <a:avLst/>
          </a:prstGeom>
          <a:noFill/>
          <a:ln>
            <a:noFill/>
            <a:miter lim="800000"/>
          </a:ln>
        </p:spPr>
      </p:pic>
      <p:sp>
        <p:nvSpPr>
          <p:cNvPr id="21507" name="矩形 923651"/>
          <p:cNvSpPr/>
          <p:nvPr/>
        </p:nvSpPr>
        <p:spPr>
          <a:xfrm>
            <a:off x="5006975" y="800100"/>
            <a:ext cx="1703388" cy="519112"/>
          </a:xfrm>
          <a:prstGeom prst="rect">
            <a:avLst/>
          </a:prstGeom>
          <a:noFill/>
          <a:ln>
            <a:noFill/>
            <a:miter lim="800000"/>
          </a:ln>
        </p:spPr>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r>
              <a:rPr lang="zh-CN" altLang="en-US">
                <a:solidFill>
                  <a:schemeClr val="tx1"/>
                </a:solidFill>
                <a:latin typeface="方正小标宋_GBK" pitchFamily="65" charset="-122"/>
                <a:ea typeface="方正小标宋_GBK" panose="03000509000000000000" pitchFamily="65" charset="-122"/>
              </a:rPr>
              <a:t>课前预习 </a:t>
            </a:r>
            <a:endParaRPr lang="zh-CN" altLang="en-US">
              <a:latin typeface="方正小标宋_GBK" pitchFamily="65" charset="-122"/>
              <a:ea typeface="方正小标宋_GBK" panose="03000509000000000000" pitchFamily="65" charset="-122"/>
            </a:endParaRPr>
          </a:p>
        </p:txBody>
      </p:sp>
      <p:graphicFrame>
        <p:nvGraphicFramePr>
          <p:cNvPr id="21508" name="对象 923652"/>
          <p:cNvGraphicFramePr/>
          <p:nvPr/>
        </p:nvGraphicFramePr>
        <p:xfrm>
          <a:off x="506412" y="1571625"/>
          <a:ext cx="11176000" cy="4881562"/>
        </p:xfrm>
        <a:graphic>
          <a:graphicData uri="http://schemas.openxmlformats.org/presentationml/2006/ole">
            <mc:AlternateContent xmlns:mc="http://schemas.openxmlformats.org/markup-compatibility/2006">
              <mc:Choice xmlns:v="urn:schemas-microsoft-com:vml" Requires="v">
                <p:oleObj spid="_x0000_s1041" r:id="rId5" imgW="0" imgH="0" progId="Word.Document.8">
                  <p:embed/>
                </p:oleObj>
              </mc:Choice>
              <mc:Fallback>
                <p:oleObj r:id="rId5" imgW="0" imgH="0" progId="Word.Document.8">
                  <p:embed/>
                  <p:pic>
                    <p:nvPicPr>
                      <p:cNvPr id="0" name="OLE substitute image"/>
                      <p:cNvPicPr/>
                      <p:nvPr/>
                    </p:nvPicPr>
                    <p:blipFill>
                      <a:blip r:embed="rId6"/>
                      <a:stretch>
                        <a:fillRect/>
                      </a:stretch>
                    </p:blipFill>
                    <p:spPr>
                      <a:xfrm>
                        <a:off x="506412" y="1571625"/>
                        <a:ext cx="11176000" cy="4881562"/>
                      </a:xfrm>
                      <a:prstGeom prst="rect">
                        <a:avLst/>
                      </a:prstGeom>
                      <a:noFill/>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5234" name="文本框 759809"/>
          <p:cNvSpPr/>
          <p:nvPr/>
        </p:nvSpPr>
        <p:spPr>
          <a:xfrm>
            <a:off x="0" y="2420938"/>
            <a:ext cx="12190412" cy="91440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r>
              <a:rPr lang="zh-CN" altLang="en-US" sz="5400">
                <a:solidFill>
                  <a:srgbClr val="FF6600"/>
                </a:solidFill>
                <a:ea typeface="黑体" pitchFamily="49" charset="-122"/>
              </a:rPr>
              <a:t>延伸</a:t>
            </a:r>
            <a:r>
              <a:rPr lang="en-US" altLang="zh-CN" sz="5400">
                <a:solidFill>
                  <a:srgbClr val="FF6600"/>
                </a:solidFill>
                <a:latin typeface="宋体" pitchFamily="2" charset="-122"/>
              </a:rPr>
              <a:t>·</a:t>
            </a:r>
            <a:r>
              <a:rPr lang="zh-CN" altLang="en-US" sz="5400">
                <a:solidFill>
                  <a:srgbClr val="FF6600"/>
                </a:solidFill>
                <a:ea typeface="黑体" pitchFamily="49" charset="-122"/>
              </a:rPr>
              <a:t>审美鉴赏与创造</a:t>
            </a:r>
          </a:p>
        </p:txBody>
      </p:sp>
      <p:pic>
        <p:nvPicPr>
          <p:cNvPr id="95235" name="图片 759810" descr="图片7"/>
          <p:cNvPicPr/>
          <p:nvPr/>
        </p:nvPicPr>
        <p:blipFill>
          <a:blip r:embed="rId2"/>
          <a:stretch>
            <a:fillRect/>
          </a:stretch>
        </p:blipFill>
        <p:spPr>
          <a:xfrm>
            <a:off x="0" y="3074988"/>
            <a:ext cx="3071812" cy="3810000"/>
          </a:xfrm>
          <a:prstGeom prst="rect">
            <a:avLst/>
          </a:prstGeom>
          <a:noFill/>
          <a:ln>
            <a:noFill/>
            <a:miter lim="800000"/>
          </a:ln>
        </p:spPr>
      </p:pic>
      <p:pic>
        <p:nvPicPr>
          <p:cNvPr id="95236" name="图片 759811" descr="图片8"/>
          <p:cNvPicPr/>
          <p:nvPr/>
        </p:nvPicPr>
        <p:blipFill>
          <a:blip r:embed="rId3"/>
          <a:stretch>
            <a:fillRect/>
          </a:stretch>
        </p:blipFill>
        <p:spPr>
          <a:xfrm>
            <a:off x="10118725" y="0"/>
            <a:ext cx="2071688" cy="2560638"/>
          </a:xfrm>
          <a:prstGeom prst="rect">
            <a:avLst/>
          </a:prstGeom>
          <a:noFill/>
          <a:ln>
            <a:noFill/>
            <a:miter lim="800000"/>
          </a:ln>
        </p:spPr>
      </p:pic>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6258" name="文本占位符 900097"/>
          <p:cNvSpPr>
            <a:spLocks noGrp="1"/>
          </p:cNvSpPr>
          <p:nvPr>
            <p:ph type="body" idx="4294967295"/>
          </p:nvPr>
        </p:nvSpPr>
        <p:spPr>
          <a:xfrm>
            <a:off x="334962" y="1350962"/>
            <a:ext cx="11520488" cy="4692650"/>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r>
              <a:rPr lang="en-US" altLang="zh-CN" sz="2400">
                <a:ea typeface="黑体" pitchFamily="49" charset="-122"/>
              </a:rPr>
              <a:t>1</a:t>
            </a:r>
            <a:r>
              <a:rPr lang="zh-CN" altLang="en-US" sz="2400">
                <a:ea typeface="宋体" pitchFamily="2" charset="-122"/>
              </a:rPr>
              <a:t>．</a:t>
            </a:r>
            <a:r>
              <a:rPr lang="zh-CN" altLang="en-US" sz="2400">
                <a:ea typeface="黑体" pitchFamily="49" charset="-122"/>
              </a:rPr>
              <a:t>课内素材</a:t>
            </a:r>
            <a:endParaRPr lang="zh-CN" altLang="en-US" sz="2400">
              <a:ea typeface="宋体" pitchFamily="2" charset="-122"/>
            </a:endParaRPr>
          </a:p>
          <a:p>
            <a:pPr lvl="0" eaLnBrk="1"/>
            <a:r>
              <a:rPr lang="zh-CN" altLang="en-US" sz="2400">
                <a:ea typeface="宋体" pitchFamily="2" charset="-122"/>
              </a:rPr>
              <a:t>一千多年前，一个文人骚客，一个天涯歌女，演绎了一曲千古不衰的知音绝唱。在那个不朽的夜晚，浔阳江的悠悠江水，瑟瑟秋风，清冷的月光，飘飞的荻花，永远记住了这个美丽而忧伤的故事</a:t>
            </a:r>
            <a:r>
              <a:rPr lang="en-US" altLang="zh-CN" sz="2400">
                <a:latin typeface="Courier New" pitchFamily="49" charset="0"/>
                <a:ea typeface="宋体" pitchFamily="2" charset="-122"/>
              </a:rPr>
              <a:t>——</a:t>
            </a:r>
            <a:r>
              <a:rPr lang="zh-CN" altLang="en-US" sz="2400">
                <a:ea typeface="宋体" pitchFamily="2" charset="-122"/>
              </a:rPr>
              <a:t>诗人白居易也在这个不朽的夜晚，踏着湿漉漉的诗行，平平仄仄地走着，一路洒下两行滚烫的泪水，沾湿了历史的脸庞，永远都无法抹去。</a:t>
            </a:r>
            <a:r>
              <a:rPr lang="zh-CN" altLang="en-US" sz="2400">
                <a:latin typeface="宋体" pitchFamily="2" charset="-122"/>
                <a:ea typeface="宋体" pitchFamily="2" charset="-122"/>
              </a:rPr>
              <a:t>“</a:t>
            </a:r>
            <a:r>
              <a:rPr lang="zh-CN" altLang="en-US" sz="2400">
                <a:ea typeface="宋体" pitchFamily="2" charset="-122"/>
              </a:rPr>
              <a:t>同是天涯沦落人，相逢何必曾相识！</a:t>
            </a:r>
            <a:r>
              <a:rPr lang="zh-CN" altLang="en-US" sz="2400">
                <a:latin typeface="宋体" pitchFamily="2" charset="-122"/>
                <a:ea typeface="宋体" pitchFamily="2" charset="-122"/>
              </a:rPr>
              <a:t>”</a:t>
            </a:r>
            <a:r>
              <a:rPr lang="zh-CN" altLang="en-US" sz="2400">
                <a:ea typeface="宋体" pitchFamily="2" charset="-122"/>
              </a:rPr>
              <a:t>这是诗人对歌女不幸遭遇的同情，也是对自己谪居江州后的郁闷心情的倾泻。</a:t>
            </a:r>
            <a:r>
              <a:rPr lang="zh-CN" altLang="en-US" sz="2400">
                <a:latin typeface="宋体" pitchFamily="2" charset="-122"/>
                <a:ea typeface="宋体" pitchFamily="2" charset="-122"/>
              </a:rPr>
              <a:t>“</a:t>
            </a:r>
            <a:r>
              <a:rPr lang="zh-CN" altLang="en-US" sz="2400">
                <a:ea typeface="宋体" pitchFamily="2" charset="-122"/>
              </a:rPr>
              <a:t>天涯沦落</a:t>
            </a:r>
            <a:r>
              <a:rPr lang="zh-CN" altLang="en-US" sz="2400">
                <a:latin typeface="宋体" pitchFamily="2" charset="-122"/>
                <a:ea typeface="宋体" pitchFamily="2" charset="-122"/>
              </a:rPr>
              <a:t>”</a:t>
            </a:r>
            <a:r>
              <a:rPr lang="zh-CN" altLang="en-US" sz="2400">
                <a:ea typeface="宋体" pitchFamily="2" charset="-122"/>
              </a:rPr>
              <a:t>，它道出了人们对苦难生活的共同情感体验，引起一代又一代人的共鸣。</a:t>
            </a:r>
          </a:p>
          <a:p>
            <a:pPr lvl="0" eaLnBrk="1"/>
            <a:r>
              <a:rPr lang="zh-CN" altLang="en-US" sz="2400">
                <a:ea typeface="宋体" pitchFamily="2" charset="-122"/>
              </a:rPr>
              <a:t>【适用话题】</a:t>
            </a:r>
            <a:r>
              <a:rPr lang="zh-CN" altLang="en-US" sz="2400">
                <a:latin typeface="宋体" pitchFamily="2" charset="-122"/>
                <a:ea typeface="宋体" pitchFamily="2" charset="-122"/>
              </a:rPr>
              <a:t>“</a:t>
            </a:r>
            <a:r>
              <a:rPr lang="zh-CN" altLang="en-US" sz="2400">
                <a:ea typeface="宋体" pitchFamily="2" charset="-122"/>
              </a:rPr>
              <a:t>心灵的交融</a:t>
            </a:r>
            <a:r>
              <a:rPr lang="zh-CN" altLang="en-US" sz="2400">
                <a:latin typeface="宋体" pitchFamily="2" charset="-122"/>
                <a:ea typeface="宋体" pitchFamily="2" charset="-122"/>
              </a:rPr>
              <a:t>”“</a:t>
            </a:r>
            <a:r>
              <a:rPr lang="zh-CN" altLang="en-US" sz="2400">
                <a:ea typeface="宋体" pitchFamily="2" charset="-122"/>
              </a:rPr>
              <a:t>知音</a:t>
            </a:r>
            <a:r>
              <a:rPr lang="zh-CN" altLang="en-US" sz="2400">
                <a:latin typeface="宋体" pitchFamily="2" charset="-122"/>
                <a:ea typeface="宋体" pitchFamily="2" charset="-122"/>
              </a:rPr>
              <a:t>”“</a:t>
            </a:r>
            <a:r>
              <a:rPr lang="zh-CN" altLang="en-US" sz="2400">
                <a:ea typeface="宋体" pitchFamily="2" charset="-122"/>
              </a:rPr>
              <a:t>体验</a:t>
            </a:r>
            <a:r>
              <a:rPr lang="zh-CN" altLang="en-US" sz="2400">
                <a:latin typeface="宋体" pitchFamily="2" charset="-122"/>
                <a:ea typeface="宋体" pitchFamily="2" charset="-122"/>
              </a:rPr>
              <a:t>”“</a:t>
            </a:r>
            <a:r>
              <a:rPr lang="zh-CN" altLang="en-US" sz="2400">
                <a:ea typeface="宋体" pitchFamily="2" charset="-122"/>
              </a:rPr>
              <a:t>心境俗</a:t>
            </a:r>
            <a:r>
              <a:rPr lang="zh-CN" altLang="en-US" sz="2400">
                <a:latin typeface="宋体" pitchFamily="2" charset="-122"/>
                <a:ea typeface="宋体" pitchFamily="2" charset="-122"/>
              </a:rPr>
              <a:t>”“</a:t>
            </a:r>
            <a:r>
              <a:rPr lang="zh-CN" altLang="en-US" sz="2400">
                <a:ea typeface="宋体" pitchFamily="2" charset="-122"/>
              </a:rPr>
              <a:t>感受</a:t>
            </a:r>
            <a:r>
              <a:rPr lang="zh-CN" altLang="en-US" sz="2400">
                <a:latin typeface="宋体" pitchFamily="2" charset="-122"/>
                <a:ea typeface="宋体" pitchFamily="2" charset="-122"/>
              </a:rPr>
              <a:t>”</a:t>
            </a:r>
            <a:r>
              <a:rPr lang="zh-CN" altLang="en-US" sz="2400">
                <a:ea typeface="宋体" pitchFamily="2" charset="-122"/>
              </a:rPr>
              <a:t>等</a:t>
            </a:r>
          </a:p>
        </p:txBody>
      </p:sp>
      <p:pic>
        <p:nvPicPr>
          <p:cNvPr id="96259" name="图片 900098"/>
          <p:cNvPicPr/>
          <p:nvPr/>
        </p:nvPicPr>
        <p:blipFill>
          <a:blip r:embed="rId2"/>
          <a:stretch>
            <a:fillRect/>
          </a:stretch>
        </p:blipFill>
        <p:spPr>
          <a:xfrm>
            <a:off x="334962" y="744538"/>
            <a:ext cx="2371725" cy="571500"/>
          </a:xfrm>
          <a:prstGeom prst="rect">
            <a:avLst/>
          </a:prstGeom>
          <a:noFill/>
          <a:ln>
            <a:noFill/>
            <a:miter lim="800000"/>
          </a:ln>
        </p:spPr>
      </p:pic>
      <p:sp>
        <p:nvSpPr>
          <p:cNvPr id="96260" name="矩形 900099"/>
          <p:cNvSpPr/>
          <p:nvPr/>
        </p:nvSpPr>
        <p:spPr>
          <a:xfrm>
            <a:off x="766762" y="692150"/>
            <a:ext cx="11088688" cy="519112"/>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buClr>
                <a:schemeClr val="accent1"/>
              </a:buClr>
            </a:pPr>
            <a:r>
              <a:rPr lang="zh-CN" altLang="en-US">
                <a:solidFill>
                  <a:srgbClr val="000000"/>
                </a:solidFill>
                <a:ea typeface="黑体" pitchFamily="49" charset="-122"/>
              </a:rPr>
              <a:t>素材积累</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7282" name="文本占位符 876545"/>
          <p:cNvSpPr>
            <a:spLocks noGrp="1"/>
          </p:cNvSpPr>
          <p:nvPr>
            <p:ph type="body" idx="4294967295"/>
          </p:nvPr>
        </p:nvSpPr>
        <p:spPr>
          <a:xfrm>
            <a:off x="334962" y="665162"/>
            <a:ext cx="11520488" cy="5478462"/>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endParaRPr lang="en-US" altLang="zh-CN">
              <a:ea typeface="黑体" pitchFamily="49" charset="-122"/>
            </a:endParaRPr>
          </a:p>
          <a:p>
            <a:pPr lvl="0" eaLnBrk="1"/>
            <a:r>
              <a:rPr lang="en-US" altLang="zh-CN">
                <a:ea typeface="黑体" pitchFamily="49" charset="-122"/>
              </a:rPr>
              <a:t>2</a:t>
            </a:r>
            <a:r>
              <a:rPr lang="zh-CN" altLang="en-US">
                <a:ea typeface="宋体" pitchFamily="2" charset="-122"/>
              </a:rPr>
              <a:t>．</a:t>
            </a:r>
            <a:r>
              <a:rPr lang="zh-CN" altLang="en-US">
                <a:ea typeface="黑体" pitchFamily="49" charset="-122"/>
              </a:rPr>
              <a:t>课外素材</a:t>
            </a:r>
            <a:endParaRPr lang="zh-CN" altLang="en-US">
              <a:ea typeface="宋体" pitchFamily="2" charset="-122"/>
            </a:endParaRPr>
          </a:p>
          <a:p>
            <a:pPr lvl="0" eaLnBrk="1"/>
            <a:r>
              <a:rPr lang="zh-CN" altLang="en-US">
                <a:ea typeface="宋体" pitchFamily="2" charset="-122"/>
              </a:rPr>
              <a:t>长久等待使天性爽朗的李白苦闷寂寞，</a:t>
            </a:r>
            <a:r>
              <a:rPr lang="zh-CN" altLang="en-US">
                <a:latin typeface="宋体" pitchFamily="2" charset="-122"/>
                <a:ea typeface="宋体" pitchFamily="2" charset="-122"/>
              </a:rPr>
              <a:t>“</a:t>
            </a:r>
            <a:r>
              <a:rPr lang="zh-CN" altLang="en-US">
                <a:ea typeface="宋体" pitchFamily="2" charset="-122"/>
              </a:rPr>
              <a:t>花间一壶酒，独酌无相亲</a:t>
            </a:r>
            <a:r>
              <a:rPr lang="en-US" altLang="zh-CN">
                <a:latin typeface="宋体" pitchFamily="2" charset="-122"/>
                <a:ea typeface="宋体" pitchFamily="2" charset="-122"/>
              </a:rPr>
              <a:t>……</a:t>
            </a:r>
            <a:r>
              <a:rPr lang="zh-CN" altLang="en-US">
                <a:ea typeface="宋体" pitchFamily="2" charset="-122"/>
              </a:rPr>
              <a:t>我歌月徘徊，我舞影零乱。醒时同交欢，醉后各分散</a:t>
            </a:r>
            <a:r>
              <a:rPr lang="zh-CN" altLang="en-US">
                <a:latin typeface="宋体" pitchFamily="2" charset="-122"/>
                <a:ea typeface="宋体" pitchFamily="2" charset="-122"/>
              </a:rPr>
              <a:t>”</a:t>
            </a:r>
            <a:r>
              <a:rPr lang="en-US" altLang="zh-CN">
                <a:ea typeface="宋体" pitchFamily="2" charset="-122"/>
              </a:rPr>
              <a:t>(《</a:t>
            </a:r>
            <a:r>
              <a:rPr lang="zh-CN" altLang="en-US">
                <a:ea typeface="宋体" pitchFamily="2" charset="-122"/>
              </a:rPr>
              <a:t>月下独酌</a:t>
            </a:r>
            <a:r>
              <a:rPr lang="en-US" altLang="zh-CN">
                <a:ea typeface="宋体" pitchFamily="2" charset="-122"/>
              </a:rPr>
              <a:t>》)</a:t>
            </a:r>
            <a:r>
              <a:rPr lang="zh-CN" altLang="en-US">
                <a:ea typeface="宋体" pitchFamily="2" charset="-122"/>
              </a:rPr>
              <a:t>。把酒问月的他与李林甫针锋相对，毫不退让。他深深憎恶黑暗现实，对横行跋扈的权贵和趋炎附势的小人强烈愤慨，</a:t>
            </a:r>
            <a:r>
              <a:rPr lang="zh-CN" altLang="en-US">
                <a:latin typeface="宋体" pitchFamily="2" charset="-122"/>
                <a:ea typeface="宋体" pitchFamily="2" charset="-122"/>
              </a:rPr>
              <a:t>“</a:t>
            </a:r>
            <a:r>
              <a:rPr lang="zh-CN" altLang="en-US">
                <a:ea typeface="宋体" pitchFamily="2" charset="-122"/>
              </a:rPr>
              <a:t>奸臣欲窃位，树党自相群</a:t>
            </a:r>
            <a:r>
              <a:rPr lang="zh-CN" altLang="en-US">
                <a:latin typeface="宋体" pitchFamily="2" charset="-122"/>
                <a:ea typeface="宋体" pitchFamily="2" charset="-122"/>
              </a:rPr>
              <a:t>”</a:t>
            </a:r>
            <a:r>
              <a:rPr lang="zh-CN" altLang="en-US">
                <a:ea typeface="宋体" pitchFamily="2" charset="-122"/>
              </a:rPr>
              <a:t>，把批判的矛头直指天子。他决心披肝沥胆，直谏天子，横批逆鳞。提出十条勤政务本的建议，李隆基不悦，李白被</a:t>
            </a:r>
            <a:r>
              <a:rPr lang="zh-CN" altLang="en-US">
                <a:latin typeface="宋体" pitchFamily="2" charset="-122"/>
                <a:ea typeface="宋体" pitchFamily="2" charset="-122"/>
              </a:rPr>
              <a:t>“</a:t>
            </a:r>
            <a:r>
              <a:rPr lang="zh-CN" altLang="en-US">
                <a:ea typeface="宋体" pitchFamily="2" charset="-122"/>
              </a:rPr>
              <a:t>出宫思过</a:t>
            </a:r>
            <a:r>
              <a:rPr lang="zh-CN" altLang="en-US">
                <a:latin typeface="宋体" pitchFamily="2" charset="-122"/>
                <a:ea typeface="宋体" pitchFamily="2" charset="-122"/>
              </a:rPr>
              <a:t>”</a:t>
            </a:r>
            <a:r>
              <a:rPr lang="zh-CN" altLang="en-US">
                <a:ea typeface="宋体"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8306" name="文本占位符 877569"/>
          <p:cNvSpPr>
            <a:spLocks noGrp="1"/>
          </p:cNvSpPr>
          <p:nvPr>
            <p:ph type="body" idx="4294967295"/>
          </p:nvPr>
        </p:nvSpPr>
        <p:spPr>
          <a:xfrm>
            <a:off x="334962" y="665162"/>
            <a:ext cx="11520488" cy="4879975"/>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endParaRPr lang="en-US" altLang="zh-CN">
              <a:ea typeface="宋体" pitchFamily="2" charset="-122"/>
            </a:endParaRPr>
          </a:p>
          <a:p>
            <a:pPr lvl="0" eaLnBrk="1"/>
            <a:r>
              <a:rPr lang="zh-CN" altLang="en-US">
                <a:ea typeface="宋体" pitchFamily="2" charset="-122"/>
              </a:rPr>
              <a:t>他悲愤彷徨，过分高估了天子的爱才之心，低估了奸臣的诽谤中伤。这条理想道路竟然如此泥泞难行，</a:t>
            </a:r>
            <a:r>
              <a:rPr lang="zh-CN" altLang="en-US">
                <a:latin typeface="宋体" pitchFamily="2" charset="-122"/>
                <a:ea typeface="宋体" pitchFamily="2" charset="-122"/>
              </a:rPr>
              <a:t>“</a:t>
            </a:r>
            <a:r>
              <a:rPr lang="zh-CN" altLang="en-US">
                <a:ea typeface="宋体" pitchFamily="2" charset="-122"/>
              </a:rPr>
              <a:t>行路难！行路难！多歧路，今安在？</a:t>
            </a:r>
            <a:r>
              <a:rPr lang="zh-CN" altLang="en-US">
                <a:latin typeface="宋体" pitchFamily="2" charset="-122"/>
                <a:ea typeface="宋体" pitchFamily="2" charset="-122"/>
              </a:rPr>
              <a:t>”</a:t>
            </a:r>
            <a:r>
              <a:rPr lang="en-US" altLang="zh-CN">
                <a:ea typeface="宋体" pitchFamily="2" charset="-122"/>
              </a:rPr>
              <a:t>(《</a:t>
            </a:r>
            <a:r>
              <a:rPr lang="zh-CN" altLang="en-US">
                <a:ea typeface="宋体" pitchFamily="2" charset="-122"/>
              </a:rPr>
              <a:t>行路难</a:t>
            </a:r>
            <a:r>
              <a:rPr lang="en-US" altLang="zh-CN">
                <a:ea typeface="宋体" pitchFamily="2" charset="-122"/>
              </a:rPr>
              <a:t>》</a:t>
            </a:r>
            <a:r>
              <a:rPr lang="zh-CN" altLang="en-US">
                <a:ea typeface="宋体" pitchFamily="2" charset="-122"/>
              </a:rPr>
              <a:t>之一</a:t>
            </a:r>
            <a:r>
              <a:rPr lang="en-US" altLang="zh-CN">
                <a:ea typeface="宋体" pitchFamily="2" charset="-122"/>
              </a:rPr>
              <a:t>)</a:t>
            </a:r>
            <a:r>
              <a:rPr lang="zh-CN" altLang="en-US">
                <a:ea typeface="宋体" pitchFamily="2" charset="-122"/>
              </a:rPr>
              <a:t>。 他日渐消极，</a:t>
            </a:r>
            <a:r>
              <a:rPr lang="zh-CN" altLang="en-US">
                <a:latin typeface="宋体" pitchFamily="2" charset="-122"/>
                <a:ea typeface="宋体" pitchFamily="2" charset="-122"/>
              </a:rPr>
              <a:t>“</a:t>
            </a:r>
            <a:r>
              <a:rPr lang="zh-CN" altLang="en-US">
                <a:ea typeface="宋体" pitchFamily="2" charset="-122"/>
              </a:rPr>
              <a:t>且乐生前一杯酒，何须身后千载名</a:t>
            </a:r>
            <a:r>
              <a:rPr lang="zh-CN" altLang="en-US">
                <a:latin typeface="宋体" pitchFamily="2" charset="-122"/>
                <a:ea typeface="宋体" pitchFamily="2" charset="-122"/>
              </a:rPr>
              <a:t>”</a:t>
            </a:r>
            <a:r>
              <a:rPr lang="en-US" altLang="zh-CN">
                <a:ea typeface="宋体" pitchFamily="2" charset="-122"/>
              </a:rPr>
              <a:t>(《</a:t>
            </a:r>
            <a:r>
              <a:rPr lang="zh-CN" altLang="en-US">
                <a:ea typeface="宋体" pitchFamily="2" charset="-122"/>
              </a:rPr>
              <a:t>行路难</a:t>
            </a:r>
            <a:r>
              <a:rPr lang="en-US" altLang="zh-CN">
                <a:ea typeface="宋体" pitchFamily="2" charset="-122"/>
              </a:rPr>
              <a:t>》</a:t>
            </a:r>
            <a:r>
              <a:rPr lang="zh-CN" altLang="en-US">
                <a:ea typeface="宋体" pitchFamily="2" charset="-122"/>
              </a:rPr>
              <a:t>之三</a:t>
            </a:r>
            <a:r>
              <a:rPr lang="en-US" altLang="zh-CN">
                <a:ea typeface="宋体" pitchFamily="2" charset="-122"/>
              </a:rPr>
              <a:t>)</a:t>
            </a:r>
            <a:r>
              <a:rPr lang="zh-CN" altLang="en-US">
                <a:ea typeface="宋体" pitchFamily="2" charset="-122"/>
              </a:rPr>
              <a:t>。怀着无限惆怅失落和郁闷难抑的苦楚，经历了一个漫长的冬天的等待，天宝三年春，李白傲然离开长安</a:t>
            </a:r>
          </a:p>
          <a:p>
            <a:pPr lvl="0" eaLnBrk="1"/>
            <a:r>
              <a:rPr lang="zh-CN" altLang="en-US">
                <a:ea typeface="宋体" pitchFamily="2" charset="-122"/>
              </a:rPr>
              <a:t>【适用话题】</a:t>
            </a:r>
            <a:r>
              <a:rPr lang="zh-CN" altLang="en-US">
                <a:latin typeface="宋体" pitchFamily="2" charset="-122"/>
                <a:ea typeface="宋体" pitchFamily="2" charset="-122"/>
              </a:rPr>
              <a:t>“</a:t>
            </a:r>
            <a:r>
              <a:rPr lang="zh-CN" altLang="en-US">
                <a:ea typeface="宋体" pitchFamily="2" charset="-122"/>
              </a:rPr>
              <a:t>文人的弱点</a:t>
            </a:r>
            <a:r>
              <a:rPr lang="zh-CN" altLang="en-US">
                <a:latin typeface="宋体" pitchFamily="2" charset="-122"/>
                <a:ea typeface="宋体" pitchFamily="2" charset="-122"/>
              </a:rPr>
              <a:t>”“</a:t>
            </a:r>
            <a:r>
              <a:rPr lang="zh-CN" altLang="en-US">
                <a:ea typeface="宋体" pitchFamily="2" charset="-122"/>
              </a:rPr>
              <a:t>意气用事</a:t>
            </a:r>
            <a:r>
              <a:rPr lang="zh-CN" altLang="en-US">
                <a:latin typeface="宋体" pitchFamily="2" charset="-122"/>
                <a:ea typeface="宋体" pitchFamily="2" charset="-122"/>
              </a:rPr>
              <a:t>”“</a:t>
            </a:r>
            <a:r>
              <a:rPr lang="zh-CN" altLang="en-US">
                <a:ea typeface="宋体" pitchFamily="2" charset="-122"/>
              </a:rPr>
              <a:t>生命的迂回</a:t>
            </a:r>
            <a:r>
              <a:rPr lang="zh-CN" altLang="en-US">
                <a:latin typeface="宋体" pitchFamily="2" charset="-122"/>
                <a:ea typeface="宋体" pitchFamily="2" charset="-122"/>
              </a:rPr>
              <a:t>”“</a:t>
            </a:r>
            <a:r>
              <a:rPr lang="zh-CN" altLang="en-US">
                <a:ea typeface="宋体" pitchFamily="2" charset="-122"/>
              </a:rPr>
              <a:t>宁折不弯</a:t>
            </a:r>
            <a:r>
              <a:rPr lang="zh-CN" altLang="en-US">
                <a:latin typeface="宋体" pitchFamily="2" charset="-122"/>
                <a:ea typeface="宋体" pitchFamily="2" charset="-122"/>
              </a:rPr>
              <a:t>”</a:t>
            </a:r>
            <a:r>
              <a:rPr lang="zh-CN" altLang="en-US">
                <a:ea typeface="宋体" pitchFamily="2" charset="-122"/>
              </a:rPr>
              <a:t>等</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9330" name="文本占位符 901121"/>
          <p:cNvSpPr>
            <a:spLocks noGrp="1"/>
          </p:cNvSpPr>
          <p:nvPr>
            <p:ph type="body" idx="4294967295"/>
          </p:nvPr>
        </p:nvSpPr>
        <p:spPr>
          <a:xfrm>
            <a:off x="334962" y="1585912"/>
            <a:ext cx="11520488" cy="3683000"/>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algn="ctr" eaLnBrk="1"/>
            <a:r>
              <a:rPr lang="zh-CN" altLang="en-US">
                <a:ea typeface="黑体" pitchFamily="49" charset="-122"/>
              </a:rPr>
              <a:t>为两块石头自责的白居易</a:t>
            </a:r>
            <a:endParaRPr lang="zh-CN" altLang="en-US">
              <a:ea typeface="楷体_GB2312" pitchFamily="49" charset="-122"/>
            </a:endParaRPr>
          </a:p>
          <a:p>
            <a:pPr lvl="0" eaLnBrk="1"/>
            <a:r>
              <a:rPr lang="zh-CN" altLang="en-US">
                <a:ea typeface="楷体_GB2312" pitchFamily="49" charset="-122"/>
              </a:rPr>
              <a:t>白居易不仅是唐代的一位著名诗人，而且是一位清廉勤政的官员。</a:t>
            </a:r>
          </a:p>
          <a:p>
            <a:pPr lvl="0" eaLnBrk="1"/>
            <a:r>
              <a:rPr lang="zh-CN" altLang="en-US">
                <a:ea typeface="楷体_GB2312" pitchFamily="49" charset="-122"/>
              </a:rPr>
              <a:t>他在任杭州刺史期间，由于为官清廉，再加上为当地老百姓做了很多好事，因此深受杭州百姓的拥护和爱戴。三年后，白居易辞去官职，告别杭州百姓，回到家乡。</a:t>
            </a:r>
          </a:p>
          <a:p>
            <a:pPr lvl="0" eaLnBrk="1"/>
            <a:endParaRPr lang="zh-CN" altLang="en-US">
              <a:ea typeface="楷体_GB2312" pitchFamily="49" charset="-122"/>
            </a:endParaRPr>
          </a:p>
        </p:txBody>
      </p:sp>
      <p:pic>
        <p:nvPicPr>
          <p:cNvPr id="99331" name="图片 901122"/>
          <p:cNvPicPr/>
          <p:nvPr/>
        </p:nvPicPr>
        <p:blipFill>
          <a:blip r:embed="rId2"/>
          <a:stretch>
            <a:fillRect/>
          </a:stretch>
        </p:blipFill>
        <p:spPr>
          <a:xfrm>
            <a:off x="334962" y="979488"/>
            <a:ext cx="2371725" cy="571500"/>
          </a:xfrm>
          <a:prstGeom prst="rect">
            <a:avLst/>
          </a:prstGeom>
          <a:noFill/>
          <a:ln>
            <a:noFill/>
            <a:miter lim="800000"/>
          </a:ln>
        </p:spPr>
      </p:pic>
      <p:sp>
        <p:nvSpPr>
          <p:cNvPr id="99332" name="矩形 901123"/>
          <p:cNvSpPr/>
          <p:nvPr/>
        </p:nvSpPr>
        <p:spPr>
          <a:xfrm>
            <a:off x="766762" y="927100"/>
            <a:ext cx="11088688" cy="519112"/>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buClr>
                <a:schemeClr val="accent1"/>
              </a:buClr>
            </a:pPr>
            <a:r>
              <a:rPr lang="zh-CN" altLang="en-US">
                <a:solidFill>
                  <a:srgbClr val="000000"/>
                </a:solidFill>
                <a:ea typeface="黑体" pitchFamily="49" charset="-122"/>
              </a:rPr>
              <a:t>人物速写</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354" name="文本占位符 906241"/>
          <p:cNvSpPr>
            <a:spLocks noGrp="1"/>
          </p:cNvSpPr>
          <p:nvPr>
            <p:ph type="body" idx="4294967295"/>
          </p:nvPr>
        </p:nvSpPr>
        <p:spPr>
          <a:xfrm>
            <a:off x="334962" y="665162"/>
            <a:ext cx="11520488" cy="4879975"/>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endParaRPr lang="en-US" altLang="zh-CN">
              <a:ea typeface="楷体_GB2312" pitchFamily="49" charset="-122"/>
            </a:endParaRPr>
          </a:p>
          <a:p>
            <a:pPr lvl="0" eaLnBrk="1"/>
            <a:r>
              <a:rPr lang="zh-CN" altLang="en-US">
                <a:ea typeface="楷体_GB2312" pitchFamily="49" charset="-122"/>
              </a:rPr>
              <a:t>一天，白居易吃过早饭走进书房，很自然地拿起书桌上两块从杭州天竺山带回的石头观赏起来。看着看着，他心头猛地一震，感觉自己做了一件很不光彩的事，他感到很对不起杭州、对不起天竺山。于是，他提笔写下了一首满含自责的诗句。恰在此时，他的朋友刘禹锡登门拜访。他俩一见面便亲热地交谈起来，本来还在深深自责中的白居易全然忘却了刚才的事情。</a:t>
            </a:r>
          </a:p>
          <a:p>
            <a:pPr lvl="0" eaLnBrk="1"/>
            <a:endParaRPr lang="zh-CN" altLang="en-US">
              <a:ea typeface="楷体_GB2312"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1378" name="文本占位符 902145"/>
          <p:cNvSpPr>
            <a:spLocks noGrp="1"/>
          </p:cNvSpPr>
          <p:nvPr>
            <p:ph type="body" idx="4294967295"/>
          </p:nvPr>
        </p:nvSpPr>
        <p:spPr>
          <a:xfrm>
            <a:off x="334962" y="665162"/>
            <a:ext cx="11520488" cy="5478462"/>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r>
              <a:rPr lang="zh-CN" altLang="en-US">
                <a:ea typeface="楷体_GB2312" pitchFamily="49" charset="-122"/>
              </a:rPr>
              <a:t>刘禹锡临走时，一眼看见书桌上的那首墨迹还没有干透的诗，吟诵后很诧异地问白居易：</a:t>
            </a:r>
            <a:r>
              <a:rPr lang="zh-CN" altLang="en-US">
                <a:latin typeface="宋体" pitchFamily="2" charset="-122"/>
                <a:ea typeface="宋体" pitchFamily="2" charset="-122"/>
              </a:rPr>
              <a:t>“</a:t>
            </a:r>
            <a:r>
              <a:rPr lang="zh-CN" altLang="en-US">
                <a:ea typeface="楷体_GB2312" pitchFamily="49" charset="-122"/>
              </a:rPr>
              <a:t>区区两块小石头，你何必放在心上呢？还写诗责怪自己，不值得，不值得！</a:t>
            </a:r>
            <a:r>
              <a:rPr lang="zh-CN" altLang="en-US">
                <a:latin typeface="宋体" pitchFamily="2" charset="-122"/>
                <a:ea typeface="宋体" pitchFamily="2" charset="-122"/>
              </a:rPr>
              <a:t>”</a:t>
            </a:r>
            <a:r>
              <a:rPr lang="zh-CN" altLang="en-US">
                <a:ea typeface="楷体_GB2312" pitchFamily="49" charset="-122"/>
              </a:rPr>
              <a:t>说完摇摇头。白居易却不这么认为，他意味深长地对老友说：</a:t>
            </a:r>
            <a:r>
              <a:rPr lang="zh-CN" altLang="en-US">
                <a:latin typeface="宋体" pitchFamily="2" charset="-122"/>
                <a:ea typeface="宋体" pitchFamily="2" charset="-122"/>
              </a:rPr>
              <a:t>“</a:t>
            </a:r>
            <a:r>
              <a:rPr lang="zh-CN" altLang="en-US">
                <a:ea typeface="楷体_GB2312" pitchFamily="49" charset="-122"/>
              </a:rPr>
              <a:t>是啊，区区小石头说明不了什么。可它是杭州百姓的石头，也仅仅属于天竺山，我怎么能据为己有呢？再说，倘若每一个来天竺山游玩的游客都把天竺山的石头带回家，那哪里还有天竺山秀美的景色呢？虽说当时我只想把它们带回来作纪念，现在看来就像是我贪污了杭州百姓的千两黄金，怎么不让我感到自责呢？</a:t>
            </a:r>
            <a:r>
              <a:rPr lang="zh-CN" altLang="en-US">
                <a:latin typeface="宋体" pitchFamily="2" charset="-122"/>
                <a:ea typeface="宋体" pitchFamily="2" charset="-122"/>
              </a:rPr>
              <a:t>”</a:t>
            </a:r>
            <a:r>
              <a:rPr lang="zh-CN" altLang="en-US">
                <a:ea typeface="楷体_GB2312" pitchFamily="49" charset="-122"/>
              </a:rPr>
              <a:t>一席话说得刘禹锡连连点头。</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2" name="文本占位符 907265"/>
          <p:cNvSpPr>
            <a:spLocks noGrp="1"/>
          </p:cNvSpPr>
          <p:nvPr>
            <p:ph type="body" idx="4294967295"/>
          </p:nvPr>
        </p:nvSpPr>
        <p:spPr>
          <a:xfrm>
            <a:off x="334962" y="1279525"/>
            <a:ext cx="11520488" cy="5219700"/>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algn="ctr" eaLnBrk="1">
              <a:lnSpc>
                <a:spcPct val="120000"/>
              </a:lnSpc>
            </a:pPr>
            <a:r>
              <a:rPr lang="zh-CN" altLang="en-US">
                <a:ea typeface="黑体" pitchFamily="49" charset="-122"/>
              </a:rPr>
              <a:t>环境烘托法</a:t>
            </a:r>
            <a:endParaRPr lang="zh-CN" altLang="en-US">
              <a:ea typeface="宋体" pitchFamily="2" charset="-122"/>
            </a:endParaRPr>
          </a:p>
          <a:p>
            <a:pPr lvl="0" eaLnBrk="1">
              <a:lnSpc>
                <a:spcPct val="120000"/>
              </a:lnSpc>
            </a:pPr>
            <a:r>
              <a:rPr lang="en-US" altLang="zh-CN">
                <a:ea typeface="宋体" pitchFamily="2" charset="-122"/>
              </a:rPr>
              <a:t>《</a:t>
            </a:r>
            <a:r>
              <a:rPr lang="zh-CN" altLang="en-US">
                <a:ea typeface="宋体" pitchFamily="2" charset="-122"/>
              </a:rPr>
              <a:t>琵琶行</a:t>
            </a:r>
            <a:r>
              <a:rPr lang="en-US" altLang="zh-CN">
                <a:ea typeface="宋体" pitchFamily="2" charset="-122"/>
              </a:rPr>
              <a:t>》</a:t>
            </a:r>
            <a:r>
              <a:rPr lang="zh-CN" altLang="en-US">
                <a:ea typeface="宋体" pitchFamily="2" charset="-122"/>
              </a:rPr>
              <a:t>成功地运用了环境烘托的写法。篇首的</a:t>
            </a:r>
            <a:r>
              <a:rPr lang="zh-CN" altLang="en-US">
                <a:latin typeface="宋体" pitchFamily="2" charset="-122"/>
                <a:ea typeface="宋体" pitchFamily="2" charset="-122"/>
              </a:rPr>
              <a:t>“</a:t>
            </a:r>
            <a:r>
              <a:rPr lang="zh-CN" altLang="en-US">
                <a:ea typeface="宋体" pitchFamily="2" charset="-122"/>
              </a:rPr>
              <a:t>浔阳江头夜送客，枫叶荻花秋瑟瑟</a:t>
            </a:r>
            <a:r>
              <a:rPr lang="zh-CN" altLang="en-US">
                <a:latin typeface="宋体" pitchFamily="2" charset="-122"/>
                <a:ea typeface="宋体" pitchFamily="2" charset="-122"/>
              </a:rPr>
              <a:t>”</a:t>
            </a:r>
            <a:r>
              <a:rPr lang="zh-CN" altLang="en-US">
                <a:ea typeface="宋体" pitchFamily="2" charset="-122"/>
              </a:rPr>
              <a:t>，叙述了江边送客时的环境。秋夜的江水、枫叶、荻花，构成了清晰如画的意境，令人顿感秋凉袭人，为全诗奠定了感情基调。环境描写的作用：</a:t>
            </a:r>
            <a:r>
              <a:rPr lang="en-US" altLang="zh-CN">
                <a:ea typeface="宋体" pitchFamily="2" charset="-122"/>
              </a:rPr>
              <a:t>①</a:t>
            </a:r>
            <a:r>
              <a:rPr lang="zh-CN" altLang="en-US">
                <a:ea typeface="宋体" pitchFamily="2" charset="-122"/>
              </a:rPr>
              <a:t>交代故事的背景；</a:t>
            </a:r>
            <a:r>
              <a:rPr lang="en-US" altLang="zh-CN">
                <a:ea typeface="宋体" pitchFamily="2" charset="-122"/>
              </a:rPr>
              <a:t>②</a:t>
            </a:r>
            <a:r>
              <a:rPr lang="zh-CN" altLang="en-US">
                <a:ea typeface="宋体" pitchFamily="2" charset="-122"/>
              </a:rPr>
              <a:t>渲染气氛；</a:t>
            </a:r>
            <a:r>
              <a:rPr lang="en-US" altLang="zh-CN">
                <a:ea typeface="宋体" pitchFamily="2" charset="-122"/>
              </a:rPr>
              <a:t>③</a:t>
            </a:r>
            <a:r>
              <a:rPr lang="zh-CN" altLang="en-US">
                <a:ea typeface="宋体" pitchFamily="2" charset="-122"/>
              </a:rPr>
              <a:t>烘托人物性格。写法指点：</a:t>
            </a:r>
            <a:r>
              <a:rPr lang="en-US" altLang="zh-CN">
                <a:ea typeface="宋体" pitchFamily="2" charset="-122"/>
              </a:rPr>
              <a:t>①</a:t>
            </a:r>
            <a:r>
              <a:rPr lang="zh-CN" altLang="en-US">
                <a:ea typeface="宋体" pitchFamily="2" charset="-122"/>
              </a:rPr>
              <a:t>目的明确</a:t>
            </a:r>
            <a:r>
              <a:rPr lang="en-US" altLang="zh-CN">
                <a:latin typeface="Courier New" pitchFamily="49" charset="0"/>
                <a:ea typeface="宋体" pitchFamily="2" charset="-122"/>
              </a:rPr>
              <a:t>——</a:t>
            </a:r>
            <a:r>
              <a:rPr lang="zh-CN" altLang="en-US">
                <a:ea typeface="宋体" pitchFamily="2" charset="-122"/>
              </a:rPr>
              <a:t>写景不能游离于中心，要为表达中心思想服务；</a:t>
            </a:r>
            <a:r>
              <a:rPr lang="en-US" altLang="zh-CN">
                <a:ea typeface="宋体" pitchFamily="2" charset="-122"/>
              </a:rPr>
              <a:t>②</a:t>
            </a:r>
            <a:r>
              <a:rPr lang="zh-CN" altLang="en-US">
                <a:ea typeface="宋体" pitchFamily="2" charset="-122"/>
              </a:rPr>
              <a:t>具体生动</a:t>
            </a:r>
            <a:r>
              <a:rPr lang="en-US" altLang="zh-CN">
                <a:latin typeface="Courier New" pitchFamily="49" charset="0"/>
                <a:ea typeface="宋体" pitchFamily="2" charset="-122"/>
              </a:rPr>
              <a:t>——</a:t>
            </a:r>
            <a:r>
              <a:rPr lang="zh-CN" altLang="en-US">
                <a:ea typeface="宋体" pitchFamily="2" charset="-122"/>
              </a:rPr>
              <a:t>要给人身临其境之感；</a:t>
            </a:r>
            <a:r>
              <a:rPr lang="en-US" altLang="zh-CN">
                <a:ea typeface="宋体" pitchFamily="2" charset="-122"/>
              </a:rPr>
              <a:t>③</a:t>
            </a:r>
            <a:r>
              <a:rPr lang="zh-CN" altLang="en-US">
                <a:ea typeface="宋体" pitchFamily="2" charset="-122"/>
              </a:rPr>
              <a:t>抓住特征</a:t>
            </a:r>
            <a:r>
              <a:rPr lang="en-US" altLang="zh-CN">
                <a:latin typeface="Courier New" pitchFamily="49" charset="0"/>
                <a:ea typeface="宋体" pitchFamily="2" charset="-122"/>
              </a:rPr>
              <a:t>——</a:t>
            </a:r>
            <a:r>
              <a:rPr lang="zh-CN" altLang="en-US">
                <a:ea typeface="宋体" pitchFamily="2" charset="-122"/>
              </a:rPr>
              <a:t>要写出独具特色的景物。</a:t>
            </a:r>
          </a:p>
          <a:p>
            <a:pPr lvl="0" eaLnBrk="1">
              <a:lnSpc>
                <a:spcPct val="120000"/>
              </a:lnSpc>
            </a:pPr>
            <a:r>
              <a:rPr lang="zh-CN" altLang="en-US">
                <a:ea typeface="宋体" pitchFamily="2" charset="-122"/>
              </a:rPr>
              <a:t>以</a:t>
            </a:r>
            <a:r>
              <a:rPr lang="zh-CN" altLang="en-US">
                <a:latin typeface="宋体" pitchFamily="2" charset="-122"/>
                <a:ea typeface="宋体" pitchFamily="2" charset="-122"/>
              </a:rPr>
              <a:t>“</a:t>
            </a:r>
            <a:r>
              <a:rPr lang="zh-CN" altLang="en-US">
                <a:ea typeface="宋体" pitchFamily="2" charset="-122"/>
              </a:rPr>
              <a:t>考试失败后</a:t>
            </a:r>
            <a:r>
              <a:rPr lang="zh-CN" altLang="en-US">
                <a:latin typeface="宋体" pitchFamily="2" charset="-122"/>
                <a:ea typeface="宋体" pitchFamily="2" charset="-122"/>
              </a:rPr>
              <a:t>”</a:t>
            </a:r>
            <a:r>
              <a:rPr lang="zh-CN" altLang="en-US">
                <a:ea typeface="宋体" pitchFamily="2" charset="-122"/>
              </a:rPr>
              <a:t>为题，运用环境烘托写法，写出失败后的状态与心情，</a:t>
            </a:r>
            <a:r>
              <a:rPr lang="en-US" altLang="zh-CN">
                <a:ea typeface="宋体" pitchFamily="2" charset="-122"/>
              </a:rPr>
              <a:t>200</a:t>
            </a:r>
            <a:r>
              <a:rPr lang="zh-CN" altLang="en-US">
                <a:ea typeface="宋体" pitchFamily="2" charset="-122"/>
              </a:rPr>
              <a:t>字左右。</a:t>
            </a:r>
            <a:endParaRPr lang="zh-CN" altLang="en-US">
              <a:ea typeface="仿宋_GB2312" pitchFamily="49" charset="-122"/>
            </a:endParaRPr>
          </a:p>
        </p:txBody>
      </p:sp>
      <p:pic>
        <p:nvPicPr>
          <p:cNvPr id="102403" name="图片 907266"/>
          <p:cNvPicPr/>
          <p:nvPr/>
        </p:nvPicPr>
        <p:blipFill>
          <a:blip r:embed="rId2"/>
          <a:stretch>
            <a:fillRect/>
          </a:stretch>
        </p:blipFill>
        <p:spPr>
          <a:xfrm>
            <a:off x="334962" y="673100"/>
            <a:ext cx="2371725" cy="571500"/>
          </a:xfrm>
          <a:prstGeom prst="rect">
            <a:avLst/>
          </a:prstGeom>
          <a:noFill/>
          <a:ln>
            <a:noFill/>
            <a:miter lim="800000"/>
          </a:ln>
        </p:spPr>
      </p:pic>
      <p:sp>
        <p:nvSpPr>
          <p:cNvPr id="102404" name="矩形 907267"/>
          <p:cNvSpPr/>
          <p:nvPr/>
        </p:nvSpPr>
        <p:spPr>
          <a:xfrm>
            <a:off x="766762" y="620712"/>
            <a:ext cx="11088688" cy="519112"/>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buClr>
                <a:schemeClr val="accent1"/>
              </a:buClr>
            </a:pPr>
            <a:r>
              <a:rPr lang="zh-CN" altLang="en-US">
                <a:solidFill>
                  <a:srgbClr val="000000"/>
                </a:solidFill>
                <a:ea typeface="黑体" pitchFamily="49" charset="-122"/>
              </a:rPr>
              <a:t>学以致用</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3426" name="文本占位符 1026049"/>
          <p:cNvSpPr>
            <a:spLocks noGrp="1"/>
          </p:cNvSpPr>
          <p:nvPr>
            <p:ph type="body" idx="4294967295"/>
          </p:nvPr>
        </p:nvSpPr>
        <p:spPr>
          <a:xfrm>
            <a:off x="334962" y="665162"/>
            <a:ext cx="11520488" cy="4879975"/>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r>
              <a:rPr lang="zh-CN" altLang="en-US">
                <a:ea typeface="黑体" pitchFamily="49" charset="-122"/>
              </a:rPr>
              <a:t>【示例】</a:t>
            </a:r>
            <a:r>
              <a:rPr lang="zh-CN" altLang="en-US">
                <a:ea typeface="仿宋_GB2312" pitchFamily="49" charset="-122"/>
              </a:rPr>
              <a:t>月光惨淡，如流水一般，静静地泻在地上，映得我的脸色发白。窗外，月亮已经升得老高了；窗内，依旧如故。考试的失败，让我感到太累了。我抬起头，想让大脑放松一下。突然，我看到了它</a:t>
            </a:r>
            <a:r>
              <a:rPr lang="en-US" altLang="zh-CN">
                <a:latin typeface="Courier New" pitchFamily="49" charset="0"/>
                <a:ea typeface="仿宋_GB2312" pitchFamily="49" charset="-122"/>
              </a:rPr>
              <a:t>——</a:t>
            </a:r>
            <a:r>
              <a:rPr lang="zh-CN" altLang="en-US">
                <a:ea typeface="仿宋_GB2312" pitchFamily="49" charset="-122"/>
              </a:rPr>
              <a:t>白杨。那白杨曾在一次次风雪袭击后，顽强地生存下来，它比以前更高，更直了。一阵冷风吹来，树叶沙沙作响，我打了一个冷战，脑子清醒了许多。失败并不意味着我是失败者，我决不能退却，我要夺第一。窗外，皎洁的月光一泻千里，星星也不知什么时候钻了出来，还眨着调皮的眼睛，我的脸上露出了灿烂的笑容。</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450" name="文本占位符 912385"/>
          <p:cNvSpPr>
            <a:spLocks noGrp="1"/>
          </p:cNvSpPr>
          <p:nvPr>
            <p:ph type="body" idx="4294967295"/>
          </p:nvPr>
        </p:nvSpPr>
        <p:spPr>
          <a:xfrm>
            <a:off x="334962" y="2655888"/>
            <a:ext cx="11520488" cy="1887538"/>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r>
              <a:rPr lang="zh-CN" altLang="en-US">
                <a:ea typeface="仿宋_GB2312" pitchFamily="49" charset="-122"/>
              </a:rPr>
              <a:t>鉴赏诗歌的表现手法是高考考查的重点。表现手法可以理解为艺术手法、写作手法等。重点考查的表现手法主要有：对比、衬托、渲染、用典、比兴等。</a:t>
            </a:r>
          </a:p>
        </p:txBody>
      </p:sp>
      <p:pic>
        <p:nvPicPr>
          <p:cNvPr id="104451" name="图片 912386"/>
          <p:cNvPicPr/>
          <p:nvPr/>
        </p:nvPicPr>
        <p:blipFill>
          <a:blip r:embed="rId2"/>
          <a:stretch>
            <a:fillRect/>
          </a:stretch>
        </p:blipFill>
        <p:spPr>
          <a:xfrm>
            <a:off x="334962" y="763588"/>
            <a:ext cx="2371725" cy="571500"/>
          </a:xfrm>
          <a:prstGeom prst="rect">
            <a:avLst/>
          </a:prstGeom>
          <a:noFill/>
          <a:ln>
            <a:noFill/>
            <a:miter lim="800000"/>
          </a:ln>
        </p:spPr>
      </p:pic>
      <p:sp>
        <p:nvSpPr>
          <p:cNvPr id="104452" name="矩形 912387"/>
          <p:cNvSpPr/>
          <p:nvPr/>
        </p:nvSpPr>
        <p:spPr>
          <a:xfrm>
            <a:off x="766762" y="711200"/>
            <a:ext cx="11088688" cy="519112"/>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buClr>
                <a:schemeClr val="accent1"/>
              </a:buClr>
            </a:pPr>
            <a:r>
              <a:rPr lang="zh-CN" altLang="en-US">
                <a:solidFill>
                  <a:srgbClr val="000000"/>
                </a:solidFill>
                <a:ea typeface="黑体" pitchFamily="49" charset="-122"/>
              </a:rPr>
              <a:t>聚焦高考</a:t>
            </a:r>
          </a:p>
        </p:txBody>
      </p:sp>
      <p:pic>
        <p:nvPicPr>
          <p:cNvPr id="104453" name="图片 912388" descr="E:/小样/新教材语文必修1教师书/考点链接.TIF"/>
          <p:cNvPicPr/>
          <p:nvPr/>
        </p:nvPicPr>
        <p:blipFill>
          <a:blip r:embed="rId3"/>
          <a:stretch>
            <a:fillRect/>
          </a:stretch>
        </p:blipFill>
        <p:spPr>
          <a:xfrm>
            <a:off x="334962" y="1989138"/>
            <a:ext cx="1971675" cy="593725"/>
          </a:xfrm>
          <a:prstGeom prst="rect">
            <a:avLst/>
          </a:prstGeom>
          <a:noFill/>
          <a:ln>
            <a:noFill/>
            <a:miter lim="800000"/>
          </a:ln>
        </p:spPr>
      </p:pic>
      <p:sp>
        <p:nvSpPr>
          <p:cNvPr id="104454" name="矩形 912391"/>
          <p:cNvSpPr/>
          <p:nvPr/>
        </p:nvSpPr>
        <p:spPr>
          <a:xfrm>
            <a:off x="334962" y="1470025"/>
            <a:ext cx="11520488" cy="519112"/>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eaLnBrk="1">
              <a:buClr>
                <a:schemeClr val="accent1"/>
              </a:buClr>
            </a:pPr>
            <a:r>
              <a:rPr lang="zh-CN" altLang="en-US">
                <a:solidFill>
                  <a:srgbClr val="000000"/>
                </a:solidFill>
                <a:ea typeface="黑体" pitchFamily="49" charset="-122"/>
              </a:rPr>
              <a:t>鉴赏诗歌的表现手法</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文本占位符 885761"/>
          <p:cNvSpPr>
            <a:spLocks noGrp="1"/>
          </p:cNvSpPr>
          <p:nvPr>
            <p:ph type="body" idx="4294967295"/>
          </p:nvPr>
        </p:nvSpPr>
        <p:spPr>
          <a:xfrm>
            <a:off x="334962" y="665162"/>
            <a:ext cx="11520488" cy="5478462"/>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endParaRPr lang="en-US" altLang="zh-CN">
              <a:ea typeface="楷体_GB2312" pitchFamily="49" charset="-122"/>
            </a:endParaRPr>
          </a:p>
          <a:p>
            <a:pPr lvl="0" eaLnBrk="1"/>
            <a:r>
              <a:rPr lang="zh-CN" altLang="en-US">
                <a:ea typeface="楷体_GB2312" pitchFamily="49" charset="-122"/>
              </a:rPr>
              <a:t>天宝元年</a:t>
            </a:r>
            <a:r>
              <a:rPr lang="en-US" altLang="zh-CN">
                <a:ea typeface="楷体_GB2312" pitchFamily="49" charset="-122"/>
              </a:rPr>
              <a:t>(742)</a:t>
            </a:r>
            <a:r>
              <a:rPr lang="zh-CN" altLang="en-US">
                <a:ea typeface="楷体_GB2312" pitchFamily="49" charset="-122"/>
              </a:rPr>
              <a:t>，被玄宗召入长安，供奉翰林，参加草拟文件等工作。李白秉性耿直，对黑暗势力不能阿谀奉承，因而遭受谗言诋毁，在长安前后不满两年，即被迫辞官离京。此后继续在黄河、长江的中下游地区漫游。天宝三载，李白在洛阳与杜甫相识，结成好友。安史之乱爆发，李白正在宣城、庐山一带隐居。第二年，李白因参与了永王与肃宗争夺帝位的斗争获罪，被流放夜郎。途中遇到大赦，得以东归，时已</a:t>
            </a:r>
            <a:r>
              <a:rPr lang="en-US" altLang="zh-CN">
                <a:ea typeface="楷体_GB2312" pitchFamily="49" charset="-122"/>
              </a:rPr>
              <a:t>59</a:t>
            </a:r>
            <a:r>
              <a:rPr lang="zh-CN" altLang="en-US">
                <a:ea typeface="楷体_GB2312" pitchFamily="49" charset="-122"/>
              </a:rPr>
              <a:t>岁。晚年流落在江南一带。</a:t>
            </a:r>
            <a:r>
              <a:rPr lang="en-US" altLang="zh-CN">
                <a:ea typeface="楷体_GB2312" pitchFamily="49" charset="-122"/>
              </a:rPr>
              <a:t>61</a:t>
            </a:r>
            <a:r>
              <a:rPr lang="zh-CN" altLang="en-US">
                <a:ea typeface="楷体_GB2312" pitchFamily="49" charset="-122"/>
              </a:rPr>
              <a:t>岁时，在讨伐安史叛军的路上因病折回，次年病逝。</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5474" name="图片 914434" descr="E:/小样/新教材语文必修1教师书/命题特点.TIF"/>
          <p:cNvPicPr/>
          <p:nvPr/>
        </p:nvPicPr>
        <p:blipFill>
          <a:blip r:embed="rId2"/>
          <a:stretch>
            <a:fillRect/>
          </a:stretch>
        </p:blipFill>
        <p:spPr>
          <a:xfrm>
            <a:off x="334962" y="836612"/>
            <a:ext cx="1971675" cy="593725"/>
          </a:xfrm>
          <a:prstGeom prst="rect">
            <a:avLst/>
          </a:prstGeom>
          <a:noFill/>
          <a:ln>
            <a:noFill/>
            <a:miter lim="800000"/>
          </a:ln>
        </p:spPr>
      </p:pic>
      <p:graphicFrame>
        <p:nvGraphicFramePr>
          <p:cNvPr id="105475" name="表格 914464"/>
          <p:cNvGraphicFramePr/>
          <p:nvPr/>
        </p:nvGraphicFramePr>
        <p:xfrm>
          <a:off x="334962" y="1709737"/>
          <a:ext cx="11520488" cy="4711700"/>
        </p:xfrm>
        <a:graphic>
          <a:graphicData uri="http://schemas.openxmlformats.org/drawingml/2006/table">
            <a:tbl>
              <a:tblPr/>
              <a:tblGrid>
                <a:gridCol w="8280400"/>
                <a:gridCol w="3240088"/>
              </a:tblGrid>
              <a:tr h="517525">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ea typeface="仿宋_GB2312" pitchFamily="49" charset="-122"/>
                        </a:rPr>
                        <a:t>题干要求</a:t>
                      </a:r>
                      <a:endParaRPr lang="zh-CN" altLang="en-US" sz="1800" b="0">
                        <a:solidFill>
                          <a:schemeClr val="tx1"/>
                        </a:solidFill>
                        <a:latin typeface="Arial" pitchFamily="34" charset="0"/>
                        <a:ea typeface="仿宋_GB2312" pitchFamily="49" charset="-122"/>
                      </a:endParaRPr>
                    </a:p>
                  </a:txBody>
                  <a:tcPr marT="45729" marB="45729"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ea typeface="仿宋_GB2312" pitchFamily="49" charset="-122"/>
                        </a:rPr>
                        <a:t>审题重点</a:t>
                      </a:r>
                      <a:endParaRPr lang="zh-CN" altLang="en-US" sz="1800" b="0">
                        <a:solidFill>
                          <a:schemeClr val="tx1"/>
                        </a:solidFill>
                        <a:latin typeface="Arial" pitchFamily="34" charset="0"/>
                        <a:ea typeface="仿宋_GB2312" pitchFamily="49" charset="-122"/>
                      </a:endParaRPr>
                    </a:p>
                  </a:txBody>
                  <a:tcPr marT="45729" marB="45729"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4194175">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lnSpc>
                          <a:spcPct val="120000"/>
                        </a:lnSpc>
                        <a:tabLst>
                          <a:tab pos="5486400" algn="l"/>
                        </a:tabLst>
                      </a:pPr>
                      <a:r>
                        <a:rPr lang="en-US" altLang="zh-CN">
                          <a:solidFill>
                            <a:schemeClr val="tx1"/>
                          </a:solidFill>
                          <a:ea typeface="仿宋_GB2312" pitchFamily="49" charset="-122"/>
                        </a:rPr>
                        <a:t>(2019</a:t>
                      </a:r>
                      <a:r>
                        <a:rPr lang="en-US" altLang="zh-CN">
                          <a:solidFill>
                            <a:schemeClr val="tx1"/>
                          </a:solidFill>
                          <a:latin typeface="Courier New" pitchFamily="49" charset="0"/>
                          <a:ea typeface="仿宋_GB2312" pitchFamily="49" charset="-122"/>
                        </a:rPr>
                        <a:t>·</a:t>
                      </a:r>
                      <a:r>
                        <a:rPr lang="zh-CN" altLang="en-US">
                          <a:solidFill>
                            <a:schemeClr val="tx1"/>
                          </a:solidFill>
                          <a:ea typeface="仿宋_GB2312" pitchFamily="49" charset="-122"/>
                        </a:rPr>
                        <a:t>浙江卷</a:t>
                      </a:r>
                      <a:r>
                        <a:rPr lang="en-US" altLang="zh-CN">
                          <a:solidFill>
                            <a:schemeClr val="tx1"/>
                          </a:solidFill>
                          <a:ea typeface="仿宋_GB2312" pitchFamily="49" charset="-122"/>
                        </a:rPr>
                        <a:t>)</a:t>
                      </a:r>
                      <a:r>
                        <a:rPr lang="zh-CN" altLang="en-US">
                          <a:solidFill>
                            <a:schemeClr val="tx1"/>
                          </a:solidFill>
                          <a:ea typeface="仿宋_GB2312" pitchFamily="49" charset="-122"/>
                        </a:rPr>
                        <a:t>全诗是如何运用多种手法塑造李将军的独特形象的？请结合诗句分析。</a:t>
                      </a:r>
                      <a:endParaRPr lang="zh-CN" altLang="en-US" sz="1000">
                        <a:solidFill>
                          <a:schemeClr val="tx1"/>
                        </a:solidFill>
                        <a:ea typeface="仿宋_GB2312" pitchFamily="49" charset="-122"/>
                      </a:endParaRPr>
                    </a:p>
                    <a:p>
                      <a:pPr marL="0" lvl="0" indent="0" algn="just" eaLnBrk="1">
                        <a:lnSpc>
                          <a:spcPct val="120000"/>
                        </a:lnSpc>
                        <a:tabLst>
                          <a:tab pos="5486400" algn="l"/>
                        </a:tabLst>
                      </a:pPr>
                      <a:r>
                        <a:rPr lang="en-US" altLang="zh-CN">
                          <a:solidFill>
                            <a:schemeClr val="tx1"/>
                          </a:solidFill>
                          <a:ea typeface="仿宋_GB2312" pitchFamily="49" charset="-122"/>
                        </a:rPr>
                        <a:t>(2018</a:t>
                      </a:r>
                      <a:r>
                        <a:rPr lang="en-US" altLang="zh-CN">
                          <a:solidFill>
                            <a:schemeClr val="tx1"/>
                          </a:solidFill>
                          <a:latin typeface="Courier New" pitchFamily="49" charset="0"/>
                          <a:ea typeface="仿宋_GB2312" pitchFamily="49" charset="-122"/>
                        </a:rPr>
                        <a:t>·</a:t>
                      </a:r>
                      <a:r>
                        <a:rPr lang="zh-CN" altLang="en-US">
                          <a:solidFill>
                            <a:schemeClr val="tx1"/>
                          </a:solidFill>
                          <a:ea typeface="仿宋_GB2312" pitchFamily="49" charset="-122"/>
                        </a:rPr>
                        <a:t>浙江卷</a:t>
                      </a:r>
                      <a:r>
                        <a:rPr lang="en-US" altLang="zh-CN">
                          <a:solidFill>
                            <a:schemeClr val="tx1"/>
                          </a:solidFill>
                          <a:ea typeface="仿宋_GB2312" pitchFamily="49" charset="-122"/>
                        </a:rPr>
                        <a:t>)</a:t>
                      </a:r>
                      <a:r>
                        <a:rPr lang="zh-CN" altLang="en-US">
                          <a:solidFill>
                            <a:schemeClr val="tx1"/>
                          </a:solidFill>
                          <a:ea typeface="仿宋_GB2312" pitchFamily="49" charset="-122"/>
                        </a:rPr>
                        <a:t>这首诗与柳永</a:t>
                      </a:r>
                      <a:r>
                        <a:rPr lang="en-US" altLang="zh-CN">
                          <a:solidFill>
                            <a:schemeClr val="tx1"/>
                          </a:solidFill>
                          <a:ea typeface="仿宋_GB2312" pitchFamily="49" charset="-122"/>
                        </a:rPr>
                        <a:t>《</a:t>
                      </a:r>
                      <a:r>
                        <a:rPr lang="zh-CN" altLang="en-US">
                          <a:solidFill>
                            <a:schemeClr val="tx1"/>
                          </a:solidFill>
                          <a:ea typeface="仿宋_GB2312" pitchFamily="49" charset="-122"/>
                        </a:rPr>
                        <a:t>雨霖铃</a:t>
                      </a:r>
                      <a:r>
                        <a:rPr lang="en-US" altLang="zh-CN">
                          <a:solidFill>
                            <a:schemeClr val="tx1"/>
                          </a:solidFill>
                          <a:ea typeface="仿宋_GB2312" pitchFamily="49" charset="-122"/>
                        </a:rPr>
                        <a:t>》</a:t>
                      </a:r>
                      <a:r>
                        <a:rPr lang="zh-CN" altLang="en-US">
                          <a:solidFill>
                            <a:schemeClr val="tx1"/>
                          </a:solidFill>
                          <a:ea typeface="仿宋_GB2312" pitchFamily="49" charset="-122"/>
                        </a:rPr>
                        <a:t>词都运用了点染手法，试赏析本诗的点染手法。</a:t>
                      </a:r>
                      <a:endParaRPr lang="zh-CN" altLang="en-US" sz="1000">
                        <a:solidFill>
                          <a:schemeClr val="tx1"/>
                        </a:solidFill>
                      </a:endParaRPr>
                    </a:p>
                    <a:p>
                      <a:pPr marL="0" lvl="0" indent="0" algn="just" eaLnBrk="1">
                        <a:lnSpc>
                          <a:spcPct val="120000"/>
                        </a:lnSpc>
                        <a:tabLst>
                          <a:tab pos="5486400" algn="l"/>
                        </a:tabLst>
                      </a:pPr>
                      <a:r>
                        <a:rPr lang="en-US" altLang="zh-CN">
                          <a:solidFill>
                            <a:schemeClr val="tx1"/>
                          </a:solidFill>
                          <a:ea typeface="仿宋_GB2312" pitchFamily="49" charset="-122"/>
                        </a:rPr>
                        <a:t>(2017</a:t>
                      </a:r>
                      <a:r>
                        <a:rPr lang="en-US" altLang="zh-CN">
                          <a:solidFill>
                            <a:schemeClr val="tx1"/>
                          </a:solidFill>
                          <a:latin typeface="Courier New" pitchFamily="49" charset="0"/>
                          <a:ea typeface="仿宋_GB2312" pitchFamily="49" charset="-122"/>
                        </a:rPr>
                        <a:t>·</a:t>
                      </a:r>
                      <a:r>
                        <a:rPr lang="zh-CN" altLang="en-US">
                          <a:solidFill>
                            <a:schemeClr val="tx1"/>
                          </a:solidFill>
                          <a:ea typeface="仿宋_GB2312" pitchFamily="49" charset="-122"/>
                        </a:rPr>
                        <a:t>浙江卷</a:t>
                      </a:r>
                      <a:r>
                        <a:rPr lang="en-US" altLang="zh-CN">
                          <a:solidFill>
                            <a:schemeClr val="tx1"/>
                          </a:solidFill>
                          <a:ea typeface="仿宋_GB2312" pitchFamily="49" charset="-122"/>
                        </a:rPr>
                        <a:t>)</a:t>
                      </a:r>
                      <a:r>
                        <a:rPr lang="zh-CN" altLang="en-US">
                          <a:solidFill>
                            <a:schemeClr val="tx1"/>
                          </a:solidFill>
                          <a:ea typeface="仿宋_GB2312" pitchFamily="49" charset="-122"/>
                        </a:rPr>
                        <a:t>这首诗的对比手法特色鲜明，试作赏析。</a:t>
                      </a:r>
                      <a:endParaRPr lang="zh-CN" altLang="en-US" sz="1000">
                        <a:solidFill>
                          <a:schemeClr val="tx1"/>
                        </a:solidFill>
                      </a:endParaRPr>
                    </a:p>
                    <a:p>
                      <a:pPr marL="0" lvl="0" indent="0" algn="just" eaLnBrk="1">
                        <a:lnSpc>
                          <a:spcPct val="120000"/>
                        </a:lnSpc>
                        <a:tabLst>
                          <a:tab pos="5486400" algn="l"/>
                        </a:tabLst>
                      </a:pPr>
                      <a:r>
                        <a:rPr lang="en-US" altLang="zh-CN">
                          <a:solidFill>
                            <a:schemeClr val="tx1"/>
                          </a:solidFill>
                          <a:ea typeface="仿宋_GB2312" pitchFamily="49" charset="-122"/>
                        </a:rPr>
                        <a:t>(2016</a:t>
                      </a:r>
                      <a:r>
                        <a:rPr lang="en-US" altLang="zh-CN">
                          <a:solidFill>
                            <a:schemeClr val="tx1"/>
                          </a:solidFill>
                          <a:latin typeface="Courier New" pitchFamily="49" charset="0"/>
                          <a:ea typeface="仿宋_GB2312" pitchFamily="49" charset="-122"/>
                        </a:rPr>
                        <a:t>·</a:t>
                      </a:r>
                      <a:r>
                        <a:rPr lang="zh-CN" altLang="en-US">
                          <a:solidFill>
                            <a:schemeClr val="tx1"/>
                          </a:solidFill>
                          <a:ea typeface="仿宋_GB2312" pitchFamily="49" charset="-122"/>
                        </a:rPr>
                        <a:t>新课标全国卷</a:t>
                      </a:r>
                      <a:r>
                        <a:rPr lang="en-US" altLang="zh-CN">
                          <a:solidFill>
                            <a:schemeClr val="tx1"/>
                          </a:solidFill>
                          <a:latin typeface="宋体" pitchFamily="2" charset="-122"/>
                          <a:ea typeface="仿宋_GB2312" pitchFamily="49" charset="-122"/>
                        </a:rPr>
                        <a:t>Ⅰ</a:t>
                      </a:r>
                      <a:r>
                        <a:rPr lang="en-US" altLang="zh-CN">
                          <a:solidFill>
                            <a:schemeClr val="tx1"/>
                          </a:solidFill>
                          <a:ea typeface="仿宋_GB2312" pitchFamily="49" charset="-122"/>
                        </a:rPr>
                        <a:t>)</a:t>
                      </a:r>
                      <a:r>
                        <a:rPr lang="zh-CN" altLang="en-US">
                          <a:solidFill>
                            <a:schemeClr val="tx1"/>
                          </a:solidFill>
                          <a:ea typeface="仿宋_GB2312" pitchFamily="49" charset="-122"/>
                        </a:rPr>
                        <a:t>诗中运用任公子的典故，表达了什么样的思想感情？	</a:t>
                      </a:r>
                      <a:endParaRPr lang="zh-CN" altLang="en-US" sz="1800" b="0">
                        <a:solidFill>
                          <a:schemeClr val="tx1"/>
                        </a:solidFill>
                        <a:latin typeface="Arial" pitchFamily="34" charset="0"/>
                      </a:endParaRPr>
                    </a:p>
                  </a:txBody>
                  <a:tcPr marT="45729" marB="45729"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lnSpc>
                          <a:spcPct val="120000"/>
                        </a:lnSpc>
                        <a:tabLst>
                          <a:tab pos="5486400" algn="l"/>
                        </a:tabLst>
                      </a:pPr>
                      <a:r>
                        <a:rPr lang="zh-CN" altLang="en-US">
                          <a:solidFill>
                            <a:schemeClr val="tx1"/>
                          </a:solidFill>
                          <a:ea typeface="仿宋_GB2312" pitchFamily="49" charset="-122"/>
                        </a:rPr>
                        <a:t>题干中有</a:t>
                      </a:r>
                      <a:r>
                        <a:rPr lang="zh-CN" altLang="en-US">
                          <a:solidFill>
                            <a:schemeClr val="tx1"/>
                          </a:solidFill>
                          <a:latin typeface="宋体" pitchFamily="2" charset="-122"/>
                        </a:rPr>
                        <a:t>“</a:t>
                      </a:r>
                      <a:r>
                        <a:rPr lang="zh-CN" altLang="en-US">
                          <a:solidFill>
                            <a:schemeClr val="tx1"/>
                          </a:solidFill>
                          <a:ea typeface="仿宋_GB2312" pitchFamily="49" charset="-122"/>
                        </a:rPr>
                        <a:t>表现手法</a:t>
                      </a:r>
                      <a:r>
                        <a:rPr lang="zh-CN" altLang="en-US">
                          <a:solidFill>
                            <a:schemeClr val="tx1"/>
                          </a:solidFill>
                          <a:latin typeface="宋体" pitchFamily="2" charset="-122"/>
                        </a:rPr>
                        <a:t>”</a:t>
                      </a:r>
                      <a:r>
                        <a:rPr lang="zh-CN" altLang="en-US">
                          <a:solidFill>
                            <a:schemeClr val="tx1"/>
                          </a:solidFill>
                          <a:ea typeface="仿宋_GB2312" pitchFamily="49" charset="-122"/>
                        </a:rPr>
                        <a:t>或</a:t>
                      </a:r>
                      <a:r>
                        <a:rPr lang="zh-CN" altLang="en-US">
                          <a:solidFill>
                            <a:schemeClr val="tx1"/>
                          </a:solidFill>
                          <a:latin typeface="宋体" pitchFamily="2" charset="-122"/>
                        </a:rPr>
                        <a:t>“</a:t>
                      </a:r>
                      <a:r>
                        <a:rPr lang="zh-CN" altLang="en-US">
                          <a:solidFill>
                            <a:schemeClr val="tx1"/>
                          </a:solidFill>
                          <a:ea typeface="仿宋_GB2312" pitchFamily="49" charset="-122"/>
                        </a:rPr>
                        <a:t>手法</a:t>
                      </a:r>
                      <a:r>
                        <a:rPr lang="zh-CN" altLang="en-US">
                          <a:solidFill>
                            <a:schemeClr val="tx1"/>
                          </a:solidFill>
                          <a:latin typeface="宋体" pitchFamily="2" charset="-122"/>
                        </a:rPr>
                        <a:t>”</a:t>
                      </a:r>
                      <a:r>
                        <a:rPr lang="zh-CN" altLang="en-US">
                          <a:solidFill>
                            <a:schemeClr val="tx1"/>
                          </a:solidFill>
                          <a:ea typeface="仿宋_GB2312" pitchFamily="49" charset="-122"/>
                        </a:rPr>
                        <a:t>之类的词语；要求分析鉴赏</a:t>
                      </a:r>
                      <a:endParaRPr lang="zh-CN" altLang="en-US" sz="1800" b="0">
                        <a:solidFill>
                          <a:schemeClr val="tx1"/>
                        </a:solidFill>
                        <a:latin typeface="Arial" pitchFamily="34" charset="0"/>
                      </a:endParaRPr>
                    </a:p>
                  </a:txBody>
                  <a:tcPr marT="45729" marB="45729"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6498" name="图片 917507" descr="E:/小样/新教材语文必修1教师书/真题在线11.TIF"/>
          <p:cNvPicPr/>
          <p:nvPr/>
        </p:nvPicPr>
        <p:blipFill>
          <a:blip r:embed="rId3"/>
          <a:stretch>
            <a:fillRect/>
          </a:stretch>
        </p:blipFill>
        <p:spPr>
          <a:xfrm>
            <a:off x="334962" y="692150"/>
            <a:ext cx="1952625" cy="609600"/>
          </a:xfrm>
          <a:prstGeom prst="rect">
            <a:avLst/>
          </a:prstGeom>
          <a:noFill/>
          <a:ln>
            <a:noFill/>
            <a:miter lim="800000"/>
          </a:ln>
        </p:spPr>
      </p:pic>
      <p:graphicFrame>
        <p:nvGraphicFramePr>
          <p:cNvPr id="106499" name="对象 917509"/>
          <p:cNvGraphicFramePr/>
          <p:nvPr/>
        </p:nvGraphicFramePr>
        <p:xfrm>
          <a:off x="506412" y="1539875"/>
          <a:ext cx="11176000" cy="4194175"/>
        </p:xfrm>
        <a:graphic>
          <a:graphicData uri="http://schemas.openxmlformats.org/presentationml/2006/ole">
            <mc:AlternateContent xmlns:mc="http://schemas.openxmlformats.org/markup-compatibility/2006">
              <mc:Choice xmlns:v="urn:schemas-microsoft-com:vml" Requires="v">
                <p:oleObj spid="_x0000_s22530" r:id="rId5" imgW="0" imgH="0" progId="Word.Document.8">
                  <p:embed/>
                </p:oleObj>
              </mc:Choice>
              <mc:Fallback>
                <p:oleObj r:id="rId5" imgW="0" imgH="0" progId="Word.Document.8">
                  <p:embed/>
                  <p:pic>
                    <p:nvPicPr>
                      <p:cNvPr id="0" name="OLE substitute image"/>
                      <p:cNvPicPr/>
                      <p:nvPr/>
                    </p:nvPicPr>
                    <p:blipFill>
                      <a:blip r:embed="rId6"/>
                      <a:stretch>
                        <a:fillRect/>
                      </a:stretch>
                    </p:blipFill>
                    <p:spPr>
                      <a:xfrm>
                        <a:off x="506412" y="1539875"/>
                        <a:ext cx="11176000" cy="4194175"/>
                      </a:xfrm>
                      <a:prstGeom prst="rect">
                        <a:avLst/>
                      </a:prstGeom>
                      <a:noFill/>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7522" name="文本占位符 1039361"/>
          <p:cNvSpPr>
            <a:spLocks noGrp="1"/>
          </p:cNvSpPr>
          <p:nvPr>
            <p:ph type="body" idx="4294967295"/>
          </p:nvPr>
        </p:nvSpPr>
        <p:spPr>
          <a:xfrm>
            <a:off x="334962" y="665162"/>
            <a:ext cx="11520488" cy="4879975"/>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endParaRPr lang="en-US" altLang="zh-CN">
              <a:ea typeface="宋体" pitchFamily="2" charset="-122"/>
            </a:endParaRPr>
          </a:p>
          <a:p>
            <a:pPr lvl="0" eaLnBrk="1"/>
            <a:r>
              <a:rPr lang="zh-CN" altLang="en-US">
                <a:ea typeface="宋体" pitchFamily="2" charset="-122"/>
              </a:rPr>
              <a:t>全诗是如何运用多种手法塑造李将军的独特形象的？请结合诗句分析。</a:t>
            </a:r>
            <a:endParaRPr lang="zh-CN" altLang="en-US">
              <a:ea typeface="黑体" pitchFamily="49" charset="-122"/>
            </a:endParaRPr>
          </a:p>
          <a:p>
            <a:pPr lvl="0" eaLnBrk="1"/>
            <a:r>
              <a:rPr lang="zh-CN" altLang="en-US">
                <a:ea typeface="黑体" pitchFamily="49" charset="-122"/>
              </a:rPr>
              <a:t>【读懂诗歌】</a:t>
            </a:r>
            <a:r>
              <a:rPr lang="zh-CN" altLang="en-US">
                <a:ea typeface="楷体_GB2312" pitchFamily="49" charset="-122"/>
              </a:rPr>
              <a:t>　秋天巷子里，高树环绕，蝉声阵阵，朱门清幽，似如闲居。重装墨画，画中有数茎绿竹。书堆满了书架，屋里正在熏香。李将军的侍从知书达理，李将军吟哦时豪放疏狂。他最喜欢读的是英雄传记，但是如果说要立功疆场，那恐怕还不如在这里闲居吧。</a:t>
            </a:r>
            <a:endParaRPr lang="zh-CN" altLang="en-US">
              <a:solidFill>
                <a:srgbClr val="FF00FF"/>
              </a:solidFill>
              <a:ea typeface="黑体" pitchFamily="49" charset="-122"/>
            </a:endParaRPr>
          </a:p>
          <a:p>
            <a:pPr lvl="0" eaLnBrk="1"/>
            <a:endParaRPr lang="zh-CN" altLang="en-US">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107522">
                                            <p:txEl>
                                              <p:pRg st="2" end="2"/>
                                            </p:txEl>
                                          </p:spTgt>
                                        </p:tgtEl>
                                        <p:attrNameLst>
                                          <p:attrName>style.visibility</p:attrName>
                                        </p:attrNameLst>
                                      </p:cBhvr>
                                      <p:to>
                                        <p:strVal val="visible"/>
                                      </p:to>
                                    </p:set>
                                    <p:animEffect transition="in" filter="blinds(horizontal)">
                                      <p:cBhvr additive="base">
                                        <p:cTn id="7" dur="500" fill="hold"/>
                                        <p:tgtEl>
                                          <p:spTgt spid="10752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8546" name="文本占位符 1040385"/>
          <p:cNvSpPr>
            <a:spLocks noGrp="1"/>
          </p:cNvSpPr>
          <p:nvPr>
            <p:ph type="body" idx="4294967295"/>
          </p:nvPr>
        </p:nvSpPr>
        <p:spPr>
          <a:xfrm>
            <a:off x="334962" y="665162"/>
            <a:ext cx="11520488" cy="6076950"/>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r>
              <a:rPr lang="zh-CN" altLang="en-US">
                <a:solidFill>
                  <a:srgbClr val="FF00FF"/>
                </a:solidFill>
                <a:ea typeface="黑体" pitchFamily="49" charset="-122"/>
              </a:rPr>
              <a:t>【解题规范】</a:t>
            </a:r>
            <a:r>
              <a:rPr lang="zh-CN" altLang="en-US">
                <a:ea typeface="仿宋_GB2312" pitchFamily="49" charset="-122"/>
              </a:rPr>
              <a:t>　第一步：明确塑造人物形象的手法</a:t>
            </a:r>
            <a:r>
              <a:rPr lang="en-US" altLang="zh-CN">
                <a:latin typeface="Courier New" pitchFamily="49" charset="0"/>
                <a:ea typeface="仿宋_GB2312" pitchFamily="49" charset="-122"/>
              </a:rPr>
              <a:t>——</a:t>
            </a:r>
            <a:r>
              <a:rPr lang="zh-CN" altLang="en-US">
                <a:ea typeface="仿宋_GB2312" pitchFamily="49" charset="-122"/>
              </a:rPr>
              <a:t>直接描写和侧面烘托。第二步：结合相关诗句分析概括人物形象特点。诗歌前两联属于环境描写：首联描写了李将军宅院的外部环境，</a:t>
            </a:r>
            <a:r>
              <a:rPr lang="zh-CN" altLang="en-US">
                <a:latin typeface="宋体" pitchFamily="2" charset="-122"/>
                <a:ea typeface="宋体" pitchFamily="2" charset="-122"/>
              </a:rPr>
              <a:t>“</a:t>
            </a:r>
            <a:r>
              <a:rPr lang="zh-CN" altLang="en-US">
                <a:ea typeface="仿宋_GB2312" pitchFamily="49" charset="-122"/>
              </a:rPr>
              <a:t>蝉声</a:t>
            </a:r>
            <a:r>
              <a:rPr lang="zh-CN" altLang="en-US">
                <a:latin typeface="宋体" pitchFamily="2" charset="-122"/>
                <a:ea typeface="宋体" pitchFamily="2" charset="-122"/>
              </a:rPr>
              <a:t>”“</a:t>
            </a:r>
            <a:r>
              <a:rPr lang="zh-CN" altLang="en-US">
                <a:ea typeface="仿宋_GB2312" pitchFamily="49" charset="-122"/>
              </a:rPr>
              <a:t>秋巷</a:t>
            </a:r>
            <a:r>
              <a:rPr lang="zh-CN" altLang="en-US">
                <a:latin typeface="宋体" pitchFamily="2" charset="-122"/>
                <a:ea typeface="宋体" pitchFamily="2" charset="-122"/>
              </a:rPr>
              <a:t>”“</a:t>
            </a:r>
            <a:r>
              <a:rPr lang="zh-CN" altLang="en-US">
                <a:ea typeface="仿宋_GB2312" pitchFamily="49" charset="-122"/>
              </a:rPr>
              <a:t>冷静</a:t>
            </a:r>
            <a:r>
              <a:rPr lang="zh-CN" altLang="en-US">
                <a:latin typeface="宋体" pitchFamily="2" charset="-122"/>
                <a:ea typeface="宋体" pitchFamily="2" charset="-122"/>
              </a:rPr>
              <a:t>”</a:t>
            </a:r>
            <a:r>
              <a:rPr lang="zh-CN" altLang="en-US">
                <a:ea typeface="仿宋_GB2312" pitchFamily="49" charset="-122"/>
              </a:rPr>
              <a:t>渲染了清幽安静的氛围，从而烘托出宅院主人的闲适高雅；颔联描写室内家居布置。</a:t>
            </a:r>
            <a:r>
              <a:rPr lang="zh-CN" altLang="en-US">
                <a:latin typeface="宋体" pitchFamily="2" charset="-122"/>
                <a:ea typeface="宋体" pitchFamily="2" charset="-122"/>
              </a:rPr>
              <a:t>“</a:t>
            </a:r>
            <a:r>
              <a:rPr lang="zh-CN" altLang="en-US">
                <a:ea typeface="仿宋_GB2312" pitchFamily="49" charset="-122"/>
              </a:rPr>
              <a:t>墨画</a:t>
            </a:r>
            <a:r>
              <a:rPr lang="zh-CN" altLang="en-US">
                <a:latin typeface="宋体" pitchFamily="2" charset="-122"/>
                <a:ea typeface="宋体" pitchFamily="2" charset="-122"/>
              </a:rPr>
              <a:t>”“</a:t>
            </a:r>
            <a:r>
              <a:rPr lang="zh-CN" altLang="en-US">
                <a:ea typeface="仿宋_GB2312" pitchFamily="49" charset="-122"/>
              </a:rPr>
              <a:t>数茎竹</a:t>
            </a:r>
            <a:r>
              <a:rPr lang="zh-CN" altLang="en-US">
                <a:latin typeface="宋体" pitchFamily="2" charset="-122"/>
                <a:ea typeface="宋体" pitchFamily="2" charset="-122"/>
              </a:rPr>
              <a:t>”“</a:t>
            </a:r>
            <a:r>
              <a:rPr lang="zh-CN" altLang="en-US">
                <a:ea typeface="仿宋_GB2312" pitchFamily="49" charset="-122"/>
              </a:rPr>
              <a:t>香薰</a:t>
            </a:r>
            <a:r>
              <a:rPr lang="zh-CN" altLang="en-US">
                <a:latin typeface="宋体" pitchFamily="2" charset="-122"/>
                <a:ea typeface="宋体" pitchFamily="2" charset="-122"/>
              </a:rPr>
              <a:t>”“</a:t>
            </a:r>
            <a:r>
              <a:rPr lang="zh-CN" altLang="en-US">
                <a:ea typeface="仿宋_GB2312" pitchFamily="49" charset="-122"/>
              </a:rPr>
              <a:t>一架书</a:t>
            </a:r>
            <a:r>
              <a:rPr lang="zh-CN" altLang="en-US">
                <a:latin typeface="宋体" pitchFamily="2" charset="-122"/>
                <a:ea typeface="宋体" pitchFamily="2" charset="-122"/>
              </a:rPr>
              <a:t>”</a:t>
            </a:r>
            <a:r>
              <a:rPr lang="zh-CN" altLang="en-US">
                <a:ea typeface="仿宋_GB2312" pitchFamily="49" charset="-122"/>
              </a:rPr>
              <a:t>表现了室主人的高雅意趣。而颈联第一句描写有礼节的侍从，是为了衬托李将军的知礼、有涵养。这些诗句都属于侧面烘托。最后三句则是对李将军的直接描写：颈联下句是说李将军听任没有官位的读书人在自己的书斋里率性而为，写出了李将军的平易、洒脱、豪放；</a:t>
            </a:r>
            <a:r>
              <a:rPr lang="zh-CN" altLang="en-US">
                <a:latin typeface="宋体" pitchFamily="2" charset="-122"/>
                <a:ea typeface="宋体" pitchFamily="2" charset="-122"/>
              </a:rPr>
              <a:t>“</a:t>
            </a:r>
            <a:r>
              <a:rPr lang="zh-CN" altLang="en-US">
                <a:ea typeface="仿宋_GB2312" pitchFamily="49" charset="-122"/>
              </a:rPr>
              <a:t>爱读英雄传</a:t>
            </a:r>
            <a:r>
              <a:rPr lang="zh-CN" altLang="en-US">
                <a:latin typeface="宋体" pitchFamily="2" charset="-122"/>
                <a:ea typeface="宋体" pitchFamily="2" charset="-122"/>
              </a:rPr>
              <a:t>”“</a:t>
            </a:r>
            <a:r>
              <a:rPr lang="zh-CN" altLang="en-US">
                <a:ea typeface="仿宋_GB2312" pitchFamily="49" charset="-122"/>
              </a:rPr>
              <a:t>欲立功勋恐不如</a:t>
            </a:r>
            <a:r>
              <a:rPr lang="zh-CN" altLang="en-US">
                <a:latin typeface="宋体" pitchFamily="2" charset="-122"/>
                <a:ea typeface="宋体" pitchFamily="2" charset="-122"/>
              </a:rPr>
              <a:t>”</a:t>
            </a:r>
            <a:r>
              <a:rPr lang="zh-CN" altLang="en-US">
                <a:ea typeface="仿宋_GB2312" pitchFamily="49" charset="-122"/>
              </a:rPr>
              <a:t>则写出了李将军的远大理想和追求。</a:t>
            </a:r>
            <a:endParaRPr lang="zh-CN" altLang="en-US">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570" name="文本占位符 1041409"/>
          <p:cNvSpPr>
            <a:spLocks noGrp="1"/>
          </p:cNvSpPr>
          <p:nvPr>
            <p:ph type="body" idx="4294967295"/>
          </p:nvPr>
        </p:nvSpPr>
        <p:spPr>
          <a:xfrm>
            <a:off x="334962" y="665162"/>
            <a:ext cx="11520488" cy="5478462"/>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r>
              <a:rPr lang="zh-CN" altLang="en-US">
                <a:ea typeface="仿宋_GB2312" pitchFamily="49" charset="-122"/>
              </a:rPr>
              <a:t>第三步：分析表达效果。这首诗通过直接描写和侧面烘托两种手法，塑造了一个情趣高雅、知礼有涵养、洒脱豪放、心怀远大理想和追求的将军形象。</a:t>
            </a:r>
            <a:endParaRPr lang="zh-CN" altLang="en-US">
              <a:solidFill>
                <a:srgbClr val="FF0000"/>
              </a:solidFill>
              <a:ea typeface="黑体" pitchFamily="49" charset="-122"/>
            </a:endParaRPr>
          </a:p>
          <a:p>
            <a:pPr lvl="0" eaLnBrk="1"/>
            <a:r>
              <a:rPr lang="zh-CN" altLang="en-US">
                <a:solidFill>
                  <a:srgbClr val="FF0000"/>
                </a:solidFill>
                <a:ea typeface="黑体" pitchFamily="49" charset="-122"/>
              </a:rPr>
              <a:t>【参考答案】</a:t>
            </a:r>
            <a:r>
              <a:rPr lang="zh-CN" altLang="en-US">
                <a:ea typeface="宋体" pitchFamily="2" charset="-122"/>
              </a:rPr>
              <a:t>　</a:t>
            </a:r>
            <a:r>
              <a:rPr lang="en-US" altLang="zh-CN">
                <a:ea typeface="宋体" pitchFamily="2" charset="-122"/>
              </a:rPr>
              <a:t>①</a:t>
            </a:r>
            <a:r>
              <a:rPr lang="zh-CN" altLang="en-US">
                <a:ea typeface="宋体" pitchFamily="2" charset="-122"/>
              </a:rPr>
              <a:t>通过环境描写，如</a:t>
            </a:r>
            <a:r>
              <a:rPr lang="zh-CN" altLang="en-US">
                <a:latin typeface="宋体" pitchFamily="2" charset="-122"/>
                <a:ea typeface="宋体" pitchFamily="2" charset="-122"/>
              </a:rPr>
              <a:t>“</a:t>
            </a:r>
            <a:r>
              <a:rPr lang="zh-CN" altLang="en-US">
                <a:ea typeface="宋体" pitchFamily="2" charset="-122"/>
              </a:rPr>
              <a:t>高树蝉声</a:t>
            </a:r>
            <a:r>
              <a:rPr lang="zh-CN" altLang="en-US">
                <a:latin typeface="宋体" pitchFamily="2" charset="-122"/>
                <a:ea typeface="宋体" pitchFamily="2" charset="-122"/>
              </a:rPr>
              <a:t>”“</a:t>
            </a:r>
            <a:r>
              <a:rPr lang="zh-CN" altLang="en-US">
                <a:ea typeface="宋体" pitchFamily="2" charset="-122"/>
              </a:rPr>
              <a:t>冷静似闲居</a:t>
            </a:r>
            <a:r>
              <a:rPr lang="zh-CN" altLang="en-US">
                <a:latin typeface="宋体" pitchFamily="2" charset="-122"/>
                <a:ea typeface="宋体" pitchFamily="2" charset="-122"/>
              </a:rPr>
              <a:t>”</a:t>
            </a:r>
            <a:r>
              <a:rPr lang="zh-CN" altLang="en-US">
                <a:ea typeface="宋体" pitchFamily="2" charset="-122"/>
              </a:rPr>
              <a:t>和</a:t>
            </a:r>
            <a:r>
              <a:rPr lang="zh-CN" altLang="en-US">
                <a:latin typeface="宋体" pitchFamily="2" charset="-122"/>
                <a:ea typeface="宋体" pitchFamily="2" charset="-122"/>
              </a:rPr>
              <a:t>“</a:t>
            </a:r>
            <a:r>
              <a:rPr lang="zh-CN" altLang="en-US">
                <a:ea typeface="宋体" pitchFamily="2" charset="-122"/>
              </a:rPr>
              <a:t>重装墨画</a:t>
            </a:r>
            <a:r>
              <a:rPr lang="zh-CN" altLang="en-US">
                <a:latin typeface="宋体" pitchFamily="2" charset="-122"/>
                <a:ea typeface="宋体" pitchFamily="2" charset="-122"/>
              </a:rPr>
              <a:t>”“</a:t>
            </a:r>
            <a:r>
              <a:rPr lang="zh-CN" altLang="en-US">
                <a:ea typeface="宋体" pitchFamily="2" charset="-122"/>
              </a:rPr>
              <a:t>香熏一架书</a:t>
            </a:r>
            <a:r>
              <a:rPr lang="zh-CN" altLang="en-US">
                <a:latin typeface="宋体" pitchFamily="2" charset="-122"/>
                <a:ea typeface="宋体" pitchFamily="2" charset="-122"/>
              </a:rPr>
              <a:t>”</a:t>
            </a:r>
            <a:r>
              <a:rPr lang="zh-CN" altLang="en-US">
                <a:ea typeface="宋体" pitchFamily="2" charset="-122"/>
              </a:rPr>
              <a:t>，分别写出了将军住处的清幽安静和书斋的素净雅致，表现了将军的文人趣味。</a:t>
            </a:r>
          </a:p>
          <a:p>
            <a:pPr lvl="0" eaLnBrk="1"/>
            <a:r>
              <a:rPr lang="en-US" altLang="zh-CN">
                <a:ea typeface="宋体" pitchFamily="2" charset="-122"/>
              </a:rPr>
              <a:t>②</a:t>
            </a:r>
            <a:r>
              <a:rPr lang="zh-CN" altLang="en-US">
                <a:ea typeface="宋体" pitchFamily="2" charset="-122"/>
              </a:rPr>
              <a:t>运用衬托，用</a:t>
            </a:r>
            <a:r>
              <a:rPr lang="zh-CN" altLang="en-US">
                <a:latin typeface="宋体" pitchFamily="2" charset="-122"/>
                <a:ea typeface="宋体" pitchFamily="2" charset="-122"/>
              </a:rPr>
              <a:t>“</a:t>
            </a:r>
            <a:r>
              <a:rPr lang="zh-CN" altLang="en-US">
                <a:ea typeface="宋体" pitchFamily="2" charset="-122"/>
              </a:rPr>
              <a:t>侍儿知礼数</a:t>
            </a:r>
            <a:r>
              <a:rPr lang="zh-CN" altLang="en-US">
                <a:latin typeface="宋体" pitchFamily="2" charset="-122"/>
                <a:ea typeface="宋体" pitchFamily="2" charset="-122"/>
              </a:rPr>
              <a:t>”</a:t>
            </a:r>
            <a:r>
              <a:rPr lang="zh-CN" altLang="en-US">
                <a:ea typeface="宋体" pitchFamily="2" charset="-122"/>
              </a:rPr>
              <a:t>衬托将军的文化修养。</a:t>
            </a:r>
          </a:p>
          <a:p>
            <a:pPr lvl="0" eaLnBrk="1"/>
            <a:r>
              <a:rPr lang="en-US" altLang="zh-CN">
                <a:ea typeface="宋体" pitchFamily="2" charset="-122"/>
              </a:rPr>
              <a:t>③</a:t>
            </a:r>
            <a:r>
              <a:rPr lang="zh-CN" altLang="en-US">
                <a:ea typeface="宋体" pitchFamily="2" charset="-122"/>
              </a:rPr>
              <a:t>通过</a:t>
            </a:r>
            <a:r>
              <a:rPr lang="zh-CN" altLang="en-US">
                <a:latin typeface="宋体" pitchFamily="2" charset="-122"/>
                <a:ea typeface="宋体" pitchFamily="2" charset="-122"/>
              </a:rPr>
              <a:t>“</a:t>
            </a:r>
            <a:r>
              <a:rPr lang="zh-CN" altLang="en-US">
                <a:ea typeface="宋体" pitchFamily="2" charset="-122"/>
              </a:rPr>
              <a:t>吟哦</a:t>
            </a:r>
            <a:r>
              <a:rPr lang="zh-CN" altLang="en-US">
                <a:latin typeface="宋体" pitchFamily="2" charset="-122"/>
                <a:ea typeface="宋体" pitchFamily="2" charset="-122"/>
              </a:rPr>
              <a:t>”“</a:t>
            </a:r>
            <a:r>
              <a:rPr lang="zh-CN" altLang="en-US">
                <a:ea typeface="宋体" pitchFamily="2" charset="-122"/>
              </a:rPr>
              <a:t>任狂疏</a:t>
            </a:r>
            <a:r>
              <a:rPr lang="zh-CN" altLang="en-US">
                <a:latin typeface="宋体" pitchFamily="2" charset="-122"/>
                <a:ea typeface="宋体" pitchFamily="2" charset="-122"/>
              </a:rPr>
              <a:t>”“</a:t>
            </a:r>
            <a:r>
              <a:rPr lang="zh-CN" altLang="en-US">
                <a:ea typeface="宋体" pitchFamily="2" charset="-122"/>
              </a:rPr>
              <a:t>爱读英雄传</a:t>
            </a:r>
            <a:r>
              <a:rPr lang="zh-CN" altLang="en-US">
                <a:latin typeface="宋体" pitchFamily="2" charset="-122"/>
                <a:ea typeface="宋体" pitchFamily="2" charset="-122"/>
              </a:rPr>
              <a:t>”</a:t>
            </a:r>
            <a:r>
              <a:rPr lang="zh-CN" altLang="en-US">
                <a:ea typeface="宋体" pitchFamily="2" charset="-122"/>
              </a:rPr>
              <a:t>等动作、神态描写，写出了李将军的豪放和志趣。</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109570">
                                            <p:txEl>
                                              <p:pRg st="1" end="1"/>
                                            </p:txEl>
                                          </p:spTgt>
                                        </p:tgtEl>
                                        <p:attrNameLst>
                                          <p:attrName>style.visibility</p:attrName>
                                        </p:attrNameLst>
                                      </p:cBhvr>
                                      <p:to>
                                        <p:strVal val="visible"/>
                                      </p:to>
                                    </p:set>
                                    <p:animEffect transition="in" filter="blinds(horizontal)">
                                      <p:cBhvr additive="base">
                                        <p:cTn id="7" dur="500" fill="hold"/>
                                        <p:tgtEl>
                                          <p:spTgt spid="109570">
                                            <p:txEl>
                                              <p:pRg st="1" end="1"/>
                                            </p:txEl>
                                          </p:spTgt>
                                        </p:tgtEl>
                                      </p:cBhvr>
                                    </p:animEffect>
                                  </p:childTnLst>
                                </p:cTn>
                              </p:par>
                              <p:par>
                                <p:cTn id="8" presetID="3" presetClass="entr" presetSubtype="10" fill="hold" nodeType="withEffect">
                                  <p:stCondLst>
                                    <p:cond delay="0"/>
                                  </p:stCondLst>
                                  <p:childTnLst>
                                    <p:set>
                                      <p:cBhvr additive="base">
                                        <p:cTn id="9" dur="1" fill="hold">
                                          <p:stCondLst>
                                            <p:cond delay="0"/>
                                          </p:stCondLst>
                                        </p:cTn>
                                        <p:tgtEl>
                                          <p:spTgt spid="109570">
                                            <p:txEl>
                                              <p:pRg st="2" end="2"/>
                                            </p:txEl>
                                          </p:spTgt>
                                        </p:tgtEl>
                                        <p:attrNameLst>
                                          <p:attrName>style.visibility</p:attrName>
                                        </p:attrNameLst>
                                      </p:cBhvr>
                                      <p:to>
                                        <p:strVal val="visible"/>
                                      </p:to>
                                    </p:set>
                                    <p:animEffect transition="in" filter="blinds(horizontal)">
                                      <p:cBhvr additive="base">
                                        <p:cTn id="10" dur="500" fill="hold"/>
                                        <p:tgtEl>
                                          <p:spTgt spid="109570">
                                            <p:txEl>
                                              <p:pRg st="2" end="2"/>
                                            </p:txEl>
                                          </p:spTgt>
                                        </p:tgtEl>
                                      </p:cBhvr>
                                    </p:animEffect>
                                  </p:childTnLst>
                                </p:cTn>
                              </p:par>
                              <p:par>
                                <p:cTn id="11" presetID="3" presetClass="entr" presetSubtype="10" fill="hold" nodeType="withEffect">
                                  <p:stCondLst>
                                    <p:cond delay="0"/>
                                  </p:stCondLst>
                                  <p:childTnLst>
                                    <p:set>
                                      <p:cBhvr additive="base">
                                        <p:cTn id="12" dur="1" fill="hold">
                                          <p:stCondLst>
                                            <p:cond delay="0"/>
                                          </p:stCondLst>
                                        </p:cTn>
                                        <p:tgtEl>
                                          <p:spTgt spid="109570">
                                            <p:txEl>
                                              <p:pRg st="3" end="3"/>
                                            </p:txEl>
                                          </p:spTgt>
                                        </p:tgtEl>
                                        <p:attrNameLst>
                                          <p:attrName>style.visibility</p:attrName>
                                        </p:attrNameLst>
                                      </p:cBhvr>
                                      <p:to>
                                        <p:strVal val="visible"/>
                                      </p:to>
                                    </p:set>
                                    <p:animEffect transition="in" filter="blinds(horizontal)">
                                      <p:cBhvr additive="base">
                                        <p:cTn id="13" dur="500" fill="hold"/>
                                        <p:tgtEl>
                                          <p:spTgt spid="10957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0594" name="图片 922627" descr="E:/小样/新教材语文必修1教师书/技法攻略.TIF"/>
          <p:cNvPicPr/>
          <p:nvPr/>
        </p:nvPicPr>
        <p:blipFill>
          <a:blip r:embed="rId2"/>
          <a:stretch>
            <a:fillRect/>
          </a:stretch>
        </p:blipFill>
        <p:spPr>
          <a:xfrm>
            <a:off x="376238" y="731838"/>
            <a:ext cx="1952625" cy="609600"/>
          </a:xfrm>
          <a:prstGeom prst="rect">
            <a:avLst/>
          </a:prstGeom>
          <a:noFill/>
          <a:ln>
            <a:noFill/>
            <a:miter lim="800000"/>
          </a:ln>
        </p:spPr>
      </p:pic>
      <p:sp>
        <p:nvSpPr>
          <p:cNvPr id="110595" name="文本占位符 922629"/>
          <p:cNvSpPr>
            <a:spLocks noGrp="1"/>
          </p:cNvSpPr>
          <p:nvPr>
            <p:ph type="body" idx="4294967295"/>
          </p:nvPr>
        </p:nvSpPr>
        <p:spPr>
          <a:xfrm>
            <a:off x="334962" y="1370012"/>
            <a:ext cx="11520488" cy="690562"/>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r>
              <a:rPr lang="en-US" altLang="zh-CN">
                <a:ea typeface="宋体" pitchFamily="2" charset="-122"/>
              </a:rPr>
              <a:t>1</a:t>
            </a:r>
            <a:r>
              <a:rPr lang="zh-CN" altLang="en-US">
                <a:ea typeface="宋体" pitchFamily="2" charset="-122"/>
              </a:rPr>
              <a:t>．知识清单</a:t>
            </a:r>
          </a:p>
        </p:txBody>
      </p:sp>
      <p:graphicFrame>
        <p:nvGraphicFramePr>
          <p:cNvPr id="110596" name="表格 922694"/>
          <p:cNvGraphicFramePr/>
          <p:nvPr/>
        </p:nvGraphicFramePr>
        <p:xfrm>
          <a:off x="406400" y="2205038"/>
          <a:ext cx="11377613" cy="4197350"/>
        </p:xfrm>
        <a:graphic>
          <a:graphicData uri="http://schemas.openxmlformats.org/drawingml/2006/table">
            <a:tbl>
              <a:tblPr/>
              <a:tblGrid>
                <a:gridCol w="1016000"/>
                <a:gridCol w="2416175"/>
                <a:gridCol w="1889125"/>
                <a:gridCol w="2871788"/>
                <a:gridCol w="3184525"/>
              </a:tblGrid>
              <a:tr h="517525">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rPr>
                        <a:t>概念</a:t>
                      </a:r>
                      <a:endParaRPr lang="zh-CN" altLang="en-US" sz="1800" b="0">
                        <a:solidFill>
                          <a:schemeClr val="tx1"/>
                        </a:solidFill>
                        <a:latin typeface="Arial" pitchFamily="34" charset="0"/>
                      </a:endParaRPr>
                    </a:p>
                  </a:txBody>
                  <a:tcPr marT="45713" marB="45713"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rPr>
                        <a:t>说明</a:t>
                      </a:r>
                      <a:endParaRPr lang="zh-CN" altLang="en-US" sz="1800" b="0">
                        <a:solidFill>
                          <a:schemeClr val="tx1"/>
                        </a:solidFill>
                        <a:latin typeface="Arial" pitchFamily="34" charset="0"/>
                      </a:endParaRPr>
                    </a:p>
                  </a:txBody>
                  <a:tcPr marT="45713" marB="45713"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rPr>
                        <a:t>作用</a:t>
                      </a:r>
                      <a:endParaRPr lang="zh-CN" altLang="en-US" sz="1800" b="0">
                        <a:solidFill>
                          <a:schemeClr val="tx1"/>
                        </a:solidFill>
                        <a:latin typeface="Arial" pitchFamily="34" charset="0"/>
                      </a:endParaRPr>
                    </a:p>
                  </a:txBody>
                  <a:tcPr marT="45713" marB="45713"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rPr>
                        <a:t>示例</a:t>
                      </a:r>
                      <a:endParaRPr lang="zh-CN" altLang="en-US" sz="1800" b="0">
                        <a:solidFill>
                          <a:schemeClr val="tx1"/>
                        </a:solidFill>
                        <a:latin typeface="Arial" pitchFamily="34" charset="0"/>
                      </a:endParaRPr>
                    </a:p>
                  </a:txBody>
                  <a:tcPr marT="45713" marB="45713"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rPr>
                        <a:t>赏析</a:t>
                      </a:r>
                      <a:endParaRPr lang="zh-CN" altLang="en-US" sz="1800" b="0">
                        <a:solidFill>
                          <a:schemeClr val="tx1"/>
                        </a:solidFill>
                        <a:latin typeface="Arial" pitchFamily="34" charset="0"/>
                      </a:endParaRPr>
                    </a:p>
                  </a:txBody>
                  <a:tcPr marT="45713" marB="45713"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3679825">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rPr>
                        <a:t>对比</a:t>
                      </a:r>
                      <a:endParaRPr lang="zh-CN" altLang="en-US" sz="1800" b="0">
                        <a:solidFill>
                          <a:schemeClr val="tx1"/>
                        </a:solidFill>
                        <a:latin typeface="Arial" pitchFamily="34" charset="0"/>
                      </a:endParaRPr>
                    </a:p>
                  </a:txBody>
                  <a:tcPr marT="45713" marB="45713"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lnSpc>
                          <a:spcPct val="120000"/>
                        </a:lnSpc>
                        <a:tabLst>
                          <a:tab pos="5486400" algn="l"/>
                        </a:tabLst>
                      </a:pPr>
                      <a:r>
                        <a:rPr lang="zh-CN" altLang="en-US">
                          <a:solidFill>
                            <a:schemeClr val="tx1"/>
                          </a:solidFill>
                        </a:rPr>
                        <a:t>把不同的两个事物或一个事物的两个不同方面进行对照，使好的显得更好，坏的显得更坏</a:t>
                      </a:r>
                      <a:endParaRPr lang="zh-CN" altLang="en-US" sz="1800" b="0">
                        <a:solidFill>
                          <a:schemeClr val="tx1"/>
                        </a:solidFill>
                        <a:latin typeface="Arial" pitchFamily="34" charset="0"/>
                      </a:endParaRPr>
                    </a:p>
                  </a:txBody>
                  <a:tcPr marT="45713" marB="45713"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lnSpc>
                          <a:spcPct val="120000"/>
                        </a:lnSpc>
                        <a:tabLst>
                          <a:tab pos="5486400" algn="l"/>
                        </a:tabLst>
                      </a:pPr>
                      <a:r>
                        <a:rPr lang="zh-CN" altLang="en-US">
                          <a:solidFill>
                            <a:schemeClr val="tx1"/>
                          </a:solidFill>
                        </a:rPr>
                        <a:t>揭示矛盾，对比鲜明，反差强烈，震撼人心</a:t>
                      </a:r>
                      <a:endParaRPr lang="zh-CN" altLang="en-US" sz="1800" b="0">
                        <a:solidFill>
                          <a:schemeClr val="tx1"/>
                        </a:solidFill>
                        <a:latin typeface="Arial" pitchFamily="34" charset="0"/>
                      </a:endParaRPr>
                    </a:p>
                  </a:txBody>
                  <a:tcPr marT="45713" marB="45713"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lnSpc>
                          <a:spcPct val="120000"/>
                        </a:lnSpc>
                        <a:tabLst>
                          <a:tab pos="5486400" algn="l"/>
                        </a:tabLst>
                      </a:pPr>
                      <a:r>
                        <a:rPr lang="en-US" altLang="zh-CN">
                          <a:solidFill>
                            <a:schemeClr val="tx1"/>
                          </a:solidFill>
                          <a:latin typeface="宋体" pitchFamily="2" charset="-122"/>
                        </a:rPr>
                        <a:t>“</a:t>
                      </a:r>
                      <a:r>
                        <a:rPr lang="zh-CN" altLang="en-US">
                          <a:solidFill>
                            <a:schemeClr val="tx1"/>
                          </a:solidFill>
                        </a:rPr>
                        <a:t>越王勾践破吴归，义士还家尽锦衣。宫女如花满春殿，只今惟有鹧鸪飞。</a:t>
                      </a:r>
                      <a:r>
                        <a:rPr lang="zh-CN" altLang="en-US">
                          <a:solidFill>
                            <a:schemeClr val="tx1"/>
                          </a:solidFill>
                          <a:latin typeface="宋体" pitchFamily="2" charset="-122"/>
                        </a:rPr>
                        <a:t>”</a:t>
                      </a:r>
                      <a:r>
                        <a:rPr lang="en-US" altLang="zh-CN">
                          <a:solidFill>
                            <a:schemeClr val="tx1"/>
                          </a:solidFill>
                        </a:rPr>
                        <a:t>(</a:t>
                      </a:r>
                      <a:r>
                        <a:rPr lang="zh-CN" altLang="en-US">
                          <a:solidFill>
                            <a:schemeClr val="tx1"/>
                          </a:solidFill>
                        </a:rPr>
                        <a:t>李白</a:t>
                      </a:r>
                      <a:r>
                        <a:rPr lang="en-US" altLang="zh-CN">
                          <a:solidFill>
                            <a:schemeClr val="tx1"/>
                          </a:solidFill>
                        </a:rPr>
                        <a:t>《</a:t>
                      </a:r>
                      <a:r>
                        <a:rPr lang="zh-CN" altLang="en-US">
                          <a:solidFill>
                            <a:schemeClr val="tx1"/>
                          </a:solidFill>
                        </a:rPr>
                        <a:t>越中览古</a:t>
                      </a:r>
                      <a:r>
                        <a:rPr lang="en-US" altLang="zh-CN">
                          <a:solidFill>
                            <a:schemeClr val="tx1"/>
                          </a:solidFill>
                        </a:rPr>
                        <a:t>》)</a:t>
                      </a:r>
                      <a:endParaRPr lang="zh-CN" altLang="en-US" sz="1800" b="0">
                        <a:solidFill>
                          <a:schemeClr val="tx1"/>
                        </a:solidFill>
                        <a:latin typeface="Arial" pitchFamily="34" charset="0"/>
                      </a:endParaRPr>
                    </a:p>
                  </a:txBody>
                  <a:tcPr marT="45713" marB="45713"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lnSpc>
                          <a:spcPct val="120000"/>
                        </a:lnSpc>
                        <a:tabLst>
                          <a:tab pos="5486400" algn="l"/>
                        </a:tabLst>
                      </a:pPr>
                      <a:r>
                        <a:rPr lang="zh-CN" altLang="en-US">
                          <a:solidFill>
                            <a:schemeClr val="tx1"/>
                          </a:solidFill>
                        </a:rPr>
                        <a:t>前两句描写昔日的繁荣和最后一句描写今日的冷落凄凉形成强烈的对比，使读者感受深切，蕴含着诗人深沉的历史思考</a:t>
                      </a:r>
                      <a:endParaRPr lang="zh-CN" altLang="en-US" sz="1800" b="0">
                        <a:solidFill>
                          <a:schemeClr val="tx1"/>
                        </a:solidFill>
                        <a:latin typeface="Arial" pitchFamily="34" charset="0"/>
                      </a:endParaRPr>
                    </a:p>
                  </a:txBody>
                  <a:tcPr marT="45713" marB="45713"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1618" name="表格 1052780"/>
          <p:cNvGraphicFramePr/>
          <p:nvPr/>
        </p:nvGraphicFramePr>
        <p:xfrm>
          <a:off x="334962" y="696912"/>
          <a:ext cx="11520487" cy="5610225"/>
        </p:xfrm>
        <a:graphic>
          <a:graphicData uri="http://schemas.openxmlformats.org/drawingml/2006/table">
            <a:tbl>
              <a:tblPr/>
              <a:tblGrid>
                <a:gridCol w="963612"/>
                <a:gridCol w="1987550"/>
                <a:gridCol w="1871662"/>
                <a:gridCol w="2949575"/>
                <a:gridCol w="3748088"/>
              </a:tblGrid>
              <a:tr h="473075">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sz="2500">
                          <a:solidFill>
                            <a:schemeClr val="tx1"/>
                          </a:solidFill>
                        </a:rPr>
                        <a:t>概念</a:t>
                      </a:r>
                      <a:endParaRPr lang="zh-CN" altLang="en-US" sz="2500" b="0">
                        <a:solidFill>
                          <a:schemeClr val="tx1"/>
                        </a:solidFill>
                        <a:latin typeface="Arial" pitchFamily="34" charset="0"/>
                      </a:endParaRPr>
                    </a:p>
                  </a:txBody>
                  <a:tcPr marT="45723" marB="45723"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sz="2500">
                          <a:solidFill>
                            <a:schemeClr val="tx1"/>
                          </a:solidFill>
                        </a:rPr>
                        <a:t>说明</a:t>
                      </a:r>
                      <a:endParaRPr lang="zh-CN" altLang="en-US" sz="2500" b="0">
                        <a:solidFill>
                          <a:schemeClr val="tx1"/>
                        </a:solidFill>
                        <a:latin typeface="Arial" pitchFamily="34" charset="0"/>
                      </a:endParaRPr>
                    </a:p>
                  </a:txBody>
                  <a:tcPr marT="45723" marB="45723"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sz="2500">
                          <a:solidFill>
                            <a:schemeClr val="tx1"/>
                          </a:solidFill>
                        </a:rPr>
                        <a:t>作用</a:t>
                      </a:r>
                      <a:endParaRPr lang="zh-CN" altLang="en-US" sz="2500" b="0">
                        <a:solidFill>
                          <a:schemeClr val="tx1"/>
                        </a:solidFill>
                        <a:latin typeface="Arial" pitchFamily="34" charset="0"/>
                      </a:endParaRPr>
                    </a:p>
                  </a:txBody>
                  <a:tcPr marT="45723" marB="45723"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sz="2500">
                          <a:solidFill>
                            <a:schemeClr val="tx1"/>
                          </a:solidFill>
                        </a:rPr>
                        <a:t>示例</a:t>
                      </a:r>
                      <a:endParaRPr lang="zh-CN" altLang="en-US" sz="2500" b="0">
                        <a:solidFill>
                          <a:schemeClr val="tx1"/>
                        </a:solidFill>
                        <a:latin typeface="Arial" pitchFamily="34" charset="0"/>
                      </a:endParaRPr>
                    </a:p>
                  </a:txBody>
                  <a:tcPr marT="45723" marB="45723"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sz="2500">
                          <a:solidFill>
                            <a:schemeClr val="tx1"/>
                          </a:solidFill>
                        </a:rPr>
                        <a:t>赏析</a:t>
                      </a:r>
                      <a:endParaRPr lang="zh-CN" altLang="en-US" sz="2500" b="0">
                        <a:solidFill>
                          <a:schemeClr val="tx1"/>
                        </a:solidFill>
                        <a:latin typeface="Arial" pitchFamily="34" charset="0"/>
                      </a:endParaRPr>
                    </a:p>
                  </a:txBody>
                  <a:tcPr marT="45723" marB="45723"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2378075">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sz="2500">
                          <a:solidFill>
                            <a:schemeClr val="tx1"/>
                          </a:solidFill>
                        </a:rPr>
                        <a:t>比兴</a:t>
                      </a:r>
                      <a:endParaRPr lang="zh-CN" altLang="en-US" sz="2500" b="0">
                        <a:solidFill>
                          <a:schemeClr val="tx1"/>
                        </a:solidFill>
                        <a:latin typeface="Arial" pitchFamily="34" charset="0"/>
                      </a:endParaRPr>
                    </a:p>
                  </a:txBody>
                  <a:tcPr marT="45723" marB="45723"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tabLst>
                          <a:tab pos="5486400" algn="l"/>
                        </a:tabLst>
                      </a:pPr>
                      <a:r>
                        <a:rPr lang="zh-CN" altLang="en-US" sz="2500">
                          <a:solidFill>
                            <a:schemeClr val="tx1"/>
                          </a:solidFill>
                        </a:rPr>
                        <a:t>比，以彼物比此物；兴，先言他物，以引起所咏之辞</a:t>
                      </a:r>
                      <a:endParaRPr lang="zh-CN" altLang="en-US" sz="2500" b="0">
                        <a:solidFill>
                          <a:schemeClr val="tx1"/>
                        </a:solidFill>
                        <a:latin typeface="Arial" pitchFamily="34" charset="0"/>
                      </a:endParaRPr>
                    </a:p>
                  </a:txBody>
                  <a:tcPr marT="45723" marB="45723"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tabLst>
                          <a:tab pos="5486400" algn="l"/>
                        </a:tabLst>
                      </a:pPr>
                      <a:r>
                        <a:rPr lang="zh-CN" altLang="en-US" sz="2500">
                          <a:solidFill>
                            <a:schemeClr val="tx1"/>
                          </a:solidFill>
                        </a:rPr>
                        <a:t>托物引喻，婉转曲折，明朗浅显，耐人寻味，有民歌风格</a:t>
                      </a:r>
                      <a:endParaRPr lang="zh-CN" altLang="en-US" sz="2500" b="0">
                        <a:solidFill>
                          <a:schemeClr val="tx1"/>
                        </a:solidFill>
                        <a:latin typeface="Arial" pitchFamily="34" charset="0"/>
                      </a:endParaRPr>
                    </a:p>
                  </a:txBody>
                  <a:tcPr marT="45723" marB="45723"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tabLst>
                          <a:tab pos="5486400" algn="l"/>
                        </a:tabLst>
                      </a:pPr>
                      <a:r>
                        <a:rPr lang="zh-CN" altLang="en-US" sz="2500">
                          <a:solidFill>
                            <a:schemeClr val="tx1"/>
                          </a:solidFill>
                        </a:rPr>
                        <a:t>其实。之子于归，宜其家室。桃之夭夭，其叶蓁蓁。之子于归，宜其家人。</a:t>
                      </a:r>
                      <a:r>
                        <a:rPr lang="zh-CN" altLang="en-US" sz="2500">
                          <a:solidFill>
                            <a:schemeClr val="tx1"/>
                          </a:solidFill>
                          <a:latin typeface="宋体" pitchFamily="2" charset="-122"/>
                        </a:rPr>
                        <a:t>”</a:t>
                      </a:r>
                      <a:r>
                        <a:rPr lang="en-US" altLang="zh-CN" sz="2500">
                          <a:solidFill>
                            <a:schemeClr val="tx1"/>
                          </a:solidFill>
                        </a:rPr>
                        <a:t>(《</a:t>
                      </a:r>
                      <a:r>
                        <a:rPr lang="zh-CN" altLang="en-US" sz="2500">
                          <a:solidFill>
                            <a:schemeClr val="tx1"/>
                          </a:solidFill>
                        </a:rPr>
                        <a:t>诗经</a:t>
                      </a:r>
                      <a:r>
                        <a:rPr lang="en-US" altLang="zh-CN" sz="2500">
                          <a:solidFill>
                            <a:schemeClr val="tx1"/>
                          </a:solidFill>
                          <a:latin typeface="Courier New" pitchFamily="49" charset="0"/>
                        </a:rPr>
                        <a:t>·</a:t>
                      </a:r>
                      <a:r>
                        <a:rPr lang="zh-CN" altLang="en-US" sz="2500">
                          <a:solidFill>
                            <a:schemeClr val="tx1"/>
                          </a:solidFill>
                        </a:rPr>
                        <a:t>桃夭</a:t>
                      </a:r>
                      <a:r>
                        <a:rPr lang="en-US" altLang="zh-CN" sz="2500">
                          <a:solidFill>
                            <a:schemeClr val="tx1"/>
                          </a:solidFill>
                        </a:rPr>
                        <a:t>》)</a:t>
                      </a:r>
                      <a:endParaRPr lang="zh-CN" altLang="en-US" sz="2500" b="0">
                        <a:solidFill>
                          <a:schemeClr val="tx1"/>
                        </a:solidFill>
                        <a:latin typeface="Arial" pitchFamily="34" charset="0"/>
                      </a:endParaRPr>
                    </a:p>
                  </a:txBody>
                  <a:tcPr marT="45723" marB="45723"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tabLst>
                          <a:tab pos="5486400" algn="l"/>
                        </a:tabLst>
                      </a:pPr>
                      <a:r>
                        <a:rPr lang="zh-CN" altLang="en-US" sz="2500">
                          <a:solidFill>
                            <a:schemeClr val="tx1"/>
                          </a:solidFill>
                        </a:rPr>
                        <a:t>这是一首贺婚诗。诗中以嫩红的桃花，硕大的果实，浓绿成荫的桃叶比兴美满的婚姻，表达对女子出嫁的纯真美好的祝愿</a:t>
                      </a:r>
                      <a:endParaRPr lang="zh-CN" altLang="en-US" sz="2500" b="0">
                        <a:solidFill>
                          <a:schemeClr val="tx1"/>
                        </a:solidFill>
                        <a:latin typeface="Arial" pitchFamily="34" charset="0"/>
                      </a:endParaRPr>
                    </a:p>
                  </a:txBody>
                  <a:tcPr marT="45723" marB="45723"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2759075">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sz="2500">
                          <a:solidFill>
                            <a:schemeClr val="tx1"/>
                          </a:solidFill>
                        </a:rPr>
                        <a:t>衬托</a:t>
                      </a:r>
                      <a:endParaRPr lang="zh-CN" altLang="en-US" sz="2500" b="0">
                        <a:solidFill>
                          <a:schemeClr val="tx1"/>
                        </a:solidFill>
                        <a:latin typeface="Arial" pitchFamily="34" charset="0"/>
                      </a:endParaRPr>
                    </a:p>
                  </a:txBody>
                  <a:tcPr marT="45723" marB="45723"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tabLst>
                          <a:tab pos="5486400" algn="l"/>
                        </a:tabLst>
                      </a:pPr>
                      <a:r>
                        <a:rPr lang="zh-CN" altLang="en-US" sz="2500">
                          <a:solidFill>
                            <a:schemeClr val="tx1"/>
                          </a:solidFill>
                        </a:rPr>
                        <a:t>利用事物间的近似或对立的条件，用一些事物为陪衬来突出所要表现的事物</a:t>
                      </a:r>
                      <a:endParaRPr lang="zh-CN" altLang="en-US" sz="2500" b="0">
                        <a:solidFill>
                          <a:schemeClr val="tx1"/>
                        </a:solidFill>
                        <a:latin typeface="Arial" pitchFamily="34" charset="0"/>
                      </a:endParaRPr>
                    </a:p>
                  </a:txBody>
                  <a:tcPr marT="45723" marB="45723"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tabLst>
                          <a:tab pos="5486400" algn="l"/>
                        </a:tabLst>
                      </a:pPr>
                      <a:r>
                        <a:rPr lang="zh-CN" altLang="en-US" sz="2500">
                          <a:solidFill>
                            <a:schemeClr val="tx1"/>
                          </a:solidFill>
                        </a:rPr>
                        <a:t>使陪衬的事物更加突出、形象　</a:t>
                      </a:r>
                      <a:endParaRPr lang="zh-CN" altLang="en-US" sz="2500" b="0">
                        <a:solidFill>
                          <a:schemeClr val="tx1"/>
                        </a:solidFill>
                        <a:latin typeface="Arial" pitchFamily="34" charset="0"/>
                      </a:endParaRPr>
                    </a:p>
                  </a:txBody>
                  <a:tcPr marT="45723" marB="45723"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tabLst>
                          <a:tab pos="5486400" algn="l"/>
                        </a:tabLst>
                      </a:pPr>
                      <a:r>
                        <a:rPr lang="en-US" altLang="zh-CN" sz="2500">
                          <a:solidFill>
                            <a:schemeClr val="tx1"/>
                          </a:solidFill>
                          <a:latin typeface="宋体" pitchFamily="2" charset="-122"/>
                        </a:rPr>
                        <a:t>“</a:t>
                      </a:r>
                      <a:r>
                        <a:rPr lang="zh-CN" altLang="en-US" sz="2500">
                          <a:solidFill>
                            <a:schemeClr val="tx1"/>
                          </a:solidFill>
                        </a:rPr>
                        <a:t>大江东去，浪淘尽，千古风流人物。故垒西边，人道是，三国周郎赤壁。</a:t>
                      </a:r>
                      <a:r>
                        <a:rPr lang="zh-CN" altLang="en-US" sz="2500">
                          <a:solidFill>
                            <a:schemeClr val="tx1"/>
                          </a:solidFill>
                          <a:latin typeface="宋体" pitchFamily="2" charset="-122"/>
                        </a:rPr>
                        <a:t>”</a:t>
                      </a:r>
                      <a:r>
                        <a:rPr lang="en-US" altLang="zh-CN" sz="2500">
                          <a:solidFill>
                            <a:schemeClr val="tx1"/>
                          </a:solidFill>
                        </a:rPr>
                        <a:t>(</a:t>
                      </a:r>
                      <a:r>
                        <a:rPr lang="zh-CN" altLang="en-US" sz="2500">
                          <a:solidFill>
                            <a:schemeClr val="tx1"/>
                          </a:solidFill>
                        </a:rPr>
                        <a:t>苏轼</a:t>
                      </a:r>
                      <a:r>
                        <a:rPr lang="en-US" altLang="zh-CN" sz="2500">
                          <a:solidFill>
                            <a:schemeClr val="tx1"/>
                          </a:solidFill>
                        </a:rPr>
                        <a:t>《</a:t>
                      </a:r>
                      <a:r>
                        <a:rPr lang="zh-CN" altLang="en-US" sz="2500">
                          <a:solidFill>
                            <a:schemeClr val="tx1"/>
                          </a:solidFill>
                        </a:rPr>
                        <a:t>念奴娇</a:t>
                      </a:r>
                      <a:r>
                        <a:rPr lang="en-US" altLang="zh-CN" sz="2500">
                          <a:solidFill>
                            <a:schemeClr val="tx1"/>
                          </a:solidFill>
                          <a:latin typeface="Courier New" pitchFamily="49" charset="0"/>
                        </a:rPr>
                        <a:t>·</a:t>
                      </a:r>
                      <a:r>
                        <a:rPr lang="zh-CN" altLang="en-US" sz="2500">
                          <a:solidFill>
                            <a:schemeClr val="tx1"/>
                          </a:solidFill>
                        </a:rPr>
                        <a:t>赤壁怀古</a:t>
                      </a:r>
                      <a:r>
                        <a:rPr lang="en-US" altLang="zh-CN" sz="2500">
                          <a:solidFill>
                            <a:schemeClr val="tx1"/>
                          </a:solidFill>
                        </a:rPr>
                        <a:t>》)</a:t>
                      </a:r>
                      <a:endParaRPr lang="zh-CN" altLang="en-US" sz="2500" b="0">
                        <a:solidFill>
                          <a:schemeClr val="tx1"/>
                        </a:solidFill>
                        <a:latin typeface="Arial" pitchFamily="34" charset="0"/>
                      </a:endParaRPr>
                    </a:p>
                  </a:txBody>
                  <a:tcPr marT="45723" marB="45723"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tabLst>
                          <a:tab pos="5486400" algn="l"/>
                        </a:tabLst>
                      </a:pPr>
                      <a:r>
                        <a:rPr lang="zh-CN" altLang="en-US" sz="2500">
                          <a:solidFill>
                            <a:schemeClr val="tx1"/>
                          </a:solidFill>
                        </a:rPr>
                        <a:t>词人要塑造的人物形象是周瑜，却从</a:t>
                      </a:r>
                      <a:r>
                        <a:rPr lang="zh-CN" altLang="en-US" sz="2500">
                          <a:solidFill>
                            <a:schemeClr val="tx1"/>
                          </a:solidFill>
                          <a:latin typeface="宋体" pitchFamily="2" charset="-122"/>
                        </a:rPr>
                        <a:t>“</a:t>
                      </a:r>
                      <a:r>
                        <a:rPr lang="zh-CN" altLang="en-US" sz="2500">
                          <a:solidFill>
                            <a:schemeClr val="tx1"/>
                          </a:solidFill>
                        </a:rPr>
                        <a:t>千古风流人物</a:t>
                      </a:r>
                      <a:r>
                        <a:rPr lang="zh-CN" altLang="en-US" sz="2500">
                          <a:solidFill>
                            <a:schemeClr val="tx1"/>
                          </a:solidFill>
                          <a:latin typeface="宋体" pitchFamily="2" charset="-122"/>
                        </a:rPr>
                        <a:t>”</a:t>
                      </a:r>
                      <a:r>
                        <a:rPr lang="zh-CN" altLang="en-US" sz="2500">
                          <a:solidFill>
                            <a:schemeClr val="tx1"/>
                          </a:solidFill>
                        </a:rPr>
                        <a:t>写起，由此引出</a:t>
                      </a:r>
                      <a:r>
                        <a:rPr lang="zh-CN" altLang="en-US" sz="2500">
                          <a:solidFill>
                            <a:schemeClr val="tx1"/>
                          </a:solidFill>
                          <a:latin typeface="宋体" pitchFamily="2" charset="-122"/>
                        </a:rPr>
                        <a:t>“</a:t>
                      </a:r>
                      <a:r>
                        <a:rPr lang="zh-CN" altLang="en-US" sz="2500">
                          <a:solidFill>
                            <a:schemeClr val="tx1"/>
                          </a:solidFill>
                        </a:rPr>
                        <a:t>多少豪杰</a:t>
                      </a:r>
                      <a:r>
                        <a:rPr lang="zh-CN" altLang="en-US" sz="2500">
                          <a:solidFill>
                            <a:schemeClr val="tx1"/>
                          </a:solidFill>
                          <a:latin typeface="宋体" pitchFamily="2" charset="-122"/>
                        </a:rPr>
                        <a:t>”</a:t>
                      </a:r>
                      <a:r>
                        <a:rPr lang="zh-CN" altLang="en-US" sz="2500">
                          <a:solidFill>
                            <a:schemeClr val="tx1"/>
                          </a:solidFill>
                        </a:rPr>
                        <a:t>，最后才集中为周瑜一人，突出了周瑜在作者心目中的重要地位</a:t>
                      </a:r>
                      <a:endParaRPr lang="zh-CN" altLang="en-US" sz="2500" b="0">
                        <a:solidFill>
                          <a:schemeClr val="tx1"/>
                        </a:solidFill>
                        <a:latin typeface="Arial" pitchFamily="34" charset="0"/>
                      </a:endParaRPr>
                    </a:p>
                  </a:txBody>
                  <a:tcPr marT="45723" marB="45723"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2642" name="表格 1053860"/>
          <p:cNvGraphicFramePr/>
          <p:nvPr/>
        </p:nvGraphicFramePr>
        <p:xfrm>
          <a:off x="311150" y="860425"/>
          <a:ext cx="11568112" cy="5305425"/>
        </p:xfrm>
        <a:graphic>
          <a:graphicData uri="http://schemas.openxmlformats.org/drawingml/2006/table">
            <a:tbl>
              <a:tblPr/>
              <a:tblGrid>
                <a:gridCol w="963612"/>
                <a:gridCol w="2443162"/>
                <a:gridCol w="1728788"/>
                <a:gridCol w="3187700"/>
                <a:gridCol w="3244850"/>
              </a:tblGrid>
              <a:tr h="517525">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rPr>
                        <a:t>概念</a:t>
                      </a:r>
                      <a:endParaRPr lang="zh-CN" altLang="en-US" sz="1800" b="0">
                        <a:solidFill>
                          <a:schemeClr val="tx1"/>
                        </a:solidFill>
                        <a:latin typeface="Arial" pitchFamily="34" charset="0"/>
                      </a:endParaRPr>
                    </a:p>
                  </a:txBody>
                  <a:tcPr marT="45715" marB="45715"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rPr>
                        <a:t>说明</a:t>
                      </a:r>
                      <a:endParaRPr lang="zh-CN" altLang="en-US" sz="1800" b="0">
                        <a:solidFill>
                          <a:schemeClr val="tx1"/>
                        </a:solidFill>
                        <a:latin typeface="Arial" pitchFamily="34" charset="0"/>
                      </a:endParaRPr>
                    </a:p>
                  </a:txBody>
                  <a:tcPr marT="45715" marB="45715"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rPr>
                        <a:t>作用</a:t>
                      </a:r>
                      <a:endParaRPr lang="zh-CN" altLang="en-US" sz="1800" b="0">
                        <a:solidFill>
                          <a:schemeClr val="tx1"/>
                        </a:solidFill>
                        <a:latin typeface="Arial" pitchFamily="34" charset="0"/>
                      </a:endParaRPr>
                    </a:p>
                  </a:txBody>
                  <a:tcPr marT="45715" marB="45715"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rPr>
                        <a:t>示例</a:t>
                      </a:r>
                      <a:endParaRPr lang="zh-CN" altLang="en-US" sz="1800" b="0">
                        <a:solidFill>
                          <a:schemeClr val="tx1"/>
                        </a:solidFill>
                        <a:latin typeface="Arial" pitchFamily="34" charset="0"/>
                      </a:endParaRPr>
                    </a:p>
                  </a:txBody>
                  <a:tcPr marT="45715" marB="45715"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rPr>
                        <a:t>赏析</a:t>
                      </a:r>
                      <a:endParaRPr lang="zh-CN" altLang="en-US" sz="1800" b="0">
                        <a:solidFill>
                          <a:schemeClr val="tx1"/>
                        </a:solidFill>
                        <a:latin typeface="Arial" pitchFamily="34" charset="0"/>
                      </a:endParaRPr>
                    </a:p>
                  </a:txBody>
                  <a:tcPr marT="45715" marB="45715"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4787900">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a:solidFill>
                            <a:schemeClr val="tx1"/>
                          </a:solidFill>
                        </a:rPr>
                        <a:t>渲染</a:t>
                      </a:r>
                      <a:endParaRPr lang="zh-CN" altLang="en-US" sz="1000">
                        <a:solidFill>
                          <a:schemeClr val="tx1"/>
                        </a:solidFill>
                      </a:endParaRPr>
                    </a:p>
                    <a:p>
                      <a:pPr marL="0" lvl="0" indent="0" algn="ctr">
                        <a:tabLst>
                          <a:tab pos="5486400" algn="l"/>
                        </a:tabLst>
                      </a:pPr>
                      <a:r>
                        <a:rPr lang="zh-CN" altLang="en-US">
                          <a:solidFill>
                            <a:schemeClr val="tx1"/>
                          </a:solidFill>
                        </a:rPr>
                        <a:t>烘托</a:t>
                      </a:r>
                      <a:endParaRPr lang="zh-CN" altLang="en-US" sz="1800" b="0">
                        <a:solidFill>
                          <a:schemeClr val="tx1"/>
                        </a:solidFill>
                        <a:latin typeface="Arial" pitchFamily="34" charset="0"/>
                      </a:endParaRPr>
                    </a:p>
                  </a:txBody>
                  <a:tcPr marT="45715" marB="45715"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tabLst>
                          <a:tab pos="5486400" algn="l"/>
                        </a:tabLst>
                      </a:pPr>
                      <a:r>
                        <a:rPr lang="zh-CN" altLang="en-US">
                          <a:solidFill>
                            <a:schemeClr val="tx1"/>
                          </a:solidFill>
                        </a:rPr>
                        <a:t>渲染是指对环境、景物等作多方面的正面描写。烘托是指从侧面着意描写。渲染和烘托都是只说与此有关的其他事物，达到突出本意的目的</a:t>
                      </a:r>
                      <a:endParaRPr lang="zh-CN" altLang="en-US" sz="1800" b="0">
                        <a:solidFill>
                          <a:schemeClr val="tx1"/>
                        </a:solidFill>
                        <a:latin typeface="Arial" pitchFamily="34" charset="0"/>
                      </a:endParaRPr>
                    </a:p>
                  </a:txBody>
                  <a:tcPr marT="45715" marB="45715"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tabLst>
                          <a:tab pos="5486400" algn="l"/>
                        </a:tabLst>
                      </a:pPr>
                      <a:r>
                        <a:rPr lang="zh-CN" altLang="en-US">
                          <a:solidFill>
                            <a:schemeClr val="tx1"/>
                          </a:solidFill>
                        </a:rPr>
                        <a:t>创造气氛，突出形象，增强艺术效果</a:t>
                      </a:r>
                      <a:endParaRPr lang="zh-CN" altLang="en-US" sz="1800" b="0">
                        <a:solidFill>
                          <a:schemeClr val="tx1"/>
                        </a:solidFill>
                        <a:latin typeface="Arial" pitchFamily="34" charset="0"/>
                      </a:endParaRPr>
                    </a:p>
                  </a:txBody>
                  <a:tcPr marT="45715" marB="45715"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tabLst>
                          <a:tab pos="5486400" algn="l"/>
                        </a:tabLst>
                      </a:pPr>
                      <a:r>
                        <a:rPr lang="en-US" altLang="zh-CN">
                          <a:solidFill>
                            <a:schemeClr val="tx1"/>
                          </a:solidFill>
                          <a:latin typeface="宋体" pitchFamily="2" charset="-122"/>
                        </a:rPr>
                        <a:t>“</a:t>
                      </a:r>
                      <a:r>
                        <a:rPr lang="zh-CN" altLang="en-US">
                          <a:solidFill>
                            <a:schemeClr val="tx1"/>
                          </a:solidFill>
                        </a:rPr>
                        <a:t>风急天高猿啸哀，渚清沙白鸟飞回。</a:t>
                      </a:r>
                      <a:r>
                        <a:rPr lang="zh-CN" altLang="en-US">
                          <a:solidFill>
                            <a:schemeClr val="tx1"/>
                          </a:solidFill>
                          <a:latin typeface="宋体" pitchFamily="2" charset="-122"/>
                        </a:rPr>
                        <a:t>”</a:t>
                      </a:r>
                      <a:r>
                        <a:rPr lang="en-US" altLang="zh-CN">
                          <a:solidFill>
                            <a:schemeClr val="tx1"/>
                          </a:solidFill>
                        </a:rPr>
                        <a:t>(</a:t>
                      </a:r>
                      <a:r>
                        <a:rPr lang="zh-CN" altLang="en-US">
                          <a:solidFill>
                            <a:schemeClr val="tx1"/>
                          </a:solidFill>
                        </a:rPr>
                        <a:t>杜甫</a:t>
                      </a:r>
                      <a:r>
                        <a:rPr lang="en-US" altLang="zh-CN">
                          <a:solidFill>
                            <a:schemeClr val="tx1"/>
                          </a:solidFill>
                        </a:rPr>
                        <a:t>《</a:t>
                      </a:r>
                      <a:r>
                        <a:rPr lang="zh-CN" altLang="en-US">
                          <a:solidFill>
                            <a:schemeClr val="tx1"/>
                          </a:solidFill>
                        </a:rPr>
                        <a:t>登高</a:t>
                      </a:r>
                      <a:r>
                        <a:rPr lang="en-US" altLang="zh-CN">
                          <a:solidFill>
                            <a:schemeClr val="tx1"/>
                          </a:solidFill>
                        </a:rPr>
                        <a:t>》)</a:t>
                      </a:r>
                      <a:r>
                        <a:rPr lang="en-US" altLang="zh-CN">
                          <a:solidFill>
                            <a:schemeClr val="tx1"/>
                          </a:solidFill>
                          <a:latin typeface="宋体" pitchFamily="2" charset="-122"/>
                        </a:rPr>
                        <a:t>“</a:t>
                      </a:r>
                      <a:r>
                        <a:rPr lang="zh-CN" altLang="en-US">
                          <a:solidFill>
                            <a:schemeClr val="tx1"/>
                          </a:solidFill>
                        </a:rPr>
                        <a:t>行者见罗敷，下担捋髭须。少年见罗敷，脱帽著帩头。耕者忘其犁，锄者忘其锄；来归相怨怒，但坐观罗敷。</a:t>
                      </a:r>
                      <a:r>
                        <a:rPr lang="zh-CN" altLang="en-US">
                          <a:solidFill>
                            <a:schemeClr val="tx1"/>
                          </a:solidFill>
                          <a:latin typeface="宋体" pitchFamily="2" charset="-122"/>
                        </a:rPr>
                        <a:t>”</a:t>
                      </a:r>
                      <a:r>
                        <a:rPr lang="en-US" altLang="zh-CN">
                          <a:solidFill>
                            <a:schemeClr val="tx1"/>
                          </a:solidFill>
                        </a:rPr>
                        <a:t>(《</a:t>
                      </a:r>
                      <a:r>
                        <a:rPr lang="zh-CN" altLang="en-US">
                          <a:solidFill>
                            <a:schemeClr val="tx1"/>
                          </a:solidFill>
                        </a:rPr>
                        <a:t>陌上桑</a:t>
                      </a:r>
                      <a:r>
                        <a:rPr lang="en-US" altLang="zh-CN">
                          <a:solidFill>
                            <a:schemeClr val="tx1"/>
                          </a:solidFill>
                        </a:rPr>
                        <a:t>》)</a:t>
                      </a:r>
                      <a:endParaRPr lang="zh-CN" altLang="en-US" sz="1800" b="0">
                        <a:solidFill>
                          <a:schemeClr val="tx1"/>
                        </a:solidFill>
                        <a:latin typeface="Arial" pitchFamily="34" charset="0"/>
                      </a:endParaRPr>
                    </a:p>
                  </a:txBody>
                  <a:tcPr marT="45715" marB="45715"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tabLst>
                          <a:tab pos="5486400" algn="l"/>
                        </a:tabLst>
                      </a:pPr>
                      <a:r>
                        <a:rPr lang="zh-CN" altLang="en-US">
                          <a:solidFill>
                            <a:schemeClr val="tx1"/>
                          </a:solidFill>
                        </a:rPr>
                        <a:t>杜诗一连出现六个特定镜头，渲染秋天景物凄清的特点。</a:t>
                      </a:r>
                      <a:r>
                        <a:rPr lang="en-US" altLang="zh-CN">
                          <a:solidFill>
                            <a:schemeClr val="tx1"/>
                          </a:solidFill>
                        </a:rPr>
                        <a:t>《</a:t>
                      </a:r>
                      <a:r>
                        <a:rPr lang="zh-CN" altLang="en-US">
                          <a:solidFill>
                            <a:schemeClr val="tx1"/>
                          </a:solidFill>
                        </a:rPr>
                        <a:t>陌上桑</a:t>
                      </a:r>
                      <a:r>
                        <a:rPr lang="en-US" altLang="zh-CN">
                          <a:solidFill>
                            <a:schemeClr val="tx1"/>
                          </a:solidFill>
                        </a:rPr>
                        <a:t>》</a:t>
                      </a:r>
                      <a:r>
                        <a:rPr lang="zh-CN" altLang="en-US">
                          <a:solidFill>
                            <a:schemeClr val="tx1"/>
                          </a:solidFill>
                        </a:rPr>
                        <a:t>从观看者的神态来表现罗敷的美，比从正面直接描写节省笔墨，更具有艺术魅力</a:t>
                      </a:r>
                      <a:endParaRPr lang="zh-CN" altLang="en-US" sz="1000">
                        <a:solidFill>
                          <a:schemeClr val="tx1"/>
                        </a:solidFill>
                      </a:endParaRPr>
                    </a:p>
                  </a:txBody>
                  <a:tcPr marT="45715" marB="45715"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3666" name="表格 1054819"/>
          <p:cNvGraphicFramePr/>
          <p:nvPr/>
        </p:nvGraphicFramePr>
        <p:xfrm>
          <a:off x="311150" y="704850"/>
          <a:ext cx="11568111" cy="5757132"/>
        </p:xfrm>
        <a:graphic>
          <a:graphicData uri="http://schemas.openxmlformats.org/drawingml/2006/table">
            <a:tbl>
              <a:tblPr/>
              <a:tblGrid>
                <a:gridCol w="963612"/>
                <a:gridCol w="2874962"/>
                <a:gridCol w="1539875"/>
                <a:gridCol w="2944812"/>
                <a:gridCol w="3244850"/>
              </a:tblGrid>
              <a:tr h="457200">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sz="2400">
                          <a:solidFill>
                            <a:schemeClr val="tx1"/>
                          </a:solidFill>
                        </a:rPr>
                        <a:t>概念</a:t>
                      </a:r>
                      <a:endParaRPr lang="zh-CN" altLang="en-US" sz="2400" b="0">
                        <a:solidFill>
                          <a:schemeClr val="tx1"/>
                        </a:solidFill>
                        <a:latin typeface="Arial" pitchFamily="34" charset="0"/>
                      </a:endParaRPr>
                    </a:p>
                  </a:txBody>
                  <a:tcPr marT="45672" marB="45672"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sz="2400">
                          <a:solidFill>
                            <a:schemeClr val="tx1"/>
                          </a:solidFill>
                        </a:rPr>
                        <a:t>说明</a:t>
                      </a:r>
                      <a:endParaRPr lang="zh-CN" altLang="en-US" sz="2400" b="0">
                        <a:solidFill>
                          <a:schemeClr val="tx1"/>
                        </a:solidFill>
                        <a:latin typeface="Arial" pitchFamily="34" charset="0"/>
                      </a:endParaRPr>
                    </a:p>
                  </a:txBody>
                  <a:tcPr marT="45672" marB="45672"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sz="2400">
                          <a:solidFill>
                            <a:schemeClr val="tx1"/>
                          </a:solidFill>
                        </a:rPr>
                        <a:t>作用</a:t>
                      </a:r>
                      <a:endParaRPr lang="zh-CN" altLang="en-US" sz="2400" b="0">
                        <a:solidFill>
                          <a:schemeClr val="tx1"/>
                        </a:solidFill>
                        <a:latin typeface="Arial" pitchFamily="34" charset="0"/>
                      </a:endParaRPr>
                    </a:p>
                  </a:txBody>
                  <a:tcPr marT="45672" marB="45672"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sz="2400">
                          <a:solidFill>
                            <a:schemeClr val="tx1"/>
                          </a:solidFill>
                        </a:rPr>
                        <a:t>示例</a:t>
                      </a:r>
                      <a:endParaRPr lang="zh-CN" altLang="en-US" sz="2400" b="0">
                        <a:solidFill>
                          <a:schemeClr val="tx1"/>
                        </a:solidFill>
                        <a:latin typeface="Arial" pitchFamily="34" charset="0"/>
                      </a:endParaRPr>
                    </a:p>
                  </a:txBody>
                  <a:tcPr marT="45672" marB="45672"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sz="2400">
                          <a:solidFill>
                            <a:schemeClr val="tx1"/>
                          </a:solidFill>
                        </a:rPr>
                        <a:t>赏析</a:t>
                      </a:r>
                      <a:endParaRPr lang="zh-CN" altLang="en-US" sz="2400" b="0">
                        <a:solidFill>
                          <a:schemeClr val="tx1"/>
                        </a:solidFill>
                        <a:latin typeface="Arial" pitchFamily="34" charset="0"/>
                      </a:endParaRPr>
                    </a:p>
                  </a:txBody>
                  <a:tcPr marT="45672" marB="45672"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1917700">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sz="2400">
                          <a:solidFill>
                            <a:schemeClr val="tx1"/>
                          </a:solidFill>
                        </a:rPr>
                        <a:t>想象</a:t>
                      </a:r>
                      <a:endParaRPr lang="zh-CN" altLang="en-US" sz="2400" b="0">
                        <a:solidFill>
                          <a:schemeClr val="tx1"/>
                        </a:solidFill>
                        <a:latin typeface="Arial" pitchFamily="34" charset="0"/>
                      </a:endParaRPr>
                    </a:p>
                  </a:txBody>
                  <a:tcPr marT="45672" marB="45672"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tabLst>
                          <a:tab pos="5486400" algn="l"/>
                        </a:tabLst>
                      </a:pPr>
                      <a:r>
                        <a:rPr lang="zh-CN" altLang="en-US" sz="2400">
                          <a:solidFill>
                            <a:schemeClr val="tx1"/>
                          </a:solidFill>
                        </a:rPr>
                        <a:t>在已有材料和观念的基础上，经过联想、推断、分析、综合，创造出新的观念的思想过程</a:t>
                      </a:r>
                      <a:endParaRPr lang="zh-CN" altLang="en-US" sz="2400" b="0">
                        <a:solidFill>
                          <a:schemeClr val="tx1"/>
                        </a:solidFill>
                        <a:latin typeface="Arial" pitchFamily="34" charset="0"/>
                      </a:endParaRPr>
                    </a:p>
                  </a:txBody>
                  <a:tcPr marT="45672" marB="45672"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tabLst>
                          <a:tab pos="5486400" algn="l"/>
                        </a:tabLst>
                      </a:pPr>
                      <a:r>
                        <a:rPr lang="zh-CN" altLang="en-US" sz="2400">
                          <a:solidFill>
                            <a:schemeClr val="tx1"/>
                          </a:solidFill>
                        </a:rPr>
                        <a:t>创造意境，形象鲜明，拓展内容，深化主旨</a:t>
                      </a:r>
                      <a:endParaRPr lang="zh-CN" altLang="en-US" sz="2400" b="0">
                        <a:solidFill>
                          <a:schemeClr val="tx1"/>
                        </a:solidFill>
                        <a:latin typeface="Arial" pitchFamily="34" charset="0"/>
                      </a:endParaRPr>
                    </a:p>
                  </a:txBody>
                  <a:tcPr marT="45672" marB="45672"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tabLst>
                          <a:tab pos="5486400" algn="l"/>
                        </a:tabLst>
                      </a:pPr>
                      <a:r>
                        <a:rPr lang="en-US" altLang="zh-CN" sz="2400">
                          <a:solidFill>
                            <a:schemeClr val="tx1"/>
                          </a:solidFill>
                          <a:latin typeface="宋体" pitchFamily="2" charset="-122"/>
                        </a:rPr>
                        <a:t>“</a:t>
                      </a:r>
                      <a:r>
                        <a:rPr lang="zh-CN" altLang="en-US" sz="2400">
                          <a:solidFill>
                            <a:schemeClr val="tx1"/>
                          </a:solidFill>
                        </a:rPr>
                        <a:t>湖光秋月两相和，潭面无风镜未磨。遥望洞庭山水翠，白银盘里一青螺。</a:t>
                      </a:r>
                      <a:r>
                        <a:rPr lang="zh-CN" altLang="en-US" sz="2400">
                          <a:solidFill>
                            <a:schemeClr val="tx1"/>
                          </a:solidFill>
                          <a:latin typeface="宋体" pitchFamily="2" charset="-122"/>
                        </a:rPr>
                        <a:t>”</a:t>
                      </a:r>
                      <a:r>
                        <a:rPr lang="en-US" altLang="zh-CN" sz="2400">
                          <a:solidFill>
                            <a:schemeClr val="tx1"/>
                          </a:solidFill>
                        </a:rPr>
                        <a:t>(</a:t>
                      </a:r>
                      <a:r>
                        <a:rPr lang="zh-CN" altLang="en-US" sz="2400">
                          <a:solidFill>
                            <a:schemeClr val="tx1"/>
                          </a:solidFill>
                        </a:rPr>
                        <a:t>刘禹锡</a:t>
                      </a:r>
                      <a:r>
                        <a:rPr lang="en-US" altLang="zh-CN" sz="2400">
                          <a:solidFill>
                            <a:schemeClr val="tx1"/>
                          </a:solidFill>
                        </a:rPr>
                        <a:t>《</a:t>
                      </a:r>
                      <a:r>
                        <a:rPr lang="zh-CN" altLang="en-US" sz="2400">
                          <a:solidFill>
                            <a:schemeClr val="tx1"/>
                          </a:solidFill>
                        </a:rPr>
                        <a:t>望洞庭</a:t>
                      </a:r>
                      <a:r>
                        <a:rPr lang="en-US" altLang="zh-CN" sz="2400">
                          <a:solidFill>
                            <a:schemeClr val="tx1"/>
                          </a:solidFill>
                        </a:rPr>
                        <a:t>》)</a:t>
                      </a:r>
                      <a:endParaRPr lang="zh-CN" altLang="en-US" sz="2400" b="0">
                        <a:solidFill>
                          <a:schemeClr val="tx1"/>
                        </a:solidFill>
                        <a:latin typeface="Arial" pitchFamily="34" charset="0"/>
                      </a:endParaRPr>
                    </a:p>
                  </a:txBody>
                  <a:tcPr marT="45672" marB="45672"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tabLst>
                          <a:tab pos="5486400" algn="l"/>
                        </a:tabLst>
                      </a:pPr>
                      <a:r>
                        <a:rPr lang="zh-CN" altLang="en-US" sz="2400">
                          <a:solidFill>
                            <a:schemeClr val="tx1"/>
                          </a:solidFill>
                        </a:rPr>
                        <a:t>选择月夜遥望的角度，通过极富想象力的描写，将洞庭的湖光山色别出心裁地再现于纸上</a:t>
                      </a:r>
                      <a:endParaRPr lang="zh-CN" altLang="en-US" sz="2400" b="0">
                        <a:solidFill>
                          <a:schemeClr val="tx1"/>
                        </a:solidFill>
                        <a:latin typeface="Arial" pitchFamily="34" charset="0"/>
                      </a:endParaRPr>
                    </a:p>
                  </a:txBody>
                  <a:tcPr marT="45672" marB="45672"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3379788">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ctr">
                        <a:tabLst>
                          <a:tab pos="5486400" algn="l"/>
                        </a:tabLst>
                      </a:pPr>
                      <a:r>
                        <a:rPr lang="zh-CN" altLang="en-US" sz="2400">
                          <a:solidFill>
                            <a:schemeClr val="tx1"/>
                          </a:solidFill>
                        </a:rPr>
                        <a:t>抑扬</a:t>
                      </a:r>
                      <a:endParaRPr lang="zh-CN" altLang="en-US" sz="2400" b="0">
                        <a:solidFill>
                          <a:schemeClr val="tx1"/>
                        </a:solidFill>
                        <a:latin typeface="Arial" pitchFamily="34" charset="0"/>
                      </a:endParaRPr>
                    </a:p>
                  </a:txBody>
                  <a:tcPr marT="45672" marB="45672"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tabLst>
                          <a:tab pos="5486400" algn="l"/>
                        </a:tabLst>
                      </a:pPr>
                      <a:r>
                        <a:rPr lang="zh-CN" altLang="en-US" sz="2400">
                          <a:solidFill>
                            <a:schemeClr val="tx1"/>
                          </a:solidFill>
                        </a:rPr>
                        <a:t>把要否定的方面和要肯定的方面同时说出来，只突出强调其中一个方面以达到抑此扬彼或抑彼扬此的目的。有先扬后抑和先抑后扬之分</a:t>
                      </a:r>
                      <a:endParaRPr lang="zh-CN" altLang="en-US" sz="2400" b="0">
                        <a:solidFill>
                          <a:schemeClr val="tx1"/>
                        </a:solidFill>
                        <a:latin typeface="Arial" pitchFamily="34" charset="0"/>
                      </a:endParaRPr>
                    </a:p>
                  </a:txBody>
                  <a:tcPr marT="45672" marB="45672"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tabLst>
                          <a:tab pos="5486400" algn="l"/>
                        </a:tabLst>
                      </a:pPr>
                      <a:r>
                        <a:rPr lang="zh-CN" altLang="en-US" sz="2400">
                          <a:solidFill>
                            <a:schemeClr val="tx1"/>
                          </a:solidFill>
                        </a:rPr>
                        <a:t>错落有致，摇曳生姿，曲折波澜，情趣动人</a:t>
                      </a:r>
                      <a:endParaRPr lang="zh-CN" altLang="en-US" sz="2400" b="0">
                        <a:solidFill>
                          <a:schemeClr val="tx1"/>
                        </a:solidFill>
                        <a:latin typeface="Arial" pitchFamily="34" charset="0"/>
                      </a:endParaRPr>
                    </a:p>
                  </a:txBody>
                  <a:tcPr marT="45672" marB="45672"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tabLst>
                          <a:tab pos="5486400" algn="l"/>
                        </a:tabLst>
                      </a:pPr>
                      <a:r>
                        <a:rPr lang="en-US" altLang="zh-CN" sz="2400">
                          <a:solidFill>
                            <a:schemeClr val="tx1"/>
                          </a:solidFill>
                          <a:latin typeface="宋体" pitchFamily="2" charset="-122"/>
                        </a:rPr>
                        <a:t>“</a:t>
                      </a:r>
                      <a:r>
                        <a:rPr lang="zh-CN" altLang="en-US" sz="2400">
                          <a:solidFill>
                            <a:schemeClr val="tx1"/>
                          </a:solidFill>
                        </a:rPr>
                        <a:t>闺中少妇不知愁，春日凝妆上翠楼。忽见陌头杨柳色，悔教夫婿觅封侯。</a:t>
                      </a:r>
                      <a:r>
                        <a:rPr lang="zh-CN" altLang="en-US" sz="2400">
                          <a:solidFill>
                            <a:schemeClr val="tx1"/>
                          </a:solidFill>
                          <a:latin typeface="宋体" pitchFamily="2" charset="-122"/>
                        </a:rPr>
                        <a:t>”</a:t>
                      </a:r>
                      <a:r>
                        <a:rPr lang="en-US" altLang="zh-CN" sz="2400">
                          <a:solidFill>
                            <a:schemeClr val="tx1"/>
                          </a:solidFill>
                        </a:rPr>
                        <a:t>(</a:t>
                      </a:r>
                      <a:r>
                        <a:rPr lang="zh-CN" altLang="en-US" sz="2400">
                          <a:solidFill>
                            <a:schemeClr val="tx1"/>
                          </a:solidFill>
                        </a:rPr>
                        <a:t>王昌龄</a:t>
                      </a:r>
                      <a:r>
                        <a:rPr lang="en-US" altLang="zh-CN" sz="2400">
                          <a:solidFill>
                            <a:schemeClr val="tx1"/>
                          </a:solidFill>
                        </a:rPr>
                        <a:t>《</a:t>
                      </a:r>
                      <a:r>
                        <a:rPr lang="zh-CN" altLang="en-US" sz="2400">
                          <a:solidFill>
                            <a:schemeClr val="tx1"/>
                          </a:solidFill>
                        </a:rPr>
                        <a:t>闺怨</a:t>
                      </a:r>
                      <a:r>
                        <a:rPr lang="en-US" altLang="zh-CN" sz="2400">
                          <a:solidFill>
                            <a:schemeClr val="tx1"/>
                          </a:solidFill>
                        </a:rPr>
                        <a:t>》)</a:t>
                      </a:r>
                      <a:endParaRPr lang="zh-CN" altLang="en-US" sz="2400" b="0">
                        <a:solidFill>
                          <a:schemeClr val="tx1"/>
                        </a:solidFill>
                        <a:latin typeface="Arial" pitchFamily="34" charset="0"/>
                      </a:endParaRPr>
                    </a:p>
                  </a:txBody>
                  <a:tcPr marT="45672" marB="45672"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rgbClr val="FF0000"/>
                          </a:solidFill>
                          <a:latin typeface="Times New Roman" pitchFamily="18" charset="0"/>
                          <a:ea typeface="宋体" pitchFamily="2" charset="-122"/>
                        </a:defRPr>
                      </a:lvl5pPr>
                    </a:lstStyle>
                    <a:p>
                      <a:pPr marL="0" lvl="0" indent="0" algn="just" eaLnBrk="1">
                        <a:tabLst>
                          <a:tab pos="5486400" algn="l"/>
                        </a:tabLst>
                      </a:pPr>
                      <a:r>
                        <a:rPr lang="zh-CN" altLang="en-US" sz="2400">
                          <a:solidFill>
                            <a:schemeClr val="tx1"/>
                          </a:solidFill>
                        </a:rPr>
                        <a:t>采用先扬后抑的手法，先写少妇</a:t>
                      </a:r>
                      <a:r>
                        <a:rPr lang="zh-CN" altLang="en-US" sz="2400">
                          <a:solidFill>
                            <a:schemeClr val="tx1"/>
                          </a:solidFill>
                          <a:latin typeface="宋体" pitchFamily="2" charset="-122"/>
                        </a:rPr>
                        <a:t>“</a:t>
                      </a:r>
                      <a:r>
                        <a:rPr lang="zh-CN" altLang="en-US" sz="2400">
                          <a:solidFill>
                            <a:schemeClr val="tx1"/>
                          </a:solidFill>
                        </a:rPr>
                        <a:t>不知愁</a:t>
                      </a:r>
                      <a:r>
                        <a:rPr lang="zh-CN" altLang="en-US" sz="2400">
                          <a:solidFill>
                            <a:schemeClr val="tx1"/>
                          </a:solidFill>
                          <a:latin typeface="宋体" pitchFamily="2" charset="-122"/>
                        </a:rPr>
                        <a:t>”</a:t>
                      </a:r>
                      <a:r>
                        <a:rPr lang="zh-CN" altLang="en-US" sz="2400">
                          <a:solidFill>
                            <a:schemeClr val="tx1"/>
                          </a:solidFill>
                        </a:rPr>
                        <a:t>，后面才写她的</a:t>
                      </a:r>
                      <a:r>
                        <a:rPr lang="zh-CN" altLang="en-US" sz="2400">
                          <a:solidFill>
                            <a:schemeClr val="tx1"/>
                          </a:solidFill>
                          <a:latin typeface="宋体" pitchFamily="2" charset="-122"/>
                        </a:rPr>
                        <a:t>“</a:t>
                      </a:r>
                      <a:r>
                        <a:rPr lang="zh-CN" altLang="en-US" sz="2400">
                          <a:solidFill>
                            <a:schemeClr val="tx1"/>
                          </a:solidFill>
                        </a:rPr>
                        <a:t>悔</a:t>
                      </a:r>
                      <a:r>
                        <a:rPr lang="zh-CN" altLang="en-US" sz="2400">
                          <a:solidFill>
                            <a:schemeClr val="tx1"/>
                          </a:solidFill>
                          <a:latin typeface="宋体" pitchFamily="2" charset="-122"/>
                        </a:rPr>
                        <a:t>”</a:t>
                      </a:r>
                      <a:r>
                        <a:rPr lang="zh-CN" altLang="en-US" sz="2400">
                          <a:solidFill>
                            <a:schemeClr val="tx1"/>
                          </a:solidFill>
                        </a:rPr>
                        <a:t>，通过对少妇情绪微妙变化的刻画，深刻表现了她因触景而产生的感伤哀怨的情绪，突出了</a:t>
                      </a:r>
                      <a:r>
                        <a:rPr lang="zh-CN" altLang="en-US" sz="2400">
                          <a:solidFill>
                            <a:schemeClr val="tx1"/>
                          </a:solidFill>
                          <a:latin typeface="宋体" pitchFamily="2" charset="-122"/>
                        </a:rPr>
                        <a:t>“</a:t>
                      </a:r>
                      <a:r>
                        <a:rPr lang="zh-CN" altLang="en-US" sz="2400">
                          <a:solidFill>
                            <a:schemeClr val="tx1"/>
                          </a:solidFill>
                        </a:rPr>
                        <a:t>闺怨</a:t>
                      </a:r>
                      <a:r>
                        <a:rPr lang="zh-CN" altLang="en-US" sz="2400">
                          <a:solidFill>
                            <a:schemeClr val="tx1"/>
                          </a:solidFill>
                          <a:latin typeface="宋体" pitchFamily="2" charset="-122"/>
                        </a:rPr>
                        <a:t>”</a:t>
                      </a:r>
                      <a:r>
                        <a:rPr lang="zh-CN" altLang="en-US" sz="2400">
                          <a:solidFill>
                            <a:schemeClr val="tx1"/>
                          </a:solidFill>
                        </a:rPr>
                        <a:t>的主题</a:t>
                      </a:r>
                      <a:endParaRPr lang="zh-CN" altLang="en-US" sz="2400" b="0">
                        <a:solidFill>
                          <a:schemeClr val="tx1"/>
                        </a:solidFill>
                        <a:latin typeface="Arial" pitchFamily="34" charset="0"/>
                      </a:endParaRPr>
                    </a:p>
                  </a:txBody>
                  <a:tcPr marT="45672" marB="45672"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4690" name="文本占位符 1055745"/>
          <p:cNvSpPr>
            <a:spLocks noGrp="1"/>
          </p:cNvSpPr>
          <p:nvPr>
            <p:ph type="body" idx="4294967295"/>
          </p:nvPr>
        </p:nvSpPr>
        <p:spPr>
          <a:xfrm>
            <a:off x="334962" y="665162"/>
            <a:ext cx="11520488" cy="3683000"/>
          </a:xfrm>
          <a:prstGeom prst="rect">
            <a:avLst/>
          </a:prstGeom>
          <a:noFill/>
          <a:ln>
            <a:miter lim="800000"/>
          </a:ln>
        </p:spPr>
        <p:txBody>
          <a:bodyPr vert="horz" wrap="square" lIns="91440" tIns="45720" rIns="91440" bIns="45720" anchor="t" anchorCtr="0">
            <a:spAutoFit/>
          </a:bodyPr>
          <a:lstStyle>
            <a:lvl1pPr marL="0" indent="719138" algn="just" defTabSz="914400" rtl="0" eaLnBrk="0" fontAlgn="base" hangingPunct="0">
              <a:lnSpc>
                <a:spcPct val="140000"/>
              </a:lnSpc>
              <a:spcBef>
                <a:spcPct val="0"/>
              </a:spcBef>
              <a:spcAft>
                <a:spcPct val="0"/>
              </a:spcAft>
              <a:buClr>
                <a:schemeClr val="accent1"/>
              </a:buClr>
              <a:buSzTx/>
              <a:buFont typeface="Wingdings" pitchFamily="2" charset="2"/>
              <a:buNone/>
              <a:tabLst>
                <a:tab pos="5292725" algn="l"/>
                <a:tab pos="9688512" algn="l"/>
                <a:tab pos="9688513" algn="l"/>
              </a:tabLst>
              <a:defRPr kumimoji="0" lang="zh-CN" altLang="en-US" sz="2800" b="1" i="0" u="none" kern="1200" baseline="0">
                <a:solidFill>
                  <a:srgbClr val="000000"/>
                </a:solidFill>
                <a:latin typeface="+mn-lt"/>
                <a:ea typeface="+mn-ea"/>
                <a:cs typeface="+mn-cs"/>
              </a:defRPr>
            </a:lvl1pPr>
            <a:lvl2pPr marL="1184275" lvl="1" indent="-285750" algn="just" defTabSz="914400" rtl="0" eaLnBrk="0" fontAlgn="base" hangingPunct="0">
              <a:lnSpc>
                <a:spcPct val="145000"/>
              </a:lnSpc>
              <a:spcBef>
                <a:spcPct val="0"/>
              </a:spcBef>
              <a:spcAft>
                <a:spcPct val="0"/>
              </a:spcAft>
              <a:buClr>
                <a:schemeClr val="tx2"/>
              </a:buClr>
              <a:buSzTx/>
              <a:buFont typeface="Wingdings" pitchFamily="2" charset="2"/>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2pPr>
            <a:lvl3pPr marL="1592263" lvl="2" indent="-228600" algn="just" defTabSz="914400" rtl="0" eaLnBrk="0" fontAlgn="base" hangingPunct="0">
              <a:lnSpc>
                <a:spcPct val="145000"/>
              </a:lnSpc>
              <a:spcBef>
                <a:spcPct val="0"/>
              </a:spcBef>
              <a:spcAft>
                <a:spcPct val="0"/>
              </a:spcAft>
              <a:buClr>
                <a:schemeClr val="tx1"/>
              </a:buClr>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3pPr>
            <a:lvl4pPr marL="2000250" lvl="3"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4pPr>
            <a:lvl5pPr marL="2408238" lvl="4" indent="-228600" algn="just" defTabSz="914400" rtl="0" eaLnBrk="0" fontAlgn="base" hangingPunct="0">
              <a:lnSpc>
                <a:spcPct val="145000"/>
              </a:lnSpc>
              <a:spcBef>
                <a:spcPct val="0"/>
              </a:spcBef>
              <a:spcAft>
                <a:spcPct val="0"/>
              </a:spcAft>
              <a:buClrTx/>
              <a:buSzTx/>
              <a:buFontTx/>
              <a:buNone/>
              <a:tabLst>
                <a:tab pos="5292725" algn="l"/>
                <a:tab pos="9688512" algn="l"/>
                <a:tab pos="9688513" algn="l"/>
              </a:tabLst>
              <a:defRPr kumimoji="0" lang="zh-CN" altLang="en-US" sz="2400" b="1" i="0" u="none" kern="1200" baseline="0">
                <a:solidFill>
                  <a:srgbClr val="000000"/>
                </a:solidFill>
                <a:latin typeface="Arial" pitchFamily="34" charset="0"/>
                <a:ea typeface="+mn-ea"/>
                <a:cs typeface="+mn-cs"/>
              </a:defRPr>
            </a:lvl5pPr>
            <a:lvl6pPr marL="2514600" lvl="5"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6pPr>
            <a:lvl7pPr marL="2971800" lvl="6"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7pPr>
            <a:lvl8pPr marL="3429000" lvl="7"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8pPr>
            <a:lvl9pPr marL="3886200" lvl="8" indent="-228600" algn="just" defTabSz="914400" rtl="0" eaLnBrk="1" fontAlgn="base" latinLnBrk="0" hangingPunct="0">
              <a:lnSpc>
                <a:spcPct val="145000"/>
              </a:lnSpc>
              <a:spcBef>
                <a:spcPct val="0"/>
              </a:spcBef>
              <a:spcAft>
                <a:spcPct val="0"/>
              </a:spcAft>
              <a:buFontTx/>
              <a:buNone/>
              <a:tabLst>
                <a:tab pos="5292725" algn="l"/>
                <a:tab pos="9688830" algn="l"/>
              </a:tabLst>
              <a:defRPr lang="zh-CN" altLang="en-US" sz="2400" b="1" i="0" u="none" kern="1200" baseline="0">
                <a:solidFill>
                  <a:srgbClr val="000000"/>
                </a:solidFill>
                <a:latin typeface="Arial" pitchFamily="34" charset="0"/>
                <a:ea typeface="+mn-ea"/>
                <a:cs typeface="+mn-cs"/>
              </a:defRPr>
            </a:lvl9pPr>
          </a:lstStyle>
          <a:p>
            <a:pPr lvl="0" eaLnBrk="1"/>
            <a:endParaRPr lang="en-US" altLang="zh-CN">
              <a:ea typeface="宋体" pitchFamily="2" charset="-122"/>
            </a:endParaRPr>
          </a:p>
          <a:p>
            <a:pPr lvl="0" eaLnBrk="1"/>
            <a:r>
              <a:rPr lang="en-US" altLang="zh-CN">
                <a:ea typeface="宋体" pitchFamily="2" charset="-122"/>
              </a:rPr>
              <a:t>2. </a:t>
            </a:r>
            <a:r>
              <a:rPr lang="zh-CN" altLang="en-US">
                <a:ea typeface="宋体" pitchFamily="2" charset="-122"/>
              </a:rPr>
              <a:t>解题思路</a:t>
            </a:r>
          </a:p>
          <a:p>
            <a:pPr lvl="0" eaLnBrk="1"/>
            <a:r>
              <a:rPr lang="zh-CN" altLang="en-US">
                <a:ea typeface="宋体" pitchFamily="2" charset="-122"/>
              </a:rPr>
              <a:t>第一步，明确指出所用的表现手法，术语要准确。</a:t>
            </a:r>
          </a:p>
          <a:p>
            <a:pPr lvl="0" eaLnBrk="1"/>
            <a:r>
              <a:rPr lang="zh-CN" altLang="en-US">
                <a:ea typeface="宋体" pitchFamily="2" charset="-122"/>
              </a:rPr>
              <a:t>第二步，结合诗句，说说哪些地方运用了这种表现手法。</a:t>
            </a:r>
          </a:p>
          <a:p>
            <a:pPr lvl="0" eaLnBrk="1"/>
            <a:r>
              <a:rPr lang="zh-CN" altLang="en-US">
                <a:ea typeface="宋体" pitchFamily="2" charset="-122"/>
              </a:rPr>
              <a:t>第三步，点明效果，从突出事物</a:t>
            </a:r>
            <a:r>
              <a:rPr lang="en-US" altLang="zh-CN">
                <a:ea typeface="宋体" pitchFamily="2" charset="-122"/>
              </a:rPr>
              <a:t>(</a:t>
            </a:r>
            <a:r>
              <a:rPr lang="zh-CN" altLang="en-US">
                <a:ea typeface="宋体" pitchFamily="2" charset="-122"/>
              </a:rPr>
              <a:t>人物</a:t>
            </a:r>
            <a:r>
              <a:rPr lang="en-US" altLang="zh-CN">
                <a:ea typeface="宋体" pitchFamily="2" charset="-122"/>
              </a:rPr>
              <a:t>)</a:t>
            </a:r>
            <a:r>
              <a:rPr lang="zh-CN" altLang="en-US">
                <a:ea typeface="宋体" pitchFamily="2" charset="-122"/>
              </a:rPr>
              <a:t>特征、表现作者的感情等方面进行分析。</a:t>
            </a:r>
          </a:p>
        </p:txBody>
      </p:sp>
    </p:spTree>
  </p:cSld>
  <p:clrMapOvr>
    <a:masterClrMapping/>
  </p:clrMapOvr>
  <mc:AlternateContent xmlns:mc="http://schemas.openxmlformats.org/markup-compatibility/2006" xmlns:p14="http://schemas.microsoft.com/office/powerpoint/2010/main">
    <mc:Choice Requires="p14">
      <p:transition spd="slow" p14:dur="1200">
        <p:zoom/>
      </p:transition>
    </mc:Choice>
    <mc:Fallback xmlns:p15="http://schemas.microsoft.com/office/powerpoint/2012/main" xmlns="">
      <p:transition>
        <p:zo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heme/theme1.xml><?xml version="1.0" encoding="utf-8"?>
<a:theme xmlns:a="http://schemas.openxmlformats.org/drawingml/2006/main" name="1">
  <a:themeElements>
    <a:clrScheme name="">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6B8"/>
      </a:accent5>
      <a:accent6>
        <a:srgbClr val="1291D1"/>
      </a:accent6>
      <a:hlink>
        <a:srgbClr val="0000CC"/>
      </a:hlink>
      <a:folHlink>
        <a:srgbClr val="FF9933"/>
      </a:folHlink>
    </a:clrScheme>
    <a:fontScheme name="">
      <a:majorFont>
        <a:latin typeface="Times New Roman"/>
        <a:ea typeface="宋体"/>
        <a:cs typeface="Arial"/>
      </a:majorFont>
      <a:minorFont>
        <a:latin typeface="Times New Roman"/>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 1">
        <a:dk1>
          <a:srgbClr val="003300"/>
        </a:dk1>
        <a:lt1>
          <a:srgbClr val="FFFFFF"/>
        </a:lt1>
        <a:dk2>
          <a:srgbClr val="FF9900"/>
        </a:dk2>
        <a:lt2>
          <a:srgbClr val="C0C0C0"/>
        </a:lt2>
        <a:accent1>
          <a:srgbClr val="3FB564"/>
        </a:accent1>
        <a:accent2>
          <a:srgbClr val="15A2E9"/>
        </a:accent2>
        <a:accent3>
          <a:srgbClr val="FFFFFF"/>
        </a:accent3>
        <a:accent4>
          <a:srgbClr val="002A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1 2">
        <a:dk1>
          <a:srgbClr val="30311D"/>
        </a:dk1>
        <a:lt1>
          <a:srgbClr val="FFFFFF"/>
        </a:lt1>
        <a:dk2>
          <a:srgbClr val="44808E"/>
        </a:dk2>
        <a:lt2>
          <a:srgbClr val="DDDDDD"/>
        </a:lt2>
        <a:accent1>
          <a:srgbClr val="DCC242"/>
        </a:accent1>
        <a:accent2>
          <a:srgbClr val="388FDE"/>
        </a:accent2>
        <a:accent3>
          <a:srgbClr val="FFFFFF"/>
        </a:accent3>
        <a:accent4>
          <a:srgbClr val="272817"/>
        </a:accent4>
        <a:accent5>
          <a:srgbClr val="EBDDB0"/>
        </a:accent5>
        <a:accent6>
          <a:srgbClr val="3281C9"/>
        </a:accent6>
        <a:hlink>
          <a:srgbClr val="57BB7D"/>
        </a:hlink>
        <a:folHlink>
          <a:srgbClr val="A1A18B"/>
        </a:folHlink>
      </a:clrScheme>
      <a:clrMap bg1="lt1" tx1="dk1" bg2="lt2" tx2="dk2" accent1="accent1" accent2="accent2" accent3="accent3" accent4="accent4" accent5="accent5" accent6="accent6" hlink="hlink" folHlink="folHlink"/>
    </a:extraClrScheme>
    <a:extraClrScheme>
      <a:clrScheme name="1 3">
        <a:dk1>
          <a:srgbClr val="000000"/>
        </a:dk1>
        <a:lt1>
          <a:srgbClr val="FFFFFF"/>
        </a:lt1>
        <a:dk2>
          <a:srgbClr val="1367BB"/>
        </a:dk2>
        <a:lt2>
          <a:srgbClr val="C0C0C0"/>
        </a:lt2>
        <a:accent1>
          <a:srgbClr val="68B3D8"/>
        </a:accent1>
        <a:accent2>
          <a:srgbClr val="EC8D4C"/>
        </a:accent2>
        <a:accent3>
          <a:srgbClr val="FFFFFF"/>
        </a:accent3>
        <a:accent4>
          <a:srgbClr val="000000"/>
        </a:accent4>
        <a:accent5>
          <a:srgbClr val="B9D6E9"/>
        </a:accent5>
        <a:accent6>
          <a:srgbClr val="D67F44"/>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 4">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1 5">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F0E73C"/>
        </a:folHlink>
      </a:clrScheme>
      <a:clrMap bg1="lt1" tx1="dk1" bg2="lt2" tx2="dk2" accent1="accent1" accent2="accent2" accent3="accent3" accent4="accent4" accent5="accent5" accent6="accent6" hlink="hlink" folHlink="folHlink"/>
    </a:extraClrScheme>
    <a:extraClrScheme>
      <a:clrScheme name="1 6">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0000CC"/>
        </a:hlink>
        <a:folHlink>
          <a:srgbClr val="FF99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0.xml><?xml version="1.0" encoding="utf-8"?>
<a:theme xmlns:a="http://schemas.openxmlformats.org/drawingml/2006/main" name="8_1">
  <a:themeElements>
    <a:clrScheme name="">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6B8"/>
      </a:accent5>
      <a:accent6>
        <a:srgbClr val="1291D1"/>
      </a:accent6>
      <a:hlink>
        <a:srgbClr val="0000CC"/>
      </a:hlink>
      <a:folHlink>
        <a:srgbClr val="FF9933"/>
      </a:folHlink>
    </a:clrScheme>
    <a:fontScheme name="">
      <a:majorFont>
        <a:latin typeface="Times New Roman"/>
        <a:ea typeface="宋体"/>
        <a:cs typeface="Arial"/>
      </a:majorFont>
      <a:minorFont>
        <a:latin typeface="Times New Roman"/>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 1">
        <a:dk1>
          <a:srgbClr val="003300"/>
        </a:dk1>
        <a:lt1>
          <a:srgbClr val="FFFFFF"/>
        </a:lt1>
        <a:dk2>
          <a:srgbClr val="FF9900"/>
        </a:dk2>
        <a:lt2>
          <a:srgbClr val="C0C0C0"/>
        </a:lt2>
        <a:accent1>
          <a:srgbClr val="3FB564"/>
        </a:accent1>
        <a:accent2>
          <a:srgbClr val="15A2E9"/>
        </a:accent2>
        <a:accent3>
          <a:srgbClr val="FFFFFF"/>
        </a:accent3>
        <a:accent4>
          <a:srgbClr val="002A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1 2">
        <a:dk1>
          <a:srgbClr val="30311D"/>
        </a:dk1>
        <a:lt1>
          <a:srgbClr val="FFFFFF"/>
        </a:lt1>
        <a:dk2>
          <a:srgbClr val="44808E"/>
        </a:dk2>
        <a:lt2>
          <a:srgbClr val="DDDDDD"/>
        </a:lt2>
        <a:accent1>
          <a:srgbClr val="DCC242"/>
        </a:accent1>
        <a:accent2>
          <a:srgbClr val="388FDE"/>
        </a:accent2>
        <a:accent3>
          <a:srgbClr val="FFFFFF"/>
        </a:accent3>
        <a:accent4>
          <a:srgbClr val="272817"/>
        </a:accent4>
        <a:accent5>
          <a:srgbClr val="EBDDB0"/>
        </a:accent5>
        <a:accent6>
          <a:srgbClr val="3281C9"/>
        </a:accent6>
        <a:hlink>
          <a:srgbClr val="57BB7D"/>
        </a:hlink>
        <a:folHlink>
          <a:srgbClr val="A1A18B"/>
        </a:folHlink>
      </a:clrScheme>
      <a:clrMap bg1="lt1" tx1="dk1" bg2="lt2" tx2="dk2" accent1="accent1" accent2="accent2" accent3="accent3" accent4="accent4" accent5="accent5" accent6="accent6" hlink="hlink" folHlink="folHlink"/>
    </a:extraClrScheme>
    <a:extraClrScheme>
      <a:clrScheme name="1 3">
        <a:dk1>
          <a:srgbClr val="000000"/>
        </a:dk1>
        <a:lt1>
          <a:srgbClr val="FFFFFF"/>
        </a:lt1>
        <a:dk2>
          <a:srgbClr val="1367BB"/>
        </a:dk2>
        <a:lt2>
          <a:srgbClr val="C0C0C0"/>
        </a:lt2>
        <a:accent1>
          <a:srgbClr val="68B3D8"/>
        </a:accent1>
        <a:accent2>
          <a:srgbClr val="EC8D4C"/>
        </a:accent2>
        <a:accent3>
          <a:srgbClr val="FFFFFF"/>
        </a:accent3>
        <a:accent4>
          <a:srgbClr val="000000"/>
        </a:accent4>
        <a:accent5>
          <a:srgbClr val="B9D6E9"/>
        </a:accent5>
        <a:accent6>
          <a:srgbClr val="D67F44"/>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 4">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1 5">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F0E73C"/>
        </a:folHlink>
      </a:clrScheme>
      <a:clrMap bg1="lt1" tx1="dk1" bg2="lt2" tx2="dk2" accent1="accent1" accent2="accent2" accent3="accent3" accent4="accent4" accent5="accent5" accent6="accent6" hlink="hlink" folHlink="folHlink"/>
    </a:extraClrScheme>
    <a:extraClrScheme>
      <a:clrScheme name="1 6">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0000CC"/>
        </a:hlink>
        <a:folHlink>
          <a:srgbClr val="FF99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1.xml><?xml version="1.0" encoding="utf-8"?>
<a:theme xmlns:a="http://schemas.openxmlformats.org/drawingml/2006/main" name="9_1">
  <a:themeElements>
    <a:clrScheme name="">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6B8"/>
      </a:accent5>
      <a:accent6>
        <a:srgbClr val="1291D1"/>
      </a:accent6>
      <a:hlink>
        <a:srgbClr val="0000CC"/>
      </a:hlink>
      <a:folHlink>
        <a:srgbClr val="FF9933"/>
      </a:folHlink>
    </a:clrScheme>
    <a:fontScheme name="">
      <a:majorFont>
        <a:latin typeface="Times New Roman"/>
        <a:ea typeface="宋体"/>
        <a:cs typeface="Arial"/>
      </a:majorFont>
      <a:minorFont>
        <a:latin typeface="Times New Roman"/>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 1">
        <a:dk1>
          <a:srgbClr val="003300"/>
        </a:dk1>
        <a:lt1>
          <a:srgbClr val="FFFFFF"/>
        </a:lt1>
        <a:dk2>
          <a:srgbClr val="FF9900"/>
        </a:dk2>
        <a:lt2>
          <a:srgbClr val="C0C0C0"/>
        </a:lt2>
        <a:accent1>
          <a:srgbClr val="3FB564"/>
        </a:accent1>
        <a:accent2>
          <a:srgbClr val="15A2E9"/>
        </a:accent2>
        <a:accent3>
          <a:srgbClr val="FFFFFF"/>
        </a:accent3>
        <a:accent4>
          <a:srgbClr val="002A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1 2">
        <a:dk1>
          <a:srgbClr val="30311D"/>
        </a:dk1>
        <a:lt1>
          <a:srgbClr val="FFFFFF"/>
        </a:lt1>
        <a:dk2>
          <a:srgbClr val="44808E"/>
        </a:dk2>
        <a:lt2>
          <a:srgbClr val="DDDDDD"/>
        </a:lt2>
        <a:accent1>
          <a:srgbClr val="DCC242"/>
        </a:accent1>
        <a:accent2>
          <a:srgbClr val="388FDE"/>
        </a:accent2>
        <a:accent3>
          <a:srgbClr val="FFFFFF"/>
        </a:accent3>
        <a:accent4>
          <a:srgbClr val="272817"/>
        </a:accent4>
        <a:accent5>
          <a:srgbClr val="EBDDB0"/>
        </a:accent5>
        <a:accent6>
          <a:srgbClr val="3281C9"/>
        </a:accent6>
        <a:hlink>
          <a:srgbClr val="57BB7D"/>
        </a:hlink>
        <a:folHlink>
          <a:srgbClr val="A1A18B"/>
        </a:folHlink>
      </a:clrScheme>
      <a:clrMap bg1="lt1" tx1="dk1" bg2="lt2" tx2="dk2" accent1="accent1" accent2="accent2" accent3="accent3" accent4="accent4" accent5="accent5" accent6="accent6" hlink="hlink" folHlink="folHlink"/>
    </a:extraClrScheme>
    <a:extraClrScheme>
      <a:clrScheme name="1 3">
        <a:dk1>
          <a:srgbClr val="000000"/>
        </a:dk1>
        <a:lt1>
          <a:srgbClr val="FFFFFF"/>
        </a:lt1>
        <a:dk2>
          <a:srgbClr val="1367BB"/>
        </a:dk2>
        <a:lt2>
          <a:srgbClr val="C0C0C0"/>
        </a:lt2>
        <a:accent1>
          <a:srgbClr val="68B3D8"/>
        </a:accent1>
        <a:accent2>
          <a:srgbClr val="EC8D4C"/>
        </a:accent2>
        <a:accent3>
          <a:srgbClr val="FFFFFF"/>
        </a:accent3>
        <a:accent4>
          <a:srgbClr val="000000"/>
        </a:accent4>
        <a:accent5>
          <a:srgbClr val="B9D6E9"/>
        </a:accent5>
        <a:accent6>
          <a:srgbClr val="D67F44"/>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 4">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1 5">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F0E73C"/>
        </a:folHlink>
      </a:clrScheme>
      <a:clrMap bg1="lt1" tx1="dk1" bg2="lt2" tx2="dk2" accent1="accent1" accent2="accent2" accent3="accent3" accent4="accent4" accent5="accent5" accent6="accent6" hlink="hlink" folHlink="folHlink"/>
    </a:extraClrScheme>
    <a:extraClrScheme>
      <a:clrScheme name="1 6">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0000CC"/>
        </a:hlink>
        <a:folHlink>
          <a:srgbClr val="FF99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2.xml><?xml version="1.0" encoding="utf-8"?>
<a:theme xmlns:a="http://schemas.openxmlformats.org/drawingml/2006/main" name="10_1">
  <a:themeElements>
    <a:clrScheme name="">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6B8"/>
      </a:accent5>
      <a:accent6>
        <a:srgbClr val="1291D1"/>
      </a:accent6>
      <a:hlink>
        <a:srgbClr val="0000CC"/>
      </a:hlink>
      <a:folHlink>
        <a:srgbClr val="FF9933"/>
      </a:folHlink>
    </a:clrScheme>
    <a:fontScheme name="">
      <a:majorFont>
        <a:latin typeface="Times New Roman"/>
        <a:ea typeface="宋体"/>
        <a:cs typeface="Arial"/>
      </a:majorFont>
      <a:minorFont>
        <a:latin typeface="Times New Roman"/>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 1">
        <a:dk1>
          <a:srgbClr val="003300"/>
        </a:dk1>
        <a:lt1>
          <a:srgbClr val="FFFFFF"/>
        </a:lt1>
        <a:dk2>
          <a:srgbClr val="FF9900"/>
        </a:dk2>
        <a:lt2>
          <a:srgbClr val="C0C0C0"/>
        </a:lt2>
        <a:accent1>
          <a:srgbClr val="3FB564"/>
        </a:accent1>
        <a:accent2>
          <a:srgbClr val="15A2E9"/>
        </a:accent2>
        <a:accent3>
          <a:srgbClr val="FFFFFF"/>
        </a:accent3>
        <a:accent4>
          <a:srgbClr val="002A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1 2">
        <a:dk1>
          <a:srgbClr val="30311D"/>
        </a:dk1>
        <a:lt1>
          <a:srgbClr val="FFFFFF"/>
        </a:lt1>
        <a:dk2>
          <a:srgbClr val="44808E"/>
        </a:dk2>
        <a:lt2>
          <a:srgbClr val="DDDDDD"/>
        </a:lt2>
        <a:accent1>
          <a:srgbClr val="DCC242"/>
        </a:accent1>
        <a:accent2>
          <a:srgbClr val="388FDE"/>
        </a:accent2>
        <a:accent3>
          <a:srgbClr val="FFFFFF"/>
        </a:accent3>
        <a:accent4>
          <a:srgbClr val="272817"/>
        </a:accent4>
        <a:accent5>
          <a:srgbClr val="EBDDB0"/>
        </a:accent5>
        <a:accent6>
          <a:srgbClr val="3281C9"/>
        </a:accent6>
        <a:hlink>
          <a:srgbClr val="57BB7D"/>
        </a:hlink>
        <a:folHlink>
          <a:srgbClr val="A1A18B"/>
        </a:folHlink>
      </a:clrScheme>
      <a:clrMap bg1="lt1" tx1="dk1" bg2="lt2" tx2="dk2" accent1="accent1" accent2="accent2" accent3="accent3" accent4="accent4" accent5="accent5" accent6="accent6" hlink="hlink" folHlink="folHlink"/>
    </a:extraClrScheme>
    <a:extraClrScheme>
      <a:clrScheme name="1 3">
        <a:dk1>
          <a:srgbClr val="000000"/>
        </a:dk1>
        <a:lt1>
          <a:srgbClr val="FFFFFF"/>
        </a:lt1>
        <a:dk2>
          <a:srgbClr val="1367BB"/>
        </a:dk2>
        <a:lt2>
          <a:srgbClr val="C0C0C0"/>
        </a:lt2>
        <a:accent1>
          <a:srgbClr val="68B3D8"/>
        </a:accent1>
        <a:accent2>
          <a:srgbClr val="EC8D4C"/>
        </a:accent2>
        <a:accent3>
          <a:srgbClr val="FFFFFF"/>
        </a:accent3>
        <a:accent4>
          <a:srgbClr val="000000"/>
        </a:accent4>
        <a:accent5>
          <a:srgbClr val="B9D6E9"/>
        </a:accent5>
        <a:accent6>
          <a:srgbClr val="D67F44"/>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 4">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1 5">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F0E73C"/>
        </a:folHlink>
      </a:clrScheme>
      <a:clrMap bg1="lt1" tx1="dk1" bg2="lt2" tx2="dk2" accent1="accent1" accent2="accent2" accent3="accent3" accent4="accent4" accent5="accent5" accent6="accent6" hlink="hlink" folHlink="folHlink"/>
    </a:extraClrScheme>
    <a:extraClrScheme>
      <a:clrScheme name="1 6">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0000CC"/>
        </a:hlink>
        <a:folHlink>
          <a:srgbClr val="FF99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3.xml><?xml version="1.0" encoding="utf-8"?>
<a:theme xmlns:a="http://schemas.openxmlformats.org/drawingml/2006/main" name="11_1">
  <a:themeElements>
    <a:clrScheme name="">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6B8"/>
      </a:accent5>
      <a:accent6>
        <a:srgbClr val="1291D1"/>
      </a:accent6>
      <a:hlink>
        <a:srgbClr val="0000CC"/>
      </a:hlink>
      <a:folHlink>
        <a:srgbClr val="FF9933"/>
      </a:folHlink>
    </a:clrScheme>
    <a:fontScheme name="">
      <a:majorFont>
        <a:latin typeface="Times New Roman"/>
        <a:ea typeface="宋体"/>
        <a:cs typeface="Arial"/>
      </a:majorFont>
      <a:minorFont>
        <a:latin typeface="Times New Roman"/>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 1">
        <a:dk1>
          <a:srgbClr val="003300"/>
        </a:dk1>
        <a:lt1>
          <a:srgbClr val="FFFFFF"/>
        </a:lt1>
        <a:dk2>
          <a:srgbClr val="FF9900"/>
        </a:dk2>
        <a:lt2>
          <a:srgbClr val="C0C0C0"/>
        </a:lt2>
        <a:accent1>
          <a:srgbClr val="3FB564"/>
        </a:accent1>
        <a:accent2>
          <a:srgbClr val="15A2E9"/>
        </a:accent2>
        <a:accent3>
          <a:srgbClr val="FFFFFF"/>
        </a:accent3>
        <a:accent4>
          <a:srgbClr val="002A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1 2">
        <a:dk1>
          <a:srgbClr val="30311D"/>
        </a:dk1>
        <a:lt1>
          <a:srgbClr val="FFFFFF"/>
        </a:lt1>
        <a:dk2>
          <a:srgbClr val="44808E"/>
        </a:dk2>
        <a:lt2>
          <a:srgbClr val="DDDDDD"/>
        </a:lt2>
        <a:accent1>
          <a:srgbClr val="DCC242"/>
        </a:accent1>
        <a:accent2>
          <a:srgbClr val="388FDE"/>
        </a:accent2>
        <a:accent3>
          <a:srgbClr val="FFFFFF"/>
        </a:accent3>
        <a:accent4>
          <a:srgbClr val="272817"/>
        </a:accent4>
        <a:accent5>
          <a:srgbClr val="EBDDB0"/>
        </a:accent5>
        <a:accent6>
          <a:srgbClr val="3281C9"/>
        </a:accent6>
        <a:hlink>
          <a:srgbClr val="57BB7D"/>
        </a:hlink>
        <a:folHlink>
          <a:srgbClr val="A1A18B"/>
        </a:folHlink>
      </a:clrScheme>
      <a:clrMap bg1="lt1" tx1="dk1" bg2="lt2" tx2="dk2" accent1="accent1" accent2="accent2" accent3="accent3" accent4="accent4" accent5="accent5" accent6="accent6" hlink="hlink" folHlink="folHlink"/>
    </a:extraClrScheme>
    <a:extraClrScheme>
      <a:clrScheme name="1 3">
        <a:dk1>
          <a:srgbClr val="000000"/>
        </a:dk1>
        <a:lt1>
          <a:srgbClr val="FFFFFF"/>
        </a:lt1>
        <a:dk2>
          <a:srgbClr val="1367BB"/>
        </a:dk2>
        <a:lt2>
          <a:srgbClr val="C0C0C0"/>
        </a:lt2>
        <a:accent1>
          <a:srgbClr val="68B3D8"/>
        </a:accent1>
        <a:accent2>
          <a:srgbClr val="EC8D4C"/>
        </a:accent2>
        <a:accent3>
          <a:srgbClr val="FFFFFF"/>
        </a:accent3>
        <a:accent4>
          <a:srgbClr val="000000"/>
        </a:accent4>
        <a:accent5>
          <a:srgbClr val="B9D6E9"/>
        </a:accent5>
        <a:accent6>
          <a:srgbClr val="D67F44"/>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 4">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1 5">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F0E73C"/>
        </a:folHlink>
      </a:clrScheme>
      <a:clrMap bg1="lt1" tx1="dk1" bg2="lt2" tx2="dk2" accent1="accent1" accent2="accent2" accent3="accent3" accent4="accent4" accent5="accent5" accent6="accent6" hlink="hlink" folHlink="folHlink"/>
    </a:extraClrScheme>
    <a:extraClrScheme>
      <a:clrScheme name="1 6">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0000CC"/>
        </a:hlink>
        <a:folHlink>
          <a:srgbClr val="FF99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4.xml><?xml version="1.0" encoding="utf-8"?>
<a:theme xmlns:a="http://schemas.openxmlformats.org/drawingml/2006/main" name="1_。">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5.xml><?xml version="1.0" encoding="utf-8"?>
<a:theme xmlns:a="http://schemas.openxmlformats.org/drawingml/2006/main" name="2_。">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6.xml><?xml version="1.0" encoding="utf-8"?>
<a:theme xmlns:a="http://schemas.openxmlformats.org/drawingml/2006/main" name="3_。">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7.xml><?xml version="1.0" encoding="utf-8"?>
<a:theme xmlns:a="http://schemas.openxmlformats.org/drawingml/2006/main" name="4_。">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8.xml><?xml version="1.0" encoding="utf-8"?>
<a:theme xmlns:a="http://schemas.openxmlformats.org/drawingml/2006/main" name="5_。">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9.xml><?xml version="1.0" encoding="utf-8"?>
<a:theme xmlns:a="http://schemas.openxmlformats.org/drawingml/2006/main" name="6_。">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0.xml><?xml version="1.0" encoding="utf-8"?>
<a:theme xmlns:a="http://schemas.openxmlformats.org/drawingml/2006/main" name="7_。">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1.xml><?xml version="1.0" encoding="utf-8"?>
<a:theme xmlns:a="http://schemas.openxmlformats.org/drawingml/2006/main" name="8_。">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2.xml><?xml version="1.0" encoding="utf-8"?>
<a:theme xmlns:a="http://schemas.openxmlformats.org/drawingml/2006/main" name="9_。">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3.xml><?xml version="1.0" encoding="utf-8"?>
<a:theme xmlns:a="http://schemas.openxmlformats.org/drawingml/2006/main" name="10_。">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4.xml><?xml version="1.0" encoding="utf-8"?>
<a:theme xmlns:a="http://schemas.openxmlformats.org/drawingml/2006/main" name="11_。">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5.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Arial"/>
        <a:cs typeface="Arial"/>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1_1">
  <a:themeElements>
    <a:clrScheme name="">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6B8"/>
      </a:accent5>
      <a:accent6>
        <a:srgbClr val="1291D1"/>
      </a:accent6>
      <a:hlink>
        <a:srgbClr val="0000CC"/>
      </a:hlink>
      <a:folHlink>
        <a:srgbClr val="FF9933"/>
      </a:folHlink>
    </a:clrScheme>
    <a:fontScheme name="">
      <a:majorFont>
        <a:latin typeface="Times New Roman"/>
        <a:ea typeface="宋体"/>
        <a:cs typeface="Arial"/>
      </a:majorFont>
      <a:minorFont>
        <a:latin typeface="Times New Roman"/>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 1">
        <a:dk1>
          <a:srgbClr val="003300"/>
        </a:dk1>
        <a:lt1>
          <a:srgbClr val="FFFFFF"/>
        </a:lt1>
        <a:dk2>
          <a:srgbClr val="FF9900"/>
        </a:dk2>
        <a:lt2>
          <a:srgbClr val="C0C0C0"/>
        </a:lt2>
        <a:accent1>
          <a:srgbClr val="3FB564"/>
        </a:accent1>
        <a:accent2>
          <a:srgbClr val="15A2E9"/>
        </a:accent2>
        <a:accent3>
          <a:srgbClr val="FFFFFF"/>
        </a:accent3>
        <a:accent4>
          <a:srgbClr val="002A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1 2">
        <a:dk1>
          <a:srgbClr val="30311D"/>
        </a:dk1>
        <a:lt1>
          <a:srgbClr val="FFFFFF"/>
        </a:lt1>
        <a:dk2>
          <a:srgbClr val="44808E"/>
        </a:dk2>
        <a:lt2>
          <a:srgbClr val="DDDDDD"/>
        </a:lt2>
        <a:accent1>
          <a:srgbClr val="DCC242"/>
        </a:accent1>
        <a:accent2>
          <a:srgbClr val="388FDE"/>
        </a:accent2>
        <a:accent3>
          <a:srgbClr val="FFFFFF"/>
        </a:accent3>
        <a:accent4>
          <a:srgbClr val="272817"/>
        </a:accent4>
        <a:accent5>
          <a:srgbClr val="EBDDB0"/>
        </a:accent5>
        <a:accent6>
          <a:srgbClr val="3281C9"/>
        </a:accent6>
        <a:hlink>
          <a:srgbClr val="57BB7D"/>
        </a:hlink>
        <a:folHlink>
          <a:srgbClr val="A1A18B"/>
        </a:folHlink>
      </a:clrScheme>
      <a:clrMap bg1="lt1" tx1="dk1" bg2="lt2" tx2="dk2" accent1="accent1" accent2="accent2" accent3="accent3" accent4="accent4" accent5="accent5" accent6="accent6" hlink="hlink" folHlink="folHlink"/>
    </a:extraClrScheme>
    <a:extraClrScheme>
      <a:clrScheme name="1 3">
        <a:dk1>
          <a:srgbClr val="000000"/>
        </a:dk1>
        <a:lt1>
          <a:srgbClr val="FFFFFF"/>
        </a:lt1>
        <a:dk2>
          <a:srgbClr val="1367BB"/>
        </a:dk2>
        <a:lt2>
          <a:srgbClr val="C0C0C0"/>
        </a:lt2>
        <a:accent1>
          <a:srgbClr val="68B3D8"/>
        </a:accent1>
        <a:accent2>
          <a:srgbClr val="EC8D4C"/>
        </a:accent2>
        <a:accent3>
          <a:srgbClr val="FFFFFF"/>
        </a:accent3>
        <a:accent4>
          <a:srgbClr val="000000"/>
        </a:accent4>
        <a:accent5>
          <a:srgbClr val="B9D6E9"/>
        </a:accent5>
        <a:accent6>
          <a:srgbClr val="D67F44"/>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 4">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1 5">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F0E73C"/>
        </a:folHlink>
      </a:clrScheme>
      <a:clrMap bg1="lt1" tx1="dk1" bg2="lt2" tx2="dk2" accent1="accent1" accent2="accent2" accent3="accent3" accent4="accent4" accent5="accent5" accent6="accent6" hlink="hlink" folHlink="folHlink"/>
    </a:extraClrScheme>
    <a:extraClrScheme>
      <a:clrScheme name="1 6">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0000CC"/>
        </a:hlink>
        <a:folHlink>
          <a:srgbClr val="FF99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4.xml><?xml version="1.0" encoding="utf-8"?>
<a:theme xmlns:a="http://schemas.openxmlformats.org/drawingml/2006/main" name="2_1">
  <a:themeElements>
    <a:clrScheme name="">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6B8"/>
      </a:accent5>
      <a:accent6>
        <a:srgbClr val="1291D1"/>
      </a:accent6>
      <a:hlink>
        <a:srgbClr val="0000CC"/>
      </a:hlink>
      <a:folHlink>
        <a:srgbClr val="FF9933"/>
      </a:folHlink>
    </a:clrScheme>
    <a:fontScheme name="">
      <a:majorFont>
        <a:latin typeface="Times New Roman"/>
        <a:ea typeface="宋体"/>
        <a:cs typeface="Arial"/>
      </a:majorFont>
      <a:minorFont>
        <a:latin typeface="Times New Roman"/>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 1">
        <a:dk1>
          <a:srgbClr val="003300"/>
        </a:dk1>
        <a:lt1>
          <a:srgbClr val="FFFFFF"/>
        </a:lt1>
        <a:dk2>
          <a:srgbClr val="FF9900"/>
        </a:dk2>
        <a:lt2>
          <a:srgbClr val="C0C0C0"/>
        </a:lt2>
        <a:accent1>
          <a:srgbClr val="3FB564"/>
        </a:accent1>
        <a:accent2>
          <a:srgbClr val="15A2E9"/>
        </a:accent2>
        <a:accent3>
          <a:srgbClr val="FFFFFF"/>
        </a:accent3>
        <a:accent4>
          <a:srgbClr val="002A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1 2">
        <a:dk1>
          <a:srgbClr val="30311D"/>
        </a:dk1>
        <a:lt1>
          <a:srgbClr val="FFFFFF"/>
        </a:lt1>
        <a:dk2>
          <a:srgbClr val="44808E"/>
        </a:dk2>
        <a:lt2>
          <a:srgbClr val="DDDDDD"/>
        </a:lt2>
        <a:accent1>
          <a:srgbClr val="DCC242"/>
        </a:accent1>
        <a:accent2>
          <a:srgbClr val="388FDE"/>
        </a:accent2>
        <a:accent3>
          <a:srgbClr val="FFFFFF"/>
        </a:accent3>
        <a:accent4>
          <a:srgbClr val="272817"/>
        </a:accent4>
        <a:accent5>
          <a:srgbClr val="EBDDB0"/>
        </a:accent5>
        <a:accent6>
          <a:srgbClr val="3281C9"/>
        </a:accent6>
        <a:hlink>
          <a:srgbClr val="57BB7D"/>
        </a:hlink>
        <a:folHlink>
          <a:srgbClr val="A1A18B"/>
        </a:folHlink>
      </a:clrScheme>
      <a:clrMap bg1="lt1" tx1="dk1" bg2="lt2" tx2="dk2" accent1="accent1" accent2="accent2" accent3="accent3" accent4="accent4" accent5="accent5" accent6="accent6" hlink="hlink" folHlink="folHlink"/>
    </a:extraClrScheme>
    <a:extraClrScheme>
      <a:clrScheme name="1 3">
        <a:dk1>
          <a:srgbClr val="000000"/>
        </a:dk1>
        <a:lt1>
          <a:srgbClr val="FFFFFF"/>
        </a:lt1>
        <a:dk2>
          <a:srgbClr val="1367BB"/>
        </a:dk2>
        <a:lt2>
          <a:srgbClr val="C0C0C0"/>
        </a:lt2>
        <a:accent1>
          <a:srgbClr val="68B3D8"/>
        </a:accent1>
        <a:accent2>
          <a:srgbClr val="EC8D4C"/>
        </a:accent2>
        <a:accent3>
          <a:srgbClr val="FFFFFF"/>
        </a:accent3>
        <a:accent4>
          <a:srgbClr val="000000"/>
        </a:accent4>
        <a:accent5>
          <a:srgbClr val="B9D6E9"/>
        </a:accent5>
        <a:accent6>
          <a:srgbClr val="D67F44"/>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 4">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1 5">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F0E73C"/>
        </a:folHlink>
      </a:clrScheme>
      <a:clrMap bg1="lt1" tx1="dk1" bg2="lt2" tx2="dk2" accent1="accent1" accent2="accent2" accent3="accent3" accent4="accent4" accent5="accent5" accent6="accent6" hlink="hlink" folHlink="folHlink"/>
    </a:extraClrScheme>
    <a:extraClrScheme>
      <a:clrScheme name="1 6">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0000CC"/>
        </a:hlink>
        <a:folHlink>
          <a:srgbClr val="FF99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5.xml><?xml version="1.0" encoding="utf-8"?>
<a:theme xmlns:a="http://schemas.openxmlformats.org/drawingml/2006/main" name="3_1">
  <a:themeElements>
    <a:clrScheme name="">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6B8"/>
      </a:accent5>
      <a:accent6>
        <a:srgbClr val="1291D1"/>
      </a:accent6>
      <a:hlink>
        <a:srgbClr val="0000CC"/>
      </a:hlink>
      <a:folHlink>
        <a:srgbClr val="FF9933"/>
      </a:folHlink>
    </a:clrScheme>
    <a:fontScheme name="">
      <a:majorFont>
        <a:latin typeface="Times New Roman"/>
        <a:ea typeface="宋体"/>
        <a:cs typeface="Arial"/>
      </a:majorFont>
      <a:minorFont>
        <a:latin typeface="Times New Roman"/>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 1">
        <a:dk1>
          <a:srgbClr val="003300"/>
        </a:dk1>
        <a:lt1>
          <a:srgbClr val="FFFFFF"/>
        </a:lt1>
        <a:dk2>
          <a:srgbClr val="FF9900"/>
        </a:dk2>
        <a:lt2>
          <a:srgbClr val="C0C0C0"/>
        </a:lt2>
        <a:accent1>
          <a:srgbClr val="3FB564"/>
        </a:accent1>
        <a:accent2>
          <a:srgbClr val="15A2E9"/>
        </a:accent2>
        <a:accent3>
          <a:srgbClr val="FFFFFF"/>
        </a:accent3>
        <a:accent4>
          <a:srgbClr val="002A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1 2">
        <a:dk1>
          <a:srgbClr val="30311D"/>
        </a:dk1>
        <a:lt1>
          <a:srgbClr val="FFFFFF"/>
        </a:lt1>
        <a:dk2>
          <a:srgbClr val="44808E"/>
        </a:dk2>
        <a:lt2>
          <a:srgbClr val="DDDDDD"/>
        </a:lt2>
        <a:accent1>
          <a:srgbClr val="DCC242"/>
        </a:accent1>
        <a:accent2>
          <a:srgbClr val="388FDE"/>
        </a:accent2>
        <a:accent3>
          <a:srgbClr val="FFFFFF"/>
        </a:accent3>
        <a:accent4>
          <a:srgbClr val="272817"/>
        </a:accent4>
        <a:accent5>
          <a:srgbClr val="EBDDB0"/>
        </a:accent5>
        <a:accent6>
          <a:srgbClr val="3281C9"/>
        </a:accent6>
        <a:hlink>
          <a:srgbClr val="57BB7D"/>
        </a:hlink>
        <a:folHlink>
          <a:srgbClr val="A1A18B"/>
        </a:folHlink>
      </a:clrScheme>
      <a:clrMap bg1="lt1" tx1="dk1" bg2="lt2" tx2="dk2" accent1="accent1" accent2="accent2" accent3="accent3" accent4="accent4" accent5="accent5" accent6="accent6" hlink="hlink" folHlink="folHlink"/>
    </a:extraClrScheme>
    <a:extraClrScheme>
      <a:clrScheme name="1 3">
        <a:dk1>
          <a:srgbClr val="000000"/>
        </a:dk1>
        <a:lt1>
          <a:srgbClr val="FFFFFF"/>
        </a:lt1>
        <a:dk2>
          <a:srgbClr val="1367BB"/>
        </a:dk2>
        <a:lt2>
          <a:srgbClr val="C0C0C0"/>
        </a:lt2>
        <a:accent1>
          <a:srgbClr val="68B3D8"/>
        </a:accent1>
        <a:accent2>
          <a:srgbClr val="EC8D4C"/>
        </a:accent2>
        <a:accent3>
          <a:srgbClr val="FFFFFF"/>
        </a:accent3>
        <a:accent4>
          <a:srgbClr val="000000"/>
        </a:accent4>
        <a:accent5>
          <a:srgbClr val="B9D6E9"/>
        </a:accent5>
        <a:accent6>
          <a:srgbClr val="D67F44"/>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 4">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1 5">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F0E73C"/>
        </a:folHlink>
      </a:clrScheme>
      <a:clrMap bg1="lt1" tx1="dk1" bg2="lt2" tx2="dk2" accent1="accent1" accent2="accent2" accent3="accent3" accent4="accent4" accent5="accent5" accent6="accent6" hlink="hlink" folHlink="folHlink"/>
    </a:extraClrScheme>
    <a:extraClrScheme>
      <a:clrScheme name="1 6">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0000CC"/>
        </a:hlink>
        <a:folHlink>
          <a:srgbClr val="FF99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6.xml><?xml version="1.0" encoding="utf-8"?>
<a:theme xmlns:a="http://schemas.openxmlformats.org/drawingml/2006/main" name="4_1">
  <a:themeElements>
    <a:clrScheme name="">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6B8"/>
      </a:accent5>
      <a:accent6>
        <a:srgbClr val="1291D1"/>
      </a:accent6>
      <a:hlink>
        <a:srgbClr val="0000CC"/>
      </a:hlink>
      <a:folHlink>
        <a:srgbClr val="FF9933"/>
      </a:folHlink>
    </a:clrScheme>
    <a:fontScheme name="">
      <a:majorFont>
        <a:latin typeface="Times New Roman"/>
        <a:ea typeface="宋体"/>
        <a:cs typeface="Arial"/>
      </a:majorFont>
      <a:minorFont>
        <a:latin typeface="Times New Roman"/>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 1">
        <a:dk1>
          <a:srgbClr val="003300"/>
        </a:dk1>
        <a:lt1>
          <a:srgbClr val="FFFFFF"/>
        </a:lt1>
        <a:dk2>
          <a:srgbClr val="FF9900"/>
        </a:dk2>
        <a:lt2>
          <a:srgbClr val="C0C0C0"/>
        </a:lt2>
        <a:accent1>
          <a:srgbClr val="3FB564"/>
        </a:accent1>
        <a:accent2>
          <a:srgbClr val="15A2E9"/>
        </a:accent2>
        <a:accent3>
          <a:srgbClr val="FFFFFF"/>
        </a:accent3>
        <a:accent4>
          <a:srgbClr val="002A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1 2">
        <a:dk1>
          <a:srgbClr val="30311D"/>
        </a:dk1>
        <a:lt1>
          <a:srgbClr val="FFFFFF"/>
        </a:lt1>
        <a:dk2>
          <a:srgbClr val="44808E"/>
        </a:dk2>
        <a:lt2>
          <a:srgbClr val="DDDDDD"/>
        </a:lt2>
        <a:accent1>
          <a:srgbClr val="DCC242"/>
        </a:accent1>
        <a:accent2>
          <a:srgbClr val="388FDE"/>
        </a:accent2>
        <a:accent3>
          <a:srgbClr val="FFFFFF"/>
        </a:accent3>
        <a:accent4>
          <a:srgbClr val="272817"/>
        </a:accent4>
        <a:accent5>
          <a:srgbClr val="EBDDB0"/>
        </a:accent5>
        <a:accent6>
          <a:srgbClr val="3281C9"/>
        </a:accent6>
        <a:hlink>
          <a:srgbClr val="57BB7D"/>
        </a:hlink>
        <a:folHlink>
          <a:srgbClr val="A1A18B"/>
        </a:folHlink>
      </a:clrScheme>
      <a:clrMap bg1="lt1" tx1="dk1" bg2="lt2" tx2="dk2" accent1="accent1" accent2="accent2" accent3="accent3" accent4="accent4" accent5="accent5" accent6="accent6" hlink="hlink" folHlink="folHlink"/>
    </a:extraClrScheme>
    <a:extraClrScheme>
      <a:clrScheme name="1 3">
        <a:dk1>
          <a:srgbClr val="000000"/>
        </a:dk1>
        <a:lt1>
          <a:srgbClr val="FFFFFF"/>
        </a:lt1>
        <a:dk2>
          <a:srgbClr val="1367BB"/>
        </a:dk2>
        <a:lt2>
          <a:srgbClr val="C0C0C0"/>
        </a:lt2>
        <a:accent1>
          <a:srgbClr val="68B3D8"/>
        </a:accent1>
        <a:accent2>
          <a:srgbClr val="EC8D4C"/>
        </a:accent2>
        <a:accent3>
          <a:srgbClr val="FFFFFF"/>
        </a:accent3>
        <a:accent4>
          <a:srgbClr val="000000"/>
        </a:accent4>
        <a:accent5>
          <a:srgbClr val="B9D6E9"/>
        </a:accent5>
        <a:accent6>
          <a:srgbClr val="D67F44"/>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 4">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1 5">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F0E73C"/>
        </a:folHlink>
      </a:clrScheme>
      <a:clrMap bg1="lt1" tx1="dk1" bg2="lt2" tx2="dk2" accent1="accent1" accent2="accent2" accent3="accent3" accent4="accent4" accent5="accent5" accent6="accent6" hlink="hlink" folHlink="folHlink"/>
    </a:extraClrScheme>
    <a:extraClrScheme>
      <a:clrScheme name="1 6">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0000CC"/>
        </a:hlink>
        <a:folHlink>
          <a:srgbClr val="FF99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7.xml><?xml version="1.0" encoding="utf-8"?>
<a:theme xmlns:a="http://schemas.openxmlformats.org/drawingml/2006/main" name="5_1">
  <a:themeElements>
    <a:clrScheme name="">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6B8"/>
      </a:accent5>
      <a:accent6>
        <a:srgbClr val="1291D1"/>
      </a:accent6>
      <a:hlink>
        <a:srgbClr val="0000CC"/>
      </a:hlink>
      <a:folHlink>
        <a:srgbClr val="FF9933"/>
      </a:folHlink>
    </a:clrScheme>
    <a:fontScheme name="">
      <a:majorFont>
        <a:latin typeface="Times New Roman"/>
        <a:ea typeface="宋体"/>
        <a:cs typeface="Arial"/>
      </a:majorFont>
      <a:minorFont>
        <a:latin typeface="Times New Roman"/>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 1">
        <a:dk1>
          <a:srgbClr val="003300"/>
        </a:dk1>
        <a:lt1>
          <a:srgbClr val="FFFFFF"/>
        </a:lt1>
        <a:dk2>
          <a:srgbClr val="FF9900"/>
        </a:dk2>
        <a:lt2>
          <a:srgbClr val="C0C0C0"/>
        </a:lt2>
        <a:accent1>
          <a:srgbClr val="3FB564"/>
        </a:accent1>
        <a:accent2>
          <a:srgbClr val="15A2E9"/>
        </a:accent2>
        <a:accent3>
          <a:srgbClr val="FFFFFF"/>
        </a:accent3>
        <a:accent4>
          <a:srgbClr val="002A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1 2">
        <a:dk1>
          <a:srgbClr val="30311D"/>
        </a:dk1>
        <a:lt1>
          <a:srgbClr val="FFFFFF"/>
        </a:lt1>
        <a:dk2>
          <a:srgbClr val="44808E"/>
        </a:dk2>
        <a:lt2>
          <a:srgbClr val="DDDDDD"/>
        </a:lt2>
        <a:accent1>
          <a:srgbClr val="DCC242"/>
        </a:accent1>
        <a:accent2>
          <a:srgbClr val="388FDE"/>
        </a:accent2>
        <a:accent3>
          <a:srgbClr val="FFFFFF"/>
        </a:accent3>
        <a:accent4>
          <a:srgbClr val="272817"/>
        </a:accent4>
        <a:accent5>
          <a:srgbClr val="EBDDB0"/>
        </a:accent5>
        <a:accent6>
          <a:srgbClr val="3281C9"/>
        </a:accent6>
        <a:hlink>
          <a:srgbClr val="57BB7D"/>
        </a:hlink>
        <a:folHlink>
          <a:srgbClr val="A1A18B"/>
        </a:folHlink>
      </a:clrScheme>
      <a:clrMap bg1="lt1" tx1="dk1" bg2="lt2" tx2="dk2" accent1="accent1" accent2="accent2" accent3="accent3" accent4="accent4" accent5="accent5" accent6="accent6" hlink="hlink" folHlink="folHlink"/>
    </a:extraClrScheme>
    <a:extraClrScheme>
      <a:clrScheme name="1 3">
        <a:dk1>
          <a:srgbClr val="000000"/>
        </a:dk1>
        <a:lt1>
          <a:srgbClr val="FFFFFF"/>
        </a:lt1>
        <a:dk2>
          <a:srgbClr val="1367BB"/>
        </a:dk2>
        <a:lt2>
          <a:srgbClr val="C0C0C0"/>
        </a:lt2>
        <a:accent1>
          <a:srgbClr val="68B3D8"/>
        </a:accent1>
        <a:accent2>
          <a:srgbClr val="EC8D4C"/>
        </a:accent2>
        <a:accent3>
          <a:srgbClr val="FFFFFF"/>
        </a:accent3>
        <a:accent4>
          <a:srgbClr val="000000"/>
        </a:accent4>
        <a:accent5>
          <a:srgbClr val="B9D6E9"/>
        </a:accent5>
        <a:accent6>
          <a:srgbClr val="D67F44"/>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 4">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1 5">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F0E73C"/>
        </a:folHlink>
      </a:clrScheme>
      <a:clrMap bg1="lt1" tx1="dk1" bg2="lt2" tx2="dk2" accent1="accent1" accent2="accent2" accent3="accent3" accent4="accent4" accent5="accent5" accent6="accent6" hlink="hlink" folHlink="folHlink"/>
    </a:extraClrScheme>
    <a:extraClrScheme>
      <a:clrScheme name="1 6">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0000CC"/>
        </a:hlink>
        <a:folHlink>
          <a:srgbClr val="FF99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8.xml><?xml version="1.0" encoding="utf-8"?>
<a:theme xmlns:a="http://schemas.openxmlformats.org/drawingml/2006/main" name="6_1">
  <a:themeElements>
    <a:clrScheme name="">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6B8"/>
      </a:accent5>
      <a:accent6>
        <a:srgbClr val="1291D1"/>
      </a:accent6>
      <a:hlink>
        <a:srgbClr val="0000CC"/>
      </a:hlink>
      <a:folHlink>
        <a:srgbClr val="FF9933"/>
      </a:folHlink>
    </a:clrScheme>
    <a:fontScheme name="">
      <a:majorFont>
        <a:latin typeface="Times New Roman"/>
        <a:ea typeface="宋体"/>
        <a:cs typeface="Arial"/>
      </a:majorFont>
      <a:minorFont>
        <a:latin typeface="Times New Roman"/>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 1">
        <a:dk1>
          <a:srgbClr val="003300"/>
        </a:dk1>
        <a:lt1>
          <a:srgbClr val="FFFFFF"/>
        </a:lt1>
        <a:dk2>
          <a:srgbClr val="FF9900"/>
        </a:dk2>
        <a:lt2>
          <a:srgbClr val="C0C0C0"/>
        </a:lt2>
        <a:accent1>
          <a:srgbClr val="3FB564"/>
        </a:accent1>
        <a:accent2>
          <a:srgbClr val="15A2E9"/>
        </a:accent2>
        <a:accent3>
          <a:srgbClr val="FFFFFF"/>
        </a:accent3>
        <a:accent4>
          <a:srgbClr val="002A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1 2">
        <a:dk1>
          <a:srgbClr val="30311D"/>
        </a:dk1>
        <a:lt1>
          <a:srgbClr val="FFFFFF"/>
        </a:lt1>
        <a:dk2>
          <a:srgbClr val="44808E"/>
        </a:dk2>
        <a:lt2>
          <a:srgbClr val="DDDDDD"/>
        </a:lt2>
        <a:accent1>
          <a:srgbClr val="DCC242"/>
        </a:accent1>
        <a:accent2>
          <a:srgbClr val="388FDE"/>
        </a:accent2>
        <a:accent3>
          <a:srgbClr val="FFFFFF"/>
        </a:accent3>
        <a:accent4>
          <a:srgbClr val="272817"/>
        </a:accent4>
        <a:accent5>
          <a:srgbClr val="EBDDB0"/>
        </a:accent5>
        <a:accent6>
          <a:srgbClr val="3281C9"/>
        </a:accent6>
        <a:hlink>
          <a:srgbClr val="57BB7D"/>
        </a:hlink>
        <a:folHlink>
          <a:srgbClr val="A1A18B"/>
        </a:folHlink>
      </a:clrScheme>
      <a:clrMap bg1="lt1" tx1="dk1" bg2="lt2" tx2="dk2" accent1="accent1" accent2="accent2" accent3="accent3" accent4="accent4" accent5="accent5" accent6="accent6" hlink="hlink" folHlink="folHlink"/>
    </a:extraClrScheme>
    <a:extraClrScheme>
      <a:clrScheme name="1 3">
        <a:dk1>
          <a:srgbClr val="000000"/>
        </a:dk1>
        <a:lt1>
          <a:srgbClr val="FFFFFF"/>
        </a:lt1>
        <a:dk2>
          <a:srgbClr val="1367BB"/>
        </a:dk2>
        <a:lt2>
          <a:srgbClr val="C0C0C0"/>
        </a:lt2>
        <a:accent1>
          <a:srgbClr val="68B3D8"/>
        </a:accent1>
        <a:accent2>
          <a:srgbClr val="EC8D4C"/>
        </a:accent2>
        <a:accent3>
          <a:srgbClr val="FFFFFF"/>
        </a:accent3>
        <a:accent4>
          <a:srgbClr val="000000"/>
        </a:accent4>
        <a:accent5>
          <a:srgbClr val="B9D6E9"/>
        </a:accent5>
        <a:accent6>
          <a:srgbClr val="D67F44"/>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 4">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1 5">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F0E73C"/>
        </a:folHlink>
      </a:clrScheme>
      <a:clrMap bg1="lt1" tx1="dk1" bg2="lt2" tx2="dk2" accent1="accent1" accent2="accent2" accent3="accent3" accent4="accent4" accent5="accent5" accent6="accent6" hlink="hlink" folHlink="folHlink"/>
    </a:extraClrScheme>
    <a:extraClrScheme>
      <a:clrScheme name="1 6">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0000CC"/>
        </a:hlink>
        <a:folHlink>
          <a:srgbClr val="FF99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9.xml><?xml version="1.0" encoding="utf-8"?>
<a:theme xmlns:a="http://schemas.openxmlformats.org/drawingml/2006/main" name="7_1">
  <a:themeElements>
    <a:clrScheme name="">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6B8"/>
      </a:accent5>
      <a:accent6>
        <a:srgbClr val="1291D1"/>
      </a:accent6>
      <a:hlink>
        <a:srgbClr val="0000CC"/>
      </a:hlink>
      <a:folHlink>
        <a:srgbClr val="FF9933"/>
      </a:folHlink>
    </a:clrScheme>
    <a:fontScheme name="">
      <a:majorFont>
        <a:latin typeface="Times New Roman"/>
        <a:ea typeface="宋体"/>
        <a:cs typeface="Arial"/>
      </a:majorFont>
      <a:minorFont>
        <a:latin typeface="Times New Roman"/>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 1">
        <a:dk1>
          <a:srgbClr val="003300"/>
        </a:dk1>
        <a:lt1>
          <a:srgbClr val="FFFFFF"/>
        </a:lt1>
        <a:dk2>
          <a:srgbClr val="FF9900"/>
        </a:dk2>
        <a:lt2>
          <a:srgbClr val="C0C0C0"/>
        </a:lt2>
        <a:accent1>
          <a:srgbClr val="3FB564"/>
        </a:accent1>
        <a:accent2>
          <a:srgbClr val="15A2E9"/>
        </a:accent2>
        <a:accent3>
          <a:srgbClr val="FFFFFF"/>
        </a:accent3>
        <a:accent4>
          <a:srgbClr val="002A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1 2">
        <a:dk1>
          <a:srgbClr val="30311D"/>
        </a:dk1>
        <a:lt1>
          <a:srgbClr val="FFFFFF"/>
        </a:lt1>
        <a:dk2>
          <a:srgbClr val="44808E"/>
        </a:dk2>
        <a:lt2>
          <a:srgbClr val="DDDDDD"/>
        </a:lt2>
        <a:accent1>
          <a:srgbClr val="DCC242"/>
        </a:accent1>
        <a:accent2>
          <a:srgbClr val="388FDE"/>
        </a:accent2>
        <a:accent3>
          <a:srgbClr val="FFFFFF"/>
        </a:accent3>
        <a:accent4>
          <a:srgbClr val="272817"/>
        </a:accent4>
        <a:accent5>
          <a:srgbClr val="EBDDB0"/>
        </a:accent5>
        <a:accent6>
          <a:srgbClr val="3281C9"/>
        </a:accent6>
        <a:hlink>
          <a:srgbClr val="57BB7D"/>
        </a:hlink>
        <a:folHlink>
          <a:srgbClr val="A1A18B"/>
        </a:folHlink>
      </a:clrScheme>
      <a:clrMap bg1="lt1" tx1="dk1" bg2="lt2" tx2="dk2" accent1="accent1" accent2="accent2" accent3="accent3" accent4="accent4" accent5="accent5" accent6="accent6" hlink="hlink" folHlink="folHlink"/>
    </a:extraClrScheme>
    <a:extraClrScheme>
      <a:clrScheme name="1 3">
        <a:dk1>
          <a:srgbClr val="000000"/>
        </a:dk1>
        <a:lt1>
          <a:srgbClr val="FFFFFF"/>
        </a:lt1>
        <a:dk2>
          <a:srgbClr val="1367BB"/>
        </a:dk2>
        <a:lt2>
          <a:srgbClr val="C0C0C0"/>
        </a:lt2>
        <a:accent1>
          <a:srgbClr val="68B3D8"/>
        </a:accent1>
        <a:accent2>
          <a:srgbClr val="EC8D4C"/>
        </a:accent2>
        <a:accent3>
          <a:srgbClr val="FFFFFF"/>
        </a:accent3>
        <a:accent4>
          <a:srgbClr val="000000"/>
        </a:accent4>
        <a:accent5>
          <a:srgbClr val="B9D6E9"/>
        </a:accent5>
        <a:accent6>
          <a:srgbClr val="D67F44"/>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 4">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1 5">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F0E73C"/>
        </a:folHlink>
      </a:clrScheme>
      <a:clrMap bg1="lt1" tx1="dk1" bg2="lt2" tx2="dk2" accent1="accent1" accent2="accent2" accent3="accent3" accent4="accent4" accent5="accent5" accent6="accent6" hlink="hlink" folHlink="folHlink"/>
    </a:extraClrScheme>
    <a:extraClrScheme>
      <a:clrScheme name="1 6">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0000CC"/>
        </a:hlink>
        <a:folHlink>
          <a:srgbClr val="FF99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7049</Words>
  <Application>Microsoft Office PowerPoint</Application>
  <PresentationFormat>自定义</PresentationFormat>
  <Paragraphs>433</Paragraphs>
  <Slides>99</Slides>
  <Notes>0</Notes>
  <HiddenSlides>0</HiddenSlides>
  <MMClips>0</MMClips>
  <ScaleCrop>false</ScaleCrop>
  <HeadingPairs>
    <vt:vector size="6" baseType="variant">
      <vt:variant>
        <vt:lpstr>主题</vt:lpstr>
      </vt:variant>
      <vt:variant>
        <vt:i4>24</vt:i4>
      </vt:variant>
      <vt:variant>
        <vt:lpstr>嵌入 OLE 服务器</vt:lpstr>
      </vt:variant>
      <vt:variant>
        <vt:i4>2</vt:i4>
      </vt:variant>
      <vt:variant>
        <vt:lpstr>幻灯片标题</vt:lpstr>
      </vt:variant>
      <vt:variant>
        <vt:i4>99</vt:i4>
      </vt:variant>
    </vt:vector>
  </HeadingPairs>
  <TitlesOfParts>
    <vt:vector size="125" baseType="lpstr">
      <vt:lpstr>1</vt:lpstr>
      <vt:lpstr>。</vt:lpstr>
      <vt:lpstr>1_1</vt:lpstr>
      <vt:lpstr>2_1</vt:lpstr>
      <vt:lpstr>3_1</vt:lpstr>
      <vt:lpstr>4_1</vt:lpstr>
      <vt:lpstr>5_1</vt:lpstr>
      <vt:lpstr>6_1</vt:lpstr>
      <vt:lpstr>7_1</vt:lpstr>
      <vt:lpstr>8_1</vt:lpstr>
      <vt:lpstr>9_1</vt:lpstr>
      <vt:lpstr>10_1</vt:lpstr>
      <vt:lpstr>11_1</vt:lpstr>
      <vt:lpstr>1_。</vt:lpstr>
      <vt:lpstr>2_。</vt:lpstr>
      <vt:lpstr>3_。</vt:lpstr>
      <vt:lpstr>4_。</vt:lpstr>
      <vt:lpstr>5_。</vt:lpstr>
      <vt:lpstr>6_。</vt:lpstr>
      <vt:lpstr>7_。</vt:lpstr>
      <vt:lpstr>8_。</vt:lpstr>
      <vt:lpstr>9_。</vt:lpstr>
      <vt:lpstr>10_。</vt:lpstr>
      <vt:lpstr>11_。</vt:lpstr>
      <vt:lpstr>Microsoft Word 97 - 2003 文档</vt:lpstr>
      <vt:lpstr>Adobe Photoshop 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2020-11-13T07:35:38Z</cp:lastPrinted>
  <dcterms:created xsi:type="dcterms:W3CDTF">2020-11-13T07:35:38Z</dcterms:created>
  <dcterms:modified xsi:type="dcterms:W3CDTF">2021-08-24T03:22:54Z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