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5650" y="2924175"/>
            <a:ext cx="560006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0480" y="292100"/>
            <a:ext cx="9590405" cy="62750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4135" y="246380"/>
            <a:ext cx="9523730" cy="63652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56055" y="560070"/>
            <a:ext cx="9447530" cy="5771515"/>
            <a:chOff x="2293" y="882"/>
            <a:chExt cx="14878" cy="90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98" y="882"/>
              <a:ext cx="13468" cy="76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93" y="1753"/>
              <a:ext cx="14878" cy="821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5560" y="1357630"/>
            <a:ext cx="9580880" cy="41427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219835" y="1076960"/>
            <a:ext cx="9752330" cy="4352290"/>
            <a:chOff x="1921" y="1696"/>
            <a:chExt cx="15358" cy="68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30" y="1696"/>
              <a:ext cx="14938" cy="469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1" y="6780"/>
              <a:ext cx="15358" cy="177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1933575"/>
            <a:ext cx="9466580" cy="29902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29715" y="3150235"/>
            <a:ext cx="9462135" cy="262509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055" y="481330"/>
            <a:ext cx="9533255" cy="58953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3375" y="1690370"/>
            <a:ext cx="9345930" cy="4620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1543050"/>
            <a:ext cx="9495155" cy="37712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7010" y="2740660"/>
            <a:ext cx="9618980" cy="30029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461010" y="911225"/>
            <a:ext cx="10841355" cy="4815205"/>
            <a:chOff x="693" y="360"/>
            <a:chExt cx="17073" cy="75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93" y="360"/>
              <a:ext cx="7889" cy="168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11" y="3013"/>
              <a:ext cx="11609" cy="70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8" y="4643"/>
              <a:ext cx="16828" cy="33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871" y="3013"/>
              <a:ext cx="2160" cy="7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9658350" y="259588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635" y="2171700"/>
            <a:ext cx="1142873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76890" y="206883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80" y="1419225"/>
            <a:ext cx="11647805" cy="40189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3070" y="1354455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130" y="1924050"/>
            <a:ext cx="11381105" cy="30092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6570" y="192405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35" y="890905"/>
            <a:ext cx="11962130" cy="50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46995" y="71374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" y="1722120"/>
            <a:ext cx="11419205" cy="35807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9385" y="1352550"/>
            <a:ext cx="9333230" cy="41522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9900" y="4883150"/>
            <a:ext cx="9210040" cy="97599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805" y="213995"/>
            <a:ext cx="9723755" cy="643001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5</cp:revision>
  <dcterms:created xsi:type="dcterms:W3CDTF">2015-05-05T08:02:00Z</dcterms:created>
  <dcterms:modified xsi:type="dcterms:W3CDTF">2017-06-23T09:42:17Z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