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50" r:id="rId2"/>
    <p:sldMasterId id="2147483652" r:id="rId3"/>
    <p:sldMasterId id="2147483656" r:id="rId4"/>
    <p:sldMasterId id="2147483658" r:id="rId5"/>
    <p:sldMasterId id="2147483660" r:id="rId6"/>
    <p:sldMasterId id="2147483662" r:id="rId7"/>
  </p:sldMasterIdLst>
  <p:notesMasterIdLst>
    <p:notesMasterId r:id="rId8"/>
  </p:notesMasterIdLst>
  <p:sldIdLst>
    <p:sldId id="1142" r:id="rId9"/>
    <p:sldId id="1144" r:id="rId10"/>
    <p:sldId id="1145" r:id="rId11"/>
    <p:sldId id="1146" r:id="rId12"/>
    <p:sldId id="1147" r:id="rId13"/>
    <p:sldId id="1148" r:id="rId14"/>
    <p:sldId id="1149" r:id="rId15"/>
    <p:sldId id="1095" r:id="rId16"/>
    <p:sldId id="1091" r:id="rId17"/>
    <p:sldId id="1061" r:id="rId18"/>
    <p:sldId id="1096" r:id="rId19"/>
    <p:sldId id="1097" r:id="rId20"/>
    <p:sldId id="1090" r:id="rId21"/>
    <p:sldId id="1121" r:id="rId22"/>
    <p:sldId id="1069" r:id="rId23"/>
    <p:sldId id="1098" r:id="rId24"/>
    <p:sldId id="1152" r:id="rId25"/>
    <p:sldId id="1150" r:id="rId26"/>
    <p:sldId id="1151" r:id="rId27"/>
    <p:sldId id="1153" r:id="rId28"/>
    <p:sldId id="1154" r:id="rId29"/>
    <p:sldId id="1155" r:id="rId30"/>
    <p:sldId id="1156" r:id="rId31"/>
    <p:sldId id="1157" r:id="rId32"/>
    <p:sldId id="1158" r:id="rId33"/>
    <p:sldId id="1159" r:id="rId34"/>
    <p:sldId id="1160" r:id="rId35"/>
    <p:sldId id="1161" r:id="rId36"/>
    <p:sldId id="1162" r:id="rId37"/>
    <p:sldId id="1163" r:id="rId38"/>
    <p:sldId id="1164" r:id="rId39"/>
    <p:sldId id="1165" r:id="rId40"/>
    <p:sldId id="1166" r:id="rId41"/>
    <p:sldId id="1072" r:id="rId42"/>
    <p:sldId id="1074" r:id="rId43"/>
    <p:sldId id="1075" r:id="rId44"/>
    <p:sldId id="1092" r:id="rId45"/>
    <p:sldId id="1186" r:id="rId46"/>
    <p:sldId id="1187" r:id="rId47"/>
    <p:sldId id="1188" r:id="rId48"/>
    <p:sldId id="1189" r:id="rId49"/>
    <p:sldId id="1190" r:id="rId50"/>
    <p:sldId id="1191" r:id="rId51"/>
    <p:sldId id="1192" r:id="rId52"/>
    <p:sldId id="1193" r:id="rId53"/>
    <p:sldId id="1194" r:id="rId54"/>
    <p:sldId id="1195" r:id="rId55"/>
    <p:sldId id="1196" r:id="rId56"/>
    <p:sldId id="1197" r:id="rId57"/>
    <p:sldId id="1185" r:id="rId58"/>
    <p:sldId id="1177" r:id="rId59"/>
    <p:sldId id="1178" r:id="rId60"/>
    <p:sldId id="1179" r:id="rId61"/>
    <p:sldId id="1180" r:id="rId62"/>
    <p:sldId id="1181" r:id="rId63"/>
    <p:sldId id="1182" r:id="rId64"/>
    <p:sldId id="1183" r:id="rId65"/>
    <p:sldId id="1184" r:id="rId66"/>
    <p:sldId id="1093" r:id="rId67"/>
    <p:sldId id="1076" r:id="rId68"/>
    <p:sldId id="1077" r:id="rId69"/>
    <p:sldId id="1078" r:id="rId70"/>
    <p:sldId id="1079" r:id="rId71"/>
    <p:sldId id="1083" r:id="rId72"/>
    <p:sldId id="1084" r:id="rId73"/>
    <p:sldId id="1087" r:id="rId74"/>
    <p:sldId id="1088" r:id="rId75"/>
    <p:sldId id="1089" r:id="rId76"/>
  </p:sldIdLst>
  <p:sldSz cx="12190730" cy="6859905"/>
  <p:notesSz cx="6858000" cy="9144000"/>
  <p:custDataLst>
    <p:tags r:id="rId77"/>
  </p:custDataLst>
  <p:defaultTextStyle>
    <a:defPPr>
      <a:defRPr lang="zh-CN"/>
    </a:defPPr>
    <a:lvl1pPr marL="0" lvl="0" indent="0" algn="l" defTabSz="91313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chemeClr val="tx1"/>
        </a:solidFill>
        <a:latin typeface="Arial" panose="020b0604020202020204" pitchFamily="34" charset="0"/>
        <a:ea typeface="宋体" panose="02010600030101010101" pitchFamily="2" charset="-122"/>
        <a:cs typeface="+mn-cs"/>
      </a:defRPr>
    </a:lvl1pPr>
    <a:lvl2pPr marL="455930" lvl="1" indent="1270" algn="l" defTabSz="91313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chemeClr val="tx1"/>
        </a:solidFill>
        <a:latin typeface="Arial" panose="020b0604020202020204" pitchFamily="34" charset="0"/>
        <a:ea typeface="宋体" panose="02010600030101010101" pitchFamily="2" charset="-122"/>
        <a:cs typeface="+mn-cs"/>
      </a:defRPr>
    </a:lvl2pPr>
    <a:lvl3pPr marL="913130" lvl="2" indent="1270" algn="l" defTabSz="91313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chemeClr val="tx1"/>
        </a:solidFill>
        <a:latin typeface="Arial" panose="020b0604020202020204" pitchFamily="34" charset="0"/>
        <a:ea typeface="宋体" panose="02010600030101010101" pitchFamily="2" charset="-122"/>
        <a:cs typeface="+mn-cs"/>
      </a:defRPr>
    </a:lvl3pPr>
    <a:lvl4pPr marL="1370330" lvl="3" indent="1270" algn="l" defTabSz="91313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chemeClr val="tx1"/>
        </a:solidFill>
        <a:latin typeface="Arial" panose="020b0604020202020204" pitchFamily="34" charset="0"/>
        <a:ea typeface="宋体" panose="02010600030101010101" pitchFamily="2" charset="-122"/>
        <a:cs typeface="+mn-cs"/>
      </a:defRPr>
    </a:lvl4pPr>
    <a:lvl5pPr marL="1827530" lvl="4" indent="1270" algn="l" defTabSz="91313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chemeClr val="tx1"/>
        </a:solidFill>
        <a:latin typeface="Arial" panose="020b0604020202020204" pitchFamily="34" charset="0"/>
        <a:ea typeface="宋体" panose="02010600030101010101" pitchFamily="2" charset="-122"/>
        <a:cs typeface="+mn-cs"/>
      </a:defRPr>
    </a:lvl5pPr>
    <a:lvl6pPr marL="2286000" lvl="5" indent="1270" algn="l" defTabSz="91313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chemeClr val="tx1"/>
        </a:solidFill>
        <a:latin typeface="Arial" panose="020b0604020202020204" pitchFamily="34" charset="0"/>
        <a:ea typeface="宋体" panose="02010600030101010101" pitchFamily="2" charset="-122"/>
        <a:cs typeface="+mn-cs"/>
      </a:defRPr>
    </a:lvl6pPr>
    <a:lvl7pPr marL="2743200" lvl="6" indent="1270" algn="l" defTabSz="91313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chemeClr val="tx1"/>
        </a:solidFill>
        <a:latin typeface="Arial" panose="020b0604020202020204" pitchFamily="34" charset="0"/>
        <a:ea typeface="宋体" panose="02010600030101010101" pitchFamily="2" charset="-122"/>
        <a:cs typeface="+mn-cs"/>
      </a:defRPr>
    </a:lvl7pPr>
    <a:lvl8pPr marL="3200400" lvl="7" indent="1270" algn="l" defTabSz="91313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chemeClr val="tx1"/>
        </a:solidFill>
        <a:latin typeface="Arial" panose="020b0604020202020204" pitchFamily="34" charset="0"/>
        <a:ea typeface="宋体" panose="02010600030101010101" pitchFamily="2" charset="-122"/>
        <a:cs typeface="+mn-cs"/>
      </a:defRPr>
    </a:lvl8pPr>
    <a:lvl9pPr marL="3657600" lvl="8" indent="1270" algn="l" defTabSz="91313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574"/>
    <p:restoredTop sz="68394"/>
  </p:normalViewPr>
  <p:slideViewPr>
    <p:cSldViewPr showGuides="1">
      <p:cViewPr>
        <p:scale>
          <a:sx n="75" d="100"/>
          <a:sy n="75" d="100"/>
        </p:scale>
        <p:origin x="0" y="0"/>
      </p:cViewPr>
      <p:guideLst>
        <p:guide orient="horz" pos="2171"/>
        <p:guide pos="2876"/>
      </p:guideLst>
    </p:cSldViewPr>
  </p:slideViewPr>
  <p:notesViewPr>
    <p:cSldViewPr>
      <p:cViewPr>
        <p:scale>
          <a:sx n="1" d="100"/>
          <a:sy n="1" d="100"/>
        </p:scale>
        <p:origin x="0" y="0"/>
      </p:cViewPr>
    </p:cSldViewPr>
  </p:notesViewPr>
  <p:gridSpacing cx="72006" cy="72006"/>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2.xml" /><Relationship Id="rId11" Type="http://schemas.openxmlformats.org/officeDocument/2006/relationships/slide" Target="slides/slide3.xml" /><Relationship Id="rId12" Type="http://schemas.openxmlformats.org/officeDocument/2006/relationships/slide" Target="slides/slide4.xml" /><Relationship Id="rId13" Type="http://schemas.openxmlformats.org/officeDocument/2006/relationships/slide" Target="slides/slide5.xml" /><Relationship Id="rId14" Type="http://schemas.openxmlformats.org/officeDocument/2006/relationships/slide" Target="slides/slide6.xml" /><Relationship Id="rId15" Type="http://schemas.openxmlformats.org/officeDocument/2006/relationships/slide" Target="slides/slide7.xml" /><Relationship Id="rId16" Type="http://schemas.openxmlformats.org/officeDocument/2006/relationships/slide" Target="slides/slide8.xml" /><Relationship Id="rId17" Type="http://schemas.openxmlformats.org/officeDocument/2006/relationships/slide" Target="slides/slide9.xml" /><Relationship Id="rId18" Type="http://schemas.openxmlformats.org/officeDocument/2006/relationships/slide" Target="slides/slide10.xml" /><Relationship Id="rId19" Type="http://schemas.openxmlformats.org/officeDocument/2006/relationships/slide" Target="slides/slide11.xml" /><Relationship Id="rId2" Type="http://schemas.openxmlformats.org/officeDocument/2006/relationships/slideMaster" Target="slideMasters/slideMaster2.xml" /><Relationship Id="rId20" Type="http://schemas.openxmlformats.org/officeDocument/2006/relationships/slide" Target="slides/slide12.xml" /><Relationship Id="rId21" Type="http://schemas.openxmlformats.org/officeDocument/2006/relationships/slide" Target="slides/slide13.xml" /><Relationship Id="rId22" Type="http://schemas.openxmlformats.org/officeDocument/2006/relationships/slide" Target="slides/slide14.xml" /><Relationship Id="rId23" Type="http://schemas.openxmlformats.org/officeDocument/2006/relationships/slide" Target="slides/slide15.xml" /><Relationship Id="rId24" Type="http://schemas.openxmlformats.org/officeDocument/2006/relationships/slide" Target="slides/slide16.xml" /><Relationship Id="rId25" Type="http://schemas.openxmlformats.org/officeDocument/2006/relationships/slide" Target="slides/slide17.xml" /><Relationship Id="rId26" Type="http://schemas.openxmlformats.org/officeDocument/2006/relationships/slide" Target="slides/slide18.xml" /><Relationship Id="rId27" Type="http://schemas.openxmlformats.org/officeDocument/2006/relationships/slide" Target="slides/slide19.xml" /><Relationship Id="rId28" Type="http://schemas.openxmlformats.org/officeDocument/2006/relationships/slide" Target="slides/slide20.xml" /><Relationship Id="rId29" Type="http://schemas.openxmlformats.org/officeDocument/2006/relationships/slide" Target="slides/slide21.xml" /><Relationship Id="rId3" Type="http://schemas.openxmlformats.org/officeDocument/2006/relationships/slideMaster" Target="slideMasters/slideMaster3.xml" /><Relationship Id="rId30" Type="http://schemas.openxmlformats.org/officeDocument/2006/relationships/slide" Target="slides/slide22.xml" /><Relationship Id="rId31" Type="http://schemas.openxmlformats.org/officeDocument/2006/relationships/slide" Target="slides/slide23.xml" /><Relationship Id="rId32" Type="http://schemas.openxmlformats.org/officeDocument/2006/relationships/slide" Target="slides/slide24.xml" /><Relationship Id="rId33" Type="http://schemas.openxmlformats.org/officeDocument/2006/relationships/slide" Target="slides/slide25.xml" /><Relationship Id="rId34" Type="http://schemas.openxmlformats.org/officeDocument/2006/relationships/slide" Target="slides/slide26.xml" /><Relationship Id="rId35" Type="http://schemas.openxmlformats.org/officeDocument/2006/relationships/slide" Target="slides/slide27.xml" /><Relationship Id="rId36" Type="http://schemas.openxmlformats.org/officeDocument/2006/relationships/slide" Target="slides/slide28.xml" /><Relationship Id="rId37" Type="http://schemas.openxmlformats.org/officeDocument/2006/relationships/slide" Target="slides/slide29.xml" /><Relationship Id="rId38" Type="http://schemas.openxmlformats.org/officeDocument/2006/relationships/slide" Target="slides/slide30.xml" /><Relationship Id="rId39" Type="http://schemas.openxmlformats.org/officeDocument/2006/relationships/slide" Target="slides/slide31.xml" /><Relationship Id="rId4" Type="http://schemas.openxmlformats.org/officeDocument/2006/relationships/slideMaster" Target="slideMasters/slideMaster4.xml" /><Relationship Id="rId40" Type="http://schemas.openxmlformats.org/officeDocument/2006/relationships/slide" Target="slides/slide32.xml" /><Relationship Id="rId41" Type="http://schemas.openxmlformats.org/officeDocument/2006/relationships/slide" Target="slides/slide33.xml" /><Relationship Id="rId42" Type="http://schemas.openxmlformats.org/officeDocument/2006/relationships/slide" Target="slides/slide34.xml" /><Relationship Id="rId43" Type="http://schemas.openxmlformats.org/officeDocument/2006/relationships/slide" Target="slides/slide35.xml" /><Relationship Id="rId44" Type="http://schemas.openxmlformats.org/officeDocument/2006/relationships/slide" Target="slides/slide36.xml" /><Relationship Id="rId45" Type="http://schemas.openxmlformats.org/officeDocument/2006/relationships/slide" Target="slides/slide37.xml" /><Relationship Id="rId46" Type="http://schemas.openxmlformats.org/officeDocument/2006/relationships/slide" Target="slides/slide38.xml" /><Relationship Id="rId47" Type="http://schemas.openxmlformats.org/officeDocument/2006/relationships/slide" Target="slides/slide39.xml" /><Relationship Id="rId48" Type="http://schemas.openxmlformats.org/officeDocument/2006/relationships/slide" Target="slides/slide40.xml" /><Relationship Id="rId49" Type="http://schemas.openxmlformats.org/officeDocument/2006/relationships/slide" Target="slides/slide41.xml" /><Relationship Id="rId5" Type="http://schemas.openxmlformats.org/officeDocument/2006/relationships/slideMaster" Target="slideMasters/slideMaster5.xml" /><Relationship Id="rId50" Type="http://schemas.openxmlformats.org/officeDocument/2006/relationships/slide" Target="slides/slide42.xml" /><Relationship Id="rId51" Type="http://schemas.openxmlformats.org/officeDocument/2006/relationships/slide" Target="slides/slide43.xml" /><Relationship Id="rId52" Type="http://schemas.openxmlformats.org/officeDocument/2006/relationships/slide" Target="slides/slide44.xml" /><Relationship Id="rId53" Type="http://schemas.openxmlformats.org/officeDocument/2006/relationships/slide" Target="slides/slide45.xml" /><Relationship Id="rId54" Type="http://schemas.openxmlformats.org/officeDocument/2006/relationships/slide" Target="slides/slide46.xml" /><Relationship Id="rId55" Type="http://schemas.openxmlformats.org/officeDocument/2006/relationships/slide" Target="slides/slide47.xml" /><Relationship Id="rId56" Type="http://schemas.openxmlformats.org/officeDocument/2006/relationships/slide" Target="slides/slide48.xml" /><Relationship Id="rId57" Type="http://schemas.openxmlformats.org/officeDocument/2006/relationships/slide" Target="slides/slide49.xml" /><Relationship Id="rId58" Type="http://schemas.openxmlformats.org/officeDocument/2006/relationships/slide" Target="slides/slide50.xml" /><Relationship Id="rId59" Type="http://schemas.openxmlformats.org/officeDocument/2006/relationships/slide" Target="slides/slide51.xml" /><Relationship Id="rId6" Type="http://schemas.openxmlformats.org/officeDocument/2006/relationships/slideMaster" Target="slideMasters/slideMaster6.xml" /><Relationship Id="rId60" Type="http://schemas.openxmlformats.org/officeDocument/2006/relationships/slide" Target="slides/slide52.xml" /><Relationship Id="rId61" Type="http://schemas.openxmlformats.org/officeDocument/2006/relationships/slide" Target="slides/slide53.xml" /><Relationship Id="rId62" Type="http://schemas.openxmlformats.org/officeDocument/2006/relationships/slide" Target="slides/slide54.xml" /><Relationship Id="rId63" Type="http://schemas.openxmlformats.org/officeDocument/2006/relationships/slide" Target="slides/slide55.xml" /><Relationship Id="rId64" Type="http://schemas.openxmlformats.org/officeDocument/2006/relationships/slide" Target="slides/slide56.xml" /><Relationship Id="rId65" Type="http://schemas.openxmlformats.org/officeDocument/2006/relationships/slide" Target="slides/slide57.xml" /><Relationship Id="rId66" Type="http://schemas.openxmlformats.org/officeDocument/2006/relationships/slide" Target="slides/slide58.xml" /><Relationship Id="rId67" Type="http://schemas.openxmlformats.org/officeDocument/2006/relationships/slide" Target="slides/slide59.xml" /><Relationship Id="rId68" Type="http://schemas.openxmlformats.org/officeDocument/2006/relationships/slide" Target="slides/slide60.xml" /><Relationship Id="rId69" Type="http://schemas.openxmlformats.org/officeDocument/2006/relationships/slide" Target="slides/slide61.xml" /><Relationship Id="rId7" Type="http://schemas.openxmlformats.org/officeDocument/2006/relationships/slideMaster" Target="slideMasters/slideMaster7.xml" /><Relationship Id="rId70" Type="http://schemas.openxmlformats.org/officeDocument/2006/relationships/slide" Target="slides/slide62.xml" /><Relationship Id="rId71" Type="http://schemas.openxmlformats.org/officeDocument/2006/relationships/slide" Target="slides/slide63.xml" /><Relationship Id="rId72" Type="http://schemas.openxmlformats.org/officeDocument/2006/relationships/slide" Target="slides/slide64.xml" /><Relationship Id="rId73" Type="http://schemas.openxmlformats.org/officeDocument/2006/relationships/slide" Target="slides/slide65.xml" /><Relationship Id="rId74" Type="http://schemas.openxmlformats.org/officeDocument/2006/relationships/slide" Target="slides/slide66.xml" /><Relationship Id="rId75" Type="http://schemas.openxmlformats.org/officeDocument/2006/relationships/slide" Target="slides/slide67.xml" /><Relationship Id="rId76" Type="http://schemas.openxmlformats.org/officeDocument/2006/relationships/slide" Target="slides/slide68.xml" /><Relationship Id="rId77" Type="http://schemas.openxmlformats.org/officeDocument/2006/relationships/tags" Target="tags/tag453.xml" /><Relationship Id="rId78" Type="http://schemas.openxmlformats.org/officeDocument/2006/relationships/presProps" Target="presProps.xml" /><Relationship Id="rId79" Type="http://schemas.openxmlformats.org/officeDocument/2006/relationships/viewProps" Target="viewProps.xml" /><Relationship Id="rId8" Type="http://schemas.openxmlformats.org/officeDocument/2006/relationships/notesMaster" Target="notesMasters/notesMaster1.xml" /><Relationship Id="rId80" Type="http://schemas.openxmlformats.org/officeDocument/2006/relationships/theme" Target="theme/theme1.xml" /><Relationship Id="rId81" Type="http://schemas.openxmlformats.org/officeDocument/2006/relationships/tableStyles" Target="tableStyles.xml" /><Relationship Id="rId9" Type="http://schemas.openxmlformats.org/officeDocument/2006/relationships/slide" Target="slides/slide1.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heme" Target="../theme/theme8.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p:sp>
        <p:nvSpPr>
          <p:cNvPr id="4098" name="页眉占位符 1"/>
          <p:cNvSpPr>
            <a:spLocks noGrp="1"/>
          </p:cNvSpPr>
          <p:nvPr>
            <p:ph type="hdr" sz="quarter" idx="4294967295"/>
            <p:custDataLst>
              <p:tags r:id="rId2"/>
            </p:custDataLst>
          </p:nvPr>
        </p:nvSpPr>
        <p:spPr>
          <a:xfrm>
            <a:off x="0" y="0"/>
            <a:ext cx="2971800" cy="457200"/>
          </a:xfrm>
          <a:prstGeom prst="rect">
            <a:avLst/>
          </a:prstGeom>
        </p:spPr>
        <p:txBody>
          <a:bodyPr rtlCol="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fontAlgn="base"/>
            <a:endParaRPr lang="zh-CN" altLang="en-US" sz="1200" b="0" strike="noStrike" noProof="1">
              <a:latin typeface="Calibri" panose="020f0502020204030204" pitchFamily="34" charset="0"/>
            </a:endParaRPr>
          </a:p>
        </p:txBody>
      </p:sp>
      <p:sp>
        <p:nvSpPr>
          <p:cNvPr id="4099" name="日期占位符 2"/>
          <p:cNvSpPr>
            <a:spLocks noGrp="1"/>
          </p:cNvSpPr>
          <p:nvPr>
            <p:ph type="dt" idx="9"/>
            <p:custDataLst>
              <p:tags r:id="rId3"/>
            </p:custDataLst>
          </p:nvPr>
        </p:nvSpPr>
        <p:spPr>
          <a:xfrm>
            <a:off x="3884613" y="0"/>
            <a:ext cx="2971800" cy="457200"/>
          </a:xfrm>
          <a:prstGeom prst="rect">
            <a:avLst/>
          </a:prstGeom>
        </p:spPr>
        <p:txBody>
          <a:bodyPr rtlCol="0"/>
          <a:lstStyle>
            <a:defPPr>
              <a:defRPr lang="zh-CN"/>
            </a:defPPr>
            <a:lvl1pPr marL="0" indent="0" algn="r" defTabSz="913765" rtl="0" eaLnBrk="1" fontAlgn="auto"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1"/>
                </a:solidFill>
                <a:latin typeface="+mn-lt"/>
                <a:ea typeface="+mn-ea"/>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auto"/>
            <a:fld id="{910AB78C-F25A-4832-AC25-67AB54FBD9DC}" type="datetime1">
              <a:rPr lang="zh-CN" altLang="en-US" sz="1200" b="0" strike="noStrike" noProof="1">
                <a:latin typeface="Calibri" panose="020f0502020204030204" pitchFamily="34" charset="0"/>
                <a:ea typeface="+mn-ea"/>
                <a:cs typeface="+mn-ea"/>
              </a:rPr>
              <a:t/>
            </a:fld>
            <a:endParaRPr lang="en-US" altLang="zh-CN" sz="1200" b="0" strike="noStrike" noProof="1">
              <a:latin typeface="Calibri" panose="020f0502020204030204" pitchFamily="34" charset="0"/>
            </a:endParaRPr>
          </a:p>
        </p:txBody>
      </p:sp>
      <p:sp>
        <p:nvSpPr>
          <p:cNvPr id="16388" name="幻灯片图像占位符 3"/>
          <p:cNvSpPr>
            <a:spLocks noGrp="1" noRot="1" noChangeAspect="1"/>
          </p:cNvSpPr>
          <p:nvPr>
            <p:ph type="sldImg"/>
            <p:custDataLst>
              <p:tags r:id="rId4"/>
            </p:custDataLst>
          </p:nvPr>
        </p:nvSpPr>
        <p:spPr>
          <a:xfrm>
            <a:off x="382588" y="685800"/>
            <a:ext cx="6092825" cy="3429000"/>
          </a:xfrm>
          <a:prstGeom prst="rect">
            <a:avLst/>
          </a:prstGeom>
          <a:noFill/>
          <a:ln w="12700" cap="flat" cmpd="sng">
            <a:solidFill>
              <a:srgbClr val="000000"/>
            </a:solidFill>
            <a:prstDash val="solid"/>
            <a:round/>
            <a:headEnd type="none" w="med" len="med"/>
            <a:tailEnd type="none" w="med" len="med"/>
          </a:ln>
        </p:spPr>
      </p:sp>
      <p:sp>
        <p:nvSpPr>
          <p:cNvPr id="16389" name="备注占位符 4"/>
          <p:cNvSpPr>
            <a:spLocks noGrp="1"/>
          </p:cNvSpPr>
          <p:nvPr>
            <p:ph type="body" sz="quarter" idx="50"/>
            <p:custDataLst>
              <p:tags r:id="rId5"/>
            </p:custDataLst>
          </p:nvPr>
        </p:nvSpPr>
        <p:spPr>
          <a:xfrm>
            <a:off x="685800" y="4343400"/>
            <a:ext cx="5486400" cy="4114800"/>
          </a:xfrm>
          <a:prstGeom prst="rect">
            <a:avLst/>
          </a:prstGeom>
          <a:noFill/>
          <a:ln w="9525">
            <a:noFill/>
          </a:ln>
        </p:spPr>
        <p:txBody>
          <a:bodyPr anchor="t"/>
          <a:lstStyle/>
          <a:p>
            <a:pPr marL="0" lvl="0" indent="0"/>
            <a:r>
              <a:rPr lang="zh-CN"/>
              <a:t>单击此处编辑母版文本样式</a:t>
            </a:r>
            <a:endParaRPr lang="zh-CN"/>
          </a:p>
          <a:p>
            <a:pPr marL="608330" lvl="1" indent="0"/>
            <a:r>
              <a:rPr lang="zh-CN"/>
              <a:t>第二级</a:t>
            </a:r>
            <a:endParaRPr lang="zh-CN"/>
          </a:p>
          <a:p>
            <a:pPr marL="1217930" lvl="2" indent="0"/>
            <a:r>
              <a:rPr lang="zh-CN"/>
              <a:t>第三级</a:t>
            </a:r>
            <a:endParaRPr lang="zh-CN"/>
          </a:p>
          <a:p>
            <a:pPr marL="1827530" lvl="3" indent="0"/>
            <a:r>
              <a:rPr lang="zh-CN"/>
              <a:t>第四级</a:t>
            </a:r>
            <a:endParaRPr lang="zh-CN"/>
          </a:p>
          <a:p>
            <a:pPr marL="2437130" lvl="4" indent="0"/>
            <a:r>
              <a:rPr lang="zh-CN"/>
              <a:t>第五级</a:t>
            </a:r>
            <a:endParaRPr lang="zh-CN"/>
          </a:p>
        </p:txBody>
      </p:sp>
      <p:sp>
        <p:nvSpPr>
          <p:cNvPr id="4102" name="页脚占位符 5"/>
          <p:cNvSpPr>
            <a:spLocks noGrp="1"/>
          </p:cNvSpPr>
          <p:nvPr>
            <p:ph type="ftr" sz="quarter" idx="39"/>
            <p:custDataLst>
              <p:tags r:id="rId6"/>
            </p:custDataLst>
          </p:nvPr>
        </p:nvSpPr>
        <p:spPr>
          <a:xfrm>
            <a:off x="0" y="8685213"/>
            <a:ext cx="2971800" cy="457200"/>
          </a:xfrm>
          <a:prstGeom prst="rect">
            <a:avLst/>
          </a:prstGeom>
        </p:spPr>
        <p:txBody>
          <a:bodyPr rtlCol="0" anchor="b" anchorCtr="0"/>
          <a:lstStyle>
            <a:defPPr>
              <a:defRPr lang="zh-CN"/>
            </a:defPPr>
            <a:lvl1pPr marL="0" indent="0" algn="l" defTabSz="913765" rtl="0" eaLnBrk="1" fontAlgn="auto"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1"/>
                </a:solidFill>
                <a:latin typeface="+mn-lt"/>
                <a:ea typeface="+mn-ea"/>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fontAlgn="auto"/>
            <a:endParaRPr lang="zh-CN" altLang="en-US" sz="1200" b="0" strike="noStrike" noProof="1">
              <a:latin typeface="Calibri" panose="020f0502020204030204" pitchFamily="34" charset="0"/>
            </a:endParaRPr>
          </a:p>
        </p:txBody>
      </p:sp>
      <p:sp>
        <p:nvSpPr>
          <p:cNvPr id="4103" name="灯片编号占位符 6"/>
          <p:cNvSpPr>
            <a:spLocks noGrp="1"/>
          </p:cNvSpPr>
          <p:nvPr>
            <p:ph type="sldNum" sz="quarter" idx="49"/>
            <p:custDataLst>
              <p:tags r:id="rId7"/>
            </p:custDataLst>
          </p:nvPr>
        </p:nvSpPr>
        <p:spPr>
          <a:xfrm>
            <a:off x="3884613" y="8685213"/>
            <a:ext cx="2971800" cy="457200"/>
          </a:xfrm>
          <a:prstGeom prst="rect">
            <a:avLst/>
          </a:prstGeom>
        </p:spPr>
        <p:txBody>
          <a:bodyPr rtlCol="0" anchor="b" anchorCtr="0"/>
          <a:lstStyle>
            <a:defPPr>
              <a:defRPr lang="zh-CN"/>
            </a:defPPr>
            <a:lvl1pPr marL="0" indent="0" algn="r" defTabSz="913765" rtl="0" eaLnBrk="1" fontAlgn="auto"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1"/>
                </a:solidFill>
                <a:latin typeface="+mn-lt"/>
                <a:ea typeface="+mn-ea"/>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auto"/>
            <a:fld id="{EFFEB0BF-C088-43C8-ADC9-BE55BC5F1E36}" type="slidenum">
              <a:rPr lang="zh-CN" altLang="en-US" sz="1200" b="0" strike="noStrike" noProof="1">
                <a:latin typeface="Calibri" panose="020f0502020204030204" pitchFamily="34" charset="0"/>
                <a:ea typeface="+mn-ea"/>
                <a:cs typeface="+mn-ea"/>
              </a:rPr>
              <a:t/>
            </a:fld>
            <a:endParaRPr lang="en-US" altLang="zh-CN" sz="1200" b="0" strike="noStrike" noProof="1">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lvl="0">
      <a:defRPr sz="1200" kern="1200"/>
    </a:lvl1pPr>
    <a:lvl2pPr lvl="1">
      <a:defRPr sz="1200" kern="1200"/>
    </a:lvl2pPr>
    <a:lvl3pPr lvl="2">
      <a:defRPr sz="1200" kern="1200"/>
    </a:lvl3pPr>
    <a:lvl4pPr lvl="3">
      <a:defRPr sz="1200" kern="1200"/>
    </a:lvl4pPr>
    <a:lvl5pPr lvl="4">
      <a:defRPr sz="1200" kern="1200"/>
    </a:lvl5pPr>
    <a:lvl6pPr marL="2286000" lvl="5">
      <a:defRPr sz="1200" kern="1200"/>
    </a:lvl6pPr>
    <a:lvl7pPr marL="2743200" lvl="6">
      <a:defRPr sz="1200" kern="1200"/>
    </a:lvl7pPr>
    <a:lvl8pPr marL="3200400" lvl="7">
      <a:defRPr sz="1200" kern="1200"/>
    </a:lvl8pPr>
    <a:lvl9pPr marL="3657600" lvl="8">
      <a:defRPr sz="1200" kern="1200"/>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 Id="rId3" Type="http://schemas.openxmlformats.org/officeDocument/2006/relationships/tags" Target="../tags/tag440.xml" /><Relationship Id="rId4" Type="http://schemas.openxmlformats.org/officeDocument/2006/relationships/tags" Target="../tags/tag441.xml" /><Relationship Id="rId5" Type="http://schemas.openxmlformats.org/officeDocument/2006/relationships/tags" Target="../tags/tag442.xml" /><Relationship Id="rId6" Type="http://schemas.openxmlformats.org/officeDocument/2006/relationships/tags" Target="../tags/tag443.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9457" name="幻灯片图像占位符 1"/>
          <p:cNvSpPr>
            <a:spLocks noGrp="1" noRot="1" noChangeAspect="1" noTextEdit="1"/>
          </p:cNvSpPr>
          <p:nvPr>
            <p:ph type="sldImg"/>
            <p:custDataLst>
              <p:tags r:id="rId4"/>
            </p:custDataLst>
          </p:nvPr>
        </p:nvSpPr>
        <p:spPr>
          <a:xfrm>
            <a:off x="687388" y="1143000"/>
            <a:ext cx="5483225" cy="3086100"/>
          </a:xfrm>
        </p:spPr>
      </p:sp>
      <p:sp>
        <p:nvSpPr>
          <p:cNvPr id="19458" name="备注占位符 2"/>
          <p:cNvSpPr>
            <a:spLocks noGrp="1"/>
          </p:cNvSpPr>
          <p:nvPr>
            <p:ph type="body" idx="1"/>
            <p:custDataLst>
              <p:tags r:id="rId5"/>
            </p:custDataLst>
          </p:nvPr>
        </p:nvSpPr>
        <p:spPr>
          <a:xfrm>
            <a:off x="685800" y="4400550"/>
            <a:ext cx="5486400" cy="3600450"/>
          </a:xfrm>
        </p:spPr>
        <p:txBody>
          <a:bodyPr vert="horz" lIns="84390" tIns="42195" rIns="84390" bIns="42195" anchor="t"/>
          <a:lstStyle/>
          <a:p>
            <a:pPr marL="0" lvl="0" indent="0" algn="l" rtl="0" eaLnBrk="0" fontAlgn="base" hangingPunct="0">
              <a:lnSpc>
                <a:spcPct val="100000"/>
              </a:lnSpc>
              <a:spcBef>
                <a:spcPct val="30000"/>
              </a:spcBef>
              <a:spcAft>
                <a:spcPct val="0"/>
              </a:spcAft>
              <a:buClrTx/>
              <a:buSzTx/>
              <a:buFontTx/>
              <a:buNone/>
            </a:pPr>
            <a:r>
              <a:rPr lang="zh-CN" sz="1600" b="0" i="0" u="none" baseline="0">
                <a:solidFill>
                  <a:schemeClr val="tx1"/>
                </a:solidFill>
                <a:latin typeface="Calibri" panose="020f0502020204030204" pitchFamily="34" charset="0"/>
                <a:ea typeface="宋体" panose="02010600030101010101" pitchFamily="2" charset="-122"/>
              </a:rPr>
              <a:t> </a:t>
            </a:r>
            <a:endParaRPr lang="zh-CN" sz="1600" b="0" i="0" u="none" baseline="0">
              <a:solidFill>
                <a:schemeClr val="tx1"/>
              </a:solidFill>
              <a:latin typeface="Calibri" panose="020f0502020204030204" pitchFamily="34" charset="0"/>
              <a:ea typeface="宋体" panose="02010600030101010101" pitchFamily="2" charset="-122"/>
            </a:endParaRPr>
          </a:p>
        </p:txBody>
      </p:sp>
      <p:sp>
        <p:nvSpPr>
          <p:cNvPr id="19459" name="灯片编号占位符 3"/>
          <p:cNvSpPr>
            <a:spLocks noGrp="1"/>
          </p:cNvSpPr>
          <p:nvPr>
            <p:custDataLst>
              <p:tags r:id="rId6"/>
            </p:custDataLst>
          </p:nvPr>
        </p:nvSpPr>
        <p:spPr>
          <a:xfrm>
            <a:off x="3884613" y="8685213"/>
            <a:ext cx="2971800" cy="458787"/>
          </a:xfrm>
          <a:prstGeom prst="rect">
            <a:avLst/>
          </a:prstGeom>
          <a:noFill/>
          <a:ln w="9525">
            <a:noFill/>
          </a:ln>
        </p:spPr>
        <p:txBody>
          <a:bodyPr lIns="84390" tIns="42195" rIns="84390" bIns="42195" anchor="b"/>
          <a:lstStyle/>
          <a:p>
            <a:pPr lvl="0" algn="r" defTabSz="843280"/>
            <a:fld id="{9A0DB2DC-4C9A-4742-B13C-FB6460FD3503}" type="slidenum">
              <a:rPr lang="zh-CN" altLang="en-US" sz="1100" b="0">
                <a:latin typeface="Calibri" panose="020f0502020204030204" pitchFamily="34" charset="0"/>
                <a:ea typeface="宋体" panose="02010600030101010101" pitchFamily="2" charset="-122"/>
              </a:rPr>
              <a:t>9</a:t>
            </a:fld>
            <a:endParaRPr lang="zh-CN" altLang="en-US" sz="1100" b="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4033" name="幻灯片图像占位符 1"/>
          <p:cNvSpPr>
            <a:spLocks noGrp="1" noRot="1" noChangeAspect="1" noTextEdit="1"/>
          </p:cNvSpPr>
          <p:nvPr>
            <p:ph type="sldImg"/>
            <p:custDataLst>
              <p:tags r:id="rId4"/>
            </p:custDataLst>
          </p:nvPr>
        </p:nvSpPr>
        <p:spPr>
          <a:xfrm>
            <a:off x="588963" y="612775"/>
            <a:ext cx="5443537" cy="3063875"/>
          </a:xfrm>
        </p:spPr>
      </p:sp>
      <p:sp>
        <p:nvSpPr>
          <p:cNvPr id="44034" name="备注占位符 2"/>
          <p:cNvSpPr>
            <a:spLocks noGrp="1"/>
          </p:cNvSpPr>
          <p:nvPr>
            <p:ph type="body" idx="1"/>
            <p:custDataLst>
              <p:tags r:id="rId5"/>
            </p:custDataLst>
          </p:nvPr>
        </p:nvSpPr>
        <p:spPr>
          <a:xfrm>
            <a:off x="685800" y="4400550"/>
            <a:ext cx="5486400" cy="3600450"/>
          </a:xfrm>
        </p:spPr>
        <p:txBody>
          <a:bodyPr vert="horz" lIns="84390" tIns="42195" rIns="84390" bIns="42195" anchor="t"/>
          <a:lstStyle/>
          <a:p>
            <a:pPr marL="0" lvl="0" indent="0" algn="l" rtl="0" eaLnBrk="0" fontAlgn="base" hangingPunct="0">
              <a:lnSpc>
                <a:spcPct val="100000"/>
              </a:lnSpc>
              <a:spcBef>
                <a:spcPct val="30000"/>
              </a:spcBef>
              <a:spcAft>
                <a:spcPct val="0"/>
              </a:spcAft>
              <a:buClrTx/>
              <a:buSzTx/>
              <a:buFontTx/>
              <a:buNone/>
            </a:pPr>
            <a:endParaRPr lang="zh-CN" sz="1600" b="0" i="0" u="none" baseline="0">
              <a:solidFill>
                <a:schemeClr val="tx1"/>
              </a:solidFill>
              <a:latin typeface="Calibri" panose="020f0502020204030204" pitchFamily="34" charset="0"/>
              <a:ea typeface="宋体" panose="02010600030101010101" pitchFamily="2" charset="-122"/>
            </a:endParaRPr>
          </a:p>
        </p:txBody>
      </p:sp>
      <p:sp>
        <p:nvSpPr>
          <p:cNvPr id="44035" name="灯片编号占位符 3"/>
          <p:cNvSpPr>
            <a:spLocks noGrp="1"/>
          </p:cNvSpPr>
          <p:nvPr>
            <p:custDataLst>
              <p:tags r:id="rId6"/>
            </p:custDataLst>
          </p:nvPr>
        </p:nvSpPr>
        <p:spPr>
          <a:xfrm>
            <a:off x="3884613" y="8685213"/>
            <a:ext cx="2971800" cy="458787"/>
          </a:xfrm>
          <a:prstGeom prst="rect">
            <a:avLst/>
          </a:prstGeom>
          <a:noFill/>
          <a:ln w="9525">
            <a:noFill/>
          </a:ln>
        </p:spPr>
        <p:txBody>
          <a:bodyPr lIns="84390" tIns="42195" rIns="84390" bIns="42195" anchor="b"/>
          <a:lstStyle/>
          <a:p>
            <a:pPr lvl="0" algn="r" defTabSz="843280"/>
            <a:fld id="{9A0DB2DC-4C9A-4742-B13C-FB6460FD3503}" type="slidenum">
              <a:rPr lang="zh-CN" altLang="en-US" sz="1100" b="0">
                <a:solidFill>
                  <a:srgbClr val="000000"/>
                </a:solidFill>
                <a:latin typeface="Calibri" panose="020f0502020204030204" pitchFamily="34" charset="0"/>
                <a:ea typeface="宋体" panose="02010600030101010101" pitchFamily="2" charset="-122"/>
              </a:rPr>
              <a:t>67</a:t>
            </a:fld>
            <a:endParaRPr lang="zh-CN" altLang="en-US" sz="1100" b="0">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image" Target="../media/image1.png" /><Relationship Id="rId8"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8.xml" /><Relationship Id="rId2" Type="http://schemas.openxmlformats.org/officeDocument/2006/relationships/tags" Target="../tags/tag9.xml" /><Relationship Id="rId3" Type="http://schemas.openxmlformats.org/officeDocument/2006/relationships/tags" Target="../tags/tag10.xml" /><Relationship Id="rId4" Type="http://schemas.openxmlformats.org/officeDocument/2006/relationships/tags" Target="../tags/tag11.xml" /><Relationship Id="rId5" Type="http://schemas.openxmlformats.org/officeDocument/2006/relationships/image" Target="../media/image1.png" /><Relationship Id="rId6"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image" Target="../media/image1.png" /><Relationship Id="rId8"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image" Target="../media/image1.png" /><Relationship Id="rId6" Type="http://schemas.openxmlformats.org/officeDocument/2006/relationships/slideMaster" Target="../slideMasters/slideMaster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9.xml" /><Relationship Id="rId2" Type="http://schemas.openxmlformats.org/officeDocument/2006/relationships/slideMaster" Target="../slideMasters/slideMaster3.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image" Target="../media/image1.png" /><Relationship Id="rId6" Type="http://schemas.openxmlformats.org/officeDocument/2006/relationships/slideMaster" Target="../slideMasters/slideMaster4.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image" Target="../media/image1.png" /><Relationship Id="rId6" Type="http://schemas.openxmlformats.org/officeDocument/2006/relationships/slideMaster" Target="../slideMasters/slideMaster5.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image" Target="../media/image1.png" /><Relationship Id="rId6" Type="http://schemas.openxmlformats.org/officeDocument/2006/relationships/slideMaster" Target="../slideMasters/slideMaster6.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image" Target="../media/image1.png" /><Relationship Id="rId6" Type="http://schemas.openxmlformats.org/officeDocument/2006/relationships/slideMaster" Target="../slideMasters/slideMaster7.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7"/>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a:xfrm>
            <a:off x="838200" y="6356350"/>
            <a:ext cx="2743200" cy="365125"/>
          </a:xfrm>
        </p:spPr>
        <p:txBody>
          <a:bodyPr/>
          <a:lstStyle/>
          <a:p>
            <a:pPr fontAlgn="base"/>
            <a:fld id="{AC1B7B3F-A56B-4310-A966-BD55D80449F1}" type="datetimeFigureOut">
              <a:rPr lang="zh-CN" altLang="en-US" strike="noStrike" noProof="1" smtClean="0">
                <a:latin typeface="Arial" panose="020b0604020202020204" pitchFamily="34" charset="0"/>
                <a:ea typeface="宋体" panose="02010600030101010101" pitchFamily="2" charset="-122"/>
                <a:cs typeface="+mn-ea"/>
              </a:rPr>
              <a:t/>
            </a:fld>
            <a:endParaRPr lang="zh-CN" altLang="en-US" strike="noStrike" noProof="1"/>
          </a:p>
        </p:txBody>
      </p:sp>
      <p:sp>
        <p:nvSpPr>
          <p:cNvPr id="5" name="页脚占位符 4"/>
          <p:cNvSpPr>
            <a:spLocks noGrp="1"/>
          </p:cNvSpPr>
          <p:nvPr>
            <p:ph type="ftr" sz="quarter" idx="11"/>
            <p:custDataLst>
              <p:tags r:id="rId5"/>
            </p:custDataLst>
          </p:nvPr>
        </p:nvSpPr>
        <p:spPr>
          <a:xfrm>
            <a:off x="4038600" y="6356350"/>
            <a:ext cx="4114800" cy="365125"/>
          </a:xfrm>
        </p:spPr>
        <p:txBody>
          <a:bodyPr/>
          <a:lstStyle/>
          <a:p>
            <a:pPr fontAlgn="base"/>
            <a:endParaRPr lang="zh-CN" altLang="en-US" strike="noStrike" noProof="1"/>
          </a:p>
        </p:txBody>
      </p:sp>
      <p:sp>
        <p:nvSpPr>
          <p:cNvPr id="6" name="灯片编号占位符 5"/>
          <p:cNvSpPr>
            <a:spLocks noGrp="1"/>
          </p:cNvSpPr>
          <p:nvPr>
            <p:ph type="sldNum" sz="quarter" idx="12"/>
            <p:custDataLst>
              <p:tags r:id="rId6"/>
            </p:custDataLst>
          </p:nvPr>
        </p:nvSpPr>
        <p:spPr>
          <a:xfrm>
            <a:off x="8610600" y="6356350"/>
            <a:ext cx="2743200" cy="365125"/>
          </a:xfrm>
        </p:spPr>
        <p:txBody>
          <a:bodyPr/>
          <a:lstStyle/>
          <a:p>
            <a:pPr fontAlgn="base"/>
            <a:fld id="{73127340-2293-49D2-96F1-6E7BF0C8FD9C}" type="slidenum">
              <a:rPr lang="zh-CN" altLang="en-US" strike="noStrike" noProof="1" smtClean="0">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Blank">
    <p:bg>
      <p:bgPr>
        <a:blipFill rotWithShape="0">
          <a:blip r:embed="rId5"/>
          <a:stretch>
            <a:fillRect/>
          </a:stretch>
        </a:blipFill>
        <a:effectLst/>
      </p:bgPr>
    </p:bg>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a:xfrm>
            <a:off x="5035550" y="6113463"/>
            <a:ext cx="3046413" cy="365125"/>
          </a:xfrm>
          <a:prstGeom prst="rect">
            <a:avLst/>
          </a:prstGeom>
          <a:noFill/>
          <a:ln w="9525">
            <a:noFill/>
            <a:miter lim="800000"/>
          </a:ln>
        </p:spPr>
        <p:txBody>
          <a:bodyPr lIns="108850" tIns="54425" rIns="108850" bIns="54425" numCol="1" anchor="b" anchorCtr="0" compatLnSpc="1"/>
          <a:lstStyle/>
          <a:p>
            <a:pPr lvl="0" algn="r" fontAlgn="base">
              <a:buFontTx/>
            </a:pPr>
            <a:endParaRPr lang="en-US" altLang="zh-CN" sz="1200" strike="noStrike" noProof="1">
              <a:solidFill>
                <a:srgbClr val="A7A399"/>
              </a:solidFill>
              <a:latin typeface="Times New Roman" panose="02020603050405020304" pitchFamily="18" charset="0"/>
              <a:ea typeface="隶书" pitchFamily="49" charset="-122"/>
            </a:endParaRPr>
          </a:p>
        </p:txBody>
      </p:sp>
      <p:sp>
        <p:nvSpPr>
          <p:cNvPr id="3" name="Footer Placeholder 2"/>
          <p:cNvSpPr>
            <a:spLocks noGrp="1"/>
          </p:cNvSpPr>
          <p:nvPr>
            <p:ph type="ftr" sz="quarter" idx="11"/>
            <p:custDataLst>
              <p:tags r:id="rId3"/>
            </p:custDataLst>
          </p:nvPr>
        </p:nvSpPr>
        <p:spPr>
          <a:xfrm>
            <a:off x="8081963" y="6113463"/>
            <a:ext cx="3048000" cy="365125"/>
          </a:xfrm>
          <a:prstGeom prst="rect">
            <a:avLst/>
          </a:prstGeom>
          <a:noFill/>
          <a:ln w="9525">
            <a:noFill/>
            <a:miter lim="800000"/>
          </a:ln>
        </p:spPr>
        <p:txBody>
          <a:bodyPr lIns="108850" tIns="54425" rIns="108850" bIns="54425" numCol="1" anchor="b" anchorCtr="0" compatLnSpc="1"/>
          <a:lstStyle/>
          <a:p>
            <a:pPr lvl="0" fontAlgn="base">
              <a:buFontTx/>
            </a:pPr>
            <a:endParaRPr lang="en-US" altLang="zh-CN" sz="1200" strike="noStrike" noProof="1">
              <a:solidFill>
                <a:srgbClr val="A7A399"/>
              </a:solidFill>
              <a:latin typeface="Times New Roman" panose="02020603050405020304" pitchFamily="18" charset="0"/>
              <a:ea typeface="隶书" pitchFamily="49" charset="-122"/>
            </a:endParaRPr>
          </a:p>
        </p:txBody>
      </p:sp>
      <p:sp>
        <p:nvSpPr>
          <p:cNvPr id="4" name="Slide Number Placeholder 3"/>
          <p:cNvSpPr>
            <a:spLocks noGrp="1"/>
          </p:cNvSpPr>
          <p:nvPr>
            <p:ph type="sldNum" sz="quarter" idx="12"/>
            <p:custDataLst>
              <p:tags r:id="rId4"/>
            </p:custDataLst>
          </p:nvPr>
        </p:nvSpPr>
        <p:spPr>
          <a:xfrm>
            <a:off x="11129963" y="6113463"/>
            <a:ext cx="609600" cy="365125"/>
          </a:xfrm>
          <a:prstGeom prst="rect">
            <a:avLst/>
          </a:prstGeom>
          <a:noFill/>
          <a:ln w="9525">
            <a:noFill/>
            <a:miter lim="800000"/>
          </a:ln>
        </p:spPr>
        <p:txBody>
          <a:bodyPr lIns="108850" tIns="54425" rIns="108850" bIns="54425" numCol="1" anchor="b" anchorCtr="0" compatLnSpc="1"/>
          <a:lstStyle/>
          <a:p>
            <a:pPr lvl="0" algn="r" fontAlgn="base">
              <a:buFontTx/>
            </a:pPr>
            <a:fld id="{93AE1883-0942-4AA3-9DB2-9C7C3A0314B1}" type="slidenum">
              <a:rPr lang="en-US" altLang="zh-CN" sz="1200" strike="noStrike" noProof="1">
                <a:solidFill>
                  <a:srgbClr val="A7A399"/>
                </a:solidFill>
                <a:latin typeface="Times New Roman" panose="02020603050405020304" pitchFamily="18" charset="0"/>
                <a:ea typeface="隶书" pitchFamily="49" charset="-122"/>
                <a:cs typeface="+mn-ea"/>
              </a:rPr>
              <a:t/>
            </a:fld>
            <a:endParaRPr lang="en-US"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Title and Content">
    <p:bg>
      <p:bgPr>
        <a:blipFill rotWithShape="0">
          <a:blip r:embed="rId7"/>
          <a:stretch>
            <a:fillRect/>
          </a:stretch>
        </a:blipFill>
        <a:effectLst/>
      </p:bgPr>
    </p:bg>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pPr lvl="0" fontAlgn="base"/>
            <a:r>
              <a:t>Click to edit Master title style</a:t>
            </a:r>
            <a:endParaRPr lang="en-US" strike="noStrike" noProof="1"/>
          </a:p>
        </p:txBody>
      </p:sp>
      <p:sp>
        <p:nvSpPr>
          <p:cNvPr id="3" name="Content Placeholder 2"/>
          <p:cNvSpPr>
            <a:spLocks noGrp="1"/>
          </p:cNvSpPr>
          <p:nvPr>
            <p:ph idx="1"/>
            <p:custDataLst>
              <p:tags r:id="rId3"/>
            </p:custDataLst>
          </p:nvPr>
        </p:nvSpPr>
        <p:spPr/>
        <p:txBody>
          <a:bodyPr/>
          <a:lstStyle/>
          <a:p>
            <a:pPr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4" name="Date Placeholder 3"/>
          <p:cNvSpPr>
            <a:spLocks noGrp="1"/>
          </p:cNvSpPr>
          <p:nvPr>
            <p:ph type="dt" sz="half" idx="10"/>
            <p:custDataLst>
              <p:tags r:id="rId4"/>
            </p:custDataLst>
          </p:nvPr>
        </p:nvSpPr>
        <p:spPr>
          <a:xfrm>
            <a:off x="5035550" y="6113463"/>
            <a:ext cx="3046413" cy="365125"/>
          </a:xfrm>
          <a:prstGeom prst="rect">
            <a:avLst/>
          </a:prstGeom>
          <a:noFill/>
          <a:ln w="9525">
            <a:noFill/>
            <a:miter lim="800000"/>
          </a:ln>
        </p:spPr>
        <p:txBody>
          <a:bodyPr lIns="108850" tIns="54425" rIns="108850" bIns="54425" numCol="1" anchor="b" anchorCtr="0" compatLnSpc="1"/>
          <a:lstStyle/>
          <a:p>
            <a:pPr lvl="0" algn="r" fontAlgn="base">
              <a:buFontTx/>
            </a:pPr>
            <a:endParaRPr lang="en-US" altLang="zh-CN" sz="1200" strike="noStrike" noProof="1">
              <a:solidFill>
                <a:srgbClr val="A7A399"/>
              </a:solidFill>
              <a:latin typeface="Times New Roman" panose="02020603050405020304" pitchFamily="18" charset="0"/>
              <a:ea typeface="隶书" pitchFamily="49" charset="-122"/>
            </a:endParaRPr>
          </a:p>
        </p:txBody>
      </p:sp>
      <p:sp>
        <p:nvSpPr>
          <p:cNvPr id="5" name="Footer Placeholder 4"/>
          <p:cNvSpPr>
            <a:spLocks noGrp="1"/>
          </p:cNvSpPr>
          <p:nvPr>
            <p:ph type="ftr" sz="quarter" idx="11"/>
            <p:custDataLst>
              <p:tags r:id="rId5"/>
            </p:custDataLst>
          </p:nvPr>
        </p:nvSpPr>
        <p:spPr>
          <a:xfrm>
            <a:off x="8081963" y="6113463"/>
            <a:ext cx="3048000" cy="365125"/>
          </a:xfrm>
          <a:prstGeom prst="rect">
            <a:avLst/>
          </a:prstGeom>
          <a:noFill/>
          <a:ln w="9525">
            <a:noFill/>
            <a:miter lim="800000"/>
          </a:ln>
        </p:spPr>
        <p:txBody>
          <a:bodyPr lIns="108850" tIns="54425" rIns="108850" bIns="54425" numCol="1" anchor="b" anchorCtr="0" compatLnSpc="1"/>
          <a:lstStyle/>
          <a:p>
            <a:pPr lvl="0" fontAlgn="base">
              <a:buFontTx/>
            </a:pPr>
            <a:endParaRPr lang="en-US" altLang="zh-CN" sz="1200" strike="noStrike" noProof="1">
              <a:solidFill>
                <a:srgbClr val="A7A399"/>
              </a:solidFill>
              <a:latin typeface="Times New Roman" panose="02020603050405020304" pitchFamily="18" charset="0"/>
              <a:ea typeface="隶书" pitchFamily="49" charset="-122"/>
            </a:endParaRPr>
          </a:p>
        </p:txBody>
      </p:sp>
      <p:sp>
        <p:nvSpPr>
          <p:cNvPr id="6" name="Slide Number Placeholder 5"/>
          <p:cNvSpPr>
            <a:spLocks noGrp="1"/>
          </p:cNvSpPr>
          <p:nvPr>
            <p:ph type="sldNum" sz="quarter" idx="12"/>
            <p:custDataLst>
              <p:tags r:id="rId6"/>
            </p:custDataLst>
          </p:nvPr>
        </p:nvSpPr>
        <p:spPr>
          <a:xfrm>
            <a:off x="11129963" y="6113463"/>
            <a:ext cx="609600" cy="365125"/>
          </a:xfrm>
          <a:prstGeom prst="rect">
            <a:avLst/>
          </a:prstGeom>
          <a:noFill/>
          <a:ln w="9525">
            <a:noFill/>
            <a:miter lim="800000"/>
          </a:ln>
        </p:spPr>
        <p:txBody>
          <a:bodyPr lIns="108850" tIns="54425" rIns="108850" bIns="54425" numCol="1" anchor="b" anchorCtr="0" compatLnSpc="1"/>
          <a:lstStyle/>
          <a:p>
            <a:pPr lvl="0" algn="r" fontAlgn="base">
              <a:buFontTx/>
            </a:pPr>
            <a:fld id="{93AE1883-0942-4AA3-9DB2-9C7C3A0314B1}" type="slidenum">
              <a:rPr lang="en-US" altLang="zh-CN" sz="1200" strike="noStrike" noProof="1">
                <a:solidFill>
                  <a:srgbClr val="A7A399"/>
                </a:solidFill>
                <a:latin typeface="Times New Roman" panose="02020603050405020304" pitchFamily="18" charset="0"/>
                <a:ea typeface="隶书" pitchFamily="49" charset="-122"/>
                <a:cs typeface="+mn-ea"/>
              </a:rPr>
              <a:t/>
            </a:fld>
            <a:endParaRPr lang="en-US" strike="noStrike"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Blank">
    <p:bg>
      <p:bgPr>
        <a:blipFill rotWithShape="0">
          <a:blip r:embed="rId5"/>
          <a:stretch>
            <a:fillRect/>
          </a:stretch>
        </a:blipFill>
        <a:effectLst/>
      </p:bgPr>
    </p:bg>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a:xfrm>
            <a:off x="5035550" y="6113463"/>
            <a:ext cx="3046413" cy="365125"/>
          </a:xfrm>
          <a:prstGeom prst="rect">
            <a:avLst/>
          </a:prstGeom>
          <a:noFill/>
          <a:ln w="9525">
            <a:noFill/>
            <a:miter lim="800000"/>
          </a:ln>
        </p:spPr>
        <p:txBody>
          <a:bodyPr lIns="108850" tIns="54425" rIns="108850" bIns="54425" numCol="1" anchor="b" anchorCtr="0" compatLnSpc="1"/>
          <a:lstStyle/>
          <a:p>
            <a:pPr lvl="0" algn="r" fontAlgn="base">
              <a:buFontTx/>
            </a:pPr>
            <a:endParaRPr lang="en-US" altLang="zh-CN" sz="1200" strike="noStrike" noProof="1">
              <a:solidFill>
                <a:srgbClr val="A7A399"/>
              </a:solidFill>
              <a:latin typeface="Times New Roman" panose="02020603050405020304" pitchFamily="18" charset="0"/>
              <a:ea typeface="隶书" pitchFamily="49" charset="-122"/>
            </a:endParaRPr>
          </a:p>
        </p:txBody>
      </p:sp>
      <p:sp>
        <p:nvSpPr>
          <p:cNvPr id="3" name="Footer Placeholder 2"/>
          <p:cNvSpPr>
            <a:spLocks noGrp="1"/>
          </p:cNvSpPr>
          <p:nvPr>
            <p:ph type="ftr" sz="quarter" idx="11"/>
            <p:custDataLst>
              <p:tags r:id="rId3"/>
            </p:custDataLst>
          </p:nvPr>
        </p:nvSpPr>
        <p:spPr>
          <a:xfrm>
            <a:off x="8081963" y="6113463"/>
            <a:ext cx="3048000" cy="365125"/>
          </a:xfrm>
          <a:prstGeom prst="rect">
            <a:avLst/>
          </a:prstGeom>
          <a:noFill/>
          <a:ln w="9525">
            <a:noFill/>
            <a:miter lim="800000"/>
          </a:ln>
        </p:spPr>
        <p:txBody>
          <a:bodyPr lIns="108850" tIns="54425" rIns="108850" bIns="54425" numCol="1" anchor="b" anchorCtr="0" compatLnSpc="1"/>
          <a:lstStyle/>
          <a:p>
            <a:pPr lvl="0" fontAlgn="base">
              <a:buFontTx/>
            </a:pPr>
            <a:endParaRPr lang="en-US" altLang="zh-CN" sz="1200" strike="noStrike" noProof="1">
              <a:solidFill>
                <a:srgbClr val="A7A399"/>
              </a:solidFill>
              <a:latin typeface="Times New Roman" panose="02020603050405020304" pitchFamily="18" charset="0"/>
              <a:ea typeface="隶书" pitchFamily="49" charset="-122"/>
            </a:endParaRPr>
          </a:p>
        </p:txBody>
      </p:sp>
      <p:sp>
        <p:nvSpPr>
          <p:cNvPr id="4" name="Slide Number Placeholder 3"/>
          <p:cNvSpPr>
            <a:spLocks noGrp="1"/>
          </p:cNvSpPr>
          <p:nvPr>
            <p:ph type="sldNum" sz="quarter" idx="12"/>
            <p:custDataLst>
              <p:tags r:id="rId4"/>
            </p:custDataLst>
          </p:nvPr>
        </p:nvSpPr>
        <p:spPr>
          <a:xfrm>
            <a:off x="11129963" y="6113463"/>
            <a:ext cx="609600" cy="365125"/>
          </a:xfrm>
          <a:prstGeom prst="rect">
            <a:avLst/>
          </a:prstGeom>
          <a:noFill/>
          <a:ln w="9525">
            <a:noFill/>
            <a:miter lim="800000"/>
          </a:ln>
        </p:spPr>
        <p:txBody>
          <a:bodyPr lIns="108850" tIns="54425" rIns="108850" bIns="54425" numCol="1" anchor="b" anchorCtr="0" compatLnSpc="1"/>
          <a:lstStyle/>
          <a:p>
            <a:pPr lvl="0" algn="r" fontAlgn="base">
              <a:buFontTx/>
            </a:pPr>
            <a:fld id="{93AE1883-0942-4AA3-9DB2-9C7C3A0314B1}" type="slidenum">
              <a:rPr lang="en-US" altLang="zh-CN" sz="1200" strike="noStrike" noProof="1">
                <a:solidFill>
                  <a:srgbClr val="A7A399"/>
                </a:solidFill>
                <a:latin typeface="Times New Roman" panose="02020603050405020304" pitchFamily="18" charset="0"/>
                <a:ea typeface="隶书" pitchFamily="49" charset="-122"/>
                <a:cs typeface="+mn-ea"/>
              </a:rPr>
              <a:t/>
            </a:fld>
            <a:endParaRPr lang="en-US"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标题幻灯片">
    <p:bg>
      <p:bgPr>
        <a:solidFill>
          <a:schemeClr val="bg1"/>
        </a:solidFill>
        <a:effectLst/>
      </p:bgPr>
    </p:bg>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Blank">
    <p:bg>
      <p:bgPr>
        <a:blipFill rotWithShape="0">
          <a:blip r:embed="rId5"/>
          <a:stretch>
            <a:fillRect/>
          </a:stretch>
        </a:blipFill>
        <a:effectLst/>
      </p:bgPr>
    </p:bg>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a:xfrm>
            <a:off x="5035550" y="6113463"/>
            <a:ext cx="3046413" cy="365125"/>
          </a:xfrm>
          <a:prstGeom prst="rect">
            <a:avLst/>
          </a:prstGeom>
          <a:noFill/>
          <a:ln w="9525">
            <a:noFill/>
            <a:miter lim="800000"/>
          </a:ln>
        </p:spPr>
        <p:txBody>
          <a:bodyPr lIns="108850" tIns="54425" rIns="108850" bIns="54425" numCol="1" anchor="b" anchorCtr="0" compatLnSpc="1"/>
          <a:lstStyle/>
          <a:p>
            <a:pPr lvl="0" algn="r"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3" name="Footer Placeholder 2"/>
          <p:cNvSpPr>
            <a:spLocks noGrp="1"/>
          </p:cNvSpPr>
          <p:nvPr>
            <p:ph type="ftr" sz="quarter" idx="11"/>
            <p:custDataLst>
              <p:tags r:id="rId3"/>
            </p:custDataLst>
          </p:nvPr>
        </p:nvSpPr>
        <p:spPr>
          <a:xfrm>
            <a:off x="8081963" y="6113463"/>
            <a:ext cx="3048000" cy="365125"/>
          </a:xfrm>
          <a:prstGeom prst="rect">
            <a:avLst/>
          </a:prstGeom>
          <a:noFill/>
          <a:ln w="9525">
            <a:noFill/>
            <a:miter lim="800000"/>
          </a:ln>
        </p:spPr>
        <p:txBody>
          <a:bodyPr lIns="108850" tIns="54425" rIns="108850" bIns="54425" numCol="1" anchor="b" anchorCtr="0" compatLnSpc="1"/>
          <a:lstStyle/>
          <a:p>
            <a:pPr lvl="0"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4" name="Slide Number Placeholder 3"/>
          <p:cNvSpPr>
            <a:spLocks noGrp="1"/>
          </p:cNvSpPr>
          <p:nvPr>
            <p:ph type="sldNum" sz="quarter" idx="12"/>
            <p:custDataLst>
              <p:tags r:id="rId4"/>
            </p:custDataLst>
          </p:nvPr>
        </p:nvSpPr>
        <p:spPr>
          <a:xfrm>
            <a:off x="11129963" y="6113463"/>
            <a:ext cx="609600" cy="365125"/>
          </a:xfrm>
          <a:prstGeom prst="rect">
            <a:avLst/>
          </a:prstGeom>
          <a:noFill/>
          <a:ln w="9525">
            <a:noFill/>
            <a:miter lim="800000"/>
          </a:ln>
        </p:spPr>
        <p:txBody>
          <a:bodyPr lIns="108850" tIns="54425" rIns="108850" bIns="54425" numCol="1" anchor="b" anchorCtr="0" compatLnSpc="1"/>
          <a:lstStyle/>
          <a:p>
            <a:pPr lvl="0" algn="r" fontAlgn="base"/>
            <a:fld id="{93AE1883-0942-4AA3-9DB2-9C7C3A0314B1}" type="slidenum">
              <a:rPr lang="zh-CN" altLang="en-US" sz="1200" strike="noStrike" noProof="1">
                <a:solidFill>
                  <a:srgbClr val="A7A399"/>
                </a:solidFill>
                <a:latin typeface="Times New Roman" panose="02020603050405020304" pitchFamily="18" charset="0"/>
                <a:ea typeface="隶书" pitchFamily="49" charset="-122"/>
                <a:cs typeface="+mn-ea"/>
              </a:rPr>
              <a:t/>
            </a:fld>
            <a:endParaRPr lang="en-US" strike="noStrike"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Blank">
    <p:bg>
      <p:bgPr>
        <a:blipFill rotWithShape="0">
          <a:blip r:embed="rId5"/>
          <a:stretch>
            <a:fillRect/>
          </a:stretch>
        </a:blipFill>
        <a:effectLst/>
      </p:bgPr>
    </p:bg>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a:xfrm>
            <a:off x="5035550" y="6113463"/>
            <a:ext cx="3046413" cy="365125"/>
          </a:xfrm>
          <a:prstGeom prst="rect">
            <a:avLst/>
          </a:prstGeom>
          <a:noFill/>
          <a:ln w="9525">
            <a:noFill/>
            <a:miter lim="800000"/>
          </a:ln>
        </p:spPr>
        <p:txBody>
          <a:bodyPr lIns="108850" tIns="54425" rIns="108850" bIns="54425" numCol="1" anchor="b" anchorCtr="0" compatLnSpc="1"/>
          <a:lstStyle/>
          <a:p>
            <a:pPr lvl="0" algn="r"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3" name="Footer Placeholder 2"/>
          <p:cNvSpPr>
            <a:spLocks noGrp="1"/>
          </p:cNvSpPr>
          <p:nvPr>
            <p:ph type="ftr" sz="quarter" idx="11"/>
            <p:custDataLst>
              <p:tags r:id="rId3"/>
            </p:custDataLst>
          </p:nvPr>
        </p:nvSpPr>
        <p:spPr>
          <a:xfrm>
            <a:off x="8081963" y="6113463"/>
            <a:ext cx="3048000" cy="365125"/>
          </a:xfrm>
          <a:prstGeom prst="rect">
            <a:avLst/>
          </a:prstGeom>
          <a:noFill/>
          <a:ln w="9525">
            <a:noFill/>
            <a:miter lim="800000"/>
          </a:ln>
        </p:spPr>
        <p:txBody>
          <a:bodyPr lIns="108850" tIns="54425" rIns="108850" bIns="54425" numCol="1" anchor="b" anchorCtr="0" compatLnSpc="1"/>
          <a:lstStyle/>
          <a:p>
            <a:pPr lvl="0"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4" name="Slide Number Placeholder 3"/>
          <p:cNvSpPr>
            <a:spLocks noGrp="1"/>
          </p:cNvSpPr>
          <p:nvPr>
            <p:ph type="sldNum" sz="quarter" idx="12"/>
            <p:custDataLst>
              <p:tags r:id="rId4"/>
            </p:custDataLst>
          </p:nvPr>
        </p:nvSpPr>
        <p:spPr>
          <a:xfrm>
            <a:off x="11129963" y="6113463"/>
            <a:ext cx="609600" cy="365125"/>
          </a:xfrm>
          <a:prstGeom prst="rect">
            <a:avLst/>
          </a:prstGeom>
          <a:noFill/>
          <a:ln w="9525">
            <a:noFill/>
            <a:miter lim="800000"/>
          </a:ln>
        </p:spPr>
        <p:txBody>
          <a:bodyPr lIns="108850" tIns="54425" rIns="108850" bIns="54425" numCol="1" anchor="b" anchorCtr="0" compatLnSpc="1"/>
          <a:lstStyle/>
          <a:p>
            <a:pPr lvl="0" algn="r" fontAlgn="base"/>
            <a:fld id="{93AE1883-0942-4AA3-9DB2-9C7C3A0314B1}" type="slidenum">
              <a:rPr lang="zh-CN" altLang="en-US" sz="1200" strike="noStrike" noProof="1">
                <a:solidFill>
                  <a:srgbClr val="A7A399"/>
                </a:solidFill>
                <a:latin typeface="Times New Roman" panose="02020603050405020304" pitchFamily="18" charset="0"/>
                <a:ea typeface="隶书" pitchFamily="49" charset="-122"/>
                <a:cs typeface="+mn-ea"/>
              </a:rPr>
              <a:t/>
            </a:fld>
            <a:endParaRPr lang="en-US"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Blank">
    <p:bg>
      <p:bgPr>
        <a:blipFill rotWithShape="0">
          <a:blip r:embed="rId5"/>
          <a:stretch>
            <a:fillRect/>
          </a:stretch>
        </a:blipFill>
        <a:effectLst/>
      </p:bgPr>
    </p:bg>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a:xfrm>
            <a:off x="5035550" y="6113463"/>
            <a:ext cx="3046413" cy="365125"/>
          </a:xfrm>
          <a:prstGeom prst="rect">
            <a:avLst/>
          </a:prstGeom>
          <a:noFill/>
          <a:ln w="9525">
            <a:noFill/>
            <a:miter lim="800000"/>
          </a:ln>
        </p:spPr>
        <p:txBody>
          <a:bodyPr lIns="108850" tIns="54425" rIns="108850" bIns="54425" numCol="1" anchor="b" anchorCtr="0" compatLnSpc="1"/>
          <a:lstStyle/>
          <a:p>
            <a:pPr lvl="0" algn="r"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3" name="Footer Placeholder 2"/>
          <p:cNvSpPr>
            <a:spLocks noGrp="1"/>
          </p:cNvSpPr>
          <p:nvPr>
            <p:ph type="ftr" sz="quarter" idx="11"/>
            <p:custDataLst>
              <p:tags r:id="rId3"/>
            </p:custDataLst>
          </p:nvPr>
        </p:nvSpPr>
        <p:spPr>
          <a:xfrm>
            <a:off x="8081963" y="6113463"/>
            <a:ext cx="3048000" cy="365125"/>
          </a:xfrm>
          <a:prstGeom prst="rect">
            <a:avLst/>
          </a:prstGeom>
          <a:noFill/>
          <a:ln w="9525">
            <a:noFill/>
            <a:miter lim="800000"/>
          </a:ln>
        </p:spPr>
        <p:txBody>
          <a:bodyPr lIns="108850" tIns="54425" rIns="108850" bIns="54425" numCol="1" anchor="b" anchorCtr="0" compatLnSpc="1"/>
          <a:lstStyle/>
          <a:p>
            <a:pPr lvl="0"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4" name="Slide Number Placeholder 3"/>
          <p:cNvSpPr>
            <a:spLocks noGrp="1"/>
          </p:cNvSpPr>
          <p:nvPr>
            <p:ph type="sldNum" sz="quarter" idx="12"/>
            <p:custDataLst>
              <p:tags r:id="rId4"/>
            </p:custDataLst>
          </p:nvPr>
        </p:nvSpPr>
        <p:spPr>
          <a:xfrm>
            <a:off x="11129963" y="6113463"/>
            <a:ext cx="609600" cy="365125"/>
          </a:xfrm>
          <a:prstGeom prst="rect">
            <a:avLst/>
          </a:prstGeom>
          <a:noFill/>
          <a:ln w="9525">
            <a:noFill/>
            <a:miter lim="800000"/>
          </a:ln>
        </p:spPr>
        <p:txBody>
          <a:bodyPr lIns="108850" tIns="54425" rIns="108850" bIns="54425" numCol="1" anchor="b" anchorCtr="0" compatLnSpc="1"/>
          <a:lstStyle/>
          <a:p>
            <a:pPr lvl="0" algn="r" fontAlgn="base"/>
            <a:fld id="{93AE1883-0942-4AA3-9DB2-9C7C3A0314B1}" type="slidenum">
              <a:rPr lang="zh-CN" altLang="en-US" sz="1200" strike="noStrike" noProof="1">
                <a:solidFill>
                  <a:srgbClr val="A7A399"/>
                </a:solidFill>
                <a:latin typeface="Times New Roman" panose="02020603050405020304" pitchFamily="18" charset="0"/>
                <a:ea typeface="隶书" pitchFamily="49" charset="-122"/>
                <a:cs typeface="+mn-ea"/>
              </a:rPr>
              <a:t/>
            </a:fld>
            <a:endParaRPr lang="en-US"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Blank">
    <p:bg>
      <p:bgPr>
        <a:blipFill rotWithShape="0">
          <a:blip r:embed="rId5"/>
          <a:stretch>
            <a:fillRect/>
          </a:stretch>
        </a:blipFill>
        <a:effectLst/>
      </p:bgPr>
    </p:bg>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a:xfrm>
            <a:off x="5035550" y="6113463"/>
            <a:ext cx="3046413" cy="365125"/>
          </a:xfrm>
          <a:prstGeom prst="rect">
            <a:avLst/>
          </a:prstGeom>
          <a:noFill/>
          <a:ln w="9525">
            <a:noFill/>
            <a:miter lim="800000"/>
          </a:ln>
        </p:spPr>
        <p:txBody>
          <a:bodyPr lIns="108850" tIns="54425" rIns="108850" bIns="54425" numCol="1" anchor="b" anchorCtr="0" compatLnSpc="1"/>
          <a:lstStyle/>
          <a:p>
            <a:pPr lvl="0" algn="r"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3" name="Footer Placeholder 2"/>
          <p:cNvSpPr>
            <a:spLocks noGrp="1"/>
          </p:cNvSpPr>
          <p:nvPr>
            <p:ph type="ftr" sz="quarter" idx="11"/>
            <p:custDataLst>
              <p:tags r:id="rId3"/>
            </p:custDataLst>
          </p:nvPr>
        </p:nvSpPr>
        <p:spPr>
          <a:xfrm>
            <a:off x="8081963" y="6113463"/>
            <a:ext cx="3048000" cy="365125"/>
          </a:xfrm>
          <a:prstGeom prst="rect">
            <a:avLst/>
          </a:prstGeom>
          <a:noFill/>
          <a:ln w="9525">
            <a:noFill/>
            <a:miter lim="800000"/>
          </a:ln>
        </p:spPr>
        <p:txBody>
          <a:bodyPr lIns="108850" tIns="54425" rIns="108850" bIns="54425" numCol="1" anchor="b" anchorCtr="0" compatLnSpc="1"/>
          <a:lstStyle/>
          <a:p>
            <a:pPr lvl="0"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4" name="Slide Number Placeholder 3"/>
          <p:cNvSpPr>
            <a:spLocks noGrp="1"/>
          </p:cNvSpPr>
          <p:nvPr>
            <p:ph type="sldNum" sz="quarter" idx="12"/>
            <p:custDataLst>
              <p:tags r:id="rId4"/>
            </p:custDataLst>
          </p:nvPr>
        </p:nvSpPr>
        <p:spPr>
          <a:xfrm>
            <a:off x="11129963" y="6113463"/>
            <a:ext cx="609600" cy="365125"/>
          </a:xfrm>
          <a:prstGeom prst="rect">
            <a:avLst/>
          </a:prstGeom>
          <a:noFill/>
          <a:ln w="9525">
            <a:noFill/>
            <a:miter lim="800000"/>
          </a:ln>
        </p:spPr>
        <p:txBody>
          <a:bodyPr lIns="108850" tIns="54425" rIns="108850" bIns="54425" numCol="1" anchor="b" anchorCtr="0" compatLnSpc="1"/>
          <a:lstStyle/>
          <a:p>
            <a:pPr lvl="0" algn="r" fontAlgn="base"/>
            <a:fld id="{93AE1883-0942-4AA3-9DB2-9C7C3A0314B1}" type="slidenum">
              <a:rPr lang="zh-CN" altLang="en-US" sz="1200" strike="noStrike" noProof="1">
                <a:solidFill>
                  <a:srgbClr val="A7A399"/>
                </a:solidFill>
                <a:latin typeface="Times New Roman" panose="02020603050405020304" pitchFamily="18" charset="0"/>
                <a:ea typeface="隶书" pitchFamily="49" charset="-122"/>
                <a:cs typeface="+mn-ea"/>
              </a:rPr>
              <a:t/>
            </a:fld>
            <a:endParaRPr lang="en-US"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xml" /><Relationship Id="rId3" Type="http://schemas.openxmlformats.org/officeDocument/2006/relationships/image" Target="../media/image1.png" /><Relationship Id="rId4"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heme" Target="../theme/theme2.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tags" Target="../tags/tag17.xml" /><Relationship Id="rId8" Type="http://schemas.openxmlformats.org/officeDocument/2006/relationships/tags" Target="../tags/tag18.xml" /><Relationship Id="rId9" Type="http://schemas.openxmlformats.org/officeDocument/2006/relationships/image" Target="../media/image1.png"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6.xml" /><Relationship Id="rId11" Type="http://schemas.openxmlformats.org/officeDocument/2006/relationships/image" Target="../media/image1.png" /><Relationship Id="rId12" Type="http://schemas.openxmlformats.org/officeDocument/2006/relationships/theme" Target="../theme/theme3.xml" /><Relationship Id="rId2" Type="http://schemas.openxmlformats.org/officeDocument/2006/relationships/slideLayout" Target="../slideLayouts/slideLayout4.xml" /><Relationship Id="rId3" Type="http://schemas.openxmlformats.org/officeDocument/2006/relationships/slideLayout" Target="../slideLayouts/slideLayout5.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tags" Target="../tags/tag35.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heme" Target="../theme/theme4.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tags" Target="../tags/tag46.xml" /><Relationship Id="rId8" Type="http://schemas.openxmlformats.org/officeDocument/2006/relationships/tags" Target="../tags/tag47.xml" /><Relationship Id="rId9" Type="http://schemas.openxmlformats.org/officeDocument/2006/relationships/image" Target="../media/image1.png"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heme" Target="../theme/theme5.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tags" Target="../tags/tag58.xml" /><Relationship Id="rId9" Type="http://schemas.openxmlformats.org/officeDocument/2006/relationships/image" Target="../media/image1.png"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heme" Target="../theme/theme6.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tags" Target="../tags/tag69.xml" /><Relationship Id="rId9" Type="http://schemas.openxmlformats.org/officeDocument/2006/relationships/image" Target="../media/image1.png"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heme" Target="../theme/theme7.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tags" Target="../tags/tag79.xml" /><Relationship Id="rId8" Type="http://schemas.openxmlformats.org/officeDocument/2006/relationships/tags" Target="../tags/tag80.xml" /><Relationship Id="rId9" Type="http://schemas.openxmlformats.org/officeDocument/2006/relationships/image" Target="../media/image1.png"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3"/>
          <a:stretch>
            <a:fillRect/>
          </a:stretch>
        </a:blipFill>
        <a:effectLst/>
      </p:bgPr>
    </p:bg>
    <p:spTree>
      <p:nvGrpSpPr>
        <p:cNvPr id="1" name=""/>
        <p:cNvGrpSpPr/>
        <p:nvPr>
          <p:custDataLst>
            <p:tags r:id="rId2"/>
          </p:custDataLst>
        </p:nvPr>
      </p:nvGrpSpPr>
      <p:grpSpPr/>
    </p:spTree>
  </p:cSld>
  <p:clrMap bg1="lt1" tx1="dk1" bg2="lt2" tx2="dk2" accent1="accent1" accent2="accent2" accent3="accent3" accent4="accent4" accent5="accent5" accent6="accent6" hlink="hlink" folHlink="folHlink"/>
  <p:sldLayoutIdLst>
    <p:sldLayoutId id="2147483649" r:id="rId1"/>
  </p:sldLayoutIdLst>
  <p:transition>
    <p:split orient="ver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1"/>
          </a:solidFill>
          <a:effectLst/>
          <a:latin typeface="Arial" panose="020b0604020202020204" pitchFamily="34" charset="0"/>
          <a:ea typeface="+mj-ea"/>
          <a:cs typeface="+mj-cs"/>
        </a:defRPr>
      </a:lvl1pPr>
    </p:titleStyle>
    <p:body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b="0" i="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b="0" i="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b="0" i="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stretch>
            <a:fillRect/>
          </a:stretch>
        </a:blipFill>
        <a:effectLst/>
      </p:bgPr>
    </p:bg>
    <p:spTree>
      <p:nvGrpSpPr>
        <p:cNvPr id="1" name=""/>
        <p:cNvGrpSpPr/>
        <p:nvPr>
          <p:custDataLst>
            <p:tags r:id="rId2"/>
          </p:custDataLst>
        </p:nvPr>
      </p:nvGrpSpPr>
      <p:grpSpPr/>
      <p:sp>
        <p:nvSpPr>
          <p:cNvPr id="2050" name="圆角矩形 9"/>
          <p:cNvSpPr/>
          <p:nvPr>
            <p:custDataLst>
              <p:tags r:id="rId3"/>
            </p:custDataLst>
          </p:nvPr>
        </p:nvSpPr>
        <p:spPr>
          <a:xfrm>
            <a:off x="406400" y="328613"/>
            <a:ext cx="11376025" cy="6199187"/>
          </a:xfrm>
          <a:prstGeom prst="roundRect">
            <a:avLst>
              <a:gd name="adj" fmla="val 2079"/>
            </a:avLst>
          </a:prstGeom>
          <a:gradFill rotWithShape="1">
            <a:gsLst>
              <a:gs pos="0">
                <a:srgbClr val="FFFFFF">
                  <a:alpha val="100000"/>
                </a:srgbClr>
              </a:gs>
              <a:gs pos="98000">
                <a:srgbClr val="FFFFFF">
                  <a:alpha val="100000"/>
                </a:srgbClr>
              </a:gs>
              <a:gs pos="99055">
                <a:srgbClr val="F7F7F7">
                  <a:alpha val="100000"/>
                </a:srgbClr>
              </a:gs>
              <a:gs pos="100000">
                <a:srgbClr val="DADADA">
                  <a:alpha val="100000"/>
                </a:srgbClr>
              </a:gs>
            </a:gsLst>
            <a:lin ang="5400000" scaled="1"/>
          </a:gradFill>
          <a:ln w="2000" cap="rnd" cmpd="sng">
            <a:solidFill>
              <a:srgbClr val="A4A3A3"/>
            </a:solidFill>
            <a:prstDash val="solid"/>
            <a:miter/>
            <a:headEnd type="none" w="med" len="med"/>
            <a:tailEnd type="none" w="med" len="med"/>
          </a:ln>
          <a:effectLst>
            <a:outerShdw dist="50800" dir="5400000" algn="tl" rotWithShape="0">
              <a:srgbClr val="000000">
                <a:alpha val="25000"/>
              </a:srgbClr>
            </a:outerShdw>
          </a:effectLst>
        </p:spPr>
        <p:txBody>
          <a:bodyPr lIns="108850" tIns="54425" rIns="108850" bIns="54425" anchor="ctr"/>
          <a:lstStyle/>
          <a:p>
            <a:pPr lvl="0" algn="ctr" defTabSz="1089025"/>
            <a:endParaRPr lang="en-US" altLang="zh-CN" sz="8600">
              <a:solidFill>
                <a:srgbClr val="FFFFFF"/>
              </a:solidFill>
              <a:latin typeface="Verdana" panose="020b0604030504040204" pitchFamily="34" charset="0"/>
              <a:ea typeface="隶书" pitchFamily="49" charset="-122"/>
            </a:endParaRPr>
          </a:p>
        </p:txBody>
      </p:sp>
      <p:sp>
        <p:nvSpPr>
          <p:cNvPr id="2051" name="标题占位符 12"/>
          <p:cNvSpPr>
            <a:spLocks noGrp="1"/>
          </p:cNvSpPr>
          <p:nvPr>
            <p:ph type="title"/>
            <p:custDataLst>
              <p:tags r:id="rId4"/>
            </p:custDataLst>
          </p:nvPr>
        </p:nvSpPr>
        <p:spPr>
          <a:xfrm>
            <a:off x="671513" y="4987925"/>
            <a:ext cx="10909300" cy="1050925"/>
          </a:xfrm>
          <a:prstGeom prst="rect">
            <a:avLst/>
          </a:prstGeom>
          <a:noFill/>
          <a:ln w="9525">
            <a:noFill/>
          </a:ln>
        </p:spPr>
        <p:txBody>
          <a:bodyPr lIns="108850" tIns="54425" rIns="108850" bIns="54425" anchor="b"/>
          <a:lstStyle/>
          <a:p>
            <a:pPr lvl="0"/>
            <a:r>
              <a:rPr lang="zh-CN"/>
              <a:t>单击此处编辑母版标题样式</a:t>
            </a:r>
            <a:endParaRPr lang="zh-CN"/>
          </a:p>
        </p:txBody>
      </p:sp>
      <p:sp>
        <p:nvSpPr>
          <p:cNvPr id="2052" name="文本占位符 3"/>
          <p:cNvSpPr>
            <a:spLocks noGrp="1"/>
          </p:cNvSpPr>
          <p:nvPr>
            <p:ph type="body" idx="40"/>
            <p:custDataLst>
              <p:tags r:id="rId5"/>
            </p:custDataLst>
          </p:nvPr>
        </p:nvSpPr>
        <p:spPr>
          <a:xfrm>
            <a:off x="671513" y="530225"/>
            <a:ext cx="10909300" cy="4189413"/>
          </a:xfrm>
          <a:prstGeom prst="rect">
            <a:avLst/>
          </a:prstGeom>
          <a:noFill/>
          <a:ln w="9525">
            <a:noFill/>
          </a:ln>
        </p:spPr>
        <p:txBody>
          <a:bodyPr lIns="217700" tIns="108850" rIns="108850" bIns="54425" anchor="t"/>
          <a:lstStyle/>
          <a:p>
            <a:pPr lvl="0"/>
            <a:r>
              <a:rPr lang="zh-CN"/>
              <a:t>单击此处编辑母版文本样式</a:t>
            </a:r>
            <a:endParaRPr lang="zh-CN"/>
          </a:p>
          <a:p>
            <a:pPr lvl="1" indent="-237490"/>
            <a:r>
              <a:rPr lang="zh-CN"/>
              <a:t>第二级</a:t>
            </a:r>
            <a:endParaRPr lang="zh-CN"/>
          </a:p>
          <a:p>
            <a:pPr lvl="2" indent="-217805"/>
            <a:r>
              <a:rPr lang="zh-CN"/>
              <a:t>第三级</a:t>
            </a:r>
            <a:endParaRPr lang="zh-CN"/>
          </a:p>
          <a:p>
            <a:pPr lvl="3" indent="-217170"/>
            <a:r>
              <a:rPr lang="zh-CN"/>
              <a:t>第四级</a:t>
            </a:r>
            <a:endParaRPr lang="zh-CN"/>
          </a:p>
          <a:p>
            <a:pPr lvl="4" indent="-215265"/>
            <a:r>
              <a:rPr lang="zh-CN"/>
              <a:t>第五级</a:t>
            </a:r>
            <a:endParaRPr lang="zh-CN"/>
          </a:p>
        </p:txBody>
      </p:sp>
      <p:sp>
        <p:nvSpPr>
          <p:cNvPr id="20485" name="日期占位符 1"/>
          <p:cNvSpPr>
            <a:spLocks noGrp="1"/>
          </p:cNvSpPr>
          <p:nvPr>
            <p:ph type="dt" sz="half" idx="19"/>
            <p:custDataLst>
              <p:tags r:id="rId6"/>
            </p:custDataLst>
          </p:nvPr>
        </p:nvSpPr>
        <p:spPr bwMode="auto">
          <a:xfrm>
            <a:off x="5035550" y="6113463"/>
            <a:ext cx="3046413"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buFontTx/>
            </a:pPr>
            <a:endParaRPr lang="en-US" altLang="zh-CN" sz="1200" strike="noStrike" noProof="1">
              <a:solidFill>
                <a:srgbClr val="A7A399"/>
              </a:solidFill>
              <a:latin typeface="Times New Roman" panose="02020603050405020304" pitchFamily="18" charset="0"/>
              <a:ea typeface="隶书" pitchFamily="49" charset="-122"/>
            </a:endParaRPr>
          </a:p>
        </p:txBody>
      </p:sp>
      <p:sp>
        <p:nvSpPr>
          <p:cNvPr id="20486" name="页脚占位符 2"/>
          <p:cNvSpPr>
            <a:spLocks noGrp="1"/>
          </p:cNvSpPr>
          <p:nvPr>
            <p:ph type="ftr" sz="quarter" idx="29"/>
            <p:custDataLst>
              <p:tags r:id="rId7"/>
            </p:custDataLst>
          </p:nvPr>
        </p:nvSpPr>
        <p:spPr bwMode="auto">
          <a:xfrm>
            <a:off x="8081963" y="6113463"/>
            <a:ext cx="3048000" cy="365125"/>
          </a:xfrm>
          <a:prstGeom prst="rect">
            <a:avLst/>
          </a:prstGeom>
          <a:noFill/>
          <a:ln w="9525">
            <a:noFill/>
            <a:miter lim="800000"/>
          </a:ln>
        </p:spPr>
        <p:txBody>
          <a:bodyPr lIns="108850" tIns="54425" rIns="108850" bIns="54425" numCol="1" anchor="b" anchorCtr="0" compatLnSpc="1"/>
          <a:lstStyle>
            <a:defPPr>
              <a:defRPr lang="zh-CN"/>
            </a:defPPr>
            <a:lvl1pPr marL="0" indent="0"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fontAlgn="base">
              <a:buFontTx/>
            </a:pPr>
            <a:endParaRPr lang="en-US" altLang="zh-CN" sz="1200" strike="noStrike" noProof="1">
              <a:solidFill>
                <a:srgbClr val="A7A399"/>
              </a:solidFill>
              <a:latin typeface="Times New Roman" panose="02020603050405020304" pitchFamily="18" charset="0"/>
              <a:ea typeface="隶书" pitchFamily="49" charset="-122"/>
            </a:endParaRPr>
          </a:p>
        </p:txBody>
      </p:sp>
      <p:sp>
        <p:nvSpPr>
          <p:cNvPr id="20487" name="灯片编号占位符 3"/>
          <p:cNvSpPr>
            <a:spLocks noGrp="1"/>
          </p:cNvSpPr>
          <p:nvPr>
            <p:ph type="sldNum" sz="quarter" idx="39"/>
            <p:custDataLst>
              <p:tags r:id="rId8"/>
            </p:custDataLst>
          </p:nvPr>
        </p:nvSpPr>
        <p:spPr bwMode="auto">
          <a:xfrm>
            <a:off x="11129963" y="6113463"/>
            <a:ext cx="609600"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buFontTx/>
            </a:pPr>
            <a:fld id="{E523CF0F-679D-4175-BE77-1255D1849A9F}" type="slidenum">
              <a:rPr lang="en-US" altLang="zh-CN" sz="1200" strike="noStrike" noProof="1">
                <a:solidFill>
                  <a:srgbClr val="A7A399"/>
                </a:solidFill>
                <a:latin typeface="Times New Roman" panose="02020603050405020304" pitchFamily="18" charset="0"/>
                <a:ea typeface="隶书" pitchFamily="49" charset="-122"/>
                <a:cs typeface="+mn-ea"/>
              </a:rPr>
              <a:t/>
            </a:fld>
            <a:endParaRPr lang="en-US" altLang="zh-CN" sz="1200" strike="noStrike" noProof="1">
              <a:solidFill>
                <a:srgbClr val="A7A399"/>
              </a:solidFill>
              <a:latin typeface="Times New Roman" panose="02020603050405020304" pitchFamily="18" charset="0"/>
              <a:ea typeface="隶书" pitchFamily="49" charset="-122"/>
            </a:endParaRPr>
          </a:p>
        </p:txBody>
      </p:sp>
    </p:spTree>
  </p:cSld>
  <p:clrMap bg1="lt1" tx1="dk1" bg2="lt2" tx2="dk2" accent1="accent1" accent2="accent2" accent3="accent3" accent4="accent4" accent5="accent5" accent6="accent6" hlink="hlink" folHlink="folHlink"/>
  <p:sldLayoutIdLst>
    <p:sldLayoutId id="2147483651" r:id="rId1"/>
  </p:sldLayoutIdLst>
  <p:transition>
    <p:split orient="vert"/>
  </p:transition>
  <p:timing/>
  <p:txStyles>
    <p:titleStyle>
      <a:lvl1pPr marL="0" indent="0" algn="l" defTabSz="1089025" rtl="0" eaLnBrk="1" fontAlgn="base" hangingPunct="1">
        <a:lnSpc>
          <a:spcPct val="100000"/>
        </a:lnSpc>
        <a:spcBef>
          <a:spcPct val="0"/>
        </a:spcBef>
        <a:spcAft>
          <a:spcPct val="0"/>
        </a:spcAft>
        <a:buClrTx/>
        <a:buSzTx/>
        <a:buFontTx/>
        <a:buNone/>
        <a:defRPr kumimoji="0" sz="4300" b="1" i="0" u="none" baseline="0">
          <a:solidFill>
            <a:srgbClr val="FF8D3E"/>
          </a:solidFill>
          <a:effectLst/>
          <a:latin typeface="Verdana" panose="020b0604030504040204" pitchFamily="34" charset="0"/>
          <a:ea typeface="宋体" panose="02010600030101010101" pitchFamily="2" charset="-122"/>
        </a:defRPr>
      </a:lvl1pPr>
    </p:titleStyle>
    <p:bodyStyle>
      <a:lvl1pPr marL="315595" indent="-315595" algn="l" defTabSz="1089025" rtl="0" eaLnBrk="1" fontAlgn="base" hangingPunct="1">
        <a:lnSpc>
          <a:spcPct val="100000"/>
        </a:lnSpc>
        <a:spcBef>
          <a:spcPts val="300"/>
        </a:spcBef>
        <a:spcAft>
          <a:spcPct val="0"/>
        </a:spcAft>
        <a:buClr>
          <a:schemeClr val="accent1"/>
        </a:buClr>
        <a:buSzPct val="80000"/>
        <a:buFont typeface="Wingdings 2" pitchFamily="18" charset="2"/>
        <a:buChar char=""/>
        <a:defRPr kumimoji="0" sz="3300" b="0" i="0" u="none" baseline="0">
          <a:solidFill>
            <a:schemeClr val="tx1"/>
          </a:solidFill>
          <a:effectLst/>
          <a:latin typeface="Verdana" panose="020b0604030504040204" pitchFamily="34" charset="0"/>
          <a:ea typeface="宋体" panose="02010600030101010101" pitchFamily="2" charset="-122"/>
        </a:defRPr>
      </a:lvl1pPr>
      <a:lvl2pPr marL="652145" indent="-238125" algn="l" defTabSz="1089025" rtl="0" eaLnBrk="1" fontAlgn="base" hangingPunct="1">
        <a:lnSpc>
          <a:spcPct val="100000"/>
        </a:lnSpc>
        <a:spcBef>
          <a:spcPts val="300"/>
        </a:spcBef>
        <a:spcAft>
          <a:spcPct val="0"/>
        </a:spcAft>
        <a:buClr>
          <a:schemeClr val="accent1"/>
        </a:buClr>
        <a:buSzTx/>
        <a:buFont typeface="Verdana" panose="020b0604030504040204" pitchFamily="34" charset="0"/>
        <a:buChar char="◦"/>
        <a:defRPr kumimoji="0" sz="2900" b="0" i="0" u="none" baseline="0">
          <a:solidFill>
            <a:schemeClr val="tx1"/>
          </a:solidFill>
          <a:effectLst/>
          <a:latin typeface="Verdana" panose="020b0604030504040204" pitchFamily="34" charset="0"/>
          <a:ea typeface="宋体" panose="02010600030101010101" pitchFamily="2" charset="-122"/>
        </a:defRPr>
      </a:lvl2pPr>
      <a:lvl3pPr marL="935355" indent="-217805" algn="l" defTabSz="1089025" rtl="0" eaLnBrk="1" fontAlgn="base" hangingPunct="1">
        <a:lnSpc>
          <a:spcPct val="100000"/>
        </a:lnSpc>
        <a:spcBef>
          <a:spcPts val="300"/>
        </a:spcBef>
        <a:spcAft>
          <a:spcPct val="0"/>
        </a:spcAft>
        <a:buClr>
          <a:srgbClr val="ED3742"/>
        </a:buClr>
        <a:buSzTx/>
        <a:buFont typeface="Wingdings 2" pitchFamily="18" charset="2"/>
        <a:buChar char=""/>
        <a:defRPr kumimoji="0" sz="2600" b="0" i="0" u="none" baseline="0">
          <a:solidFill>
            <a:schemeClr val="tx1"/>
          </a:solidFill>
          <a:effectLst/>
          <a:latin typeface="Verdana" panose="020b0604030504040204" pitchFamily="34" charset="0"/>
          <a:ea typeface="宋体" panose="02010600030101010101" pitchFamily="2" charset="-122"/>
        </a:defRPr>
      </a:lvl3pPr>
      <a:lvl4pPr marL="1219200" indent="-217805" algn="l" defTabSz="1089025" rtl="0" eaLnBrk="1" fontAlgn="base" hangingPunct="1">
        <a:lnSpc>
          <a:spcPct val="100000"/>
        </a:lnSpc>
        <a:spcBef>
          <a:spcPts val="260"/>
        </a:spcBef>
        <a:spcAft>
          <a:spcPct val="0"/>
        </a:spcAft>
        <a:buClr>
          <a:srgbClr val="ED3742"/>
        </a:buClr>
        <a:buSzPct val="112000"/>
        <a:buFont typeface="Verdana" panose="020b0604030504040204" pitchFamily="34" charset="0"/>
        <a:buChar char="◦"/>
        <a:defRPr kumimoji="0" sz="2300" b="0" i="0" u="none" baseline="0">
          <a:solidFill>
            <a:schemeClr val="tx1"/>
          </a:solidFill>
          <a:effectLst/>
          <a:latin typeface="Verdana" panose="020b0604030504040204" pitchFamily="34" charset="0"/>
          <a:ea typeface="宋体" panose="02010600030101010101" pitchFamily="2" charset="-122"/>
        </a:defRPr>
      </a:lvl4pPr>
      <a:lvl5pPr marL="1522095" indent="-2159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baseline="0">
          <a:solidFill>
            <a:schemeClr val="tx1"/>
          </a:solidFill>
          <a:effectLst/>
          <a:latin typeface="Verdana" panose="020b0604030504040204" pitchFamily="34" charset="0"/>
          <a:ea typeface="宋体" panose="02010600030101010101" pitchFamily="2" charset="-122"/>
        </a:defRPr>
      </a:lvl5pPr>
      <a:lvl6pPr marL="2514600" lvl="5"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6pPr>
      <a:lvl7pPr marL="2971800" lvl="6"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7pPr>
      <a:lvl8pPr marL="3429000" lvl="7"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8pPr>
      <a:lvl9pPr marL="3886200" lvl="8"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9pPr>
    </p:bodyStyle>
    <p:otherStyle>
      <a:lvl1pPr lvl="0">
        <a:defRPr kern="1200"/>
      </a:lvl1pPr>
      <a:lvl2pPr lvl="1">
        <a:defRPr kern="1200"/>
      </a:lvl2pPr>
      <a:lvl3pPr lvl="2">
        <a:defRPr kern="1200"/>
      </a:lvl3pPr>
      <a:lvl4pPr lvl="3">
        <a:defRPr kern="1200"/>
      </a:lvl4pPr>
      <a:lvl5pPr lvl="4">
        <a:defRPr kern="1200"/>
      </a:lvl5pPr>
      <a:lvl6pPr marL="2286000" lvl="5">
        <a:defRPr kern="1200"/>
      </a:lvl6pPr>
      <a:lvl7pPr marL="2743200" lvl="6">
        <a:defRPr kern="1200"/>
      </a:lvl7pPr>
      <a:lvl8pPr marL="3200400" lvl="7">
        <a:defRPr kern="1200"/>
      </a:lvl8pPr>
      <a:lvl9pPr marL="3657600" lvl="8">
        <a:defRPr kern="1200"/>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1"/>
          <a:stretch>
            <a:fillRect/>
          </a:stretch>
        </a:blipFill>
        <a:effectLst/>
      </p:bgPr>
    </p:bg>
    <p:spTree>
      <p:nvGrpSpPr>
        <p:cNvPr id="1" name=""/>
        <p:cNvGrpSpPr/>
        <p:nvPr>
          <p:custDataLst>
            <p:tags r:id="rId4"/>
          </p:custDataLst>
        </p:nvPr>
      </p:nvGrpSpPr>
      <p:grpSpPr/>
      <p:sp>
        <p:nvSpPr>
          <p:cNvPr id="3074" name="圆角矩形 9"/>
          <p:cNvSpPr/>
          <p:nvPr>
            <p:custDataLst>
              <p:tags r:id="rId5"/>
            </p:custDataLst>
          </p:nvPr>
        </p:nvSpPr>
        <p:spPr>
          <a:xfrm>
            <a:off x="406400" y="328613"/>
            <a:ext cx="11376025" cy="6199187"/>
          </a:xfrm>
          <a:prstGeom prst="roundRect">
            <a:avLst>
              <a:gd name="adj" fmla="val 2079"/>
            </a:avLst>
          </a:prstGeom>
          <a:gradFill rotWithShape="1">
            <a:gsLst>
              <a:gs pos="0">
                <a:srgbClr val="FFFFFF">
                  <a:alpha val="100000"/>
                </a:srgbClr>
              </a:gs>
              <a:gs pos="98000">
                <a:srgbClr val="FFFFFF">
                  <a:alpha val="100000"/>
                </a:srgbClr>
              </a:gs>
              <a:gs pos="99055">
                <a:srgbClr val="F7F7F7">
                  <a:alpha val="100000"/>
                </a:srgbClr>
              </a:gs>
              <a:gs pos="100000">
                <a:srgbClr val="DADADA">
                  <a:alpha val="100000"/>
                </a:srgbClr>
              </a:gs>
            </a:gsLst>
            <a:lin ang="5400000" scaled="1"/>
          </a:gradFill>
          <a:ln w="2000" cap="rnd" cmpd="sng">
            <a:solidFill>
              <a:srgbClr val="A4A3A3"/>
            </a:solidFill>
            <a:prstDash val="solid"/>
            <a:miter/>
            <a:headEnd type="none" w="med" len="med"/>
            <a:tailEnd type="none" w="med" len="med"/>
          </a:ln>
          <a:effectLst>
            <a:outerShdw dist="50800" dir="5400000" algn="tl" rotWithShape="0">
              <a:srgbClr val="000000">
                <a:alpha val="25000"/>
              </a:srgbClr>
            </a:outerShdw>
          </a:effectLst>
        </p:spPr>
        <p:txBody>
          <a:bodyPr lIns="108850" tIns="54425" rIns="108850" bIns="54425" anchor="ctr"/>
          <a:lstStyle/>
          <a:p>
            <a:pPr lvl="0" algn="ctr" defTabSz="1089025"/>
            <a:endParaRPr lang="en-US" altLang="zh-CN" sz="8600">
              <a:solidFill>
                <a:srgbClr val="FFFFFF"/>
              </a:solidFill>
              <a:latin typeface="Verdana" panose="020b0604030504040204" pitchFamily="34" charset="0"/>
              <a:ea typeface="隶书" pitchFamily="49" charset="-122"/>
            </a:endParaRPr>
          </a:p>
        </p:txBody>
      </p:sp>
      <p:sp>
        <p:nvSpPr>
          <p:cNvPr id="3075" name="标题占位符 12"/>
          <p:cNvSpPr>
            <a:spLocks noGrp="1"/>
          </p:cNvSpPr>
          <p:nvPr>
            <p:ph type="title"/>
            <p:custDataLst>
              <p:tags r:id="rId6"/>
            </p:custDataLst>
          </p:nvPr>
        </p:nvSpPr>
        <p:spPr>
          <a:xfrm>
            <a:off x="671513" y="4987925"/>
            <a:ext cx="10909300" cy="1050925"/>
          </a:xfrm>
          <a:prstGeom prst="rect">
            <a:avLst/>
          </a:prstGeom>
          <a:noFill/>
          <a:ln w="9525">
            <a:noFill/>
          </a:ln>
        </p:spPr>
        <p:txBody>
          <a:bodyPr lIns="108850" tIns="54425" rIns="108850" bIns="54425" anchor="b"/>
          <a:lstStyle/>
          <a:p>
            <a:pPr lvl="0"/>
            <a:r>
              <a:rPr lang="zh-CN"/>
              <a:t>单击此处编辑母版标题样式</a:t>
            </a:r>
            <a:endParaRPr lang="zh-CN"/>
          </a:p>
        </p:txBody>
      </p:sp>
      <p:sp>
        <p:nvSpPr>
          <p:cNvPr id="3076" name="文本占位符 3"/>
          <p:cNvSpPr>
            <a:spLocks noGrp="1"/>
          </p:cNvSpPr>
          <p:nvPr>
            <p:ph type="body" idx="40"/>
            <p:custDataLst>
              <p:tags r:id="rId7"/>
            </p:custDataLst>
          </p:nvPr>
        </p:nvSpPr>
        <p:spPr>
          <a:xfrm>
            <a:off x="671513" y="530225"/>
            <a:ext cx="10909300" cy="4189413"/>
          </a:xfrm>
          <a:prstGeom prst="rect">
            <a:avLst/>
          </a:prstGeom>
          <a:noFill/>
          <a:ln w="9525">
            <a:noFill/>
          </a:ln>
        </p:spPr>
        <p:txBody>
          <a:bodyPr lIns="217700" tIns="108850" rIns="108850" bIns="54425" anchor="t"/>
          <a:lstStyle/>
          <a:p>
            <a:pPr lvl="0"/>
            <a:r>
              <a:rPr lang="zh-CN"/>
              <a:t>单击此处编辑母版文本样式</a:t>
            </a:r>
            <a:endParaRPr lang="zh-CN"/>
          </a:p>
          <a:p>
            <a:pPr lvl="1" indent="-237490"/>
            <a:r>
              <a:rPr lang="zh-CN"/>
              <a:t>第二级</a:t>
            </a:r>
            <a:endParaRPr lang="zh-CN"/>
          </a:p>
          <a:p>
            <a:pPr lvl="2" indent="-217805"/>
            <a:r>
              <a:rPr lang="zh-CN"/>
              <a:t>第三级</a:t>
            </a:r>
            <a:endParaRPr lang="zh-CN"/>
          </a:p>
          <a:p>
            <a:pPr lvl="3" indent="-217170"/>
            <a:r>
              <a:rPr lang="zh-CN"/>
              <a:t>第四级</a:t>
            </a:r>
            <a:endParaRPr lang="zh-CN"/>
          </a:p>
          <a:p>
            <a:pPr lvl="4" indent="-215265"/>
            <a:r>
              <a:rPr lang="zh-CN"/>
              <a:t>第五级</a:t>
            </a:r>
            <a:endParaRPr lang="zh-CN"/>
          </a:p>
        </p:txBody>
      </p:sp>
      <p:sp>
        <p:nvSpPr>
          <p:cNvPr id="23557" name="日期占位符 1"/>
          <p:cNvSpPr>
            <a:spLocks noGrp="1"/>
          </p:cNvSpPr>
          <p:nvPr>
            <p:ph type="dt" sz="half" idx="19"/>
            <p:custDataLst>
              <p:tags r:id="rId8"/>
            </p:custDataLst>
          </p:nvPr>
        </p:nvSpPr>
        <p:spPr bwMode="auto">
          <a:xfrm>
            <a:off x="5035550" y="6113463"/>
            <a:ext cx="3046413"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buFontTx/>
            </a:pPr>
            <a:endParaRPr lang="en-US" altLang="zh-CN" sz="1200" strike="noStrike" noProof="1">
              <a:solidFill>
                <a:srgbClr val="A7A399"/>
              </a:solidFill>
              <a:latin typeface="Times New Roman" panose="02020603050405020304" pitchFamily="18" charset="0"/>
              <a:ea typeface="隶书" pitchFamily="49" charset="-122"/>
            </a:endParaRPr>
          </a:p>
        </p:txBody>
      </p:sp>
      <p:sp>
        <p:nvSpPr>
          <p:cNvPr id="23558" name="页脚占位符 2"/>
          <p:cNvSpPr>
            <a:spLocks noGrp="1"/>
          </p:cNvSpPr>
          <p:nvPr>
            <p:ph type="ftr" sz="quarter" idx="29"/>
            <p:custDataLst>
              <p:tags r:id="rId9"/>
            </p:custDataLst>
          </p:nvPr>
        </p:nvSpPr>
        <p:spPr bwMode="auto">
          <a:xfrm>
            <a:off x="8081963" y="6113463"/>
            <a:ext cx="3048000" cy="365125"/>
          </a:xfrm>
          <a:prstGeom prst="rect">
            <a:avLst/>
          </a:prstGeom>
          <a:noFill/>
          <a:ln w="9525">
            <a:noFill/>
            <a:miter lim="800000"/>
          </a:ln>
        </p:spPr>
        <p:txBody>
          <a:bodyPr lIns="108850" tIns="54425" rIns="108850" bIns="54425" numCol="1" anchor="b" anchorCtr="0" compatLnSpc="1"/>
          <a:lstStyle>
            <a:defPPr>
              <a:defRPr lang="zh-CN"/>
            </a:defPPr>
            <a:lvl1pPr marL="0" indent="0"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fontAlgn="base">
              <a:buFontTx/>
            </a:pPr>
            <a:endParaRPr lang="en-US" altLang="zh-CN" sz="1200" strike="noStrike" noProof="1">
              <a:solidFill>
                <a:srgbClr val="A7A399"/>
              </a:solidFill>
              <a:latin typeface="Times New Roman" panose="02020603050405020304" pitchFamily="18" charset="0"/>
              <a:ea typeface="隶书" pitchFamily="49" charset="-122"/>
            </a:endParaRPr>
          </a:p>
        </p:txBody>
      </p:sp>
      <p:sp>
        <p:nvSpPr>
          <p:cNvPr id="23559" name="灯片编号占位符 3"/>
          <p:cNvSpPr>
            <a:spLocks noGrp="1"/>
          </p:cNvSpPr>
          <p:nvPr>
            <p:ph type="sldNum" sz="quarter" idx="39"/>
            <p:custDataLst>
              <p:tags r:id="rId10"/>
            </p:custDataLst>
          </p:nvPr>
        </p:nvSpPr>
        <p:spPr bwMode="auto">
          <a:xfrm>
            <a:off x="11129963" y="6113463"/>
            <a:ext cx="609600"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buFontTx/>
            </a:pPr>
            <a:fld id="{83CFB63E-E357-419D-A517-E915C628AA06}" type="slidenum">
              <a:rPr lang="en-US" altLang="zh-CN" sz="1200" strike="noStrike" noProof="1">
                <a:solidFill>
                  <a:srgbClr val="A7A399"/>
                </a:solidFill>
                <a:latin typeface="Times New Roman" panose="02020603050405020304" pitchFamily="18" charset="0"/>
                <a:ea typeface="隶书" pitchFamily="49" charset="-122"/>
                <a:cs typeface="+mn-ea"/>
              </a:rPr>
              <a:t/>
            </a:fld>
            <a:endParaRPr lang="en-US" altLang="zh-CN" sz="1200" strike="noStrike" noProof="1">
              <a:solidFill>
                <a:srgbClr val="A7A399"/>
              </a:solidFill>
              <a:latin typeface="Times New Roman" panose="02020603050405020304" pitchFamily="18" charset="0"/>
              <a:ea typeface="隶书" pitchFamily="49" charset="-122"/>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p:split orient="vert"/>
  </p:transition>
  <p:timing/>
  <p:txStyles>
    <p:titleStyle>
      <a:lvl1pPr marL="0" indent="0" algn="l" defTabSz="1089025" rtl="0" eaLnBrk="1" fontAlgn="base" hangingPunct="1">
        <a:lnSpc>
          <a:spcPct val="100000"/>
        </a:lnSpc>
        <a:spcBef>
          <a:spcPct val="0"/>
        </a:spcBef>
        <a:spcAft>
          <a:spcPct val="0"/>
        </a:spcAft>
        <a:buClrTx/>
        <a:buSzTx/>
        <a:buFontTx/>
        <a:buNone/>
        <a:defRPr kumimoji="0" sz="4300" b="1" i="0" u="none" baseline="0">
          <a:solidFill>
            <a:srgbClr val="FF8D3E"/>
          </a:solidFill>
          <a:effectLst/>
          <a:latin typeface="Verdana" panose="020b0604030504040204" pitchFamily="34" charset="0"/>
          <a:ea typeface="宋体" panose="02010600030101010101" pitchFamily="2" charset="-122"/>
        </a:defRPr>
      </a:lvl1pPr>
    </p:titleStyle>
    <p:bodyStyle>
      <a:lvl1pPr marL="315595" indent="-315595" algn="l" defTabSz="1089025" rtl="0" eaLnBrk="1" fontAlgn="base" hangingPunct="1">
        <a:lnSpc>
          <a:spcPct val="100000"/>
        </a:lnSpc>
        <a:spcBef>
          <a:spcPts val="300"/>
        </a:spcBef>
        <a:spcAft>
          <a:spcPct val="0"/>
        </a:spcAft>
        <a:buClr>
          <a:schemeClr val="accent1"/>
        </a:buClr>
        <a:buSzPct val="80000"/>
        <a:buFont typeface="Wingdings 2" pitchFamily="18" charset="2"/>
        <a:buChar char=""/>
        <a:defRPr kumimoji="0" sz="3300" b="0" i="0" u="none" baseline="0">
          <a:solidFill>
            <a:schemeClr val="tx1"/>
          </a:solidFill>
          <a:effectLst/>
          <a:latin typeface="Verdana" panose="020b0604030504040204" pitchFamily="34" charset="0"/>
          <a:ea typeface="宋体" panose="02010600030101010101" pitchFamily="2" charset="-122"/>
        </a:defRPr>
      </a:lvl1pPr>
      <a:lvl2pPr marL="652145" indent="-238125" algn="l" defTabSz="1089025" rtl="0" eaLnBrk="1" fontAlgn="base" hangingPunct="1">
        <a:lnSpc>
          <a:spcPct val="100000"/>
        </a:lnSpc>
        <a:spcBef>
          <a:spcPts val="300"/>
        </a:spcBef>
        <a:spcAft>
          <a:spcPct val="0"/>
        </a:spcAft>
        <a:buClr>
          <a:schemeClr val="accent1"/>
        </a:buClr>
        <a:buSzTx/>
        <a:buFont typeface="Verdana" panose="020b0604030504040204" pitchFamily="34" charset="0"/>
        <a:buChar char="◦"/>
        <a:defRPr kumimoji="0" sz="2900" b="0" i="0" u="none" baseline="0">
          <a:solidFill>
            <a:schemeClr val="tx1"/>
          </a:solidFill>
          <a:effectLst/>
          <a:latin typeface="Verdana" panose="020b0604030504040204" pitchFamily="34" charset="0"/>
          <a:ea typeface="宋体" panose="02010600030101010101" pitchFamily="2" charset="-122"/>
        </a:defRPr>
      </a:lvl2pPr>
      <a:lvl3pPr marL="935355" indent="-217805" algn="l" defTabSz="1089025" rtl="0" eaLnBrk="1" fontAlgn="base" hangingPunct="1">
        <a:lnSpc>
          <a:spcPct val="100000"/>
        </a:lnSpc>
        <a:spcBef>
          <a:spcPts val="300"/>
        </a:spcBef>
        <a:spcAft>
          <a:spcPct val="0"/>
        </a:spcAft>
        <a:buClr>
          <a:srgbClr val="ED3742"/>
        </a:buClr>
        <a:buSzTx/>
        <a:buFont typeface="Wingdings 2" pitchFamily="18" charset="2"/>
        <a:buChar char=""/>
        <a:defRPr kumimoji="0" sz="2600" b="0" i="0" u="none" baseline="0">
          <a:solidFill>
            <a:schemeClr val="tx1"/>
          </a:solidFill>
          <a:effectLst/>
          <a:latin typeface="Verdana" panose="020b0604030504040204" pitchFamily="34" charset="0"/>
          <a:ea typeface="宋体" panose="02010600030101010101" pitchFamily="2" charset="-122"/>
        </a:defRPr>
      </a:lvl3pPr>
      <a:lvl4pPr marL="1219200" indent="-217805" algn="l" defTabSz="1089025" rtl="0" eaLnBrk="1" fontAlgn="base" hangingPunct="1">
        <a:lnSpc>
          <a:spcPct val="100000"/>
        </a:lnSpc>
        <a:spcBef>
          <a:spcPts val="260"/>
        </a:spcBef>
        <a:spcAft>
          <a:spcPct val="0"/>
        </a:spcAft>
        <a:buClr>
          <a:srgbClr val="ED3742"/>
        </a:buClr>
        <a:buSzPct val="112000"/>
        <a:buFont typeface="Verdana" panose="020b0604030504040204" pitchFamily="34" charset="0"/>
        <a:buChar char="◦"/>
        <a:defRPr kumimoji="0" sz="2300" b="0" i="0" u="none" baseline="0">
          <a:solidFill>
            <a:schemeClr val="tx1"/>
          </a:solidFill>
          <a:effectLst/>
          <a:latin typeface="Verdana" panose="020b0604030504040204" pitchFamily="34" charset="0"/>
          <a:ea typeface="宋体" panose="02010600030101010101" pitchFamily="2" charset="-122"/>
        </a:defRPr>
      </a:lvl4pPr>
      <a:lvl5pPr marL="1522095" indent="-2159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baseline="0">
          <a:solidFill>
            <a:schemeClr val="tx1"/>
          </a:solidFill>
          <a:effectLst/>
          <a:latin typeface="Verdana" panose="020b0604030504040204" pitchFamily="34" charset="0"/>
          <a:ea typeface="宋体" panose="02010600030101010101" pitchFamily="2" charset="-122"/>
        </a:defRPr>
      </a:lvl5pPr>
      <a:lvl6pPr marL="2514600" lvl="5"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6pPr>
      <a:lvl7pPr marL="2971800" lvl="6"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7pPr>
      <a:lvl8pPr marL="3429000" lvl="7"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8pPr>
      <a:lvl9pPr marL="3886200" lvl="8"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9pPr>
    </p:bodyStyle>
    <p:otherStyle>
      <a:lvl1pPr lvl="0">
        <a:defRPr kern="1200"/>
      </a:lvl1pPr>
      <a:lvl2pPr lvl="1">
        <a:defRPr kern="1200"/>
      </a:lvl2pPr>
      <a:lvl3pPr lvl="2">
        <a:defRPr kern="1200"/>
      </a:lvl3pPr>
      <a:lvl4pPr lvl="3">
        <a:defRPr kern="1200"/>
      </a:lvl4pPr>
      <a:lvl5pPr lvl="4">
        <a:defRPr kern="1200"/>
      </a:lvl5pPr>
      <a:lvl6pPr marL="2286000" lvl="5">
        <a:defRPr kern="1200"/>
      </a:lvl6pPr>
      <a:lvl7pPr marL="2743200" lvl="6">
        <a:defRPr kern="1200"/>
      </a:lvl7pPr>
      <a:lvl8pPr marL="3200400" lvl="7">
        <a:defRPr kern="1200"/>
      </a:lvl8pPr>
      <a:lvl9pPr marL="3657600" lvl="8">
        <a:defRPr kern="1200"/>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stretch>
            <a:fillRect/>
          </a:stretch>
        </a:blipFill>
        <a:effectLst/>
      </p:bgPr>
    </p:bg>
    <p:spTree>
      <p:nvGrpSpPr>
        <p:cNvPr id="1" name=""/>
        <p:cNvGrpSpPr/>
        <p:nvPr>
          <p:custDataLst>
            <p:tags r:id="rId2"/>
          </p:custDataLst>
        </p:nvPr>
      </p:nvGrpSpPr>
      <p:grpSpPr/>
      <p:sp>
        <p:nvSpPr>
          <p:cNvPr id="4098" name="圆角矩形 9"/>
          <p:cNvSpPr/>
          <p:nvPr>
            <p:custDataLst>
              <p:tags r:id="rId3"/>
            </p:custDataLst>
          </p:nvPr>
        </p:nvSpPr>
        <p:spPr>
          <a:xfrm>
            <a:off x="406400" y="328613"/>
            <a:ext cx="11376025" cy="6199187"/>
          </a:xfrm>
          <a:prstGeom prst="roundRect">
            <a:avLst>
              <a:gd name="adj" fmla="val 2079"/>
            </a:avLst>
          </a:prstGeom>
          <a:gradFill rotWithShape="1">
            <a:gsLst>
              <a:gs pos="0">
                <a:srgbClr val="FFFFFF">
                  <a:alpha val="100000"/>
                </a:srgbClr>
              </a:gs>
              <a:gs pos="98000">
                <a:srgbClr val="FFFFFF">
                  <a:alpha val="100000"/>
                </a:srgbClr>
              </a:gs>
              <a:gs pos="99055">
                <a:srgbClr val="F7F7F7">
                  <a:alpha val="100000"/>
                </a:srgbClr>
              </a:gs>
              <a:gs pos="100000">
                <a:srgbClr val="DADADA">
                  <a:alpha val="100000"/>
                </a:srgbClr>
              </a:gs>
            </a:gsLst>
            <a:lin ang="5400000" scaled="1"/>
          </a:gradFill>
          <a:ln w="2000" cap="rnd" cmpd="sng">
            <a:solidFill>
              <a:srgbClr val="A4A3A3"/>
            </a:solidFill>
            <a:prstDash val="solid"/>
            <a:miter/>
            <a:headEnd type="none" w="med" len="med"/>
            <a:tailEnd type="none" w="med" len="med"/>
          </a:ln>
          <a:effectLst>
            <a:outerShdw dist="50800" dir="5400000" algn="tl" rotWithShape="0">
              <a:srgbClr val="000000">
                <a:alpha val="25000"/>
              </a:srgbClr>
            </a:outerShdw>
          </a:effectLst>
        </p:spPr>
        <p:txBody>
          <a:bodyPr lIns="108850" tIns="54425" rIns="108850" bIns="54425" anchor="ctr"/>
          <a:lstStyle/>
          <a:p>
            <a:pPr lvl="0" algn="ctr" defTabSz="1089025"/>
            <a:endParaRPr lang="zh-CN" altLang="en-US" sz="8600">
              <a:solidFill>
                <a:srgbClr val="FFFFFF"/>
              </a:solidFill>
              <a:latin typeface="Verdana" panose="020b0604030504040204" pitchFamily="34" charset="0"/>
              <a:ea typeface="隶书" pitchFamily="49" charset="-122"/>
            </a:endParaRPr>
          </a:p>
        </p:txBody>
      </p:sp>
      <p:sp>
        <p:nvSpPr>
          <p:cNvPr id="4099" name="标题占位符 12"/>
          <p:cNvSpPr>
            <a:spLocks noGrp="1"/>
          </p:cNvSpPr>
          <p:nvPr>
            <p:ph type="title"/>
            <p:custDataLst>
              <p:tags r:id="rId4"/>
            </p:custDataLst>
          </p:nvPr>
        </p:nvSpPr>
        <p:spPr>
          <a:xfrm>
            <a:off x="671513" y="4987925"/>
            <a:ext cx="10909300" cy="1050925"/>
          </a:xfrm>
          <a:prstGeom prst="rect">
            <a:avLst/>
          </a:prstGeom>
          <a:noFill/>
          <a:ln w="9525">
            <a:noFill/>
          </a:ln>
        </p:spPr>
        <p:txBody>
          <a:bodyPr lIns="108850" tIns="54425" rIns="108850" bIns="54425" anchor="b"/>
          <a:lstStyle/>
          <a:p>
            <a:pPr lvl="0"/>
            <a:r>
              <a:rPr lang="zh-CN"/>
              <a:t>单击此处编辑母版标题样式</a:t>
            </a:r>
            <a:endParaRPr lang="zh-CN"/>
          </a:p>
        </p:txBody>
      </p:sp>
      <p:sp>
        <p:nvSpPr>
          <p:cNvPr id="4100" name="文本占位符 3"/>
          <p:cNvSpPr>
            <a:spLocks noGrp="1"/>
          </p:cNvSpPr>
          <p:nvPr>
            <p:ph type="body" idx="40"/>
            <p:custDataLst>
              <p:tags r:id="rId5"/>
            </p:custDataLst>
          </p:nvPr>
        </p:nvSpPr>
        <p:spPr>
          <a:xfrm>
            <a:off x="671513" y="530225"/>
            <a:ext cx="10909300" cy="4189413"/>
          </a:xfrm>
          <a:prstGeom prst="rect">
            <a:avLst/>
          </a:prstGeom>
          <a:noFill/>
          <a:ln w="9525">
            <a:noFill/>
          </a:ln>
        </p:spPr>
        <p:txBody>
          <a:bodyPr lIns="217700" tIns="108850" rIns="108850" bIns="54425" anchor="t"/>
          <a:lstStyle/>
          <a:p>
            <a:pPr lvl="0"/>
            <a:r>
              <a:rPr lang="zh-CN"/>
              <a:t>单击此处编辑母版文本样式</a:t>
            </a:r>
            <a:endParaRPr lang="zh-CN"/>
          </a:p>
          <a:p>
            <a:pPr lvl="1" indent="-237490"/>
            <a:r>
              <a:rPr lang="zh-CN"/>
              <a:t>第二级</a:t>
            </a:r>
            <a:endParaRPr lang="zh-CN"/>
          </a:p>
          <a:p>
            <a:pPr lvl="2" indent="-217805"/>
            <a:r>
              <a:rPr lang="zh-CN"/>
              <a:t>第三级</a:t>
            </a:r>
            <a:endParaRPr lang="zh-CN"/>
          </a:p>
          <a:p>
            <a:pPr lvl="3" indent="-217170"/>
            <a:r>
              <a:rPr lang="zh-CN"/>
              <a:t>第四级</a:t>
            </a:r>
            <a:endParaRPr lang="zh-CN"/>
          </a:p>
          <a:p>
            <a:pPr lvl="4" indent="-215265"/>
            <a:r>
              <a:rPr lang="zh-CN"/>
              <a:t>第五级</a:t>
            </a:r>
            <a:endParaRPr lang="zh-CN"/>
          </a:p>
        </p:txBody>
      </p:sp>
      <p:sp>
        <p:nvSpPr>
          <p:cNvPr id="25605" name="日期占位符 1"/>
          <p:cNvSpPr>
            <a:spLocks noGrp="1"/>
          </p:cNvSpPr>
          <p:nvPr>
            <p:ph type="dt" sz="half" idx="19"/>
            <p:custDataLst>
              <p:tags r:id="rId6"/>
            </p:custDataLst>
          </p:nvPr>
        </p:nvSpPr>
        <p:spPr bwMode="auto">
          <a:xfrm>
            <a:off x="5035550" y="6113463"/>
            <a:ext cx="3046413"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25606" name="页脚占位符 2"/>
          <p:cNvSpPr>
            <a:spLocks noGrp="1"/>
          </p:cNvSpPr>
          <p:nvPr>
            <p:ph type="ftr" sz="quarter" idx="29"/>
            <p:custDataLst>
              <p:tags r:id="rId7"/>
            </p:custDataLst>
          </p:nvPr>
        </p:nvSpPr>
        <p:spPr bwMode="auto">
          <a:xfrm>
            <a:off x="8081963" y="6113463"/>
            <a:ext cx="3048000" cy="365125"/>
          </a:xfrm>
          <a:prstGeom prst="rect">
            <a:avLst/>
          </a:prstGeom>
          <a:noFill/>
          <a:ln w="9525">
            <a:noFill/>
            <a:miter lim="800000"/>
          </a:ln>
        </p:spPr>
        <p:txBody>
          <a:bodyPr lIns="108850" tIns="54425" rIns="108850" bIns="54425" numCol="1" anchor="b" anchorCtr="0" compatLnSpc="1"/>
          <a:lstStyle>
            <a:defPPr>
              <a:defRPr lang="zh-CN"/>
            </a:defPPr>
            <a:lvl1pPr marL="0" indent="0"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25607" name="灯片编号占位符 3"/>
          <p:cNvSpPr>
            <a:spLocks noGrp="1"/>
          </p:cNvSpPr>
          <p:nvPr>
            <p:ph type="sldNum" sz="quarter" idx="39"/>
            <p:custDataLst>
              <p:tags r:id="rId8"/>
            </p:custDataLst>
          </p:nvPr>
        </p:nvSpPr>
        <p:spPr bwMode="auto">
          <a:xfrm>
            <a:off x="11129963" y="6113463"/>
            <a:ext cx="609600"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fld id="{9801E380-7C15-49E5-8444-947B0C58C9C3}" type="slidenum">
              <a:rPr lang="zh-CN" altLang="en-US" sz="1200" strike="noStrike" noProof="1">
                <a:solidFill>
                  <a:srgbClr val="A7A399"/>
                </a:solidFill>
                <a:latin typeface="Times New Roman" panose="02020603050405020304" pitchFamily="18" charset="0"/>
                <a:ea typeface="隶书" pitchFamily="49" charset="-122"/>
                <a:cs typeface="+mn-ea"/>
              </a:rPr>
              <a:t/>
            </a:fld>
            <a:endParaRPr lang="en-US" altLang="zh-CN" sz="1200" strike="noStrike" noProof="1">
              <a:solidFill>
                <a:srgbClr val="A7A399"/>
              </a:solidFill>
              <a:latin typeface="Times New Roman" panose="02020603050405020304" pitchFamily="18" charset="0"/>
              <a:ea typeface="隶书" pitchFamily="49" charset="-122"/>
            </a:endParaRPr>
          </a:p>
        </p:txBody>
      </p:sp>
    </p:spTree>
  </p:cSld>
  <p:clrMap bg1="lt1" tx1="dk1" bg2="lt2" tx2="dk2" accent1="accent1" accent2="accent2" accent3="accent3" accent4="accent4" accent5="accent5" accent6="accent6" hlink="hlink" folHlink="folHlink"/>
  <p:sldLayoutIdLst>
    <p:sldLayoutId id="2147483657" r:id="rId1"/>
  </p:sldLayoutIdLst>
  <p:transition>
    <p:split orient="vert"/>
  </p:transition>
  <p:timing/>
  <p:txStyles>
    <p:titleStyle>
      <a:lvl1pPr marL="0" indent="0" algn="l" defTabSz="1089025" rtl="0" eaLnBrk="1" fontAlgn="base" hangingPunct="1">
        <a:lnSpc>
          <a:spcPct val="100000"/>
        </a:lnSpc>
        <a:spcBef>
          <a:spcPct val="0"/>
        </a:spcBef>
        <a:spcAft>
          <a:spcPct val="0"/>
        </a:spcAft>
        <a:buClrTx/>
        <a:buSzTx/>
        <a:buFontTx/>
        <a:buNone/>
        <a:defRPr kumimoji="0" sz="4300" b="1" i="0" u="none" baseline="0">
          <a:solidFill>
            <a:srgbClr val="FF8D3E"/>
          </a:solidFill>
          <a:effectLst/>
          <a:latin typeface="Verdana" panose="020b0604030504040204" pitchFamily="34" charset="0"/>
          <a:ea typeface="宋体" panose="02010600030101010101" pitchFamily="2" charset="-122"/>
        </a:defRPr>
      </a:lvl1pPr>
    </p:titleStyle>
    <p:bodyStyle>
      <a:lvl1pPr marL="315595" indent="-315595" algn="l" defTabSz="1089025" rtl="0" eaLnBrk="1" fontAlgn="base" hangingPunct="1">
        <a:lnSpc>
          <a:spcPct val="100000"/>
        </a:lnSpc>
        <a:spcBef>
          <a:spcPts val="300"/>
        </a:spcBef>
        <a:spcAft>
          <a:spcPct val="0"/>
        </a:spcAft>
        <a:buClr>
          <a:schemeClr val="accent1"/>
        </a:buClr>
        <a:buSzPct val="80000"/>
        <a:buFont typeface="Wingdings 2" pitchFamily="18" charset="2"/>
        <a:buChar char=""/>
        <a:defRPr kumimoji="0" sz="3300" b="0" i="0" u="none" baseline="0">
          <a:solidFill>
            <a:schemeClr val="tx1"/>
          </a:solidFill>
          <a:effectLst/>
          <a:latin typeface="Verdana" panose="020b0604030504040204" pitchFamily="34" charset="0"/>
          <a:ea typeface="宋体" panose="02010600030101010101" pitchFamily="2" charset="-122"/>
        </a:defRPr>
      </a:lvl1pPr>
      <a:lvl2pPr marL="652145" indent="-238125" algn="l" defTabSz="1089025" rtl="0" eaLnBrk="1" fontAlgn="base" hangingPunct="1">
        <a:lnSpc>
          <a:spcPct val="100000"/>
        </a:lnSpc>
        <a:spcBef>
          <a:spcPts val="300"/>
        </a:spcBef>
        <a:spcAft>
          <a:spcPct val="0"/>
        </a:spcAft>
        <a:buClr>
          <a:schemeClr val="accent1"/>
        </a:buClr>
        <a:buSzTx/>
        <a:buFont typeface="Verdana" panose="020b0604030504040204" pitchFamily="34" charset="0"/>
        <a:buChar char="◦"/>
        <a:defRPr kumimoji="0" sz="2900" b="0" i="0" u="none" baseline="0">
          <a:solidFill>
            <a:schemeClr val="tx1"/>
          </a:solidFill>
          <a:effectLst/>
          <a:latin typeface="Verdana" panose="020b0604030504040204" pitchFamily="34" charset="0"/>
          <a:ea typeface="宋体" panose="02010600030101010101" pitchFamily="2" charset="-122"/>
        </a:defRPr>
      </a:lvl2pPr>
      <a:lvl3pPr marL="935355" indent="-217805" algn="l" defTabSz="1089025" rtl="0" eaLnBrk="1" fontAlgn="base" hangingPunct="1">
        <a:lnSpc>
          <a:spcPct val="100000"/>
        </a:lnSpc>
        <a:spcBef>
          <a:spcPts val="300"/>
        </a:spcBef>
        <a:spcAft>
          <a:spcPct val="0"/>
        </a:spcAft>
        <a:buClr>
          <a:srgbClr val="ED3742"/>
        </a:buClr>
        <a:buSzTx/>
        <a:buFont typeface="Wingdings 2" pitchFamily="18" charset="2"/>
        <a:buChar char=""/>
        <a:defRPr kumimoji="0" sz="2600" b="0" i="0" u="none" baseline="0">
          <a:solidFill>
            <a:schemeClr val="tx1"/>
          </a:solidFill>
          <a:effectLst/>
          <a:latin typeface="Verdana" panose="020b0604030504040204" pitchFamily="34" charset="0"/>
          <a:ea typeface="宋体" panose="02010600030101010101" pitchFamily="2" charset="-122"/>
        </a:defRPr>
      </a:lvl3pPr>
      <a:lvl4pPr marL="1219200" indent="-217805" algn="l" defTabSz="1089025" rtl="0" eaLnBrk="1" fontAlgn="base" hangingPunct="1">
        <a:lnSpc>
          <a:spcPct val="100000"/>
        </a:lnSpc>
        <a:spcBef>
          <a:spcPts val="260"/>
        </a:spcBef>
        <a:spcAft>
          <a:spcPct val="0"/>
        </a:spcAft>
        <a:buClr>
          <a:srgbClr val="ED3742"/>
        </a:buClr>
        <a:buSzPct val="112000"/>
        <a:buFont typeface="Verdana" panose="020b0604030504040204" pitchFamily="34" charset="0"/>
        <a:buChar char="◦"/>
        <a:defRPr kumimoji="0" sz="2300" b="0" i="0" u="none" baseline="0">
          <a:solidFill>
            <a:schemeClr val="tx1"/>
          </a:solidFill>
          <a:effectLst/>
          <a:latin typeface="Verdana" panose="020b0604030504040204" pitchFamily="34" charset="0"/>
          <a:ea typeface="宋体" panose="02010600030101010101" pitchFamily="2" charset="-122"/>
        </a:defRPr>
      </a:lvl4pPr>
      <a:lvl5pPr marL="1522095" indent="-2159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baseline="0">
          <a:solidFill>
            <a:schemeClr val="tx1"/>
          </a:solidFill>
          <a:effectLst/>
          <a:latin typeface="Verdana" panose="020b0604030504040204" pitchFamily="34" charset="0"/>
          <a:ea typeface="宋体" panose="02010600030101010101" pitchFamily="2" charset="-122"/>
        </a:defRPr>
      </a:lvl5pPr>
      <a:lvl6pPr marL="2514600" lvl="5"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6pPr>
      <a:lvl7pPr marL="2971800" lvl="6"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7pPr>
      <a:lvl8pPr marL="3429000" lvl="7"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8pPr>
      <a:lvl9pPr marL="3886200" lvl="8"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9pPr>
    </p:bodyStyle>
    <p:otherStyle>
      <a:lvl1pPr lvl="0">
        <a:defRPr kern="1200"/>
      </a:lvl1pPr>
      <a:lvl2pPr lvl="1">
        <a:defRPr kern="1200"/>
      </a:lvl2pPr>
      <a:lvl3pPr lvl="2">
        <a:defRPr kern="1200"/>
      </a:lvl3pPr>
      <a:lvl4pPr lvl="3">
        <a:defRPr kern="1200"/>
      </a:lvl4pPr>
      <a:lvl5pPr lvl="4">
        <a:defRPr kern="1200"/>
      </a:lvl5pPr>
      <a:lvl6pPr marL="2286000" lvl="5">
        <a:defRPr kern="1200"/>
      </a:lvl6pPr>
      <a:lvl7pPr marL="2743200" lvl="6">
        <a:defRPr kern="1200"/>
      </a:lvl7pPr>
      <a:lvl8pPr marL="3200400" lvl="7">
        <a:defRPr kern="1200"/>
      </a:lvl8pPr>
      <a:lvl9pPr marL="3657600" lvl="8">
        <a:defRPr kern="1200"/>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stretch>
            <a:fillRect/>
          </a:stretch>
        </a:blipFill>
        <a:effectLst/>
      </p:bgPr>
    </p:bg>
    <p:spTree>
      <p:nvGrpSpPr>
        <p:cNvPr id="1" name=""/>
        <p:cNvGrpSpPr/>
        <p:nvPr>
          <p:custDataLst>
            <p:tags r:id="rId2"/>
          </p:custDataLst>
        </p:nvPr>
      </p:nvGrpSpPr>
      <p:grpSpPr/>
      <p:sp>
        <p:nvSpPr>
          <p:cNvPr id="5122" name="圆角矩形 9"/>
          <p:cNvSpPr/>
          <p:nvPr>
            <p:custDataLst>
              <p:tags r:id="rId3"/>
            </p:custDataLst>
          </p:nvPr>
        </p:nvSpPr>
        <p:spPr>
          <a:xfrm>
            <a:off x="406400" y="328613"/>
            <a:ext cx="11376025" cy="6199187"/>
          </a:xfrm>
          <a:prstGeom prst="roundRect">
            <a:avLst>
              <a:gd name="adj" fmla="val 2079"/>
            </a:avLst>
          </a:prstGeom>
          <a:gradFill rotWithShape="1">
            <a:gsLst>
              <a:gs pos="0">
                <a:srgbClr val="FFFFFF">
                  <a:alpha val="100000"/>
                </a:srgbClr>
              </a:gs>
              <a:gs pos="98000">
                <a:srgbClr val="FFFFFF">
                  <a:alpha val="100000"/>
                </a:srgbClr>
              </a:gs>
              <a:gs pos="99055">
                <a:srgbClr val="F7F7F7">
                  <a:alpha val="100000"/>
                </a:srgbClr>
              </a:gs>
              <a:gs pos="100000">
                <a:srgbClr val="DADADA">
                  <a:alpha val="100000"/>
                </a:srgbClr>
              </a:gs>
            </a:gsLst>
            <a:lin ang="5400000" scaled="1"/>
          </a:gradFill>
          <a:ln w="2000" cap="rnd" cmpd="sng">
            <a:solidFill>
              <a:srgbClr val="A4A3A3"/>
            </a:solidFill>
            <a:prstDash val="solid"/>
            <a:miter/>
            <a:headEnd type="none" w="med" len="med"/>
            <a:tailEnd type="none" w="med" len="med"/>
          </a:ln>
          <a:effectLst>
            <a:outerShdw dist="50800" dir="5400000" algn="tl" rotWithShape="0">
              <a:srgbClr val="000000">
                <a:alpha val="25000"/>
              </a:srgbClr>
            </a:outerShdw>
          </a:effectLst>
        </p:spPr>
        <p:txBody>
          <a:bodyPr lIns="108850" tIns="54425" rIns="108850" bIns="54425" anchor="ctr"/>
          <a:lstStyle/>
          <a:p>
            <a:pPr lvl="0" algn="ctr" defTabSz="1089025"/>
            <a:endParaRPr lang="zh-CN" altLang="en-US" sz="8600">
              <a:solidFill>
                <a:srgbClr val="FFFFFF"/>
              </a:solidFill>
              <a:latin typeface="Verdana" panose="020b0604030504040204" pitchFamily="34" charset="0"/>
              <a:ea typeface="隶书" pitchFamily="49" charset="-122"/>
            </a:endParaRPr>
          </a:p>
        </p:txBody>
      </p:sp>
      <p:sp>
        <p:nvSpPr>
          <p:cNvPr id="5123" name="标题占位符 12"/>
          <p:cNvSpPr>
            <a:spLocks noGrp="1"/>
          </p:cNvSpPr>
          <p:nvPr>
            <p:ph type="title"/>
            <p:custDataLst>
              <p:tags r:id="rId4"/>
            </p:custDataLst>
          </p:nvPr>
        </p:nvSpPr>
        <p:spPr>
          <a:xfrm>
            <a:off x="671513" y="4987925"/>
            <a:ext cx="10909300" cy="1050925"/>
          </a:xfrm>
          <a:prstGeom prst="rect">
            <a:avLst/>
          </a:prstGeom>
          <a:noFill/>
          <a:ln w="9525">
            <a:noFill/>
          </a:ln>
        </p:spPr>
        <p:txBody>
          <a:bodyPr lIns="108850" tIns="54425" rIns="108850" bIns="54425" anchor="b"/>
          <a:lstStyle/>
          <a:p>
            <a:pPr lvl="0"/>
            <a:r>
              <a:rPr lang="zh-CN"/>
              <a:t>单击此处编辑母版标题样式</a:t>
            </a:r>
            <a:endParaRPr lang="zh-CN"/>
          </a:p>
        </p:txBody>
      </p:sp>
      <p:sp>
        <p:nvSpPr>
          <p:cNvPr id="5124" name="文本占位符 3"/>
          <p:cNvSpPr>
            <a:spLocks noGrp="1"/>
          </p:cNvSpPr>
          <p:nvPr>
            <p:ph type="body" idx="40"/>
            <p:custDataLst>
              <p:tags r:id="rId5"/>
            </p:custDataLst>
          </p:nvPr>
        </p:nvSpPr>
        <p:spPr>
          <a:xfrm>
            <a:off x="671513" y="530225"/>
            <a:ext cx="10909300" cy="4189413"/>
          </a:xfrm>
          <a:prstGeom prst="rect">
            <a:avLst/>
          </a:prstGeom>
          <a:noFill/>
          <a:ln w="9525">
            <a:noFill/>
          </a:ln>
        </p:spPr>
        <p:txBody>
          <a:bodyPr lIns="217700" tIns="108850" rIns="108850" bIns="54425" anchor="t"/>
          <a:lstStyle/>
          <a:p>
            <a:pPr lvl="0"/>
            <a:r>
              <a:rPr lang="zh-CN"/>
              <a:t>单击此处编辑母版文本样式</a:t>
            </a:r>
            <a:endParaRPr lang="zh-CN"/>
          </a:p>
          <a:p>
            <a:pPr lvl="1" indent="-237490"/>
            <a:r>
              <a:rPr lang="zh-CN"/>
              <a:t>第二级</a:t>
            </a:r>
            <a:endParaRPr lang="zh-CN"/>
          </a:p>
          <a:p>
            <a:pPr lvl="2" indent="-217805"/>
            <a:r>
              <a:rPr lang="zh-CN"/>
              <a:t>第三级</a:t>
            </a:r>
            <a:endParaRPr lang="zh-CN"/>
          </a:p>
          <a:p>
            <a:pPr lvl="3" indent="-217170"/>
            <a:r>
              <a:rPr lang="zh-CN"/>
              <a:t>第四级</a:t>
            </a:r>
            <a:endParaRPr lang="zh-CN"/>
          </a:p>
          <a:p>
            <a:pPr lvl="4" indent="-215265"/>
            <a:r>
              <a:rPr lang="zh-CN"/>
              <a:t>第五级</a:t>
            </a:r>
            <a:endParaRPr lang="zh-CN"/>
          </a:p>
        </p:txBody>
      </p:sp>
      <p:sp>
        <p:nvSpPr>
          <p:cNvPr id="66565" name="日期占位符 1"/>
          <p:cNvSpPr>
            <a:spLocks noGrp="1"/>
          </p:cNvSpPr>
          <p:nvPr>
            <p:ph type="dt" sz="half" idx="19"/>
            <p:custDataLst>
              <p:tags r:id="rId6"/>
            </p:custDataLst>
          </p:nvPr>
        </p:nvSpPr>
        <p:spPr bwMode="auto">
          <a:xfrm>
            <a:off x="5035550" y="6113463"/>
            <a:ext cx="3046413"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66566" name="页脚占位符 2"/>
          <p:cNvSpPr>
            <a:spLocks noGrp="1"/>
          </p:cNvSpPr>
          <p:nvPr>
            <p:ph type="ftr" sz="quarter" idx="29"/>
            <p:custDataLst>
              <p:tags r:id="rId7"/>
            </p:custDataLst>
          </p:nvPr>
        </p:nvSpPr>
        <p:spPr bwMode="auto">
          <a:xfrm>
            <a:off x="8081963" y="6113463"/>
            <a:ext cx="3048000" cy="365125"/>
          </a:xfrm>
          <a:prstGeom prst="rect">
            <a:avLst/>
          </a:prstGeom>
          <a:noFill/>
          <a:ln w="9525">
            <a:noFill/>
            <a:miter lim="800000"/>
          </a:ln>
        </p:spPr>
        <p:txBody>
          <a:bodyPr lIns="108850" tIns="54425" rIns="108850" bIns="54425" numCol="1" anchor="b" anchorCtr="0" compatLnSpc="1"/>
          <a:lstStyle>
            <a:defPPr>
              <a:defRPr lang="zh-CN"/>
            </a:defPPr>
            <a:lvl1pPr marL="0" indent="0"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66567" name="灯片编号占位符 3"/>
          <p:cNvSpPr>
            <a:spLocks noGrp="1"/>
          </p:cNvSpPr>
          <p:nvPr>
            <p:ph type="sldNum" sz="quarter" idx="39"/>
            <p:custDataLst>
              <p:tags r:id="rId8"/>
            </p:custDataLst>
          </p:nvPr>
        </p:nvSpPr>
        <p:spPr bwMode="auto">
          <a:xfrm>
            <a:off x="11129963" y="6113463"/>
            <a:ext cx="609600"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fld id="{9A778A15-54B2-4665-B53D-4BB0AB3518A5}" type="slidenum">
              <a:rPr lang="zh-CN" altLang="en-US" sz="1200" strike="noStrike" noProof="1">
                <a:solidFill>
                  <a:srgbClr val="A7A399"/>
                </a:solidFill>
                <a:latin typeface="Times New Roman" panose="02020603050405020304" pitchFamily="18" charset="0"/>
                <a:ea typeface="隶书" pitchFamily="49" charset="-122"/>
                <a:cs typeface="+mn-ea"/>
              </a:rPr>
              <a:t/>
            </a:fld>
            <a:endParaRPr lang="en-US" altLang="zh-CN" sz="1200" strike="noStrike" noProof="1">
              <a:solidFill>
                <a:srgbClr val="A7A399"/>
              </a:solidFill>
              <a:latin typeface="Times New Roman" panose="02020603050405020304" pitchFamily="18" charset="0"/>
              <a:ea typeface="隶书" pitchFamily="49" charset="-122"/>
            </a:endParaRPr>
          </a:p>
        </p:txBody>
      </p:sp>
    </p:spTree>
  </p:cSld>
  <p:clrMap bg1="lt1" tx1="dk1" bg2="lt2" tx2="dk2" accent1="accent1" accent2="accent2" accent3="accent3" accent4="accent4" accent5="accent5" accent6="accent6" hlink="hlink" folHlink="folHlink"/>
  <p:sldLayoutIdLst>
    <p:sldLayoutId id="2147483659" r:id="rId1"/>
  </p:sldLayoutIdLst>
  <p:transition>
    <p:split orient="vert"/>
  </p:transition>
  <p:timing/>
  <p:txStyles>
    <p:titleStyle>
      <a:lvl1pPr marL="0" indent="0" algn="l" defTabSz="1089025" rtl="0" eaLnBrk="1" fontAlgn="base" hangingPunct="1">
        <a:lnSpc>
          <a:spcPct val="100000"/>
        </a:lnSpc>
        <a:spcBef>
          <a:spcPct val="0"/>
        </a:spcBef>
        <a:spcAft>
          <a:spcPct val="0"/>
        </a:spcAft>
        <a:buClrTx/>
        <a:buSzTx/>
        <a:buFontTx/>
        <a:buNone/>
        <a:defRPr kumimoji="0" sz="4300" b="1" i="0" u="none" baseline="0">
          <a:solidFill>
            <a:srgbClr val="FF8D3E"/>
          </a:solidFill>
          <a:effectLst/>
          <a:latin typeface="Verdana" panose="020b0604030504040204" pitchFamily="34" charset="0"/>
          <a:ea typeface="宋体" panose="02010600030101010101" pitchFamily="2" charset="-122"/>
        </a:defRPr>
      </a:lvl1pPr>
    </p:titleStyle>
    <p:bodyStyle>
      <a:lvl1pPr marL="315595" indent="-315595" algn="l" defTabSz="1089025" rtl="0" eaLnBrk="1" fontAlgn="base" hangingPunct="1">
        <a:lnSpc>
          <a:spcPct val="100000"/>
        </a:lnSpc>
        <a:spcBef>
          <a:spcPts val="300"/>
        </a:spcBef>
        <a:spcAft>
          <a:spcPct val="0"/>
        </a:spcAft>
        <a:buClr>
          <a:schemeClr val="accent1"/>
        </a:buClr>
        <a:buSzPct val="80000"/>
        <a:buFont typeface="Wingdings 2" pitchFamily="18" charset="2"/>
        <a:buChar char=""/>
        <a:defRPr kumimoji="0" sz="3300" b="0" i="0" u="none" baseline="0">
          <a:solidFill>
            <a:schemeClr val="tx1"/>
          </a:solidFill>
          <a:effectLst/>
          <a:latin typeface="Verdana" panose="020b0604030504040204" pitchFamily="34" charset="0"/>
          <a:ea typeface="宋体" panose="02010600030101010101" pitchFamily="2" charset="-122"/>
        </a:defRPr>
      </a:lvl1pPr>
      <a:lvl2pPr marL="652145" indent="-238125" algn="l" defTabSz="1089025" rtl="0" eaLnBrk="1" fontAlgn="base" hangingPunct="1">
        <a:lnSpc>
          <a:spcPct val="100000"/>
        </a:lnSpc>
        <a:spcBef>
          <a:spcPts val="300"/>
        </a:spcBef>
        <a:spcAft>
          <a:spcPct val="0"/>
        </a:spcAft>
        <a:buClr>
          <a:schemeClr val="accent1"/>
        </a:buClr>
        <a:buSzTx/>
        <a:buFont typeface="Verdana" panose="020b0604030504040204" pitchFamily="34" charset="0"/>
        <a:buChar char="◦"/>
        <a:defRPr kumimoji="0" sz="2900" b="0" i="0" u="none" baseline="0">
          <a:solidFill>
            <a:schemeClr val="tx1"/>
          </a:solidFill>
          <a:effectLst/>
          <a:latin typeface="Verdana" panose="020b0604030504040204" pitchFamily="34" charset="0"/>
          <a:ea typeface="宋体" panose="02010600030101010101" pitchFamily="2" charset="-122"/>
        </a:defRPr>
      </a:lvl2pPr>
      <a:lvl3pPr marL="935355" indent="-217805" algn="l" defTabSz="1089025" rtl="0" eaLnBrk="1" fontAlgn="base" hangingPunct="1">
        <a:lnSpc>
          <a:spcPct val="100000"/>
        </a:lnSpc>
        <a:spcBef>
          <a:spcPts val="300"/>
        </a:spcBef>
        <a:spcAft>
          <a:spcPct val="0"/>
        </a:spcAft>
        <a:buClr>
          <a:srgbClr val="ED3742"/>
        </a:buClr>
        <a:buSzTx/>
        <a:buFont typeface="Wingdings 2" pitchFamily="18" charset="2"/>
        <a:buChar char=""/>
        <a:defRPr kumimoji="0" sz="2600" b="0" i="0" u="none" baseline="0">
          <a:solidFill>
            <a:schemeClr val="tx1"/>
          </a:solidFill>
          <a:effectLst/>
          <a:latin typeface="Verdana" panose="020b0604030504040204" pitchFamily="34" charset="0"/>
          <a:ea typeface="宋体" panose="02010600030101010101" pitchFamily="2" charset="-122"/>
        </a:defRPr>
      </a:lvl3pPr>
      <a:lvl4pPr marL="1219200" indent="-217805" algn="l" defTabSz="1089025" rtl="0" eaLnBrk="1" fontAlgn="base" hangingPunct="1">
        <a:lnSpc>
          <a:spcPct val="100000"/>
        </a:lnSpc>
        <a:spcBef>
          <a:spcPts val="260"/>
        </a:spcBef>
        <a:spcAft>
          <a:spcPct val="0"/>
        </a:spcAft>
        <a:buClr>
          <a:srgbClr val="ED3742"/>
        </a:buClr>
        <a:buSzPct val="112000"/>
        <a:buFont typeface="Verdana" panose="020b0604030504040204" pitchFamily="34" charset="0"/>
        <a:buChar char="◦"/>
        <a:defRPr kumimoji="0" sz="2300" b="0" i="0" u="none" baseline="0">
          <a:solidFill>
            <a:schemeClr val="tx1"/>
          </a:solidFill>
          <a:effectLst/>
          <a:latin typeface="Verdana" panose="020b0604030504040204" pitchFamily="34" charset="0"/>
          <a:ea typeface="宋体" panose="02010600030101010101" pitchFamily="2" charset="-122"/>
        </a:defRPr>
      </a:lvl4pPr>
      <a:lvl5pPr marL="1522095" indent="-2159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baseline="0">
          <a:solidFill>
            <a:schemeClr val="tx1"/>
          </a:solidFill>
          <a:effectLst/>
          <a:latin typeface="Verdana" panose="020b0604030504040204" pitchFamily="34" charset="0"/>
          <a:ea typeface="宋体" panose="02010600030101010101" pitchFamily="2" charset="-122"/>
        </a:defRPr>
      </a:lvl5pPr>
      <a:lvl6pPr marL="2514600" lvl="5"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6pPr>
      <a:lvl7pPr marL="2971800" lvl="6"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7pPr>
      <a:lvl8pPr marL="3429000" lvl="7"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8pPr>
      <a:lvl9pPr marL="3886200" lvl="8"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9pPr>
    </p:bodyStyle>
    <p:otherStyle>
      <a:lvl1pPr lvl="0">
        <a:defRPr kern="1200"/>
      </a:lvl1pPr>
      <a:lvl2pPr lvl="1">
        <a:defRPr kern="1200"/>
      </a:lvl2pPr>
      <a:lvl3pPr lvl="2">
        <a:defRPr kern="1200"/>
      </a:lvl3pPr>
      <a:lvl4pPr lvl="3">
        <a:defRPr kern="1200"/>
      </a:lvl4pPr>
      <a:lvl5pPr lvl="4">
        <a:defRPr kern="1200"/>
      </a:lvl5pPr>
      <a:lvl6pPr marL="2286000" lvl="5">
        <a:defRPr kern="1200"/>
      </a:lvl6pPr>
      <a:lvl7pPr marL="2743200" lvl="6">
        <a:defRPr kern="1200"/>
      </a:lvl7pPr>
      <a:lvl8pPr marL="3200400" lvl="7">
        <a:defRPr kern="1200"/>
      </a:lvl8pPr>
      <a:lvl9pPr marL="3657600" lvl="8">
        <a:defRPr kern="1200"/>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stretch>
            <a:fillRect/>
          </a:stretch>
        </a:blipFill>
        <a:effectLst/>
      </p:bgPr>
    </p:bg>
    <p:spTree>
      <p:nvGrpSpPr>
        <p:cNvPr id="1" name=""/>
        <p:cNvGrpSpPr/>
        <p:nvPr>
          <p:custDataLst>
            <p:tags r:id="rId2"/>
          </p:custDataLst>
        </p:nvPr>
      </p:nvGrpSpPr>
      <p:grpSpPr/>
      <p:sp>
        <p:nvSpPr>
          <p:cNvPr id="6146" name="圆角矩形 9"/>
          <p:cNvSpPr/>
          <p:nvPr>
            <p:custDataLst>
              <p:tags r:id="rId3"/>
            </p:custDataLst>
          </p:nvPr>
        </p:nvSpPr>
        <p:spPr>
          <a:xfrm>
            <a:off x="406400" y="328613"/>
            <a:ext cx="11376025" cy="6199187"/>
          </a:xfrm>
          <a:prstGeom prst="roundRect">
            <a:avLst>
              <a:gd name="adj" fmla="val 2079"/>
            </a:avLst>
          </a:prstGeom>
          <a:gradFill rotWithShape="1">
            <a:gsLst>
              <a:gs pos="0">
                <a:srgbClr val="FFFFFF">
                  <a:alpha val="100000"/>
                </a:srgbClr>
              </a:gs>
              <a:gs pos="98000">
                <a:srgbClr val="FFFFFF">
                  <a:alpha val="100000"/>
                </a:srgbClr>
              </a:gs>
              <a:gs pos="99055">
                <a:srgbClr val="F7F7F7">
                  <a:alpha val="100000"/>
                </a:srgbClr>
              </a:gs>
              <a:gs pos="100000">
                <a:srgbClr val="DADADA">
                  <a:alpha val="100000"/>
                </a:srgbClr>
              </a:gs>
            </a:gsLst>
            <a:lin ang="5400000" scaled="1"/>
          </a:gradFill>
          <a:ln w="2000" cap="rnd" cmpd="sng">
            <a:solidFill>
              <a:srgbClr val="A4A3A3"/>
            </a:solidFill>
            <a:prstDash val="solid"/>
            <a:miter/>
            <a:headEnd type="none" w="med" len="med"/>
            <a:tailEnd type="none" w="med" len="med"/>
          </a:ln>
          <a:effectLst>
            <a:outerShdw dist="50800" dir="5400000" algn="tl" rotWithShape="0">
              <a:srgbClr val="000000">
                <a:alpha val="25000"/>
              </a:srgbClr>
            </a:outerShdw>
          </a:effectLst>
        </p:spPr>
        <p:txBody>
          <a:bodyPr lIns="108850" tIns="54425" rIns="108850" bIns="54425" anchor="ctr"/>
          <a:lstStyle/>
          <a:p>
            <a:pPr lvl="0" algn="ctr" defTabSz="1089025"/>
            <a:endParaRPr lang="zh-CN" altLang="en-US" sz="8600">
              <a:solidFill>
                <a:srgbClr val="FFFFFF"/>
              </a:solidFill>
              <a:latin typeface="Verdana" panose="020b0604030504040204" pitchFamily="34" charset="0"/>
              <a:ea typeface="隶书" pitchFamily="49" charset="-122"/>
            </a:endParaRPr>
          </a:p>
        </p:txBody>
      </p:sp>
      <p:sp>
        <p:nvSpPr>
          <p:cNvPr id="6147" name="标题占位符 12"/>
          <p:cNvSpPr>
            <a:spLocks noGrp="1"/>
          </p:cNvSpPr>
          <p:nvPr>
            <p:ph type="title"/>
            <p:custDataLst>
              <p:tags r:id="rId4"/>
            </p:custDataLst>
          </p:nvPr>
        </p:nvSpPr>
        <p:spPr>
          <a:xfrm>
            <a:off x="671513" y="4987925"/>
            <a:ext cx="10909300" cy="1050925"/>
          </a:xfrm>
          <a:prstGeom prst="rect">
            <a:avLst/>
          </a:prstGeom>
          <a:noFill/>
          <a:ln w="9525">
            <a:noFill/>
          </a:ln>
        </p:spPr>
        <p:txBody>
          <a:bodyPr lIns="108850" tIns="54425" rIns="108850" bIns="54425" anchor="b"/>
          <a:lstStyle/>
          <a:p>
            <a:pPr lvl="0"/>
            <a:r>
              <a:rPr lang="zh-CN"/>
              <a:t>单击此处编辑母版标题样式</a:t>
            </a:r>
            <a:endParaRPr lang="zh-CN"/>
          </a:p>
        </p:txBody>
      </p:sp>
      <p:sp>
        <p:nvSpPr>
          <p:cNvPr id="6148" name="文本占位符 3"/>
          <p:cNvSpPr>
            <a:spLocks noGrp="1"/>
          </p:cNvSpPr>
          <p:nvPr>
            <p:ph type="body" idx="40"/>
            <p:custDataLst>
              <p:tags r:id="rId5"/>
            </p:custDataLst>
          </p:nvPr>
        </p:nvSpPr>
        <p:spPr>
          <a:xfrm>
            <a:off x="671513" y="530225"/>
            <a:ext cx="10909300" cy="4189413"/>
          </a:xfrm>
          <a:prstGeom prst="rect">
            <a:avLst/>
          </a:prstGeom>
          <a:noFill/>
          <a:ln w="9525">
            <a:noFill/>
          </a:ln>
        </p:spPr>
        <p:txBody>
          <a:bodyPr lIns="217700" tIns="108850" rIns="108850" bIns="54425" anchor="t"/>
          <a:lstStyle/>
          <a:p>
            <a:pPr lvl="0"/>
            <a:r>
              <a:rPr lang="zh-CN"/>
              <a:t>单击此处编辑母版文本样式</a:t>
            </a:r>
            <a:endParaRPr lang="zh-CN"/>
          </a:p>
          <a:p>
            <a:pPr lvl="1" indent="-237490"/>
            <a:r>
              <a:rPr lang="zh-CN"/>
              <a:t>第二级</a:t>
            </a:r>
            <a:endParaRPr lang="zh-CN"/>
          </a:p>
          <a:p>
            <a:pPr lvl="2" indent="-217805"/>
            <a:r>
              <a:rPr lang="zh-CN"/>
              <a:t>第三级</a:t>
            </a:r>
            <a:endParaRPr lang="zh-CN"/>
          </a:p>
          <a:p>
            <a:pPr lvl="3" indent="-217170"/>
            <a:r>
              <a:rPr lang="zh-CN"/>
              <a:t>第四级</a:t>
            </a:r>
            <a:endParaRPr lang="zh-CN"/>
          </a:p>
          <a:p>
            <a:pPr lvl="4" indent="-215265"/>
            <a:r>
              <a:rPr lang="zh-CN"/>
              <a:t>第五级</a:t>
            </a:r>
            <a:endParaRPr lang="zh-CN"/>
          </a:p>
        </p:txBody>
      </p:sp>
      <p:sp>
        <p:nvSpPr>
          <p:cNvPr id="69637" name="日期占位符 1"/>
          <p:cNvSpPr>
            <a:spLocks noGrp="1"/>
          </p:cNvSpPr>
          <p:nvPr>
            <p:ph type="dt" sz="half" idx="19"/>
            <p:custDataLst>
              <p:tags r:id="rId6"/>
            </p:custDataLst>
          </p:nvPr>
        </p:nvSpPr>
        <p:spPr bwMode="auto">
          <a:xfrm>
            <a:off x="5035550" y="6113463"/>
            <a:ext cx="3046413"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69638" name="页脚占位符 2"/>
          <p:cNvSpPr>
            <a:spLocks noGrp="1"/>
          </p:cNvSpPr>
          <p:nvPr>
            <p:ph type="ftr" sz="quarter" idx="29"/>
            <p:custDataLst>
              <p:tags r:id="rId7"/>
            </p:custDataLst>
          </p:nvPr>
        </p:nvSpPr>
        <p:spPr bwMode="auto">
          <a:xfrm>
            <a:off x="8081963" y="6113463"/>
            <a:ext cx="3048000" cy="365125"/>
          </a:xfrm>
          <a:prstGeom prst="rect">
            <a:avLst/>
          </a:prstGeom>
          <a:noFill/>
          <a:ln w="9525">
            <a:noFill/>
            <a:miter lim="800000"/>
          </a:ln>
        </p:spPr>
        <p:txBody>
          <a:bodyPr lIns="108850" tIns="54425" rIns="108850" bIns="54425" numCol="1" anchor="b" anchorCtr="0" compatLnSpc="1"/>
          <a:lstStyle>
            <a:defPPr>
              <a:defRPr lang="zh-CN"/>
            </a:defPPr>
            <a:lvl1pPr marL="0" indent="0"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69639" name="灯片编号占位符 3"/>
          <p:cNvSpPr>
            <a:spLocks noGrp="1"/>
          </p:cNvSpPr>
          <p:nvPr>
            <p:ph type="sldNum" sz="quarter" idx="39"/>
            <p:custDataLst>
              <p:tags r:id="rId8"/>
            </p:custDataLst>
          </p:nvPr>
        </p:nvSpPr>
        <p:spPr bwMode="auto">
          <a:xfrm>
            <a:off x="11129963" y="6113463"/>
            <a:ext cx="609600"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fld id="{111DDCED-2A5C-492F-A315-52445E4AD145}" type="slidenum">
              <a:rPr lang="zh-CN" altLang="en-US" sz="1200" strike="noStrike" noProof="1">
                <a:solidFill>
                  <a:srgbClr val="A7A399"/>
                </a:solidFill>
                <a:latin typeface="Times New Roman" panose="02020603050405020304" pitchFamily="18" charset="0"/>
                <a:ea typeface="隶书" pitchFamily="49" charset="-122"/>
                <a:cs typeface="+mn-ea"/>
              </a:rPr>
              <a:t/>
            </a:fld>
            <a:endParaRPr lang="en-US" altLang="zh-CN" sz="1200" strike="noStrike" noProof="1">
              <a:solidFill>
                <a:srgbClr val="A7A399"/>
              </a:solidFill>
              <a:latin typeface="Times New Roman" panose="02020603050405020304" pitchFamily="18" charset="0"/>
              <a:ea typeface="隶书" pitchFamily="49" charset="-122"/>
            </a:endParaRPr>
          </a:p>
        </p:txBody>
      </p:sp>
    </p:spTree>
  </p:cSld>
  <p:clrMap bg1="lt1" tx1="dk1" bg2="lt2" tx2="dk2" accent1="accent1" accent2="accent2" accent3="accent3" accent4="accent4" accent5="accent5" accent6="accent6" hlink="hlink" folHlink="folHlink"/>
  <p:sldLayoutIdLst>
    <p:sldLayoutId id="2147483661" r:id="rId1"/>
  </p:sldLayoutIdLst>
  <p:transition>
    <p:split orient="vert"/>
  </p:transition>
  <p:timing/>
  <p:txStyles>
    <p:titleStyle>
      <a:lvl1pPr marL="0" indent="0" algn="l" defTabSz="1089025" rtl="0" eaLnBrk="1" fontAlgn="base" hangingPunct="1">
        <a:lnSpc>
          <a:spcPct val="100000"/>
        </a:lnSpc>
        <a:spcBef>
          <a:spcPct val="0"/>
        </a:spcBef>
        <a:spcAft>
          <a:spcPct val="0"/>
        </a:spcAft>
        <a:buClrTx/>
        <a:buSzTx/>
        <a:buFontTx/>
        <a:buNone/>
        <a:defRPr kumimoji="0" sz="4300" b="1" i="0" u="none" baseline="0">
          <a:solidFill>
            <a:srgbClr val="FF8D3E"/>
          </a:solidFill>
          <a:effectLst/>
          <a:latin typeface="Verdana" panose="020b0604030504040204" pitchFamily="34" charset="0"/>
          <a:ea typeface="宋体" panose="02010600030101010101" pitchFamily="2" charset="-122"/>
        </a:defRPr>
      </a:lvl1pPr>
    </p:titleStyle>
    <p:bodyStyle>
      <a:lvl1pPr marL="315595" indent="-315595" algn="l" defTabSz="1089025" rtl="0" eaLnBrk="1" fontAlgn="base" hangingPunct="1">
        <a:lnSpc>
          <a:spcPct val="100000"/>
        </a:lnSpc>
        <a:spcBef>
          <a:spcPts val="300"/>
        </a:spcBef>
        <a:spcAft>
          <a:spcPct val="0"/>
        </a:spcAft>
        <a:buClr>
          <a:schemeClr val="accent1"/>
        </a:buClr>
        <a:buSzPct val="80000"/>
        <a:buFont typeface="Wingdings 2" pitchFamily="18" charset="2"/>
        <a:buChar char=""/>
        <a:defRPr kumimoji="0" sz="3300" b="0" i="0" u="none" baseline="0">
          <a:solidFill>
            <a:schemeClr val="tx1"/>
          </a:solidFill>
          <a:effectLst/>
          <a:latin typeface="Verdana" panose="020b0604030504040204" pitchFamily="34" charset="0"/>
          <a:ea typeface="宋体" panose="02010600030101010101" pitchFamily="2" charset="-122"/>
        </a:defRPr>
      </a:lvl1pPr>
      <a:lvl2pPr marL="652145" indent="-238125" algn="l" defTabSz="1089025" rtl="0" eaLnBrk="1" fontAlgn="base" hangingPunct="1">
        <a:lnSpc>
          <a:spcPct val="100000"/>
        </a:lnSpc>
        <a:spcBef>
          <a:spcPts val="300"/>
        </a:spcBef>
        <a:spcAft>
          <a:spcPct val="0"/>
        </a:spcAft>
        <a:buClr>
          <a:schemeClr val="accent1"/>
        </a:buClr>
        <a:buSzTx/>
        <a:buFont typeface="Verdana" panose="020b0604030504040204" pitchFamily="34" charset="0"/>
        <a:buChar char="◦"/>
        <a:defRPr kumimoji="0" sz="2900" b="0" i="0" u="none" baseline="0">
          <a:solidFill>
            <a:schemeClr val="tx1"/>
          </a:solidFill>
          <a:effectLst/>
          <a:latin typeface="Verdana" panose="020b0604030504040204" pitchFamily="34" charset="0"/>
          <a:ea typeface="宋体" panose="02010600030101010101" pitchFamily="2" charset="-122"/>
        </a:defRPr>
      </a:lvl2pPr>
      <a:lvl3pPr marL="935355" indent="-217805" algn="l" defTabSz="1089025" rtl="0" eaLnBrk="1" fontAlgn="base" hangingPunct="1">
        <a:lnSpc>
          <a:spcPct val="100000"/>
        </a:lnSpc>
        <a:spcBef>
          <a:spcPts val="300"/>
        </a:spcBef>
        <a:spcAft>
          <a:spcPct val="0"/>
        </a:spcAft>
        <a:buClr>
          <a:srgbClr val="ED3742"/>
        </a:buClr>
        <a:buSzTx/>
        <a:buFont typeface="Wingdings 2" pitchFamily="18" charset="2"/>
        <a:buChar char=""/>
        <a:defRPr kumimoji="0" sz="2600" b="0" i="0" u="none" baseline="0">
          <a:solidFill>
            <a:schemeClr val="tx1"/>
          </a:solidFill>
          <a:effectLst/>
          <a:latin typeface="Verdana" panose="020b0604030504040204" pitchFamily="34" charset="0"/>
          <a:ea typeface="宋体" panose="02010600030101010101" pitchFamily="2" charset="-122"/>
        </a:defRPr>
      </a:lvl3pPr>
      <a:lvl4pPr marL="1219200" indent="-217805" algn="l" defTabSz="1089025" rtl="0" eaLnBrk="1" fontAlgn="base" hangingPunct="1">
        <a:lnSpc>
          <a:spcPct val="100000"/>
        </a:lnSpc>
        <a:spcBef>
          <a:spcPts val="260"/>
        </a:spcBef>
        <a:spcAft>
          <a:spcPct val="0"/>
        </a:spcAft>
        <a:buClr>
          <a:srgbClr val="ED3742"/>
        </a:buClr>
        <a:buSzPct val="112000"/>
        <a:buFont typeface="Verdana" panose="020b0604030504040204" pitchFamily="34" charset="0"/>
        <a:buChar char="◦"/>
        <a:defRPr kumimoji="0" sz="2300" b="0" i="0" u="none" baseline="0">
          <a:solidFill>
            <a:schemeClr val="tx1"/>
          </a:solidFill>
          <a:effectLst/>
          <a:latin typeface="Verdana" panose="020b0604030504040204" pitchFamily="34" charset="0"/>
          <a:ea typeface="宋体" panose="02010600030101010101" pitchFamily="2" charset="-122"/>
        </a:defRPr>
      </a:lvl4pPr>
      <a:lvl5pPr marL="1522095" indent="-2159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baseline="0">
          <a:solidFill>
            <a:schemeClr val="tx1"/>
          </a:solidFill>
          <a:effectLst/>
          <a:latin typeface="Verdana" panose="020b0604030504040204" pitchFamily="34" charset="0"/>
          <a:ea typeface="宋体" panose="02010600030101010101" pitchFamily="2" charset="-122"/>
        </a:defRPr>
      </a:lvl5pPr>
      <a:lvl6pPr marL="2514600" lvl="5"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6pPr>
      <a:lvl7pPr marL="2971800" lvl="6"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7pPr>
      <a:lvl8pPr marL="3429000" lvl="7"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8pPr>
      <a:lvl9pPr marL="3886200" lvl="8"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9pPr>
    </p:bodyStyle>
    <p:otherStyle>
      <a:lvl1pPr lvl="0">
        <a:defRPr kern="1200"/>
      </a:lvl1pPr>
      <a:lvl2pPr lvl="1">
        <a:defRPr kern="1200"/>
      </a:lvl2pPr>
      <a:lvl3pPr lvl="2">
        <a:defRPr kern="1200"/>
      </a:lvl3pPr>
      <a:lvl4pPr lvl="3">
        <a:defRPr kern="1200"/>
      </a:lvl4pPr>
      <a:lvl5pPr lvl="4">
        <a:defRPr kern="1200"/>
      </a:lvl5pPr>
      <a:lvl6pPr marL="2286000" lvl="5">
        <a:defRPr kern="1200"/>
      </a:lvl6pPr>
      <a:lvl7pPr marL="2743200" lvl="6">
        <a:defRPr kern="1200"/>
      </a:lvl7pPr>
      <a:lvl8pPr marL="3200400" lvl="7">
        <a:defRPr kern="1200"/>
      </a:lvl8pPr>
      <a:lvl9pPr marL="3657600" lvl="8">
        <a:defRPr kern="1200"/>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stretch>
            <a:fillRect/>
          </a:stretch>
        </a:blipFill>
        <a:effectLst/>
      </p:bgPr>
    </p:bg>
    <p:spTree>
      <p:nvGrpSpPr>
        <p:cNvPr id="1" name=""/>
        <p:cNvGrpSpPr/>
        <p:nvPr>
          <p:custDataLst>
            <p:tags r:id="rId2"/>
          </p:custDataLst>
        </p:nvPr>
      </p:nvGrpSpPr>
      <p:grpSpPr/>
      <p:sp>
        <p:nvSpPr>
          <p:cNvPr id="7170" name="圆角矩形 9"/>
          <p:cNvSpPr/>
          <p:nvPr>
            <p:custDataLst>
              <p:tags r:id="rId3"/>
            </p:custDataLst>
          </p:nvPr>
        </p:nvSpPr>
        <p:spPr>
          <a:xfrm>
            <a:off x="406400" y="328613"/>
            <a:ext cx="11376025" cy="6199187"/>
          </a:xfrm>
          <a:prstGeom prst="roundRect">
            <a:avLst>
              <a:gd name="adj" fmla="val 2079"/>
            </a:avLst>
          </a:prstGeom>
          <a:gradFill rotWithShape="1">
            <a:gsLst>
              <a:gs pos="0">
                <a:srgbClr val="FFFFFF">
                  <a:alpha val="100000"/>
                </a:srgbClr>
              </a:gs>
              <a:gs pos="98000">
                <a:srgbClr val="FFFFFF">
                  <a:alpha val="100000"/>
                </a:srgbClr>
              </a:gs>
              <a:gs pos="99055">
                <a:srgbClr val="F7F7F7">
                  <a:alpha val="100000"/>
                </a:srgbClr>
              </a:gs>
              <a:gs pos="100000">
                <a:srgbClr val="DADADA">
                  <a:alpha val="100000"/>
                </a:srgbClr>
              </a:gs>
            </a:gsLst>
            <a:lin ang="5400000" scaled="1"/>
          </a:gradFill>
          <a:ln w="2000" cap="rnd" cmpd="sng">
            <a:solidFill>
              <a:srgbClr val="A4A3A3"/>
            </a:solidFill>
            <a:prstDash val="solid"/>
            <a:miter/>
            <a:headEnd type="none" w="med" len="med"/>
            <a:tailEnd type="none" w="med" len="med"/>
          </a:ln>
          <a:effectLst>
            <a:outerShdw dist="50800" dir="5400000" algn="tl" rotWithShape="0">
              <a:srgbClr val="000000">
                <a:alpha val="25000"/>
              </a:srgbClr>
            </a:outerShdw>
          </a:effectLst>
        </p:spPr>
        <p:txBody>
          <a:bodyPr lIns="108850" tIns="54425" rIns="108850" bIns="54425" anchor="ctr"/>
          <a:lstStyle/>
          <a:p>
            <a:pPr lvl="0" algn="ctr" defTabSz="1089025"/>
            <a:endParaRPr lang="zh-CN" altLang="en-US" sz="8600">
              <a:solidFill>
                <a:srgbClr val="FFFFFF"/>
              </a:solidFill>
              <a:latin typeface="Verdana" panose="020b0604030504040204" pitchFamily="34" charset="0"/>
              <a:ea typeface="隶书" pitchFamily="49" charset="-122"/>
            </a:endParaRPr>
          </a:p>
        </p:txBody>
      </p:sp>
      <p:sp>
        <p:nvSpPr>
          <p:cNvPr id="7171" name="标题占位符 12"/>
          <p:cNvSpPr>
            <a:spLocks noGrp="1"/>
          </p:cNvSpPr>
          <p:nvPr>
            <p:ph type="title"/>
            <p:custDataLst>
              <p:tags r:id="rId4"/>
            </p:custDataLst>
          </p:nvPr>
        </p:nvSpPr>
        <p:spPr>
          <a:xfrm>
            <a:off x="671513" y="4987925"/>
            <a:ext cx="10909300" cy="1050925"/>
          </a:xfrm>
          <a:prstGeom prst="rect">
            <a:avLst/>
          </a:prstGeom>
          <a:noFill/>
          <a:ln w="9525">
            <a:noFill/>
          </a:ln>
        </p:spPr>
        <p:txBody>
          <a:bodyPr lIns="108850" tIns="54425" rIns="108850" bIns="54425" anchor="b"/>
          <a:lstStyle/>
          <a:p>
            <a:pPr lvl="0"/>
            <a:r>
              <a:rPr lang="zh-CN"/>
              <a:t>单击此处编辑母版标题样式</a:t>
            </a:r>
            <a:endParaRPr lang="zh-CN"/>
          </a:p>
        </p:txBody>
      </p:sp>
      <p:sp>
        <p:nvSpPr>
          <p:cNvPr id="7172" name="文本占位符 3"/>
          <p:cNvSpPr>
            <a:spLocks noGrp="1"/>
          </p:cNvSpPr>
          <p:nvPr>
            <p:ph type="body" idx="40"/>
            <p:custDataLst>
              <p:tags r:id="rId5"/>
            </p:custDataLst>
          </p:nvPr>
        </p:nvSpPr>
        <p:spPr>
          <a:xfrm>
            <a:off x="671513" y="530225"/>
            <a:ext cx="10909300" cy="4189413"/>
          </a:xfrm>
          <a:prstGeom prst="rect">
            <a:avLst/>
          </a:prstGeom>
          <a:noFill/>
          <a:ln w="9525">
            <a:noFill/>
          </a:ln>
        </p:spPr>
        <p:txBody>
          <a:bodyPr lIns="217700" tIns="108850" rIns="108850" bIns="54425" anchor="t"/>
          <a:lstStyle/>
          <a:p>
            <a:pPr lvl="0"/>
            <a:r>
              <a:rPr lang="zh-CN"/>
              <a:t>单击此处编辑母版文本样式</a:t>
            </a:r>
            <a:endParaRPr lang="zh-CN"/>
          </a:p>
          <a:p>
            <a:pPr lvl="1" indent="-237490"/>
            <a:r>
              <a:rPr lang="zh-CN"/>
              <a:t>第二级</a:t>
            </a:r>
            <a:endParaRPr lang="zh-CN"/>
          </a:p>
          <a:p>
            <a:pPr lvl="2" indent="-217805"/>
            <a:r>
              <a:rPr lang="zh-CN"/>
              <a:t>第三级</a:t>
            </a:r>
            <a:endParaRPr lang="zh-CN"/>
          </a:p>
          <a:p>
            <a:pPr lvl="3" indent="-217170"/>
            <a:r>
              <a:rPr lang="zh-CN"/>
              <a:t>第四级</a:t>
            </a:r>
            <a:endParaRPr lang="zh-CN"/>
          </a:p>
          <a:p>
            <a:pPr lvl="4" indent="-215265"/>
            <a:r>
              <a:rPr lang="zh-CN"/>
              <a:t>第五级</a:t>
            </a:r>
            <a:endParaRPr lang="zh-CN"/>
          </a:p>
        </p:txBody>
      </p:sp>
      <p:sp>
        <p:nvSpPr>
          <p:cNvPr id="72709" name="日期占位符 1"/>
          <p:cNvSpPr>
            <a:spLocks noGrp="1"/>
          </p:cNvSpPr>
          <p:nvPr>
            <p:ph type="dt" sz="half" idx="19"/>
            <p:custDataLst>
              <p:tags r:id="rId6"/>
            </p:custDataLst>
          </p:nvPr>
        </p:nvSpPr>
        <p:spPr bwMode="auto">
          <a:xfrm>
            <a:off x="5035550" y="6113463"/>
            <a:ext cx="3046413"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72710" name="页脚占位符 2"/>
          <p:cNvSpPr>
            <a:spLocks noGrp="1"/>
          </p:cNvSpPr>
          <p:nvPr>
            <p:ph type="ftr" sz="quarter" idx="29"/>
            <p:custDataLst>
              <p:tags r:id="rId7"/>
            </p:custDataLst>
          </p:nvPr>
        </p:nvSpPr>
        <p:spPr bwMode="auto">
          <a:xfrm>
            <a:off x="8081963" y="6113463"/>
            <a:ext cx="3048000" cy="365125"/>
          </a:xfrm>
          <a:prstGeom prst="rect">
            <a:avLst/>
          </a:prstGeom>
          <a:noFill/>
          <a:ln w="9525">
            <a:noFill/>
            <a:miter lim="800000"/>
          </a:ln>
        </p:spPr>
        <p:txBody>
          <a:bodyPr lIns="108850" tIns="54425" rIns="108850" bIns="54425" numCol="1" anchor="b" anchorCtr="0" compatLnSpc="1"/>
          <a:lstStyle>
            <a:defPPr>
              <a:defRPr lang="zh-CN"/>
            </a:defPPr>
            <a:lvl1pPr marL="0" indent="0"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fontAlgn="base"/>
            <a:endParaRPr lang="zh-CN" altLang="en-US" sz="1200" strike="noStrike" noProof="1">
              <a:solidFill>
                <a:srgbClr val="A7A399"/>
              </a:solidFill>
              <a:latin typeface="Times New Roman" panose="02020603050405020304" pitchFamily="18" charset="0"/>
              <a:ea typeface="隶书" pitchFamily="49" charset="-122"/>
            </a:endParaRPr>
          </a:p>
        </p:txBody>
      </p:sp>
      <p:sp>
        <p:nvSpPr>
          <p:cNvPr id="72711" name="灯片编号占位符 3"/>
          <p:cNvSpPr>
            <a:spLocks noGrp="1"/>
          </p:cNvSpPr>
          <p:nvPr>
            <p:ph type="sldNum" sz="quarter" idx="39"/>
            <p:custDataLst>
              <p:tags r:id="rId8"/>
            </p:custDataLst>
          </p:nvPr>
        </p:nvSpPr>
        <p:spPr bwMode="auto">
          <a:xfrm>
            <a:off x="11129963" y="6113463"/>
            <a:ext cx="609600" cy="365125"/>
          </a:xfrm>
          <a:prstGeom prst="rect">
            <a:avLst/>
          </a:prstGeom>
          <a:noFill/>
          <a:ln w="9525">
            <a:noFill/>
            <a:miter lim="800000"/>
          </a:ln>
        </p:spPr>
        <p:txBody>
          <a:bodyPr lIns="108850" tIns="54425" rIns="108850" bIns="54425" numCol="1" anchor="b" anchorCtr="0" compatLnSpc="1"/>
          <a:lstStyle>
            <a:defPPr>
              <a:defRPr lang="zh-CN"/>
            </a:defPPr>
            <a:lvl1pPr marL="0" indent="0" algn="r"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1200" b="1" i="0" u="none" baseline="0">
                <a:solidFill>
                  <a:srgbClr val="A7A399"/>
                </a:solidFill>
                <a:latin typeface="Times New Roman" panose="02020603050405020304" pitchFamily="18" charset="0"/>
                <a:ea typeface="隶书" pitchFamily="49"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r" fontAlgn="base"/>
            <a:fld id="{4195D9CF-4DDE-4F9D-A19D-179240AFDF2C}" type="slidenum">
              <a:rPr lang="zh-CN" altLang="en-US" sz="1200" strike="noStrike" noProof="1">
                <a:solidFill>
                  <a:srgbClr val="A7A399"/>
                </a:solidFill>
                <a:latin typeface="Times New Roman" panose="02020603050405020304" pitchFamily="18" charset="0"/>
                <a:ea typeface="隶书" pitchFamily="49" charset="-122"/>
                <a:cs typeface="+mn-ea"/>
              </a:rPr>
              <a:t/>
            </a:fld>
            <a:endParaRPr lang="en-US" altLang="zh-CN" sz="1200" strike="noStrike" noProof="1">
              <a:solidFill>
                <a:srgbClr val="A7A399"/>
              </a:solidFill>
              <a:latin typeface="Times New Roman" panose="02020603050405020304" pitchFamily="18" charset="0"/>
              <a:ea typeface="隶书" pitchFamily="49" charset="-122"/>
            </a:endParaRPr>
          </a:p>
        </p:txBody>
      </p:sp>
    </p:spTree>
  </p:cSld>
  <p:clrMap bg1="lt1" tx1="dk1" bg2="lt2" tx2="dk2" accent1="accent1" accent2="accent2" accent3="accent3" accent4="accent4" accent5="accent5" accent6="accent6" hlink="hlink" folHlink="folHlink"/>
  <p:sldLayoutIdLst>
    <p:sldLayoutId id="2147483663" r:id="rId1"/>
  </p:sldLayoutIdLst>
  <p:transition>
    <p:split orient="vert"/>
  </p:transition>
  <p:timing/>
  <p:txStyles>
    <p:titleStyle>
      <a:lvl1pPr marL="0" indent="0" algn="l" defTabSz="1089025" rtl="0" eaLnBrk="1" fontAlgn="base" hangingPunct="1">
        <a:lnSpc>
          <a:spcPct val="100000"/>
        </a:lnSpc>
        <a:spcBef>
          <a:spcPct val="0"/>
        </a:spcBef>
        <a:spcAft>
          <a:spcPct val="0"/>
        </a:spcAft>
        <a:buClrTx/>
        <a:buSzTx/>
        <a:buFontTx/>
        <a:buNone/>
        <a:defRPr kumimoji="0" sz="4300" b="1" i="0" u="none" baseline="0">
          <a:solidFill>
            <a:srgbClr val="FF8D3E"/>
          </a:solidFill>
          <a:effectLst/>
          <a:latin typeface="Verdana" panose="020b0604030504040204" pitchFamily="34" charset="0"/>
          <a:ea typeface="宋体" panose="02010600030101010101" pitchFamily="2" charset="-122"/>
        </a:defRPr>
      </a:lvl1pPr>
    </p:titleStyle>
    <p:bodyStyle>
      <a:lvl1pPr marL="315595" indent="-315595" algn="l" defTabSz="1089025" rtl="0" eaLnBrk="1" fontAlgn="base" hangingPunct="1">
        <a:lnSpc>
          <a:spcPct val="100000"/>
        </a:lnSpc>
        <a:spcBef>
          <a:spcPts val="300"/>
        </a:spcBef>
        <a:spcAft>
          <a:spcPct val="0"/>
        </a:spcAft>
        <a:buClr>
          <a:schemeClr val="accent1"/>
        </a:buClr>
        <a:buSzPct val="80000"/>
        <a:buFont typeface="Wingdings 2" pitchFamily="18" charset="2"/>
        <a:buChar char=""/>
        <a:defRPr kumimoji="0" sz="3300" b="0" i="0" u="none" baseline="0">
          <a:solidFill>
            <a:schemeClr val="tx1"/>
          </a:solidFill>
          <a:effectLst/>
          <a:latin typeface="Verdana" panose="020b0604030504040204" pitchFamily="34" charset="0"/>
          <a:ea typeface="宋体" panose="02010600030101010101" pitchFamily="2" charset="-122"/>
        </a:defRPr>
      </a:lvl1pPr>
      <a:lvl2pPr marL="652145" indent="-238125" algn="l" defTabSz="1089025" rtl="0" eaLnBrk="1" fontAlgn="base" hangingPunct="1">
        <a:lnSpc>
          <a:spcPct val="100000"/>
        </a:lnSpc>
        <a:spcBef>
          <a:spcPts val="300"/>
        </a:spcBef>
        <a:spcAft>
          <a:spcPct val="0"/>
        </a:spcAft>
        <a:buClr>
          <a:schemeClr val="accent1"/>
        </a:buClr>
        <a:buSzTx/>
        <a:buFont typeface="Verdana" panose="020b0604030504040204" pitchFamily="34" charset="0"/>
        <a:buChar char="◦"/>
        <a:defRPr kumimoji="0" sz="2900" b="0" i="0" u="none" baseline="0">
          <a:solidFill>
            <a:schemeClr val="tx1"/>
          </a:solidFill>
          <a:effectLst/>
          <a:latin typeface="Verdana" panose="020b0604030504040204" pitchFamily="34" charset="0"/>
          <a:ea typeface="宋体" panose="02010600030101010101" pitchFamily="2" charset="-122"/>
        </a:defRPr>
      </a:lvl2pPr>
      <a:lvl3pPr marL="935355" indent="-217805" algn="l" defTabSz="1089025" rtl="0" eaLnBrk="1" fontAlgn="base" hangingPunct="1">
        <a:lnSpc>
          <a:spcPct val="100000"/>
        </a:lnSpc>
        <a:spcBef>
          <a:spcPts val="300"/>
        </a:spcBef>
        <a:spcAft>
          <a:spcPct val="0"/>
        </a:spcAft>
        <a:buClr>
          <a:srgbClr val="ED3742"/>
        </a:buClr>
        <a:buSzTx/>
        <a:buFont typeface="Wingdings 2" pitchFamily="18" charset="2"/>
        <a:buChar char=""/>
        <a:defRPr kumimoji="0" sz="2600" b="0" i="0" u="none" baseline="0">
          <a:solidFill>
            <a:schemeClr val="tx1"/>
          </a:solidFill>
          <a:effectLst/>
          <a:latin typeface="Verdana" panose="020b0604030504040204" pitchFamily="34" charset="0"/>
          <a:ea typeface="宋体" panose="02010600030101010101" pitchFamily="2" charset="-122"/>
        </a:defRPr>
      </a:lvl3pPr>
      <a:lvl4pPr marL="1219200" indent="-217805" algn="l" defTabSz="1089025" rtl="0" eaLnBrk="1" fontAlgn="base" hangingPunct="1">
        <a:lnSpc>
          <a:spcPct val="100000"/>
        </a:lnSpc>
        <a:spcBef>
          <a:spcPts val="260"/>
        </a:spcBef>
        <a:spcAft>
          <a:spcPct val="0"/>
        </a:spcAft>
        <a:buClr>
          <a:srgbClr val="ED3742"/>
        </a:buClr>
        <a:buSzPct val="112000"/>
        <a:buFont typeface="Verdana" panose="020b0604030504040204" pitchFamily="34" charset="0"/>
        <a:buChar char="◦"/>
        <a:defRPr kumimoji="0" sz="2300" b="0" i="0" u="none" baseline="0">
          <a:solidFill>
            <a:schemeClr val="tx1"/>
          </a:solidFill>
          <a:effectLst/>
          <a:latin typeface="Verdana" panose="020b0604030504040204" pitchFamily="34" charset="0"/>
          <a:ea typeface="宋体" panose="02010600030101010101" pitchFamily="2" charset="-122"/>
        </a:defRPr>
      </a:lvl4pPr>
      <a:lvl5pPr marL="1522095" indent="-2159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baseline="0">
          <a:solidFill>
            <a:schemeClr val="tx1"/>
          </a:solidFill>
          <a:effectLst/>
          <a:latin typeface="Verdana" panose="020b0604030504040204" pitchFamily="34" charset="0"/>
          <a:ea typeface="宋体" panose="02010600030101010101" pitchFamily="2" charset="-122"/>
        </a:defRPr>
      </a:lvl5pPr>
      <a:lvl6pPr marL="2514600" lvl="5"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6pPr>
      <a:lvl7pPr marL="2971800" lvl="6"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7pPr>
      <a:lvl8pPr marL="3429000" lvl="7"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8pPr>
      <a:lvl9pPr marL="3886200" lvl="8" indent="-228600" algn="l" defTabSz="1089025" rtl="0" eaLnBrk="1" fontAlgn="base" hangingPunct="1">
        <a:lnSpc>
          <a:spcPct val="100000"/>
        </a:lnSpc>
        <a:spcBef>
          <a:spcPts val="300"/>
        </a:spcBef>
        <a:spcAft>
          <a:spcPct val="0"/>
        </a:spcAft>
        <a:buClr>
          <a:srgbClr val="4A85BF"/>
        </a:buClr>
        <a:buSzTx/>
        <a:buFont typeface="Wingdings 2" pitchFamily="18" charset="2"/>
        <a:buChar char=""/>
        <a:defRPr kumimoji="0" sz="2100" b="0" i="0" u="none" kern="1200" baseline="0">
          <a:solidFill>
            <a:schemeClr val="tx1"/>
          </a:solidFill>
          <a:effectLst/>
          <a:latin typeface="Verdana" panose="020b0604030504040204" pitchFamily="34" charset="0"/>
          <a:ea typeface="宋体" panose="02010600030101010101" pitchFamily="2" charset="-122"/>
        </a:defRPr>
      </a:lvl9pPr>
    </p:bodyStyle>
    <p:otherStyle>
      <a:lvl1pPr lvl="0">
        <a:defRPr kern="1200"/>
      </a:lvl1pPr>
      <a:lvl2pPr lvl="1">
        <a:defRPr kern="1200"/>
      </a:lvl2pPr>
      <a:lvl3pPr lvl="2">
        <a:defRPr kern="1200"/>
      </a:lvl3pPr>
      <a:lvl4pPr lvl="3">
        <a:defRPr kern="1200"/>
      </a:lvl4pPr>
      <a:lvl5pPr lvl="4">
        <a:defRPr kern="1200"/>
      </a:lvl5pPr>
      <a:lvl6pPr marL="2286000" lvl="5">
        <a:defRPr kern="1200"/>
      </a:lvl6pPr>
      <a:lvl7pPr marL="2743200" lvl="6">
        <a:defRPr kern="1200"/>
      </a:lvl7pPr>
      <a:lvl8pPr marL="3200400" lvl="7">
        <a:defRPr kern="1200"/>
      </a:lvl8pPr>
      <a:lvl9pPr marL="3657600" lvl="8">
        <a:defRPr kern="1200"/>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8.xml" /><Relationship Id="rId3" Type="http://schemas.openxmlformats.org/officeDocument/2006/relationships/image" Target="../media/image2.jpeg"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ags" Target="../tags/tag136.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image" Target="../media/image11.png"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tags" Target="../tags/tag135.xml" /><Relationship Id="rId8" Type="http://schemas.openxmlformats.org/officeDocument/2006/relationships/image" Target="NULL" TargetMode="External" /><Relationship Id="rId9" Type="http://schemas.openxmlformats.org/officeDocument/2006/relationships/image" Target="../media/image1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137.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image" Target="../media/image13.jpeg" /><Relationship Id="rId7" Type="http://schemas.openxmlformats.org/officeDocument/2006/relationships/tags" Target="../tags/tag14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slide" Target="slide15.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46.xml" /><Relationship Id="rId3" Type="http://schemas.openxmlformats.org/officeDocument/2006/relationships/tags" Target="../tags/tag14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48.xml" /><Relationship Id="rId3" Type="http://schemas.openxmlformats.org/officeDocument/2006/relationships/image" Target="../media/image11.png"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tags" Target="../tags/tag15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164.xml" /><Relationship Id="rId11" Type="http://schemas.openxmlformats.org/officeDocument/2006/relationships/tags" Target="../tags/tag165.xml" /><Relationship Id="rId12" Type="http://schemas.openxmlformats.org/officeDocument/2006/relationships/tags" Target="../tags/tag166.xml" /><Relationship Id="rId13" Type="http://schemas.openxmlformats.org/officeDocument/2006/relationships/tags" Target="../tags/tag167.xml" /><Relationship Id="rId14" Type="http://schemas.openxmlformats.org/officeDocument/2006/relationships/tags" Target="../tags/tag168.xml" /><Relationship Id="rId15" Type="http://schemas.openxmlformats.org/officeDocument/2006/relationships/tags" Target="../tags/tag169.xml" /><Relationship Id="rId16" Type="http://schemas.openxmlformats.org/officeDocument/2006/relationships/tags" Target="../tags/tag170.xml" /><Relationship Id="rId17" Type="http://schemas.openxmlformats.org/officeDocument/2006/relationships/tags" Target="../tags/tag171.xml" /><Relationship Id="rId18" Type="http://schemas.openxmlformats.org/officeDocument/2006/relationships/tags" Target="../tags/tag172.xml" /><Relationship Id="rId19" Type="http://schemas.openxmlformats.org/officeDocument/2006/relationships/tags" Target="../tags/tag173.xml" /><Relationship Id="rId2" Type="http://schemas.openxmlformats.org/officeDocument/2006/relationships/tags" Target="../tags/tag156.xml" /><Relationship Id="rId20" Type="http://schemas.openxmlformats.org/officeDocument/2006/relationships/tags" Target="../tags/tag174.xml" /><Relationship Id="rId21" Type="http://schemas.openxmlformats.org/officeDocument/2006/relationships/tags" Target="../tags/tag175.xml" /><Relationship Id="rId22" Type="http://schemas.openxmlformats.org/officeDocument/2006/relationships/tags" Target="../tags/tag176.xml" /><Relationship Id="rId23" Type="http://schemas.openxmlformats.org/officeDocument/2006/relationships/tags" Target="../tags/tag177.xml" /><Relationship Id="rId24" Type="http://schemas.openxmlformats.org/officeDocument/2006/relationships/tags" Target="../tags/tag178.xml" /><Relationship Id="rId25" Type="http://schemas.openxmlformats.org/officeDocument/2006/relationships/tags" Target="../tags/tag179.xml" /><Relationship Id="rId26" Type="http://schemas.openxmlformats.org/officeDocument/2006/relationships/tags" Target="../tags/tag180.xml" /><Relationship Id="rId27" Type="http://schemas.openxmlformats.org/officeDocument/2006/relationships/tags" Target="../tags/tag181.xml" /><Relationship Id="rId28" Type="http://schemas.openxmlformats.org/officeDocument/2006/relationships/tags" Target="../tags/tag182.xml" /><Relationship Id="rId29" Type="http://schemas.openxmlformats.org/officeDocument/2006/relationships/tags" Target="../tags/tag183.xml" /><Relationship Id="rId3" Type="http://schemas.openxmlformats.org/officeDocument/2006/relationships/tags" Target="../tags/tag157.xml" /><Relationship Id="rId30" Type="http://schemas.openxmlformats.org/officeDocument/2006/relationships/tags" Target="../tags/tag184.xml" /><Relationship Id="rId31" Type="http://schemas.openxmlformats.org/officeDocument/2006/relationships/tags" Target="../tags/tag185.xml" /><Relationship Id="rId32" Type="http://schemas.openxmlformats.org/officeDocument/2006/relationships/tags" Target="../tags/tag186.xml" /><Relationship Id="rId33" Type="http://schemas.openxmlformats.org/officeDocument/2006/relationships/tags" Target="../tags/tag187.xml" /><Relationship Id="rId34" Type="http://schemas.openxmlformats.org/officeDocument/2006/relationships/tags" Target="../tags/tag188.xml" /><Relationship Id="rId35" Type="http://schemas.openxmlformats.org/officeDocument/2006/relationships/tags" Target="../tags/tag189.xml" /><Relationship Id="rId36" Type="http://schemas.openxmlformats.org/officeDocument/2006/relationships/tags" Target="../tags/tag190.xml" /><Relationship Id="rId37" Type="http://schemas.openxmlformats.org/officeDocument/2006/relationships/tags" Target="../tags/tag191.xml" /><Relationship Id="rId38" Type="http://schemas.openxmlformats.org/officeDocument/2006/relationships/tags" Target="../tags/tag192.xml" /><Relationship Id="rId39" Type="http://schemas.openxmlformats.org/officeDocument/2006/relationships/tags" Target="../tags/tag193.xml" /><Relationship Id="rId4" Type="http://schemas.openxmlformats.org/officeDocument/2006/relationships/tags" Target="../tags/tag158.xml" /><Relationship Id="rId40" Type="http://schemas.openxmlformats.org/officeDocument/2006/relationships/tags" Target="../tags/tag194.xml" /><Relationship Id="rId41" Type="http://schemas.openxmlformats.org/officeDocument/2006/relationships/tags" Target="../tags/tag195.xml" /><Relationship Id="rId42" Type="http://schemas.openxmlformats.org/officeDocument/2006/relationships/tags" Target="../tags/tag196.xml" /><Relationship Id="rId43" Type="http://schemas.openxmlformats.org/officeDocument/2006/relationships/tags" Target="../tags/tag197.xml" /><Relationship Id="rId44" Type="http://schemas.openxmlformats.org/officeDocument/2006/relationships/tags" Target="../tags/tag198.xml" /><Relationship Id="rId45" Type="http://schemas.openxmlformats.org/officeDocument/2006/relationships/tags" Target="../tags/tag199.xml" /><Relationship Id="rId46" Type="http://schemas.openxmlformats.org/officeDocument/2006/relationships/tags" Target="../tags/tag200.xml" /><Relationship Id="rId47" Type="http://schemas.openxmlformats.org/officeDocument/2006/relationships/tags" Target="../tags/tag201.xml" /><Relationship Id="rId48" Type="http://schemas.openxmlformats.org/officeDocument/2006/relationships/tags" Target="../tags/tag202.xml" /><Relationship Id="rId49" Type="http://schemas.openxmlformats.org/officeDocument/2006/relationships/tags" Target="../tags/tag203.xml" /><Relationship Id="rId5" Type="http://schemas.openxmlformats.org/officeDocument/2006/relationships/tags" Target="../tags/tag159.xml" /><Relationship Id="rId50" Type="http://schemas.openxmlformats.org/officeDocument/2006/relationships/tags" Target="../tags/tag204.xml" /><Relationship Id="rId51" Type="http://schemas.openxmlformats.org/officeDocument/2006/relationships/tags" Target="../tags/tag205.xml" /><Relationship Id="rId52" Type="http://schemas.openxmlformats.org/officeDocument/2006/relationships/tags" Target="../tags/tag206.xml" /><Relationship Id="rId53" Type="http://schemas.openxmlformats.org/officeDocument/2006/relationships/tags" Target="../tags/tag207.xml" /><Relationship Id="rId54" Type="http://schemas.openxmlformats.org/officeDocument/2006/relationships/tags" Target="../tags/tag208.xml" /><Relationship Id="rId55" Type="http://schemas.openxmlformats.org/officeDocument/2006/relationships/tags" Target="../tags/tag209.xml" /><Relationship Id="rId56" Type="http://schemas.openxmlformats.org/officeDocument/2006/relationships/tags" Target="../tags/tag210.xml" /><Relationship Id="rId57" Type="http://schemas.openxmlformats.org/officeDocument/2006/relationships/tags" Target="../tags/tag211.xml" /><Relationship Id="rId58" Type="http://schemas.openxmlformats.org/officeDocument/2006/relationships/tags" Target="../tags/tag212.xml" /><Relationship Id="rId59" Type="http://schemas.openxmlformats.org/officeDocument/2006/relationships/tags" Target="../tags/tag213.xml" /><Relationship Id="rId6" Type="http://schemas.openxmlformats.org/officeDocument/2006/relationships/tags" Target="../tags/tag160.xml" /><Relationship Id="rId60" Type="http://schemas.openxmlformats.org/officeDocument/2006/relationships/tags" Target="../tags/tag214.xml" /><Relationship Id="rId61" Type="http://schemas.openxmlformats.org/officeDocument/2006/relationships/tags" Target="../tags/tag215.xml" /><Relationship Id="rId62" Type="http://schemas.openxmlformats.org/officeDocument/2006/relationships/tags" Target="../tags/tag216.xml" /><Relationship Id="rId63" Type="http://schemas.openxmlformats.org/officeDocument/2006/relationships/tags" Target="../tags/tag217.xml" /><Relationship Id="rId64" Type="http://schemas.openxmlformats.org/officeDocument/2006/relationships/tags" Target="../tags/tag218.xml" /><Relationship Id="rId65" Type="http://schemas.openxmlformats.org/officeDocument/2006/relationships/tags" Target="../tags/tag219.xml" /><Relationship Id="rId66" Type="http://schemas.openxmlformats.org/officeDocument/2006/relationships/tags" Target="../tags/tag220.xml" /><Relationship Id="rId67" Type="http://schemas.openxmlformats.org/officeDocument/2006/relationships/tags" Target="../tags/tag221.xml" /><Relationship Id="rId68" Type="http://schemas.openxmlformats.org/officeDocument/2006/relationships/tags" Target="../tags/tag222.xml" /><Relationship Id="rId69" Type="http://schemas.openxmlformats.org/officeDocument/2006/relationships/tags" Target="../tags/tag223.xml" /><Relationship Id="rId7" Type="http://schemas.openxmlformats.org/officeDocument/2006/relationships/tags" Target="../tags/tag161.xml" /><Relationship Id="rId70" Type="http://schemas.openxmlformats.org/officeDocument/2006/relationships/tags" Target="../tags/tag224.xml" /><Relationship Id="rId71" Type="http://schemas.openxmlformats.org/officeDocument/2006/relationships/tags" Target="../tags/tag225.xml" /><Relationship Id="rId72" Type="http://schemas.openxmlformats.org/officeDocument/2006/relationships/tags" Target="../tags/tag226.xml" /><Relationship Id="rId73" Type="http://schemas.openxmlformats.org/officeDocument/2006/relationships/tags" Target="../tags/tag227.xml" /><Relationship Id="rId74" Type="http://schemas.openxmlformats.org/officeDocument/2006/relationships/tags" Target="../tags/tag228.xml" /><Relationship Id="rId75" Type="http://schemas.openxmlformats.org/officeDocument/2006/relationships/tags" Target="../tags/tag229.xml" /><Relationship Id="rId76" Type="http://schemas.openxmlformats.org/officeDocument/2006/relationships/tags" Target="../tags/tag230.xml" /><Relationship Id="rId77" Type="http://schemas.openxmlformats.org/officeDocument/2006/relationships/tags" Target="../tags/tag231.xml" /><Relationship Id="rId78" Type="http://schemas.openxmlformats.org/officeDocument/2006/relationships/tags" Target="../tags/tag232.xml" /><Relationship Id="rId79" Type="http://schemas.openxmlformats.org/officeDocument/2006/relationships/tags" Target="../tags/tag233.xml" /><Relationship Id="rId8" Type="http://schemas.openxmlformats.org/officeDocument/2006/relationships/tags" Target="../tags/tag162.xml" /><Relationship Id="rId80" Type="http://schemas.openxmlformats.org/officeDocument/2006/relationships/tags" Target="../tags/tag234.xml" /><Relationship Id="rId81" Type="http://schemas.openxmlformats.org/officeDocument/2006/relationships/tags" Target="../tags/tag235.xml" /><Relationship Id="rId82" Type="http://schemas.openxmlformats.org/officeDocument/2006/relationships/tags" Target="../tags/tag236.xml" /><Relationship Id="rId83" Type="http://schemas.openxmlformats.org/officeDocument/2006/relationships/tags" Target="../tags/tag237.xml" /><Relationship Id="rId84" Type="http://schemas.openxmlformats.org/officeDocument/2006/relationships/tags" Target="../tags/tag238.xml" /><Relationship Id="rId85" Type="http://schemas.openxmlformats.org/officeDocument/2006/relationships/tags" Target="../tags/tag239.xml" /><Relationship Id="rId86" Type="http://schemas.openxmlformats.org/officeDocument/2006/relationships/tags" Target="../tags/tag240.xml" /><Relationship Id="rId87" Type="http://schemas.openxmlformats.org/officeDocument/2006/relationships/tags" Target="../tags/tag241.xml" /><Relationship Id="rId88" Type="http://schemas.openxmlformats.org/officeDocument/2006/relationships/tags" Target="../tags/tag242.xml" /><Relationship Id="rId89" Type="http://schemas.openxmlformats.org/officeDocument/2006/relationships/tags" Target="../tags/tag243.xml" /><Relationship Id="rId9" Type="http://schemas.openxmlformats.org/officeDocument/2006/relationships/tags" Target="../tags/tag163.xml" /><Relationship Id="rId90" Type="http://schemas.openxmlformats.org/officeDocument/2006/relationships/tags" Target="../tags/tag244.xml" /><Relationship Id="rId91" Type="http://schemas.openxmlformats.org/officeDocument/2006/relationships/tags" Target="../tags/tag245.xml" /><Relationship Id="rId92" Type="http://schemas.openxmlformats.org/officeDocument/2006/relationships/tags" Target="../tags/tag246.xml" /><Relationship Id="rId93" Type="http://schemas.openxmlformats.org/officeDocument/2006/relationships/tags" Target="../tags/tag247.xml" /><Relationship Id="rId94" Type="http://schemas.openxmlformats.org/officeDocument/2006/relationships/tags" Target="../tags/tag248.xml" /><Relationship Id="rId95" Type="http://schemas.openxmlformats.org/officeDocument/2006/relationships/tags" Target="../tags/tag249.xml" /><Relationship Id="rId96" Type="http://schemas.openxmlformats.org/officeDocument/2006/relationships/tags" Target="../tags/tag25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259.xml" /><Relationship Id="rId11" Type="http://schemas.openxmlformats.org/officeDocument/2006/relationships/tags" Target="../tags/tag260.xml" /><Relationship Id="rId12" Type="http://schemas.openxmlformats.org/officeDocument/2006/relationships/tags" Target="../tags/tag261.xml" /><Relationship Id="rId13" Type="http://schemas.openxmlformats.org/officeDocument/2006/relationships/tags" Target="../tags/tag262.xml" /><Relationship Id="rId14" Type="http://schemas.openxmlformats.org/officeDocument/2006/relationships/tags" Target="../tags/tag263.xml" /><Relationship Id="rId15" Type="http://schemas.openxmlformats.org/officeDocument/2006/relationships/tags" Target="../tags/tag264.xml" /><Relationship Id="rId16" Type="http://schemas.openxmlformats.org/officeDocument/2006/relationships/tags" Target="../tags/tag265.xml" /><Relationship Id="rId17" Type="http://schemas.openxmlformats.org/officeDocument/2006/relationships/tags" Target="../tags/tag266.xml" /><Relationship Id="rId18" Type="http://schemas.openxmlformats.org/officeDocument/2006/relationships/tags" Target="../tags/tag267.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tags" Target="../tags/tag257.xml" /><Relationship Id="rId9" Type="http://schemas.openxmlformats.org/officeDocument/2006/relationships/tags" Target="../tags/tag25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276.xml" /><Relationship Id="rId11" Type="http://schemas.openxmlformats.org/officeDocument/2006/relationships/tags" Target="../tags/tag277.xml" /><Relationship Id="rId12" Type="http://schemas.openxmlformats.org/officeDocument/2006/relationships/tags" Target="../tags/tag278.xml" /><Relationship Id="rId13" Type="http://schemas.openxmlformats.org/officeDocument/2006/relationships/tags" Target="../tags/tag279.xml" /><Relationship Id="rId14" Type="http://schemas.openxmlformats.org/officeDocument/2006/relationships/tags" Target="../tags/tag280.xml" /><Relationship Id="rId15" Type="http://schemas.openxmlformats.org/officeDocument/2006/relationships/tags" Target="../tags/tag281.xml" /><Relationship Id="rId16" Type="http://schemas.openxmlformats.org/officeDocument/2006/relationships/tags" Target="../tags/tag282.xml" /><Relationship Id="rId17" Type="http://schemas.openxmlformats.org/officeDocument/2006/relationships/tags" Target="../tags/tag283.xml" /><Relationship Id="rId18" Type="http://schemas.openxmlformats.org/officeDocument/2006/relationships/image" Target="../media/image14.png" /><Relationship Id="rId19" Type="http://schemas.openxmlformats.org/officeDocument/2006/relationships/tags" Target="../tags/tag284.xml" /><Relationship Id="rId2" Type="http://schemas.openxmlformats.org/officeDocument/2006/relationships/tags" Target="../tags/tag268.xml" /><Relationship Id="rId20" Type="http://schemas.openxmlformats.org/officeDocument/2006/relationships/tags" Target="../tags/tag285.xml" /><Relationship Id="rId21" Type="http://schemas.openxmlformats.org/officeDocument/2006/relationships/tags" Target="../tags/tag286.xml" /><Relationship Id="rId22" Type="http://schemas.openxmlformats.org/officeDocument/2006/relationships/tags" Target="../tags/tag287.xml" /><Relationship Id="rId23" Type="http://schemas.openxmlformats.org/officeDocument/2006/relationships/tags" Target="../tags/tag28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tags" Target="../tags/tag274.xml" /><Relationship Id="rId9" Type="http://schemas.openxmlformats.org/officeDocument/2006/relationships/tags" Target="../tags/tag27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image" Target="../media/image3.jpeg" /><Relationship Id="rId6" Type="http://schemas.openxmlformats.org/officeDocument/2006/relationships/tags" Target="../tags/tag95.xml" /><Relationship Id="rId7" Type="http://schemas.openxmlformats.org/officeDocument/2006/relationships/tags" Target="../tags/tag9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89.xml" /><Relationship Id="rId3" Type="http://schemas.openxmlformats.org/officeDocument/2006/relationships/image" Target="../media/image15.jpeg" /><Relationship Id="rId4" Type="http://schemas.openxmlformats.org/officeDocument/2006/relationships/tags" Target="../tags/tag290.xml" /><Relationship Id="rId5" Type="http://schemas.openxmlformats.org/officeDocument/2006/relationships/tags" Target="../tags/tag29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92.xml" /><Relationship Id="rId3" Type="http://schemas.openxmlformats.org/officeDocument/2006/relationships/image" Target="../media/image16.jpeg" /><Relationship Id="rId4" Type="http://schemas.openxmlformats.org/officeDocument/2006/relationships/tags" Target="../tags/tag293.xml" /><Relationship Id="rId5" Type="http://schemas.openxmlformats.org/officeDocument/2006/relationships/tags" Target="../tags/tag29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95.xml" /><Relationship Id="rId3" Type="http://schemas.openxmlformats.org/officeDocument/2006/relationships/image" Target="../media/image17.jpeg" /><Relationship Id="rId4" Type="http://schemas.openxmlformats.org/officeDocument/2006/relationships/tags" Target="../tags/tag296.xml" /><Relationship Id="rId5" Type="http://schemas.openxmlformats.org/officeDocument/2006/relationships/tags" Target="../tags/tag29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98.xml" /><Relationship Id="rId3" Type="http://schemas.openxmlformats.org/officeDocument/2006/relationships/image" Target="../media/image18.jpeg" /><Relationship Id="rId4" Type="http://schemas.openxmlformats.org/officeDocument/2006/relationships/tags" Target="../tags/tag299.xml" /><Relationship Id="rId5" Type="http://schemas.openxmlformats.org/officeDocument/2006/relationships/tags" Target="../tags/tag30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01.xml" /><Relationship Id="rId3" Type="http://schemas.openxmlformats.org/officeDocument/2006/relationships/image" Target="../media/image19.jpeg" /><Relationship Id="rId4" Type="http://schemas.openxmlformats.org/officeDocument/2006/relationships/tags" Target="../tags/tag302.xml" /><Relationship Id="rId5" Type="http://schemas.openxmlformats.org/officeDocument/2006/relationships/tags" Target="../tags/tag30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04.xml" /><Relationship Id="rId3" Type="http://schemas.openxmlformats.org/officeDocument/2006/relationships/image" Target="../media/image20.jpeg" /><Relationship Id="rId4" Type="http://schemas.openxmlformats.org/officeDocument/2006/relationships/tags" Target="../tags/tag305.xml" /><Relationship Id="rId5" Type="http://schemas.openxmlformats.org/officeDocument/2006/relationships/tags" Target="../tags/tag30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07.xml" /><Relationship Id="rId3" Type="http://schemas.openxmlformats.org/officeDocument/2006/relationships/image" Target="../media/image21.jpeg" /><Relationship Id="rId4" Type="http://schemas.openxmlformats.org/officeDocument/2006/relationships/tags" Target="../tags/tag308.xml" /><Relationship Id="rId5" Type="http://schemas.openxmlformats.org/officeDocument/2006/relationships/tags" Target="../tags/tag30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10.xml" /><Relationship Id="rId3" Type="http://schemas.openxmlformats.org/officeDocument/2006/relationships/image" Target="../media/image22.jpeg" /><Relationship Id="rId4" Type="http://schemas.openxmlformats.org/officeDocument/2006/relationships/tags" Target="../tags/tag311.xml" /><Relationship Id="rId5" Type="http://schemas.openxmlformats.org/officeDocument/2006/relationships/tags" Target="../tags/tag31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13.xml" /><Relationship Id="rId3" Type="http://schemas.openxmlformats.org/officeDocument/2006/relationships/image" Target="../media/image23.jpeg" /><Relationship Id="rId4" Type="http://schemas.openxmlformats.org/officeDocument/2006/relationships/tags" Target="../tags/tag314.xml" /><Relationship Id="rId5" Type="http://schemas.openxmlformats.org/officeDocument/2006/relationships/tags" Target="../tags/tag31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16.xml" /><Relationship Id="rId3" Type="http://schemas.openxmlformats.org/officeDocument/2006/relationships/image" Target="../media/image24.jpeg" /><Relationship Id="rId4" Type="http://schemas.openxmlformats.org/officeDocument/2006/relationships/tags" Target="../tags/tag317.xml" /><Relationship Id="rId5" Type="http://schemas.openxmlformats.org/officeDocument/2006/relationships/tags" Target="../tags/tag31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7.xml" /><Relationship Id="rId3" Type="http://schemas.openxmlformats.org/officeDocument/2006/relationships/image" Target="../media/image4.jpeg" /><Relationship Id="rId4" Type="http://schemas.openxmlformats.org/officeDocument/2006/relationships/tags" Target="../tags/tag98.xml" /><Relationship Id="rId5" Type="http://schemas.openxmlformats.org/officeDocument/2006/relationships/tags" Target="../tags/tag9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19.xml" /><Relationship Id="rId3" Type="http://schemas.openxmlformats.org/officeDocument/2006/relationships/image" Target="../media/image25.jpeg" /><Relationship Id="rId4" Type="http://schemas.openxmlformats.org/officeDocument/2006/relationships/tags" Target="../tags/tag320.xml" /><Relationship Id="rId5" Type="http://schemas.openxmlformats.org/officeDocument/2006/relationships/tags" Target="../tags/tag32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22.xml" /><Relationship Id="rId3" Type="http://schemas.openxmlformats.org/officeDocument/2006/relationships/image" Target="../media/image26.jpeg" /><Relationship Id="rId4" Type="http://schemas.openxmlformats.org/officeDocument/2006/relationships/tags" Target="../tags/tag323.xml" /><Relationship Id="rId5" Type="http://schemas.openxmlformats.org/officeDocument/2006/relationships/tags" Target="../tags/tag32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25.xml" /><Relationship Id="rId3" Type="http://schemas.openxmlformats.org/officeDocument/2006/relationships/image" Target="../media/image27.jpeg" /><Relationship Id="rId4" Type="http://schemas.openxmlformats.org/officeDocument/2006/relationships/tags" Target="../tags/tag326.xml" /><Relationship Id="rId5" Type="http://schemas.openxmlformats.org/officeDocument/2006/relationships/tags" Target="../tags/tag32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328.xml" /><Relationship Id="rId3" Type="http://schemas.openxmlformats.org/officeDocument/2006/relationships/image" Target="../media/image28.jpeg" /><Relationship Id="rId4" Type="http://schemas.openxmlformats.org/officeDocument/2006/relationships/tags" Target="../tags/tag329.xml" /><Relationship Id="rId5" Type="http://schemas.openxmlformats.org/officeDocument/2006/relationships/tags" Target="../tags/tag33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31.xml" /><Relationship Id="rId3" Type="http://schemas.openxmlformats.org/officeDocument/2006/relationships/tags" Target="../tags/tag332.xml" /><Relationship Id="rId4" Type="http://schemas.openxmlformats.org/officeDocument/2006/relationships/tags" Target="../tags/tag333.xml" /><Relationship Id="rId5" Type="http://schemas.openxmlformats.org/officeDocument/2006/relationships/tags" Target="../tags/tag334.xml" /><Relationship Id="rId6" Type="http://schemas.openxmlformats.org/officeDocument/2006/relationships/tags" Target="../tags/tag335.xml" /><Relationship Id="rId7" Type="http://schemas.openxmlformats.org/officeDocument/2006/relationships/tags" Target="../tags/tag336.xml" /><Relationship Id="rId8" Type="http://schemas.openxmlformats.org/officeDocument/2006/relationships/tags" Target="../tags/tag33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38.xml"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tags" Target="../tags/tag34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42.xml" /><Relationship Id="rId3" Type="http://schemas.openxmlformats.org/officeDocument/2006/relationships/tags" Target="../tags/tag343.xml" /><Relationship Id="rId4" Type="http://schemas.openxmlformats.org/officeDocument/2006/relationships/tags" Target="../tags/tag34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45.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tags" Target="../tags/tag34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9.xml" /><Relationship Id="rId3" Type="http://schemas.openxmlformats.org/officeDocument/2006/relationships/tags" Target="../tags/tag350.xml" /><Relationship Id="rId4" Type="http://schemas.openxmlformats.org/officeDocument/2006/relationships/tags" Target="../tags/tag35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60.xml" /><Relationship Id="rId11" Type="http://schemas.openxmlformats.org/officeDocument/2006/relationships/tags" Target="../tags/tag361.xml" /><Relationship Id="rId12" Type="http://schemas.openxmlformats.org/officeDocument/2006/relationships/tags" Target="../tags/tag362.xml" /><Relationship Id="rId13" Type="http://schemas.openxmlformats.org/officeDocument/2006/relationships/tags" Target="../tags/tag363.xml" /><Relationship Id="rId14" Type="http://schemas.openxmlformats.org/officeDocument/2006/relationships/tags" Target="../tags/tag364.xml" /><Relationship Id="rId15" Type="http://schemas.openxmlformats.org/officeDocument/2006/relationships/tags" Target="../tags/tag365.xml" /><Relationship Id="rId16" Type="http://schemas.openxmlformats.org/officeDocument/2006/relationships/tags" Target="../tags/tag366.xml" /><Relationship Id="rId17" Type="http://schemas.openxmlformats.org/officeDocument/2006/relationships/tags" Target="../tags/tag367.xml" /><Relationship Id="rId2" Type="http://schemas.openxmlformats.org/officeDocument/2006/relationships/tags" Target="../tags/tag352.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tags" Target="../tags/tag357.xml" /><Relationship Id="rId8" Type="http://schemas.openxmlformats.org/officeDocument/2006/relationships/tags" Target="../tags/tag358.xml" /><Relationship Id="rId9" Type="http://schemas.openxmlformats.org/officeDocument/2006/relationships/tags" Target="../tags/tag35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0.xml" /><Relationship Id="rId3" Type="http://schemas.openxmlformats.org/officeDocument/2006/relationships/image" Target="../media/image5.jpeg" /><Relationship Id="rId4" Type="http://schemas.openxmlformats.org/officeDocument/2006/relationships/tags" Target="../tags/tag101.xml" /><Relationship Id="rId5" Type="http://schemas.openxmlformats.org/officeDocument/2006/relationships/tags" Target="../tags/tag10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8.xml" /><Relationship Id="rId3" Type="http://schemas.openxmlformats.org/officeDocument/2006/relationships/tags" Target="../tags/tag369.xml" /><Relationship Id="rId4" Type="http://schemas.openxmlformats.org/officeDocument/2006/relationships/image" Target="../media/image29.png" /><Relationship Id="rId5" Type="http://schemas.openxmlformats.org/officeDocument/2006/relationships/tags" Target="../tags/tag370.xml" /><Relationship Id="rId6" Type="http://schemas.openxmlformats.org/officeDocument/2006/relationships/tags" Target="../tags/tag371.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2.xml" /><Relationship Id="rId3" Type="http://schemas.openxmlformats.org/officeDocument/2006/relationships/tags" Target="../tags/tag37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4.xml" /><Relationship Id="rId3" Type="http://schemas.openxmlformats.org/officeDocument/2006/relationships/tags" Target="../tags/tag375.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6.xml" /><Relationship Id="rId3" Type="http://schemas.openxmlformats.org/officeDocument/2006/relationships/tags" Target="../tags/tag377.xml" /><Relationship Id="rId4" Type="http://schemas.openxmlformats.org/officeDocument/2006/relationships/tags" Target="../tags/tag378.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9.xml" /><Relationship Id="rId3" Type="http://schemas.openxmlformats.org/officeDocument/2006/relationships/tags" Target="../tags/tag38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1.xml" /><Relationship Id="rId3" Type="http://schemas.openxmlformats.org/officeDocument/2006/relationships/tags" Target="../tags/tag38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3.xml" /><Relationship Id="rId3" Type="http://schemas.openxmlformats.org/officeDocument/2006/relationships/tags" Target="../tags/tag384.xml" /><Relationship Id="rId4" Type="http://schemas.openxmlformats.org/officeDocument/2006/relationships/tags" Target="../tags/tag38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6.xml" /><Relationship Id="rId3" Type="http://schemas.openxmlformats.org/officeDocument/2006/relationships/tags" Target="../tags/tag387.xml" /><Relationship Id="rId4" Type="http://schemas.openxmlformats.org/officeDocument/2006/relationships/tags" Target="../tags/tag388.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9.xml" /><Relationship Id="rId3" Type="http://schemas.openxmlformats.org/officeDocument/2006/relationships/tags" Target="../tags/tag390.xml" /><Relationship Id="rId4" Type="http://schemas.openxmlformats.org/officeDocument/2006/relationships/tags" Target="../tags/tag391.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2.xml" /><Relationship Id="rId3" Type="http://schemas.openxmlformats.org/officeDocument/2006/relationships/tags" Target="../tags/tag39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3.xml" /><Relationship Id="rId3" Type="http://schemas.openxmlformats.org/officeDocument/2006/relationships/image" Target="../media/image6.jpeg" /><Relationship Id="rId4" Type="http://schemas.openxmlformats.org/officeDocument/2006/relationships/tags" Target="../tags/tag104.xml" /><Relationship Id="rId5" Type="http://schemas.openxmlformats.org/officeDocument/2006/relationships/tags" Target="../tags/tag105.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94.xml" /><Relationship Id="rId3" Type="http://schemas.openxmlformats.org/officeDocument/2006/relationships/tags" Target="../tags/tag395.xml" /><Relationship Id="rId4" Type="http://schemas.openxmlformats.org/officeDocument/2006/relationships/image" Target="../media/image30.png" /><Relationship Id="rId5" Type="http://schemas.openxmlformats.org/officeDocument/2006/relationships/tags" Target="../tags/tag396.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97.xml" /><Relationship Id="rId3" Type="http://schemas.openxmlformats.org/officeDocument/2006/relationships/tags" Target="../tags/tag398.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99.xml" /><Relationship Id="rId3" Type="http://schemas.openxmlformats.org/officeDocument/2006/relationships/tags" Target="../tags/tag400.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01.xml" /><Relationship Id="rId3" Type="http://schemas.openxmlformats.org/officeDocument/2006/relationships/tags" Target="../tags/tag40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03.xml" /><Relationship Id="rId3" Type="http://schemas.openxmlformats.org/officeDocument/2006/relationships/tags" Target="../tags/tag40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05.xml" /><Relationship Id="rId3" Type="http://schemas.openxmlformats.org/officeDocument/2006/relationships/tags" Target="../tags/tag406.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07.xml" /><Relationship Id="rId3" Type="http://schemas.openxmlformats.org/officeDocument/2006/relationships/tags" Target="../tags/tag408.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09.xml" /><Relationship Id="rId3" Type="http://schemas.openxmlformats.org/officeDocument/2006/relationships/tags" Target="../tags/tag410.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11.xml" /><Relationship Id="rId3" Type="http://schemas.openxmlformats.org/officeDocument/2006/relationships/tags" Target="../tags/tag41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13.xml" /><Relationship Id="rId3" Type="http://schemas.openxmlformats.org/officeDocument/2006/relationships/tags" Target="../tags/tag414.xml" /><Relationship Id="rId4" Type="http://schemas.openxmlformats.org/officeDocument/2006/relationships/tags" Target="../tags/tag41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6.xml" /><Relationship Id="rId3" Type="http://schemas.openxmlformats.org/officeDocument/2006/relationships/image" Target="../media/image7.jpeg" /><Relationship Id="rId4" Type="http://schemas.openxmlformats.org/officeDocument/2006/relationships/tags" Target="../tags/tag107.xml" /><Relationship Id="rId5" Type="http://schemas.openxmlformats.org/officeDocument/2006/relationships/tags" Target="../tags/tag108.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16.xml" /><Relationship Id="rId3" Type="http://schemas.openxmlformats.org/officeDocument/2006/relationships/tags" Target="../tags/tag417.xml" /><Relationship Id="rId4" Type="http://schemas.openxmlformats.org/officeDocument/2006/relationships/tags" Target="../tags/tag418.xml" /><Relationship Id="rId5" Type="http://schemas.openxmlformats.org/officeDocument/2006/relationships/tags" Target="../tags/tag419.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20.xml" /><Relationship Id="rId3" Type="http://schemas.openxmlformats.org/officeDocument/2006/relationships/tags" Target="../tags/tag421.xml" /><Relationship Id="rId4" Type="http://schemas.openxmlformats.org/officeDocument/2006/relationships/tags" Target="../tags/tag42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23.xml" /><Relationship Id="rId3" Type="http://schemas.openxmlformats.org/officeDocument/2006/relationships/tags" Target="../tags/tag424.xml" /><Relationship Id="rId4" Type="http://schemas.openxmlformats.org/officeDocument/2006/relationships/tags" Target="../tags/tag425.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26.xml" /><Relationship Id="rId3" Type="http://schemas.openxmlformats.org/officeDocument/2006/relationships/tags" Target="../tags/tag427.xml" /><Relationship Id="rId4" Type="http://schemas.openxmlformats.org/officeDocument/2006/relationships/tags" Target="../tags/tag428.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29.xml" /><Relationship Id="rId3" Type="http://schemas.openxmlformats.org/officeDocument/2006/relationships/tags" Target="../tags/tag430.xml" /><Relationship Id="rId4" Type="http://schemas.openxmlformats.org/officeDocument/2006/relationships/tags" Target="../tags/tag431.xml" /><Relationship Id="rId5" Type="http://schemas.openxmlformats.org/officeDocument/2006/relationships/slide" Target="slide15.xml" TargetMode="Interna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32.xml" /><Relationship Id="rId3" Type="http://schemas.openxmlformats.org/officeDocument/2006/relationships/tags" Target="../tags/tag433.xml" /><Relationship Id="rId4" Type="http://schemas.openxmlformats.org/officeDocument/2006/relationships/tags" Target="../tags/tag434.xml" /><Relationship Id="rId5" Type="http://schemas.openxmlformats.org/officeDocument/2006/relationships/tags" Target="../tags/tag435.xml" /><Relationship Id="rId6" Type="http://schemas.openxmlformats.org/officeDocument/2006/relationships/slide" Target="slide15.xml" TargetMode="Interna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36.xml" /><Relationship Id="rId3" Type="http://schemas.openxmlformats.org/officeDocument/2006/relationships/tags" Target="../tags/tag437.xml" /><Relationship Id="rId4" Type="http://schemas.openxmlformats.org/officeDocument/2006/relationships/tags" Target="../tags/tag438.xml" /><Relationship Id="rId5" Type="http://schemas.openxmlformats.org/officeDocument/2006/relationships/tags" Target="../tags/tag439.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2.xml" /><Relationship Id="rId3" Type="http://schemas.openxmlformats.org/officeDocument/2006/relationships/tags" Target="../tags/tag444.xml" /><Relationship Id="rId4" Type="http://schemas.openxmlformats.org/officeDocument/2006/relationships/tags" Target="../tags/tag445.xml" /><Relationship Id="rId5" Type="http://schemas.openxmlformats.org/officeDocument/2006/relationships/tags" Target="../tags/tag446.xml" /><Relationship Id="rId6" Type="http://schemas.openxmlformats.org/officeDocument/2006/relationships/tags" Target="../tags/tag447.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48.xml" /><Relationship Id="rId3" Type="http://schemas.openxmlformats.org/officeDocument/2006/relationships/tags" Target="../tags/tag449.xml" /><Relationship Id="rId4" Type="http://schemas.openxmlformats.org/officeDocument/2006/relationships/tags" Target="../tags/tag450.xml" /><Relationship Id="rId5" Type="http://schemas.openxmlformats.org/officeDocument/2006/relationships/tags" Target="../tags/tag451.xml" /><Relationship Id="rId6" Type="http://schemas.openxmlformats.org/officeDocument/2006/relationships/image" Target="../media/image31.png" /><Relationship Id="rId7" Type="http://schemas.openxmlformats.org/officeDocument/2006/relationships/tags" Target="../tags/tag45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9.xml" /><Relationship Id="rId3" Type="http://schemas.openxmlformats.org/officeDocument/2006/relationships/image" Target="../media/image8.jpeg" /><Relationship Id="rId4" Type="http://schemas.openxmlformats.org/officeDocument/2006/relationships/tags" Target="../tags/tag110.xml" /><Relationship Id="rId5" Type="http://schemas.openxmlformats.org/officeDocument/2006/relationships/hyperlink" Target="&#33678;&#22763;&#27604;&#20122;&#29983;&#24179;.ppt" TargetMode="Externa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image" Target="../media/image9.jpeg"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image" Target="../media/image10.png" /><Relationship Id="rId9" Type="http://schemas.openxmlformats.org/officeDocument/2006/relationships/tags" Target="../tags/tag11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170" name="Picture 2" descr="莎士比亚故居"/>
          <p:cNvPicPr>
            <a:picLocks noChangeAspect="1"/>
          </p:cNvPicPr>
          <p:nvPr>
            <p:custDataLst>
              <p:tags r:id="rId4"/>
            </p:custDataLst>
          </p:nvPr>
        </p:nvPicPr>
        <p:blipFill>
          <a:blip r:embed="rId3"/>
          <a:stretch>
            <a:fillRect/>
          </a:stretch>
        </p:blipFill>
        <p:spPr>
          <a:xfrm>
            <a:off x="1085850" y="1374775"/>
            <a:ext cx="5910580" cy="3875405"/>
          </a:xfrm>
          <a:prstGeom prst="rect">
            <a:avLst/>
          </a:prstGeom>
          <a:noFill/>
          <a:ln w="9525">
            <a:noFill/>
          </a:ln>
        </p:spPr>
      </p:pic>
      <p:sp>
        <p:nvSpPr>
          <p:cNvPr id="2" name="文本框 1"/>
          <p:cNvSpPr txBox="1"/>
          <p:nvPr>
            <p:custDataLst>
              <p:tags r:id="rId5"/>
            </p:custDataLst>
          </p:nvPr>
        </p:nvSpPr>
        <p:spPr>
          <a:xfrm>
            <a:off x="7118350" y="760095"/>
            <a:ext cx="4703445" cy="5692775"/>
          </a:xfrm>
          <a:prstGeom prst="rect">
            <a:avLst/>
          </a:prstGeom>
          <a:noFill/>
        </p:spPr>
        <p:txBody>
          <a:bodyPr wrap="square" rtlCol="0" anchor="t">
            <a:spAutoFit/>
          </a:bodyPr>
          <a:lstStyle/>
          <a:p>
            <a:r>
              <a:rPr lang="en-US" altLang="zh-CN">
                <a:solidFill>
                  <a:srgbClr val="00001E"/>
                </a:solidFill>
                <a:latin typeface="黑体" panose="02010609060101010101" pitchFamily="49" charset="-122"/>
                <a:ea typeface="黑体" panose="02010609060101010101" pitchFamily="49" charset="-122"/>
                <a:sym typeface="+mn-ea"/>
              </a:rPr>
              <a:t>  </a:t>
            </a:r>
            <a:r>
              <a:rPr lang="zh-CN" altLang="en-US">
                <a:solidFill>
                  <a:srgbClr val="00001E"/>
                </a:solidFill>
                <a:latin typeface="黑体" panose="02010609060101010101" pitchFamily="49" charset="-122"/>
                <a:ea typeface="黑体" panose="02010609060101010101" pitchFamily="49" charset="-122"/>
                <a:sym typeface="+mn-ea"/>
              </a:rPr>
              <a:t>在西方世界，一般人家必备的两本书，一本是《圣经》，一本就是《莎士比亚全集》。1984年选举世界10名伟大作家，莎士比亚(1564</a:t>
            </a:r>
            <a:r>
              <a:rPr lang="zh-CN" altLang="en-US">
                <a:solidFill>
                  <a:srgbClr val="00001E"/>
                </a:solidFill>
                <a:ea typeface="黑体" panose="02010609060101010101" pitchFamily="49" charset="-122"/>
                <a:sym typeface="+mn-ea"/>
              </a:rPr>
              <a:t>—</a:t>
            </a:r>
            <a:r>
              <a:rPr lang="zh-CN" altLang="en-US">
                <a:solidFill>
                  <a:srgbClr val="00001E"/>
                </a:solidFill>
                <a:latin typeface="黑体" panose="02010609060101010101" pitchFamily="49" charset="-122"/>
                <a:ea typeface="黑体" panose="02010609060101010101" pitchFamily="49" charset="-122"/>
                <a:sym typeface="+mn-ea"/>
              </a:rPr>
              <a:t>1616年)名列第一。这些都说明莎士比亚是有史以来最负盛名的作家。他的戏剧已被公认为是不可企及的典范。难怪英国有了这句谚语。虽然这话有浓厚的殖民色彩，但莎士比亚的重要性也可见一斑。</a:t>
            </a:r>
            <a:endParaRPr lang="zh-CN" altLang="en-US"/>
          </a:p>
        </p:txBody>
      </p:sp>
      <p:sp>
        <p:nvSpPr>
          <p:cNvPr id="7172" name="Text Box 4"/>
          <p:cNvSpPr txBox="1"/>
          <p:nvPr>
            <p:custDataLst>
              <p:tags r:id="rId6"/>
            </p:custDataLst>
          </p:nvPr>
        </p:nvSpPr>
        <p:spPr>
          <a:xfrm>
            <a:off x="3089910" y="5348288"/>
            <a:ext cx="2895600" cy="460375"/>
          </a:xfrm>
          <a:prstGeom prst="rect">
            <a:avLst/>
          </a:prstGeom>
          <a:noFill/>
          <a:ln w="9525">
            <a:noFill/>
          </a:ln>
        </p:spPr>
        <p:txBody>
          <a:bodyPr>
            <a:spAutoFit/>
          </a:bodyPr>
          <a:lstStyle/>
          <a:p>
            <a:pPr>
              <a:spcBef>
                <a:spcPct val="50000"/>
              </a:spcBef>
            </a:pPr>
            <a:r>
              <a:rPr lang="zh-CN" altLang="en-US" sz="2400" b="1">
                <a:solidFill>
                  <a:srgbClr val="FF3300"/>
                </a:solidFill>
                <a:latin typeface="Times New Roman" panose="02020603050405020304" pitchFamily="18" charset="0"/>
                <a:ea typeface="黑体" panose="02010609060101010101" pitchFamily="49" charset="-122"/>
              </a:rPr>
              <a:t>莎士比亚故居</a:t>
            </a:r>
            <a:endParaRPr lang="zh-CN" altLang="en-US" sz="24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1512" name="矩形 3"/>
          <p:cNvSpPr/>
          <p:nvPr>
            <p:custDataLst>
              <p:tags r:id="rId3"/>
            </p:custDataLst>
          </p:nvPr>
        </p:nvSpPr>
        <p:spPr bwMode="auto">
          <a:xfrm>
            <a:off x="2644775" y="139700"/>
            <a:ext cx="1803400" cy="549275"/>
          </a:xfrm>
          <a:prstGeom prst="rect">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nchorCtr="0"/>
          <a:lstStyle>
            <a:defPPr>
              <a:defRPr lang="zh-CN"/>
            </a:defPPr>
            <a:lvl1pPr marL="0" indent="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1pPr>
            <a:lvl2pPr marL="742950" indent="-28575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2pPr>
            <a:lvl3pPr marL="11430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3pPr>
            <a:lvl4pPr marL="16002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4pPr>
            <a:lvl5pPr marL="20574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9pPr>
          </a:lstStyle>
          <a:p>
            <a:pPr lvl="0" algn="ctr" fontAlgn="base">
              <a:buFontTx/>
            </a:pPr>
            <a:r>
              <a:rPr lang="zh-CN" altLang="en-US" sz="2400" b="0" strike="noStrike" noProof="1">
                <a:solidFill>
                  <a:schemeClr val="bg1"/>
                </a:solidFill>
                <a:latin typeface="微软雅黑" panose="020b0503020204020204" charset="-122"/>
                <a:ea typeface="微软雅黑" panose="020b0503020204020204" charset="-122"/>
                <a:cs typeface="+mn-ea"/>
                <a:sym typeface="微软雅黑" panose="020b0503020204020204" charset="-122"/>
              </a:rPr>
              <a:t>情景导入</a:t>
            </a:r>
            <a:endParaRPr lang="zh-CN" altLang="en-US" sz="2400" b="0" strike="noStrike" noProof="1">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1513" name="Rectangle 2"/>
          <p:cNvSpPr>
            <a:spLocks noChangeArrowheads="1"/>
          </p:cNvSpPr>
          <p:nvPr>
            <p:custDataLst>
              <p:tags r:id="rId4"/>
            </p:custDataLst>
          </p:nvPr>
        </p:nvSpPr>
        <p:spPr bwMode="auto">
          <a:xfrm>
            <a:off x="793750" y="1301750"/>
            <a:ext cx="10602913"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indent="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1pPr>
            <a:lvl2pPr marL="742950" indent="-28575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2pPr>
            <a:lvl3pPr marL="11430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3pPr>
            <a:lvl4pPr marL="16002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4pPr>
            <a:lvl5pPr marL="20574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571500" lvl="0" indent="-571500" algn="just" defTabSz="914400" fontAlgn="base">
              <a:lnSpc>
                <a:spcPct val="150000"/>
              </a:lnSpc>
            </a:pPr>
            <a:r>
              <a:rPr lang="en-US" altLang="zh-CN" sz="2400" b="0" strike="noStrike" noProof="1">
                <a:solidFill>
                  <a:srgbClr val="000000"/>
                </a:solidFill>
                <a:latin typeface="微软雅黑" panose="020b0503020204020204" charset="-122"/>
                <a:ea typeface="微软雅黑" panose="020b0503020204020204" charset="-122"/>
                <a:cs typeface="+mn-ea"/>
              </a:rPr>
              <a:t>               </a:t>
            </a:r>
            <a:r>
              <a:rPr lang="zh-CN" altLang="en-US" sz="2400" strike="noStrike" noProof="1">
                <a:latin typeface="微软雅黑" panose="020b0503020204020204" charset="-122"/>
                <a:ea typeface="微软雅黑" panose="020b0503020204020204" charset="-122"/>
                <a:cs typeface="+mn-ea"/>
              </a:rPr>
              <a:t>这一著作不能只读一次；应该一读再读。它和畅销小说不同，它是无穷尽的宝藏。</a:t>
            </a:r>
            <a:r>
              <a:rPr lang="en-US" altLang="zh-CN" sz="2400" strike="noStrike" noProof="1">
                <a:latin typeface="微软雅黑" panose="020b0503020204020204" charset="-122"/>
                <a:ea typeface="微软雅黑" panose="020b0503020204020204" charset="-122"/>
                <a:cs typeface="+mn-ea"/>
              </a:rPr>
              <a:t>《</a:t>
            </a:r>
            <a:r>
              <a:rPr lang="zh-CN" altLang="en-US" sz="2400" strike="noStrike" noProof="1">
                <a:latin typeface="微软雅黑" panose="020b0503020204020204" charset="-122"/>
                <a:ea typeface="微软雅黑" panose="020b0503020204020204" charset="-122"/>
                <a:cs typeface="+mn-ea"/>
              </a:rPr>
              <a:t>哈姆莱特</a:t>
            </a:r>
            <a:r>
              <a:rPr lang="en-US" altLang="zh-CN" sz="2400" strike="noStrike" noProof="1">
                <a:latin typeface="微软雅黑" panose="020b0503020204020204" charset="-122"/>
                <a:ea typeface="微软雅黑" panose="020b0503020204020204" charset="-122"/>
                <a:cs typeface="+mn-ea"/>
              </a:rPr>
              <a:t>》</a:t>
            </a:r>
            <a:r>
              <a:rPr lang="zh-CN" altLang="en-US" sz="2400" strike="noStrike" noProof="1">
                <a:latin typeface="微软雅黑" panose="020b0503020204020204" charset="-122"/>
                <a:ea typeface="微软雅黑" panose="020b0503020204020204" charset="-122"/>
                <a:cs typeface="+mn-ea"/>
              </a:rPr>
              <a:t>会随你的年纪的增长、人生体验的深刻丰富，而变成另外一个</a:t>
            </a:r>
            <a:r>
              <a:rPr lang="en-US" altLang="zh-CN" sz="2400" strike="noStrike" noProof="1">
                <a:latin typeface="微软雅黑" panose="020b0503020204020204" charset="-122"/>
                <a:ea typeface="微软雅黑" panose="020b0503020204020204" charset="-122"/>
                <a:cs typeface="+mn-ea"/>
              </a:rPr>
              <a:t>《</a:t>
            </a:r>
            <a:r>
              <a:rPr lang="zh-CN" altLang="en-US" sz="2400" strike="noStrike" noProof="1">
                <a:latin typeface="微软雅黑" panose="020b0503020204020204" charset="-122"/>
                <a:ea typeface="微软雅黑" panose="020b0503020204020204" charset="-122"/>
                <a:cs typeface="+mn-ea"/>
              </a:rPr>
              <a:t>哈姆莱特</a:t>
            </a:r>
            <a:r>
              <a:rPr lang="en-US" altLang="zh-CN" sz="2400" strike="noStrike" noProof="1">
                <a:latin typeface="微软雅黑" panose="020b0503020204020204" charset="-122"/>
                <a:ea typeface="微软雅黑" panose="020b0503020204020204" charset="-122"/>
                <a:cs typeface="+mn-ea"/>
              </a:rPr>
              <a:t>》</a:t>
            </a:r>
            <a:r>
              <a:rPr lang="zh-CN" altLang="en-US" sz="2400" strike="noStrike" noProof="1">
                <a:latin typeface="微软雅黑" panose="020b0503020204020204" charset="-122"/>
                <a:ea typeface="微软雅黑" panose="020b0503020204020204" charset="-122"/>
                <a:cs typeface="+mn-ea"/>
              </a:rPr>
              <a:t>。</a:t>
            </a:r>
            <a:endParaRPr lang="zh-CN" altLang="en-US" sz="2400" strike="noStrike" noProof="1">
              <a:latin typeface="微软雅黑" panose="020b0503020204020204" charset="-122"/>
              <a:ea typeface="微软雅黑" panose="020b0503020204020204" charset="-122"/>
            </a:endParaRPr>
          </a:p>
          <a:p>
            <a:pPr lvl="0" algn="just" defTabSz="914400" fontAlgn="base">
              <a:lnSpc>
                <a:spcPct val="150000"/>
              </a:lnSpc>
            </a:pPr>
            <a:endParaRPr lang="zh-CN" altLang="en-US" sz="1200" strike="noStrike" noProof="1">
              <a:latin typeface="微软雅黑" panose="020b0503020204020204" charset="-122"/>
              <a:ea typeface="微软雅黑" panose="020b0503020204020204" charset="-122"/>
            </a:endParaRPr>
          </a:p>
          <a:p>
            <a:pPr lvl="0" defTabSz="914400" fontAlgn="base">
              <a:lnSpc>
                <a:spcPct val="150000"/>
              </a:lnSpc>
              <a:buFontTx/>
            </a:pPr>
            <a:r>
              <a:rPr lang="zh-CN" altLang="en-US" sz="2400" b="0" strike="noStrike" noProof="1">
                <a:solidFill>
                  <a:srgbClr val="000000"/>
                </a:solidFill>
                <a:latin typeface="微软雅黑" panose="020b0503020204020204" charset="-122"/>
                <a:ea typeface="微软雅黑" panose="020b0503020204020204" charset="-122"/>
                <a:cs typeface="+mn-ea"/>
              </a:rPr>
              <a:t>                                      </a:t>
            </a:r>
            <a:r>
              <a:rPr lang="en-US" altLang="zh-CN" sz="2400" b="0" strike="noStrike" noProof="1">
                <a:solidFill>
                  <a:srgbClr val="000000"/>
                </a:solidFill>
                <a:latin typeface="微软雅黑" panose="020b0503020204020204" charset="-122"/>
                <a:ea typeface="微软雅黑" panose="020b0503020204020204" charset="-122"/>
                <a:cs typeface="+mn-ea"/>
              </a:rPr>
              <a:t>——〔</a:t>
            </a:r>
            <a:r>
              <a:rPr lang="zh-CN" altLang="en-US" sz="2400" b="0" strike="noStrike" noProof="1">
                <a:solidFill>
                  <a:srgbClr val="000000"/>
                </a:solidFill>
                <a:latin typeface="微软雅黑" panose="020b0503020204020204" charset="-122"/>
                <a:ea typeface="微软雅黑" panose="020b0503020204020204" charset="-122"/>
                <a:cs typeface="+mn-ea"/>
              </a:rPr>
              <a:t>美</a:t>
            </a:r>
            <a:r>
              <a:rPr lang="en-US" altLang="zh-CN" sz="2400" b="0" strike="noStrike" noProof="1">
                <a:solidFill>
                  <a:srgbClr val="000000"/>
                </a:solidFill>
                <a:latin typeface="微软雅黑" panose="020b0503020204020204" charset="-122"/>
                <a:ea typeface="微软雅黑" panose="020b0503020204020204" charset="-122"/>
                <a:cs typeface="+mn-ea"/>
              </a:rPr>
              <a:t>〕</a:t>
            </a:r>
            <a:r>
              <a:rPr lang="zh-CN" altLang="en-US" sz="2400" b="0" strike="noStrike" noProof="1">
                <a:solidFill>
                  <a:srgbClr val="000000"/>
                </a:solidFill>
                <a:latin typeface="微软雅黑" panose="020b0503020204020204" charset="-122"/>
                <a:ea typeface="微软雅黑" panose="020b0503020204020204" charset="-122"/>
                <a:cs typeface="+mn-ea"/>
              </a:rPr>
              <a:t>克里夫顿</a:t>
            </a:r>
            <a:r>
              <a:rPr lang="en-US" altLang="zh-CN" sz="2400" b="0" strike="noStrike" noProof="1">
                <a:solidFill>
                  <a:srgbClr val="000000"/>
                </a:solidFill>
                <a:latin typeface="微软雅黑" panose="020b0503020204020204" charset="-122"/>
                <a:ea typeface="微软雅黑" panose="020b0503020204020204" charset="-122"/>
                <a:cs typeface="+mn-ea"/>
              </a:rPr>
              <a:t>·</a:t>
            </a:r>
            <a:r>
              <a:rPr lang="zh-CN" altLang="en-US" sz="2400" b="0" strike="noStrike" noProof="1">
                <a:solidFill>
                  <a:srgbClr val="000000"/>
                </a:solidFill>
                <a:latin typeface="微软雅黑" panose="020b0503020204020204" charset="-122"/>
                <a:ea typeface="微软雅黑" panose="020b0503020204020204" charset="-122"/>
                <a:cs typeface="+mn-ea"/>
              </a:rPr>
              <a:t>费迪曼</a:t>
            </a:r>
            <a:r>
              <a:rPr lang="en-US" altLang="zh-CN" sz="2400" b="0" strike="noStrike" noProof="1">
                <a:solidFill>
                  <a:srgbClr val="000000"/>
                </a:solidFill>
                <a:latin typeface="微软雅黑" panose="020b0503020204020204" charset="-122"/>
                <a:ea typeface="微软雅黑" panose="020b0503020204020204" charset="-122"/>
                <a:cs typeface="+mn-ea"/>
              </a:rPr>
              <a:t>《</a:t>
            </a:r>
            <a:r>
              <a:rPr lang="zh-CN" altLang="en-US" sz="2400" b="0" strike="noStrike" noProof="1">
                <a:solidFill>
                  <a:srgbClr val="000000"/>
                </a:solidFill>
                <a:latin typeface="微软雅黑" panose="020b0503020204020204" charset="-122"/>
                <a:ea typeface="微软雅黑" panose="020b0503020204020204" charset="-122"/>
                <a:cs typeface="+mn-ea"/>
              </a:rPr>
              <a:t>一生的读书计划</a:t>
            </a:r>
            <a:r>
              <a:rPr lang="en-US" altLang="zh-CN" sz="2400" b="0" strike="noStrike" noProof="1">
                <a:solidFill>
                  <a:srgbClr val="000000"/>
                </a:solidFill>
                <a:latin typeface="微软雅黑" panose="020b0503020204020204" charset="-122"/>
                <a:ea typeface="微软雅黑" panose="020b0503020204020204" charset="-122"/>
                <a:cs typeface="+mn-ea"/>
              </a:rPr>
              <a:t>》 </a:t>
            </a:r>
            <a:endParaRPr lang="en-US" altLang="zh-CN" sz="2400" b="0" strike="noStrike" noProof="1">
              <a:solidFill>
                <a:srgbClr val="000000"/>
              </a:solidFill>
              <a:latin typeface="微软雅黑" panose="020b0503020204020204" charset="-122"/>
              <a:ea typeface="微软雅黑" panose="020b0503020204020204" charset="-122"/>
            </a:endParaRPr>
          </a:p>
          <a:p>
            <a:pPr lvl="0" algn="just" defTabSz="914400" fontAlgn="base">
              <a:buFontTx/>
            </a:pPr>
            <a:endParaRPr lang="en-US" altLang="zh-CN" sz="2400" b="0" strike="noStrike" noProof="1">
              <a:solidFill>
                <a:srgbClr val="000000"/>
              </a:solidFill>
              <a:latin typeface="微软雅黑" panose="020b0503020204020204" charset="-122"/>
              <a:ea typeface="微软雅黑" panose="020b0503020204020204" charset="-122"/>
            </a:endParaRPr>
          </a:p>
        </p:txBody>
      </p:sp>
      <p:sp>
        <p:nvSpPr>
          <p:cNvPr id="20483" name="矩形 21513"/>
          <p:cNvSpPr/>
          <p:nvPr>
            <p:custDataLst>
              <p:tags r:id="rId5"/>
            </p:custDataLst>
          </p:nvPr>
        </p:nvSpPr>
        <p:spPr>
          <a:xfrm>
            <a:off x="1716088" y="4697413"/>
            <a:ext cx="9215437" cy="519112"/>
          </a:xfrm>
          <a:prstGeom prst="rect">
            <a:avLst/>
          </a:prstGeom>
          <a:noFill/>
          <a:ln w="9525" cap="flat" cmpd="sng">
            <a:pattFill prst="zigZag">
              <a:fgClr>
                <a:schemeClr val="tx1"/>
              </a:fgClr>
              <a:bgClr>
                <a:srgbClr val="FFFFFF"/>
              </a:bgClr>
            </a:pattFill>
            <a:prstDash val="solid"/>
            <a:miter/>
            <a:headEnd type="none" w="med" len="med"/>
            <a:tailEnd type="none" w="med" len="med"/>
          </a:ln>
        </p:spPr>
        <p:txBody>
          <a:bodyPr anchor="t">
            <a:spAutoFit/>
          </a:bodyPr>
          <a:lstStyle/>
          <a:p>
            <a:pPr>
              <a:spcBef>
                <a:spcPct val="50000"/>
              </a:spcBef>
            </a:pPr>
            <a:r>
              <a:rPr lang="zh-CN" altLang="en-US">
                <a:latin typeface="Arial" panose="020b0604020202020204" pitchFamily="34" charset="0"/>
                <a:ea typeface="黑体" panose="02010609060101010101" pitchFamily="49" charset="-122"/>
              </a:rPr>
              <a:t>        </a:t>
            </a:r>
            <a:r>
              <a:rPr lang="zh-CN" altLang="zh-CN" u="sng">
                <a:solidFill>
                  <a:srgbClr val="111CF3"/>
                </a:solidFill>
                <a:latin typeface="Arial" panose="020b0604020202020204" pitchFamily="34" charset="0"/>
                <a:ea typeface="黑体" panose="02010609060101010101" pitchFamily="49" charset="-122"/>
              </a:rPr>
              <a:t>一千个读者就有一千个哈姆莱特</a:t>
            </a:r>
            <a:r>
              <a:rPr lang="zh-CN" altLang="en-US" b="0">
                <a:latin typeface="Arial" panose="020b0604020202020204" pitchFamily="34" charset="0"/>
                <a:ea typeface="楷体" panose="02010609060101010101" pitchFamily="49" charset="-122"/>
              </a:rPr>
              <a:t>。（西方谚语）</a:t>
            </a:r>
            <a:endParaRPr lang="zh-CN" altLang="en-US" b="0">
              <a:latin typeface="Arial" panose="020b0604020202020204" pitchFamily="34" charset="0"/>
              <a:ea typeface="楷体" panose="02010609060101010101"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diamond(out)">
                                      <p:cBhvr>
                                        <p:cTn id="7" dur="20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1505" name="矩形 70657"/>
          <p:cNvSpPr/>
          <p:nvPr>
            <p:custDataLst>
              <p:tags r:id="rId3"/>
            </p:custDataLst>
          </p:nvPr>
        </p:nvSpPr>
        <p:spPr>
          <a:xfrm>
            <a:off x="3287713" y="549275"/>
            <a:ext cx="6767512" cy="747713"/>
          </a:xfrm>
          <a:prstGeom prst="rect">
            <a:avLst/>
          </a:prstGeom>
          <a:noFill/>
          <a:ln w="9525">
            <a:noFill/>
          </a:ln>
        </p:spPr>
        <p:txBody>
          <a:bodyPr anchor="t">
            <a:spAutoFit/>
          </a:bodyPr>
          <a:lstStyle/>
          <a:p>
            <a:pPr algn="ctr">
              <a:spcBef>
                <a:spcPct val="50000"/>
              </a:spcBef>
            </a:pPr>
            <a:endParaRPr lang="zh-CN" altLang="en-US">
              <a:solidFill>
                <a:srgbClr val="000000"/>
              </a:solidFill>
              <a:latin typeface="Arial" panose="020b0604020202020204" pitchFamily="34" charset="0"/>
              <a:ea typeface="黑体" panose="02010609060101010101" pitchFamily="49" charset="-122"/>
            </a:endParaRPr>
          </a:p>
          <a:p>
            <a:pPr algn="ctr">
              <a:spcBef>
                <a:spcPct val="50000"/>
              </a:spcBef>
            </a:pPr>
            <a:endParaRPr lang="zh-CN" altLang="en-US" sz="1000">
              <a:solidFill>
                <a:srgbClr val="333333"/>
              </a:solidFill>
              <a:latin typeface="Arial" panose="020b0604020202020204" pitchFamily="34" charset="0"/>
              <a:ea typeface="黑体" panose="02010609060101010101" pitchFamily="49" charset="-122"/>
            </a:endParaRPr>
          </a:p>
        </p:txBody>
      </p:sp>
      <p:pic>
        <p:nvPicPr>
          <p:cNvPr id="21506" name="图片 10" descr="C:/Users/ADMINI~1/AppData/Local/Temp/kaimatting_20200204101257/output_20200204101321..pngoutput_20200204101321."/>
          <p:cNvPicPr>
            <a:picLocks noChangeAspect="1"/>
          </p:cNvPicPr>
          <p:nvPr>
            <p:custDataLst>
              <p:tags r:id="rId5"/>
            </p:custDataLst>
          </p:nvPr>
        </p:nvPicPr>
        <p:blipFill>
          <a:blip r:embed="rId4"/>
          <a:stretch>
            <a:fillRect/>
          </a:stretch>
        </p:blipFill>
        <p:spPr>
          <a:xfrm rot="-1440000" flipH="1">
            <a:off x="377825" y="5983288"/>
            <a:ext cx="209550" cy="682625"/>
          </a:xfrm>
          <a:prstGeom prst="rect">
            <a:avLst/>
          </a:prstGeom>
          <a:noFill/>
          <a:ln w="9525">
            <a:noFill/>
          </a:ln>
        </p:spPr>
      </p:pic>
      <p:sp>
        <p:nvSpPr>
          <p:cNvPr id="70660" name="矩形 2"/>
          <p:cNvSpPr/>
          <p:nvPr>
            <p:custDataLst>
              <p:tags r:id="rId6"/>
            </p:custDataLst>
          </p:nvPr>
        </p:nvSpPr>
        <p:spPr bwMode="auto">
          <a:xfrm>
            <a:off x="2600325" y="127000"/>
            <a:ext cx="1801813" cy="550863"/>
          </a:xfrm>
          <a:prstGeom prst="rect">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nchorCtr="0"/>
          <a:lstStyle>
            <a:defPPr>
              <a:defRPr lang="zh-CN"/>
            </a:defPPr>
            <a:lvl1pPr marL="0" indent="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1pPr>
            <a:lvl2pPr marL="742950" indent="-28575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2pPr>
            <a:lvl3pPr marL="11430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3pPr>
            <a:lvl4pPr marL="16002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4pPr>
            <a:lvl5pPr marL="20574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9pPr>
          </a:lstStyle>
          <a:p>
            <a:pPr lvl="0" algn="ctr" fontAlgn="base">
              <a:buFontTx/>
            </a:pPr>
            <a:r>
              <a:rPr lang="zh-CN" altLang="en-US" sz="2400" b="0" strike="noStrike" noProof="1">
                <a:solidFill>
                  <a:schemeClr val="bg1"/>
                </a:solidFill>
                <a:latin typeface="微软雅黑" panose="020b0503020204020204" charset="-122"/>
                <a:ea typeface="微软雅黑" panose="020b0503020204020204" charset="-122"/>
                <a:cs typeface="+mn-ea"/>
                <a:sym typeface="微软雅黑" panose="020b0503020204020204" charset="-122"/>
              </a:rPr>
              <a:t>作者简介</a:t>
            </a:r>
            <a:endParaRPr lang="zh-CN" altLang="en-US" sz="2400" b="0" strike="noStrike" noProof="1">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1508" name="矩形 1"/>
          <p:cNvSpPr/>
          <p:nvPr>
            <p:custDataLst>
              <p:tags r:id="rId7"/>
            </p:custDataLst>
          </p:nvPr>
        </p:nvSpPr>
        <p:spPr>
          <a:xfrm>
            <a:off x="1198563" y="1125538"/>
            <a:ext cx="6670675" cy="5021262"/>
          </a:xfrm>
          <a:prstGeom prst="rect">
            <a:avLst/>
          </a:prstGeom>
          <a:noFill/>
          <a:ln w="9525">
            <a:noFill/>
          </a:ln>
        </p:spPr>
        <p:txBody>
          <a:bodyPr anchor="t">
            <a:spAutoFit/>
          </a:bodyPr>
          <a:lstStyle/>
          <a:p>
            <a:pPr indent="262255" algn="just" defTabSz="914400">
              <a:lnSpc>
                <a:spcPct val="150000"/>
              </a:lnSpc>
            </a:pPr>
            <a:r>
              <a:rPr lang="en-US" altLang="zh-CN" sz="2000" b="0">
                <a:solidFill>
                  <a:srgbClr val="000000"/>
                </a:solidFill>
                <a:latin typeface="等线" pitchFamily="2" charset="-122"/>
                <a:ea typeface="宋体" panose="02010600030101010101" pitchFamily="2" charset="-122"/>
              </a:rPr>
              <a:t> </a:t>
            </a:r>
            <a:r>
              <a:rPr lang="en-US" altLang="zh-CN" sz="2400" b="0">
                <a:solidFill>
                  <a:srgbClr val="000000"/>
                </a:solidFill>
                <a:latin typeface="微软雅黑" panose="020b0503020204020204" charset="-122"/>
                <a:ea typeface="微软雅黑" panose="020b0503020204020204" charset="-122"/>
              </a:rPr>
              <a:t>  </a:t>
            </a:r>
            <a:r>
              <a:rPr lang="zh-CN" altLang="zh-CN" sz="2400" b="0">
                <a:latin typeface="微软雅黑" panose="020b0503020204020204" charset="-122"/>
                <a:ea typeface="微软雅黑" panose="020b0503020204020204" charset="-122"/>
              </a:rPr>
              <a:t>莎士比亚(</a:t>
            </a:r>
            <a:r>
              <a:rPr lang="zh-CN" altLang="zh-CN" sz="2400" b="0">
                <a:latin typeface="仿宋" panose="02010609060101010101" pitchFamily="49" charset="-122"/>
                <a:ea typeface="仿宋" panose="02010609060101010101" pitchFamily="49" charset="-122"/>
              </a:rPr>
              <a:t>1564-1616</a:t>
            </a:r>
            <a:r>
              <a:rPr lang="zh-CN" altLang="zh-CN" sz="2400" b="0">
                <a:latin typeface="微软雅黑" panose="020b0503020204020204" charset="-122"/>
                <a:ea typeface="微软雅黑" panose="020b0503020204020204" charset="-122"/>
              </a:rPr>
              <a:t>),英国伟大的剧作家、诗人，</a:t>
            </a:r>
            <a:r>
              <a:rPr lang="zh-CN" altLang="zh-CN" sz="2400" u="sng">
                <a:solidFill>
                  <a:srgbClr val="111CF3"/>
                </a:solidFill>
                <a:latin typeface="微软雅黑" panose="020b0503020204020204" charset="-122"/>
                <a:ea typeface="微软雅黑" panose="020b0503020204020204" charset="-122"/>
              </a:rPr>
              <a:t>英国戏剧之父</a:t>
            </a:r>
            <a:r>
              <a:rPr lang="zh-CN" altLang="en-US" sz="2400" b="0">
                <a:latin typeface="微软雅黑" panose="020b0503020204020204" charset="-122"/>
                <a:ea typeface="微软雅黑" panose="020b0503020204020204" charset="-122"/>
              </a:rPr>
              <a:t>，</a:t>
            </a:r>
            <a:r>
              <a:rPr lang="zh-CN" altLang="zh-CN" sz="2400" b="0">
                <a:latin typeface="微软雅黑" panose="020b0503020204020204" charset="-122"/>
                <a:ea typeface="微软雅黑" panose="020b0503020204020204" charset="-122"/>
              </a:rPr>
              <a:t>欧洲文艺复兴时期</a:t>
            </a:r>
            <a:r>
              <a:rPr lang="zh-CN" altLang="zh-CN" sz="2400" u="sng">
                <a:solidFill>
                  <a:srgbClr val="111CF3"/>
                </a:solidFill>
                <a:latin typeface="微软雅黑" panose="020b0503020204020204" charset="-122"/>
                <a:ea typeface="微软雅黑" panose="020b0503020204020204" charset="-122"/>
              </a:rPr>
              <a:t>人文主义文学的集大成者</a:t>
            </a:r>
            <a:r>
              <a:rPr lang="zh-CN" altLang="zh-CN" sz="2400" b="0">
                <a:latin typeface="微软雅黑" panose="020b0503020204020204" charset="-122"/>
                <a:ea typeface="微软雅黑" panose="020b0503020204020204" charset="-122"/>
              </a:rPr>
              <a:t>。生于英国斯特拉特福镇的一个商人家庭。从小就爱好戏剧,20岁后来到伦敦,先在剧院当勤杂工、马夫,后在剧团做演员、导演、编剧,晚年回到故乡,1616年逝世。莎士比亚勤奋好学,他接触了古代文化和意大利文艺复兴时期的文学艺术,并接受了人文主义思想,这些都为他的戏剧创作打下了深厚的基础。</a:t>
            </a:r>
            <a:endParaRPr lang="zh-CN" altLang="zh-CN" sz="2400" b="0">
              <a:latin typeface="微软雅黑" panose="020b0503020204020204" charset="-122"/>
              <a:ea typeface="微软雅黑" panose="020b0503020204020204" charset="-122"/>
            </a:endParaRPr>
          </a:p>
        </p:txBody>
      </p:sp>
      <p:pic>
        <p:nvPicPr>
          <p:cNvPr id="21509" name="图片 70661" descr="C:/Users/Administrator/Desktop/NULL"/>
          <p:cNvPicPr/>
          <p:nvPr>
            <p:custDataLst>
              <p:tags r:id="rId10"/>
            </p:custDataLst>
          </p:nvPr>
        </p:nvPicPr>
        <p:blipFill>
          <a:blip r:embed="rId9" r:link="rId8"/>
          <a:stretch>
            <a:fillRect/>
          </a:stretch>
        </p:blipFill>
        <p:spPr>
          <a:xfrm>
            <a:off x="8226425" y="1403350"/>
            <a:ext cx="3281363" cy="4230688"/>
          </a:xfrm>
          <a:prstGeom prst="rect">
            <a:avLst/>
          </a:prstGeom>
          <a:noFill/>
          <a:ln w="9525">
            <a:noFill/>
          </a:ln>
        </p:spPr>
      </p:pic>
    </p:spTree>
  </p:cSld>
  <p:clrMapOvr>
    <a:masterClrMapping/>
  </p:clrMapOvr>
  <p:transition>
    <p:split orient="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2529" name="矩形 73729"/>
          <p:cNvSpPr/>
          <p:nvPr>
            <p:custDataLst>
              <p:tags r:id="rId3"/>
            </p:custDataLst>
          </p:nvPr>
        </p:nvSpPr>
        <p:spPr>
          <a:xfrm>
            <a:off x="3287713" y="549275"/>
            <a:ext cx="6767512" cy="747713"/>
          </a:xfrm>
          <a:prstGeom prst="rect">
            <a:avLst/>
          </a:prstGeom>
          <a:noFill/>
          <a:ln w="9525">
            <a:noFill/>
          </a:ln>
        </p:spPr>
        <p:txBody>
          <a:bodyPr anchor="t">
            <a:spAutoFit/>
          </a:bodyPr>
          <a:lstStyle/>
          <a:p>
            <a:pPr algn="ctr">
              <a:spcBef>
                <a:spcPct val="50000"/>
              </a:spcBef>
            </a:pPr>
            <a:endParaRPr lang="zh-CN" altLang="en-US">
              <a:solidFill>
                <a:srgbClr val="000000"/>
              </a:solidFill>
              <a:latin typeface="Arial" panose="020b0604020202020204" pitchFamily="34" charset="0"/>
              <a:ea typeface="黑体" panose="02010609060101010101" pitchFamily="49" charset="-122"/>
            </a:endParaRPr>
          </a:p>
          <a:p>
            <a:pPr algn="ctr">
              <a:spcBef>
                <a:spcPct val="50000"/>
              </a:spcBef>
            </a:pPr>
            <a:endParaRPr lang="zh-CN" altLang="en-US" sz="1000">
              <a:solidFill>
                <a:srgbClr val="333333"/>
              </a:solidFill>
              <a:latin typeface="Arial" panose="020b0604020202020204" pitchFamily="34" charset="0"/>
              <a:ea typeface="黑体" panose="02010609060101010101" pitchFamily="49" charset="-122"/>
            </a:endParaRPr>
          </a:p>
        </p:txBody>
      </p:sp>
      <p:sp>
        <p:nvSpPr>
          <p:cNvPr id="22530" name="矩形 73730"/>
          <p:cNvSpPr/>
          <p:nvPr>
            <p:custDataLst>
              <p:tags r:id="rId4"/>
            </p:custDataLst>
          </p:nvPr>
        </p:nvSpPr>
        <p:spPr>
          <a:xfrm>
            <a:off x="479425" y="1412875"/>
            <a:ext cx="10944225" cy="3725863"/>
          </a:xfrm>
          <a:prstGeom prst="rect">
            <a:avLst/>
          </a:prstGeom>
          <a:noFill/>
          <a:ln w="9525">
            <a:noFill/>
          </a:ln>
        </p:spPr>
        <p:txBody>
          <a:bodyPr anchor="t">
            <a:spAutoFit/>
          </a:bodyPr>
          <a:lstStyle/>
          <a:p>
            <a:pPr>
              <a:spcBef>
                <a:spcPct val="50000"/>
              </a:spcBef>
            </a:pPr>
            <a:r>
              <a:rPr lang="zh-CN" altLang="en-US" b="0">
                <a:latin typeface="Arial" panose="020b0604020202020204" pitchFamily="34" charset="0"/>
                <a:ea typeface="宋体" panose="02010600030101010101" pitchFamily="2" charset="-122"/>
              </a:rPr>
              <a:t>    </a:t>
            </a:r>
            <a:r>
              <a:rPr lang="zh-CN" altLang="en-US" u="sng">
                <a:solidFill>
                  <a:srgbClr val="111CF3"/>
                </a:solidFill>
                <a:latin typeface="Arial" panose="020b0604020202020204" pitchFamily="34" charset="0"/>
                <a:ea typeface="宋体" panose="02010600030101010101" pitchFamily="2" charset="-122"/>
              </a:rPr>
              <a:t>四大悲剧</a:t>
            </a:r>
            <a:r>
              <a:rPr lang="zh-CN" altLang="en-US" b="0">
                <a:latin typeface="Arial" panose="020b0604020202020204" pitchFamily="34" charset="0"/>
                <a:ea typeface="宋体" panose="02010600030101010101" pitchFamily="2" charset="-122"/>
              </a:rPr>
              <a:t>：</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哈姆雷特</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奥赛罗</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李尔王</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麦克白</a:t>
            </a:r>
            <a:r>
              <a:rPr lang="en-US" altLang="zh-CN">
                <a:latin typeface="Arial" panose="020b0604020202020204" pitchFamily="34" charset="0"/>
                <a:ea typeface="宋体" panose="02010600030101010101" pitchFamily="2" charset="-122"/>
              </a:rPr>
              <a:t>》</a:t>
            </a:r>
            <a:endParaRPr lang="zh-CN" altLang="en-US">
              <a:latin typeface="Arial" panose="020b0604020202020204" pitchFamily="34" charset="0"/>
              <a:ea typeface="宋体" panose="02010600030101010101" pitchFamily="2" charset="-122"/>
            </a:endParaRPr>
          </a:p>
          <a:p>
            <a:pPr>
              <a:spcBef>
                <a:spcPct val="50000"/>
              </a:spcBef>
            </a:pPr>
            <a:r>
              <a:rPr lang="zh-CN" altLang="en-US" b="0">
                <a:latin typeface="Arial" panose="020b0604020202020204" pitchFamily="34" charset="0"/>
                <a:ea typeface="宋体" panose="02010600030101010101" pitchFamily="2" charset="-122"/>
              </a:rPr>
              <a:t>    </a:t>
            </a:r>
            <a:r>
              <a:rPr lang="zh-CN" altLang="en-US" u="sng">
                <a:solidFill>
                  <a:srgbClr val="111CF3"/>
                </a:solidFill>
                <a:latin typeface="Arial" panose="020b0604020202020204" pitchFamily="34" charset="0"/>
                <a:ea typeface="宋体" panose="02010600030101010101" pitchFamily="2" charset="-122"/>
              </a:rPr>
              <a:t>四大喜剧</a:t>
            </a:r>
            <a:r>
              <a:rPr lang="zh-CN" altLang="en-US" b="0">
                <a:latin typeface="Arial" panose="020b0604020202020204" pitchFamily="34" charset="0"/>
                <a:ea typeface="宋体" panose="02010600030101010101" pitchFamily="2" charset="-122"/>
              </a:rPr>
              <a:t>：</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仲夏夜之梦</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威尼斯商人</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第十二夜</a:t>
            </a:r>
            <a:r>
              <a:rPr lang="en-US" altLang="zh-CN">
                <a:latin typeface="Arial" panose="020b0604020202020204" pitchFamily="34" charset="0"/>
                <a:ea typeface="宋体" panose="02010600030101010101" pitchFamily="2" charset="-122"/>
              </a:rPr>
              <a:t>》</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a:p>
            <a:pPr>
              <a:spcBef>
                <a:spcPct val="50000"/>
              </a:spcBef>
            </a:pPr>
            <a:r>
              <a:rPr lang="en-US" altLang="zh-CN">
                <a:latin typeface="Arial" panose="020b0604020202020204" pitchFamily="34" charset="0"/>
                <a:ea typeface="宋体" panose="02010600030101010101" pitchFamily="2" charset="-122"/>
              </a:rPr>
              <a:t>                      《</a:t>
            </a:r>
            <a:r>
              <a:rPr lang="zh-CN" altLang="en-US">
                <a:latin typeface="Arial" panose="020b0604020202020204" pitchFamily="34" charset="0"/>
                <a:ea typeface="宋体" panose="02010600030101010101" pitchFamily="2" charset="-122"/>
              </a:rPr>
              <a:t>皆大欢喜</a:t>
            </a:r>
            <a:r>
              <a:rPr lang="en-US" altLang="zh-CN">
                <a:latin typeface="Arial" panose="020b0604020202020204" pitchFamily="34" charset="0"/>
                <a:ea typeface="宋体" panose="02010600030101010101" pitchFamily="2" charset="-122"/>
              </a:rPr>
              <a:t>》</a:t>
            </a:r>
            <a:endParaRPr lang="zh-CN" altLang="en-US">
              <a:latin typeface="Arial" panose="020b0604020202020204" pitchFamily="34" charset="0"/>
              <a:ea typeface="宋体" panose="02010600030101010101" pitchFamily="2" charset="-122"/>
            </a:endParaRPr>
          </a:p>
          <a:p>
            <a:pPr>
              <a:spcBef>
                <a:spcPct val="50000"/>
              </a:spcBef>
            </a:pPr>
            <a:r>
              <a:rPr lang="zh-CN" altLang="en-US" b="0">
                <a:latin typeface="Arial" panose="020b0604020202020204" pitchFamily="34" charset="0"/>
                <a:ea typeface="宋体" panose="02010600030101010101" pitchFamily="2" charset="-122"/>
              </a:rPr>
              <a:t>    </a:t>
            </a:r>
            <a:r>
              <a:rPr lang="zh-CN" altLang="en-US" u="sng">
                <a:solidFill>
                  <a:srgbClr val="111CF3"/>
                </a:solidFill>
                <a:latin typeface="Arial" panose="020b0604020202020204" pitchFamily="34" charset="0"/>
                <a:ea typeface="宋体" panose="02010600030101010101" pitchFamily="2" charset="-122"/>
              </a:rPr>
              <a:t>历 史 剧 </a:t>
            </a:r>
            <a:r>
              <a:rPr lang="zh-CN" altLang="en-US" b="0">
                <a:latin typeface="Arial" panose="020b0604020202020204" pitchFamily="34" charset="0"/>
                <a:ea typeface="宋体" panose="02010600030101010101" pitchFamily="2" charset="-122"/>
              </a:rPr>
              <a:t>：</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亨利四世</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亨利五世</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理查三世</a:t>
            </a:r>
            <a:r>
              <a:rPr lang="en-US" altLang="zh-CN" b="0">
                <a:latin typeface="Arial" panose="020b0604020202020204" pitchFamily="34" charset="0"/>
                <a:ea typeface="宋体" panose="02010600030101010101" pitchFamily="2" charset="-122"/>
              </a:rPr>
              <a:t>》</a:t>
            </a:r>
            <a:endParaRPr lang="zh-CN" altLang="en-US" b="0">
              <a:latin typeface="Arial" panose="020b0604020202020204" pitchFamily="34" charset="0"/>
              <a:ea typeface="宋体" panose="02010600030101010101" pitchFamily="2" charset="-122"/>
            </a:endParaRPr>
          </a:p>
          <a:p>
            <a:pPr>
              <a:spcBef>
                <a:spcPct val="50000"/>
              </a:spcBef>
            </a:pPr>
            <a:r>
              <a:rPr lang="zh-CN" altLang="en-US" b="0">
                <a:latin typeface="Arial" panose="020b0604020202020204" pitchFamily="34" charset="0"/>
                <a:ea typeface="宋体" panose="02010600030101010101" pitchFamily="2" charset="-122"/>
              </a:rPr>
              <a:t>   </a:t>
            </a:r>
            <a:r>
              <a:rPr lang="zh-CN" altLang="en-US" b="0" u="sng">
                <a:solidFill>
                  <a:srgbClr val="111CF3"/>
                </a:solidFill>
                <a:latin typeface="Arial" panose="020b0604020202020204" pitchFamily="34" charset="0"/>
                <a:ea typeface="宋体" panose="02010600030101010101" pitchFamily="2" charset="-122"/>
              </a:rPr>
              <a:t>其他作品</a:t>
            </a:r>
            <a:r>
              <a:rPr lang="zh-CN" altLang="en-US" b="0">
                <a:latin typeface="Arial" panose="020b0604020202020204" pitchFamily="34" charset="0"/>
                <a:ea typeface="宋体" panose="02010600030101010101" pitchFamily="2" charset="-122"/>
              </a:rPr>
              <a:t>：</a:t>
            </a:r>
            <a:r>
              <a:rPr lang="en-US" altLang="zh-CN" b="0">
                <a:latin typeface="Arial" panose="020b0604020202020204" pitchFamily="34" charset="0"/>
                <a:ea typeface="黑体" panose="02010609060101010101" pitchFamily="49" charset="-122"/>
              </a:rPr>
              <a:t>《</a:t>
            </a:r>
            <a:r>
              <a:rPr lang="zh-CN" altLang="en-US" b="0">
                <a:latin typeface="Arial" panose="020b0604020202020204" pitchFamily="34" charset="0"/>
                <a:ea typeface="黑体" panose="02010609060101010101" pitchFamily="49" charset="-122"/>
              </a:rPr>
              <a:t>罗密欧与朱丽叶</a:t>
            </a:r>
            <a:r>
              <a:rPr lang="en-US" altLang="zh-CN" b="0">
                <a:latin typeface="Arial" panose="020b0604020202020204" pitchFamily="34" charset="0"/>
                <a:ea typeface="黑体" panose="02010609060101010101" pitchFamily="49" charset="-122"/>
              </a:rPr>
              <a:t>》</a:t>
            </a:r>
            <a:r>
              <a:rPr lang="zh-CN" altLang="en-US" b="0">
                <a:latin typeface="Arial" panose="020b0604020202020204" pitchFamily="34" charset="0"/>
                <a:ea typeface="宋体" panose="02010600030101010101" pitchFamily="2" charset="-122"/>
              </a:rPr>
              <a:t>、</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暴风雨</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辛白林</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  </a:t>
            </a:r>
            <a:endParaRPr lang="zh-CN" altLang="en-US" b="0">
              <a:latin typeface="Arial" panose="020b0604020202020204" pitchFamily="34" charset="0"/>
              <a:ea typeface="宋体" panose="02010600030101010101" pitchFamily="2" charset="-122"/>
            </a:endParaRPr>
          </a:p>
          <a:p>
            <a:pPr>
              <a:spcBef>
                <a:spcPct val="50000"/>
              </a:spcBef>
            </a:pPr>
            <a:r>
              <a:rPr lang="en-US" altLang="zh-CN" b="0">
                <a:latin typeface="Arial" panose="020b0604020202020204" pitchFamily="34" charset="0"/>
                <a:ea typeface="宋体" panose="02010600030101010101" pitchFamily="2" charset="-122"/>
              </a:rPr>
              <a:t>                     《</a:t>
            </a:r>
            <a:r>
              <a:rPr lang="zh-CN" altLang="en-US" b="0">
                <a:latin typeface="Arial" panose="020b0604020202020204" pitchFamily="34" charset="0"/>
                <a:ea typeface="宋体" panose="02010600030101010101" pitchFamily="2" charset="-122"/>
              </a:rPr>
              <a:t>冬天的故事</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佩里克勒斯</a:t>
            </a:r>
            <a:r>
              <a:rPr lang="en-US" altLang="zh-CN" b="0">
                <a:latin typeface="Arial" panose="020b0604020202020204" pitchFamily="34" charset="0"/>
                <a:ea typeface="宋体" panose="02010600030101010101" pitchFamily="2" charset="-122"/>
              </a:rPr>
              <a:t>》</a:t>
            </a:r>
            <a:r>
              <a:rPr lang="zh-CN" altLang="en-US" b="0">
                <a:latin typeface="Arial" panose="020b0604020202020204" pitchFamily="34" charset="0"/>
                <a:ea typeface="宋体" panose="02010600030101010101" pitchFamily="2" charset="-122"/>
              </a:rPr>
              <a:t>等。</a:t>
            </a:r>
            <a:endParaRPr lang="zh-CN" altLang="en-US" b="0">
              <a:latin typeface="Arial" panose="020b0604020202020204" pitchFamily="34" charset="0"/>
              <a:ea typeface="宋体" panose="02010600030101010101" pitchFamily="2" charset="-122"/>
            </a:endParaRPr>
          </a:p>
        </p:txBody>
      </p:sp>
      <p:sp>
        <p:nvSpPr>
          <p:cNvPr id="73732" name="矩形 3"/>
          <p:cNvSpPr/>
          <p:nvPr>
            <p:custDataLst>
              <p:tags r:id="rId5"/>
            </p:custDataLst>
          </p:nvPr>
        </p:nvSpPr>
        <p:spPr bwMode="auto">
          <a:xfrm>
            <a:off x="2619375" y="87313"/>
            <a:ext cx="1803400" cy="550863"/>
          </a:xfrm>
          <a:prstGeom prst="rect">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nchorCtr="0"/>
          <a:lstStyle>
            <a:defPPr>
              <a:defRPr lang="zh-CN"/>
            </a:defPPr>
            <a:lvl1pPr marL="0" indent="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1pPr>
            <a:lvl2pPr marL="742950" indent="-28575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2pPr>
            <a:lvl3pPr marL="11430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3pPr>
            <a:lvl4pPr marL="16002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4pPr>
            <a:lvl5pPr marL="20574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9pPr>
          </a:lstStyle>
          <a:p>
            <a:pPr lvl="0" algn="ctr" fontAlgn="base">
              <a:buFontTx/>
            </a:pPr>
            <a:r>
              <a:rPr lang="zh-CN" altLang="en-US" sz="2400" b="0" strike="noStrike" noProof="1">
                <a:solidFill>
                  <a:schemeClr val="bg1"/>
                </a:solidFill>
                <a:latin typeface="微软雅黑" panose="020b0503020204020204" charset="-122"/>
                <a:ea typeface="微软雅黑" panose="020b0503020204020204" charset="-122"/>
                <a:cs typeface="+mn-ea"/>
                <a:sym typeface="微软雅黑" panose="020b0503020204020204" charset="-122"/>
              </a:rPr>
              <a:t>主要作品</a:t>
            </a:r>
            <a:endParaRPr lang="zh-CN" altLang="en-US" sz="2400" b="0" strike="noStrike" noProof="1">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2532" name="图片 1" descr="timg[10]"/>
          <p:cNvPicPr>
            <a:picLocks noChangeAspect="1"/>
          </p:cNvPicPr>
          <p:nvPr>
            <p:custDataLst>
              <p:tags r:id="rId7"/>
            </p:custDataLst>
          </p:nvPr>
        </p:nvPicPr>
        <p:blipFill>
          <a:blip r:embed="rId6"/>
          <a:stretch>
            <a:fillRect/>
          </a:stretch>
        </p:blipFill>
        <p:spPr>
          <a:xfrm>
            <a:off x="9983788" y="4294188"/>
            <a:ext cx="2030412" cy="2032000"/>
          </a:xfrm>
          <a:prstGeom prst="rect">
            <a:avLst/>
          </a:prstGeom>
          <a:noFill/>
          <a:ln w="9525">
            <a:noFill/>
          </a:ln>
        </p:spPr>
      </p:pic>
    </p:spTree>
  </p:cSld>
  <p:clrMapOvr>
    <a:masterClrMapping/>
  </p:clrMapOvr>
  <p:transition>
    <p:split orient="vert"/>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3553" name="文本占位符 59394"/>
          <p:cNvSpPr>
            <a:spLocks noGrp="1"/>
          </p:cNvSpPr>
          <p:nvPr>
            <p:ph type="body" idx="4294967295"/>
            <p:custDataLst>
              <p:tags r:id="rId3"/>
            </p:custDataLst>
          </p:nvPr>
        </p:nvSpPr>
        <p:spPr>
          <a:xfrm>
            <a:off x="695325" y="981075"/>
            <a:ext cx="4032250" cy="649288"/>
          </a:xfrm>
        </p:spPr>
        <p:txBody>
          <a:bodyPr lIns="217700" tIns="108850" rIns="108850" bIns="54425" anchor="t"/>
          <a:lstStyle/>
          <a:p>
            <a:pPr>
              <a:lnSpc>
                <a:spcPct val="90000"/>
              </a:lnSpc>
            </a:pPr>
            <a:r>
              <a:rPr lang="zh-CN" altLang="en-US" sz="2800" b="1">
                <a:solidFill>
                  <a:schemeClr val="accent1"/>
                </a:solidFill>
                <a:ea typeface="黑体" panose="02010609060101010101" pitchFamily="49" charset="-122"/>
              </a:rPr>
              <a:t>文艺复兴运动</a:t>
            </a:r>
            <a:endParaRPr lang="zh-CN" altLang="en-US" sz="2800" b="1">
              <a:solidFill>
                <a:schemeClr val="accent1"/>
              </a:solidFill>
              <a:ea typeface="黑体" panose="02010609060101010101" pitchFamily="49" charset="-122"/>
            </a:endParaRPr>
          </a:p>
        </p:txBody>
      </p:sp>
      <p:sp>
        <p:nvSpPr>
          <p:cNvPr id="23554" name="矩形 59395"/>
          <p:cNvSpPr/>
          <p:nvPr>
            <p:custDataLst>
              <p:tags r:id="rId4"/>
            </p:custDataLst>
          </p:nvPr>
        </p:nvSpPr>
        <p:spPr>
          <a:xfrm>
            <a:off x="874713" y="1630363"/>
            <a:ext cx="10799762" cy="4360862"/>
          </a:xfrm>
          <a:prstGeom prst="rect">
            <a:avLst/>
          </a:prstGeom>
          <a:noFill/>
          <a:ln w="9525">
            <a:noFill/>
          </a:ln>
        </p:spPr>
        <p:txBody>
          <a:bodyPr anchor="t">
            <a:spAutoFit/>
          </a:bodyPr>
          <a:lstStyle/>
          <a:p>
            <a:pPr>
              <a:lnSpc>
                <a:spcPct val="125000"/>
              </a:lnSpc>
              <a:spcBef>
                <a:spcPts val="300"/>
              </a:spcBef>
              <a:buClr>
                <a:schemeClr val="accent1"/>
              </a:buClr>
              <a:buSzPct val="80000"/>
              <a:buChar char=""/>
            </a:pPr>
            <a:r>
              <a:rPr lang="zh-CN" altLang="en-US" sz="2400" b="0">
                <a:latin typeface="黑体" panose="02010609060101010101" pitchFamily="49" charset="-122"/>
                <a:ea typeface="黑体" panose="02010609060101010101" pitchFamily="49" charset="-122"/>
              </a:rPr>
              <a:t>莎士比亚生活的时代，意大利和欧洲的许多国家正相继开展一场思想文化运动，即文艺复兴运动。这期间是欧洲封建社会逐渐解体，资本主义生产方式在封建社会母体内孕育的时期，</a:t>
            </a:r>
            <a:r>
              <a:rPr lang="zh-CN" altLang="en-US" sz="2400" u="sng">
                <a:solidFill>
                  <a:srgbClr val="FF0000"/>
                </a:solidFill>
                <a:latin typeface="黑体" panose="02010609060101010101" pitchFamily="49" charset="-122"/>
                <a:ea typeface="黑体" panose="02010609060101010101" pitchFamily="49" charset="-122"/>
              </a:rPr>
              <a:t>人文主义</a:t>
            </a:r>
            <a:r>
              <a:rPr lang="zh-CN" altLang="en-US" sz="2400" b="0">
                <a:latin typeface="黑体" panose="02010609060101010101" pitchFamily="49" charset="-122"/>
                <a:ea typeface="黑体" panose="02010609060101010101" pitchFamily="49" charset="-122"/>
              </a:rPr>
              <a:t>是文艺复业时，资产阶级反封建斗争的思想武器，也是这一时期资产阶级进步文学的中心思想。其主要内容：第一，用人性反对神权；第二，用个性解放反对禁欲主义；第三，用理性反对蒙昧主义。其中</a:t>
            </a:r>
            <a:r>
              <a:rPr lang="zh-CN" altLang="en-US" sz="2400" u="sng">
                <a:solidFill>
                  <a:srgbClr val="FF0000"/>
                </a:solidFill>
                <a:latin typeface="黑体" panose="02010609060101010101" pitchFamily="49" charset="-122"/>
                <a:ea typeface="黑体" panose="02010609060101010101" pitchFamily="49" charset="-122"/>
              </a:rPr>
              <a:t>个性解放</a:t>
            </a:r>
            <a:r>
              <a:rPr lang="zh-CN" altLang="en-US" sz="2400" b="0">
                <a:latin typeface="黑体" panose="02010609060101010101" pitchFamily="49" charset="-122"/>
                <a:ea typeface="黑体" panose="02010609060101010101" pitchFamily="49" charset="-122"/>
              </a:rPr>
              <a:t>是针对封建社会宣扬的禁欲主义，要求劳动人民克制欲望、放弃斗争、放弃现世的幸福而提出的，它肯定现世生活，认为现世幸福高于一切，人生的目的就是追求个人自由和个人幸福。</a:t>
            </a:r>
            <a:endParaRPr lang="zh-CN" altLang="en-US" sz="2400" b="0">
              <a:latin typeface="黑体" panose="02010609060101010101" pitchFamily="49" charset="-122"/>
              <a:ea typeface="黑体" panose="02010609060101010101" pitchFamily="49" charset="-122"/>
            </a:endParaRPr>
          </a:p>
          <a:p>
            <a:pPr>
              <a:lnSpc>
                <a:spcPct val="125000"/>
              </a:lnSpc>
              <a:spcBef>
                <a:spcPts val="300"/>
              </a:spcBef>
              <a:buClr>
                <a:schemeClr val="accent1"/>
              </a:buClr>
              <a:buSzPct val="80000"/>
              <a:buChar char=""/>
            </a:pPr>
            <a:endParaRPr lang="zh-CN" altLang="en-US">
              <a:latin typeface="Arial" panose="020b0604020202020204" pitchFamily="34" charset="0"/>
              <a:ea typeface="宋体" panose="02010600030101010101" pitchFamily="2" charset="-122"/>
            </a:endParaRPr>
          </a:p>
        </p:txBody>
      </p:sp>
      <p:sp>
        <p:nvSpPr>
          <p:cNvPr id="4" name="矩形 3">
            <a:hlinkClick r:id="rId6" action="ppaction://hlinksldjump"/>
          </p:cNvPr>
          <p:cNvSpPr/>
          <p:nvPr>
            <p:custDataLst>
              <p:tags r:id="rId5"/>
            </p:custDataLst>
          </p:nvPr>
        </p:nvSpPr>
        <p:spPr>
          <a:xfrm>
            <a:off x="2640013" y="115888"/>
            <a:ext cx="1900238" cy="5762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strike="noStrike" noProof="1">
                <a:solidFill>
                  <a:schemeClr val="bg1"/>
                </a:solidFill>
                <a:latin typeface="黑体" panose="02010609060101010101" pitchFamily="49" charset="-122"/>
                <a:ea typeface="黑体" panose="02010609060101010101" pitchFamily="49" charset="-122"/>
              </a:rPr>
              <a:t>相关常识</a:t>
            </a:r>
            <a:endParaRPr lang="zh-CN" altLang="en-US" sz="2400" strike="noStrike" noProof="1">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4577" name="文本框 1"/>
          <p:cNvSpPr txBox="1"/>
          <p:nvPr>
            <p:custDataLst>
              <p:tags r:id="rId3"/>
            </p:custDataLst>
          </p:nvPr>
        </p:nvSpPr>
        <p:spPr>
          <a:xfrm>
            <a:off x="1571625" y="1633220"/>
            <a:ext cx="9469438" cy="3938270"/>
          </a:xfrm>
          <a:prstGeom prst="rect">
            <a:avLst/>
          </a:prstGeom>
          <a:noFill/>
          <a:ln w="9525">
            <a:noFill/>
          </a:ln>
        </p:spPr>
        <p:txBody>
          <a:bodyPr wrap="square" anchor="t">
            <a:spAutoFit/>
          </a:bodyPr>
          <a:lstStyle/>
          <a:p>
            <a:pPr>
              <a:lnSpc>
                <a:spcPct val="125000"/>
              </a:lnSpc>
              <a:spcBef>
                <a:spcPts val="300"/>
              </a:spcBef>
              <a:buClr>
                <a:schemeClr val="accent1"/>
              </a:buClr>
              <a:buSzPct val="80000"/>
            </a:pPr>
            <a:r>
              <a:rPr lang="en-US" altLang="zh-CN" b="0">
                <a:latin typeface="黑体" panose="02010609060101010101" pitchFamily="49" charset="-122"/>
                <a:ea typeface="黑体" panose="02010609060101010101" pitchFamily="49" charset="-122"/>
              </a:rPr>
              <a:t>  </a:t>
            </a:r>
            <a:r>
              <a:rPr lang="zh-CN" altLang="en-US" b="0">
                <a:latin typeface="黑体" panose="02010609060101010101" pitchFamily="49" charset="-122"/>
                <a:ea typeface="黑体" panose="02010609060101010101" pitchFamily="49" charset="-122"/>
              </a:rPr>
              <a:t>本剧取材于十二世纪</a:t>
            </a:r>
            <a:r>
              <a:rPr lang="zh-CN" altLang="en-US" u="sng">
                <a:solidFill>
                  <a:srgbClr val="111CF3"/>
                </a:solidFill>
                <a:latin typeface="黑体" panose="02010609060101010101" pitchFamily="49" charset="-122"/>
                <a:ea typeface="黑体" panose="02010609060101010101" pitchFamily="49" charset="-122"/>
              </a:rPr>
              <a:t>丹麦历史学家笔下的一个王子复仇的故事</a:t>
            </a:r>
            <a:r>
              <a:rPr lang="zh-CN" altLang="en-US" b="0">
                <a:latin typeface="黑体" panose="02010609060101010101" pitchFamily="49" charset="-122"/>
                <a:ea typeface="黑体" panose="02010609060101010101" pitchFamily="49" charset="-122"/>
              </a:rPr>
              <a:t>，</a:t>
            </a:r>
            <a:r>
              <a:rPr lang="zh-CN" altLang="en-US" b="0">
                <a:latin typeface="黑体" panose="02010609060101010101" pitchFamily="49" charset="-122"/>
                <a:ea typeface="黑体" panose="02010609060101010101" pitchFamily="49" charset="-122"/>
                <a:sym typeface="+mn-ea"/>
              </a:rPr>
              <a:t>莎士比亚通过已经失传的复仇剧了解到这一题材，将其提炼成一部反映英国现实、表现时代精神的伟大悲剧。</a:t>
            </a:r>
            <a:endParaRPr lang="zh-CN" altLang="en-US" b="0">
              <a:latin typeface="黑体" panose="02010609060101010101" pitchFamily="49" charset="-122"/>
              <a:ea typeface="黑体" panose="02010609060101010101" pitchFamily="49" charset="-122"/>
              <a:sym typeface="+mn-ea"/>
            </a:endParaRPr>
          </a:p>
          <a:p>
            <a:pPr>
              <a:lnSpc>
                <a:spcPct val="125000"/>
              </a:lnSpc>
              <a:spcBef>
                <a:spcPts val="300"/>
              </a:spcBef>
              <a:buClr>
                <a:schemeClr val="accent1"/>
              </a:buClr>
              <a:buSzPct val="80000"/>
            </a:pPr>
            <a:r>
              <a:rPr lang="zh-CN" altLang="en-US" b="0">
                <a:latin typeface="黑体" panose="02010609060101010101" pitchFamily="49" charset="-122"/>
                <a:ea typeface="黑体" panose="02010609060101010101" pitchFamily="49" charset="-122"/>
                <a:sym typeface="+mn-ea"/>
              </a:rPr>
              <a:t>  </a:t>
            </a:r>
            <a:r>
              <a:rPr lang="zh-CN" altLang="en-US" b="0">
                <a:latin typeface="黑体" panose="02010609060101010101" pitchFamily="49" charset="-122"/>
                <a:ea typeface="黑体" panose="02010609060101010101" pitchFamily="49" charset="-122"/>
              </a:rPr>
              <a:t>经过莎士比亚的改编，反映了特定时代的社会矛盾，抨击了中世纪封建邪恶势力的阴谋野心和残酷权术，充分肯定了人文主义的崇高理想。</a:t>
            </a:r>
            <a:endParaRPr lang="zh-CN" altLang="en-US" b="1">
              <a:solidFill>
                <a:srgbClr val="00001E"/>
              </a:solidFill>
              <a:latin typeface="黑体" panose="02010609060101010101" pitchFamily="49" charset="-122"/>
              <a:ea typeface="黑体" panose="02010609060101010101" pitchFamily="49" charset="-122"/>
            </a:endParaRPr>
          </a:p>
          <a:p>
            <a:pPr>
              <a:lnSpc>
                <a:spcPct val="125000"/>
              </a:lnSpc>
              <a:spcBef>
                <a:spcPts val="300"/>
              </a:spcBef>
              <a:buClr>
                <a:schemeClr val="accent1"/>
              </a:buClr>
              <a:buSzPct val="80000"/>
            </a:pPr>
            <a:r>
              <a:rPr lang="zh-CN" altLang="en-US" b="0">
                <a:latin typeface="黑体" panose="02010609060101010101" pitchFamily="49" charset="-122"/>
                <a:ea typeface="黑体" panose="02010609060101010101" pitchFamily="49" charset="-122"/>
              </a:rPr>
              <a:t> </a:t>
            </a:r>
            <a:endParaRPr lang="zh-CN" altLang="en-US">
              <a:latin typeface="Arial" panose="020b0604020202020204" pitchFamily="34" charset="0"/>
              <a:ea typeface="宋体" panose="02010600030101010101" pitchFamily="2"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25601" name="图片 10" descr="C:/Users/ADMINI~1/AppData/Local/Temp/kaimatting_20200204101257/output_20200204101321..pngoutput_20200204101321."/>
          <p:cNvPicPr>
            <a:picLocks noChangeAspect="1"/>
          </p:cNvPicPr>
          <p:nvPr>
            <p:custDataLst>
              <p:tags r:id="rId4"/>
            </p:custDataLst>
          </p:nvPr>
        </p:nvPicPr>
        <p:blipFill>
          <a:blip r:embed="rId3"/>
          <a:stretch>
            <a:fillRect/>
          </a:stretch>
        </p:blipFill>
        <p:spPr>
          <a:xfrm rot="-1440000" flipH="1">
            <a:off x="377825" y="5983288"/>
            <a:ext cx="209550" cy="682625"/>
          </a:xfrm>
          <a:prstGeom prst="rect">
            <a:avLst/>
          </a:prstGeom>
          <a:noFill/>
          <a:ln w="9525">
            <a:noFill/>
          </a:ln>
        </p:spPr>
      </p:pic>
      <p:sp>
        <p:nvSpPr>
          <p:cNvPr id="33795" name="矩形 2"/>
          <p:cNvSpPr/>
          <p:nvPr>
            <p:custDataLst>
              <p:tags r:id="rId5"/>
            </p:custDataLst>
          </p:nvPr>
        </p:nvSpPr>
        <p:spPr bwMode="auto">
          <a:xfrm>
            <a:off x="2651125" y="85725"/>
            <a:ext cx="1801813" cy="550863"/>
          </a:xfrm>
          <a:prstGeom prst="rect">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nchorCtr="0"/>
          <a:lstStyle>
            <a:defPPr>
              <a:defRPr lang="zh-CN"/>
            </a:defPPr>
            <a:lvl1pPr marL="0" indent="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1pPr>
            <a:lvl2pPr marL="742950" indent="-28575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2pPr>
            <a:lvl3pPr marL="11430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3pPr>
            <a:lvl4pPr marL="16002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4pPr>
            <a:lvl5pPr marL="20574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9pPr>
          </a:lstStyle>
          <a:p>
            <a:pPr lvl="0" algn="ctr" fontAlgn="base">
              <a:buFontTx/>
            </a:pPr>
            <a:r>
              <a:rPr lang="zh-CN" altLang="en-US" sz="2400" b="0" strike="noStrike" noProof="1">
                <a:solidFill>
                  <a:schemeClr val="bg1"/>
                </a:solidFill>
                <a:latin typeface="微软雅黑" panose="020b0503020204020204" charset="-122"/>
                <a:ea typeface="微软雅黑" panose="020b0503020204020204" charset="-122"/>
                <a:cs typeface="+mn-ea"/>
                <a:sym typeface="微软雅黑" panose="020b0503020204020204" charset="-122"/>
              </a:rPr>
              <a:t>创作背景</a:t>
            </a:r>
            <a:endParaRPr lang="zh-CN" altLang="en-US" sz="2400" b="0" strike="noStrike" noProof="1">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5603" name="矩形 1"/>
          <p:cNvSpPr/>
          <p:nvPr>
            <p:custDataLst>
              <p:tags r:id="rId6"/>
            </p:custDataLst>
          </p:nvPr>
        </p:nvSpPr>
        <p:spPr>
          <a:xfrm>
            <a:off x="914400" y="1009650"/>
            <a:ext cx="10512425" cy="4838700"/>
          </a:xfrm>
          <a:prstGeom prst="rect">
            <a:avLst/>
          </a:prstGeom>
          <a:noFill/>
          <a:ln w="9525">
            <a:noFill/>
          </a:ln>
        </p:spPr>
        <p:txBody>
          <a:bodyPr anchor="t">
            <a:spAutoFit/>
          </a:bodyPr>
          <a:lstStyle/>
          <a:p>
            <a:pPr indent="304800" defTabSz="914400">
              <a:lnSpc>
                <a:spcPct val="130000"/>
              </a:lnSpc>
            </a:pPr>
            <a:r>
              <a:rPr lang="en-US" altLang="zh-CN" sz="2400" b="0">
                <a:solidFill>
                  <a:srgbClr val="000000"/>
                </a:solidFill>
                <a:latin typeface="黑体" panose="02010609060101010101" pitchFamily="49" charset="-122"/>
                <a:ea typeface="黑体" panose="02010609060101010101" pitchFamily="49" charset="-122"/>
              </a:rPr>
              <a:t>   </a:t>
            </a:r>
            <a:r>
              <a:rPr lang="zh-CN" altLang="en-US" sz="2400" b="0">
                <a:solidFill>
                  <a:srgbClr val="000000"/>
                </a:solidFill>
                <a:latin typeface="黑体" panose="02010609060101010101" pitchFamily="49" charset="-122"/>
                <a:ea typeface="黑体" panose="02010609060101010101" pitchFamily="49" charset="-122"/>
              </a:rPr>
              <a:t>哈姆莱特的故事，最早见于</a:t>
            </a:r>
            <a:r>
              <a:rPr lang="en-US" altLang="zh-CN" sz="2400" b="0">
                <a:solidFill>
                  <a:srgbClr val="000000"/>
                </a:solidFill>
                <a:latin typeface="黑体" panose="02010609060101010101" pitchFamily="49" charset="-122"/>
                <a:ea typeface="黑体" panose="02010609060101010101" pitchFamily="49" charset="-122"/>
              </a:rPr>
              <a:t>12</a:t>
            </a:r>
            <a:r>
              <a:rPr lang="zh-CN" altLang="en-US" sz="2400" b="0">
                <a:solidFill>
                  <a:srgbClr val="000000"/>
                </a:solidFill>
                <a:latin typeface="黑体" panose="02010609060101010101" pitchFamily="49" charset="-122"/>
                <a:ea typeface="黑体" panose="02010609060101010101" pitchFamily="49" charset="-122"/>
              </a:rPr>
              <a:t>世纪末丹麦历史学家萨克索所著的</a:t>
            </a:r>
            <a:r>
              <a:rPr lang="en-US" altLang="zh-CN" sz="2400" b="0">
                <a:solidFill>
                  <a:srgbClr val="000000"/>
                </a:solidFill>
                <a:latin typeface="黑体" panose="02010609060101010101" pitchFamily="49" charset="-122"/>
                <a:ea typeface="黑体" panose="02010609060101010101" pitchFamily="49" charset="-122"/>
              </a:rPr>
              <a:t>《</a:t>
            </a:r>
            <a:r>
              <a:rPr lang="zh-CN" altLang="en-US" sz="2400" b="0">
                <a:solidFill>
                  <a:srgbClr val="000000"/>
                </a:solidFill>
                <a:latin typeface="黑体" panose="02010609060101010101" pitchFamily="49" charset="-122"/>
                <a:ea typeface="黑体" panose="02010609060101010101" pitchFamily="49" charset="-122"/>
              </a:rPr>
              <a:t>丹麦史</a:t>
            </a:r>
            <a:r>
              <a:rPr lang="en-US" altLang="zh-CN" sz="2400" b="0">
                <a:solidFill>
                  <a:srgbClr val="000000"/>
                </a:solidFill>
                <a:latin typeface="黑体" panose="02010609060101010101" pitchFamily="49" charset="-122"/>
                <a:ea typeface="黑体" panose="02010609060101010101" pitchFamily="49" charset="-122"/>
              </a:rPr>
              <a:t>》</a:t>
            </a:r>
            <a:r>
              <a:rPr lang="zh-CN" altLang="en-US" sz="2400" b="0">
                <a:solidFill>
                  <a:srgbClr val="000000"/>
                </a:solidFill>
                <a:latin typeface="黑体" panose="02010609060101010101" pitchFamily="49" charset="-122"/>
                <a:ea typeface="黑体" panose="02010609060101010101" pitchFamily="49" charset="-122"/>
              </a:rPr>
              <a:t>，讲述的是发生在</a:t>
            </a:r>
            <a:r>
              <a:rPr lang="en-US" altLang="zh-CN" sz="2400" b="0">
                <a:solidFill>
                  <a:srgbClr val="111CF3"/>
                </a:solidFill>
                <a:latin typeface="黑体" panose="02010609060101010101" pitchFamily="49" charset="-122"/>
                <a:ea typeface="黑体" panose="02010609060101010101" pitchFamily="49" charset="-122"/>
              </a:rPr>
              <a:t>8</a:t>
            </a:r>
            <a:r>
              <a:rPr lang="zh-CN" altLang="en-US" sz="2400" b="0">
                <a:solidFill>
                  <a:srgbClr val="111CF3"/>
                </a:solidFill>
                <a:latin typeface="黑体" panose="02010609060101010101" pitchFamily="49" charset="-122"/>
                <a:ea typeface="黑体" panose="02010609060101010101" pitchFamily="49" charset="-122"/>
              </a:rPr>
              <a:t>世纪末丹麦的历史故事</a:t>
            </a:r>
            <a:r>
              <a:rPr lang="zh-CN" altLang="en-US" sz="2400" b="0">
                <a:solidFill>
                  <a:srgbClr val="000000"/>
                </a:solidFill>
                <a:latin typeface="黑体" panose="02010609060101010101" pitchFamily="49" charset="-122"/>
                <a:ea typeface="黑体" panose="02010609060101010101" pitchFamily="49" charset="-122"/>
              </a:rPr>
              <a:t>。</a:t>
            </a:r>
            <a:r>
              <a:rPr lang="en-US" altLang="zh-CN" sz="2400" b="0">
                <a:solidFill>
                  <a:srgbClr val="000000"/>
                </a:solidFill>
                <a:latin typeface="黑体" panose="02010609060101010101" pitchFamily="49" charset="-122"/>
                <a:ea typeface="黑体" panose="02010609060101010101" pitchFamily="49" charset="-122"/>
              </a:rPr>
              <a:t>16</a:t>
            </a:r>
            <a:r>
              <a:rPr lang="zh-CN" altLang="en-US" sz="2400" b="0">
                <a:solidFill>
                  <a:srgbClr val="000000"/>
                </a:solidFill>
                <a:latin typeface="黑体" panose="02010609060101010101" pitchFamily="49" charset="-122"/>
                <a:ea typeface="黑体" panose="02010609060101010101" pitchFamily="49" charset="-122"/>
              </a:rPr>
              <a:t>世纪末莎士比亚把它改编成戏剧，以复仇为主题，广为流行，但现在已失传，莎士比亚的作品一般被公认是根据那部失传的悲剧改编的，但莎士比亚采用</a:t>
            </a:r>
            <a:r>
              <a:rPr lang="zh-CN" altLang="en-US" sz="2400" b="0">
                <a:solidFill>
                  <a:srgbClr val="111CF3"/>
                </a:solidFill>
                <a:latin typeface="黑体" panose="02010609060101010101" pitchFamily="49" charset="-122"/>
                <a:ea typeface="黑体" panose="02010609060101010101" pitchFamily="49" charset="-122"/>
              </a:rPr>
              <a:t>借古讽今</a:t>
            </a:r>
            <a:r>
              <a:rPr lang="zh-CN" altLang="en-US" sz="2400" b="0">
                <a:solidFill>
                  <a:srgbClr val="000000"/>
                </a:solidFill>
                <a:latin typeface="黑体" panose="02010609060101010101" pitchFamily="49" charset="-122"/>
                <a:ea typeface="黑体" panose="02010609060101010101" pitchFamily="49" charset="-122"/>
              </a:rPr>
              <a:t>的方法，把这个中世纪的复仇故事写成一个具有新时代特点和深刻意义的社会悲剧。尽管剧情发生在中世纪的丹麦，但剧中所写的矛盾冲突和社会环境处处使人联想到</a:t>
            </a:r>
            <a:r>
              <a:rPr lang="en-US" altLang="zh-CN" sz="2400" b="0">
                <a:solidFill>
                  <a:srgbClr val="000000"/>
                </a:solidFill>
                <a:latin typeface="黑体" panose="02010609060101010101" pitchFamily="49" charset="-122"/>
                <a:ea typeface="黑体" panose="02010609060101010101" pitchFamily="49" charset="-122"/>
              </a:rPr>
              <a:t>16</a:t>
            </a:r>
            <a:r>
              <a:rPr lang="zh-CN" altLang="en-US" sz="2400" b="0">
                <a:solidFill>
                  <a:srgbClr val="000000"/>
                </a:solidFill>
                <a:latin typeface="黑体" panose="02010609060101010101" pitchFamily="49" charset="-122"/>
                <a:ea typeface="黑体" panose="02010609060101010101" pitchFamily="49" charset="-122"/>
              </a:rPr>
              <a:t>世纪末</a:t>
            </a:r>
            <a:r>
              <a:rPr lang="en-US" altLang="zh-CN" sz="2400" b="0">
                <a:solidFill>
                  <a:srgbClr val="000000"/>
                </a:solidFill>
                <a:latin typeface="黑体" panose="02010609060101010101" pitchFamily="49" charset="-122"/>
                <a:ea typeface="黑体" panose="02010609060101010101" pitchFamily="49" charset="-122"/>
              </a:rPr>
              <a:t>17</a:t>
            </a:r>
            <a:r>
              <a:rPr lang="zh-CN" altLang="en-US" sz="2400" b="0">
                <a:solidFill>
                  <a:srgbClr val="000000"/>
                </a:solidFill>
                <a:latin typeface="黑体" panose="02010609060101010101" pitchFamily="49" charset="-122"/>
                <a:ea typeface="黑体" panose="02010609060101010101" pitchFamily="49" charset="-122"/>
              </a:rPr>
              <a:t>世纪初的英国现实，即</a:t>
            </a:r>
            <a:r>
              <a:rPr lang="zh-CN" altLang="en-US" sz="2400">
                <a:solidFill>
                  <a:srgbClr val="111CF3"/>
                </a:solidFill>
                <a:latin typeface="黑体" panose="02010609060101010101" pitchFamily="49" charset="-122"/>
                <a:ea typeface="黑体" panose="02010609060101010101" pitchFamily="49" charset="-122"/>
              </a:rPr>
              <a:t>伊丽莎白末年</a:t>
            </a:r>
            <a:r>
              <a:rPr lang="zh-CN" altLang="en-US" sz="2400" b="0">
                <a:solidFill>
                  <a:srgbClr val="000000"/>
                </a:solidFill>
                <a:latin typeface="黑体" panose="02010609060101010101" pitchFamily="49" charset="-122"/>
                <a:ea typeface="黑体" panose="02010609060101010101" pitchFamily="49" charset="-122"/>
              </a:rPr>
              <a:t>。此时正是英国封建关系瓦解、资本主义关系兴起的交替时代。一方面，君主专制进一步加强，并日益暴露出它的腐朽性和反动性；另一方面，资本主义的原始积累，也加紧了对农民的掠夺。</a:t>
            </a:r>
            <a:r>
              <a:rPr lang="zh-CN" altLang="en-US" sz="2400" u="sng">
                <a:solidFill>
                  <a:srgbClr val="111CF3"/>
                </a:solidFill>
                <a:latin typeface="黑体" panose="02010609060101010101" pitchFamily="49" charset="-122"/>
                <a:ea typeface="黑体" panose="02010609060101010101" pitchFamily="49" charset="-122"/>
              </a:rPr>
              <a:t>作品充分体现了时代的社会本质，揭示了当时的阶级矛盾</a:t>
            </a:r>
            <a:r>
              <a:rPr lang="zh-CN" altLang="en-US" sz="2400" b="0">
                <a:solidFill>
                  <a:srgbClr val="000000"/>
                </a:solidFill>
                <a:latin typeface="黑体" panose="02010609060101010101" pitchFamily="49" charset="-122"/>
                <a:ea typeface="黑体" panose="02010609060101010101" pitchFamily="49" charset="-122"/>
              </a:rPr>
              <a:t>。</a:t>
            </a:r>
            <a:endParaRPr lang="zh-CN" altLang="en-US" sz="2400" b="0">
              <a:solidFill>
                <a:srgbClr val="000000"/>
              </a:solidFill>
              <a:latin typeface="黑体" panose="02010609060101010101" pitchFamily="49" charset="-122"/>
              <a:ea typeface="黑体" panose="02010609060101010101" pitchFamily="49" charset="-122"/>
            </a:endParaRPr>
          </a:p>
        </p:txBody>
      </p:sp>
    </p:spTree>
    <p:custDataLst>
      <p:tags r:id="rId7"/>
    </p:custDataLst>
  </p:cSld>
  <p:clrMapOvr>
    <a:masterClrMapping/>
  </p:clrMapOvr>
  <p:transition>
    <p:split orient="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6625" name="矩形 2"/>
          <p:cNvSpPr/>
          <p:nvPr>
            <p:custDataLst>
              <p:tags r:id="rId3"/>
            </p:custDataLst>
          </p:nvPr>
        </p:nvSpPr>
        <p:spPr>
          <a:xfrm>
            <a:off x="911225" y="1557338"/>
            <a:ext cx="10641013" cy="3925887"/>
          </a:xfrm>
          <a:prstGeom prst="rect">
            <a:avLst/>
          </a:prstGeom>
          <a:noFill/>
          <a:ln w="9525">
            <a:noFill/>
          </a:ln>
        </p:spPr>
        <p:txBody>
          <a:bodyPr anchor="t">
            <a:spAutoFit/>
          </a:bodyPr>
          <a:lstStyle/>
          <a:p>
            <a:pPr marL="133350" algn="just" defTabSz="914400">
              <a:lnSpc>
                <a:spcPct val="150000"/>
              </a:lnSpc>
            </a:pPr>
            <a:r>
              <a:rPr lang="zh-CN" altLang="zh-CN" sz="2400" b="0">
                <a:solidFill>
                  <a:srgbClr val="0000FF"/>
                </a:solidFill>
                <a:latin typeface="等线" pitchFamily="2" charset="-122"/>
                <a:ea typeface="微软雅黑" panose="020b0503020204020204" charset="-122"/>
              </a:rPr>
              <a:t>克劳狄斯</a:t>
            </a:r>
            <a:r>
              <a:rPr lang="zh-CN" altLang="zh-CN" sz="2400" b="0">
                <a:solidFill>
                  <a:srgbClr val="000000"/>
                </a:solidFill>
                <a:latin typeface="微软雅黑" panose="020b0503020204020204" charset="-122"/>
                <a:ea typeface="微软雅黑" panose="020b0503020204020204" charset="-122"/>
              </a:rPr>
              <a:t>——</a:t>
            </a:r>
            <a:r>
              <a:rPr lang="zh-CN" altLang="zh-CN" sz="2400" b="0">
                <a:solidFill>
                  <a:srgbClr val="000000"/>
                </a:solidFill>
                <a:latin typeface="等线" pitchFamily="2" charset="-122"/>
                <a:ea typeface="微软雅黑" panose="020b0503020204020204" charset="-122"/>
              </a:rPr>
              <a:t>丹麦国王，哈姆莱特的叔父。老谋深算，阴险毒辣</a:t>
            </a:r>
            <a:endParaRPr lang="zh-CN" altLang="zh-CN" sz="2400" b="0">
              <a:latin typeface="等线" pitchFamily="2" charset="-122"/>
              <a:ea typeface="微软雅黑" panose="020b0503020204020204" charset="-122"/>
            </a:endParaRPr>
          </a:p>
          <a:p>
            <a:pPr marL="133350" algn="just" defTabSz="914400">
              <a:lnSpc>
                <a:spcPct val="150000"/>
              </a:lnSpc>
            </a:pPr>
            <a:r>
              <a:rPr lang="zh-CN" altLang="zh-CN" sz="2400" b="0">
                <a:solidFill>
                  <a:srgbClr val="0000FF"/>
                </a:solidFill>
                <a:latin typeface="等线" pitchFamily="2" charset="-122"/>
                <a:ea typeface="微软雅黑" panose="020b0503020204020204" charset="-122"/>
              </a:rPr>
              <a:t>乔特鲁德</a:t>
            </a:r>
            <a:r>
              <a:rPr lang="zh-CN" altLang="zh-CN" sz="2400" b="0">
                <a:solidFill>
                  <a:srgbClr val="000000"/>
                </a:solidFill>
                <a:latin typeface="微软雅黑" panose="020b0503020204020204" charset="-122"/>
                <a:ea typeface="微软雅黑" panose="020b0503020204020204" charset="-122"/>
              </a:rPr>
              <a:t>——</a:t>
            </a:r>
            <a:r>
              <a:rPr lang="zh-CN" altLang="zh-CN" sz="2400" b="0">
                <a:solidFill>
                  <a:srgbClr val="000000"/>
                </a:solidFill>
                <a:latin typeface="等线" pitchFamily="2" charset="-122"/>
                <a:ea typeface="微软雅黑" panose="020b0503020204020204" charset="-122"/>
              </a:rPr>
              <a:t>丹麦王后，哈姆莱特之母，前王之妻，改嫁克劳狄斯。</a:t>
            </a:r>
            <a:endParaRPr lang="zh-CN" altLang="zh-CN" sz="2400" b="0">
              <a:latin typeface="等线" pitchFamily="2" charset="-122"/>
              <a:ea typeface="微软雅黑" panose="020b0503020204020204" charset="-122"/>
            </a:endParaRPr>
          </a:p>
          <a:p>
            <a:pPr marL="133350" algn="just" defTabSz="914400">
              <a:lnSpc>
                <a:spcPct val="150000"/>
              </a:lnSpc>
            </a:pPr>
            <a:r>
              <a:rPr lang="zh-CN" altLang="zh-CN" sz="2400" b="0">
                <a:solidFill>
                  <a:srgbClr val="0000FF"/>
                </a:solidFill>
                <a:latin typeface="等线" pitchFamily="2" charset="-122"/>
                <a:ea typeface="微软雅黑" panose="020b0503020204020204" charset="-122"/>
              </a:rPr>
              <a:t>哈姆莱特</a:t>
            </a:r>
            <a:r>
              <a:rPr lang="zh-CN" altLang="zh-CN" sz="2400" b="0">
                <a:solidFill>
                  <a:srgbClr val="000000"/>
                </a:solidFill>
                <a:latin typeface="微软雅黑" panose="020b0503020204020204" charset="-122"/>
                <a:ea typeface="微软雅黑" panose="020b0503020204020204" charset="-122"/>
              </a:rPr>
              <a:t>——</a:t>
            </a:r>
            <a:r>
              <a:rPr lang="zh-CN" altLang="zh-CN" sz="2400" b="0">
                <a:solidFill>
                  <a:srgbClr val="000000"/>
                </a:solidFill>
                <a:latin typeface="等线" pitchFamily="2" charset="-122"/>
                <a:ea typeface="微软雅黑" panose="020b0503020204020204" charset="-122"/>
              </a:rPr>
              <a:t>前王之子，今王克劳狄斯之侄。</a:t>
            </a:r>
            <a:endParaRPr lang="zh-CN" altLang="zh-CN" sz="2400" b="0">
              <a:latin typeface="等线" pitchFamily="2" charset="-122"/>
              <a:ea typeface="微软雅黑" panose="020b0503020204020204" charset="-122"/>
            </a:endParaRPr>
          </a:p>
          <a:p>
            <a:pPr marL="133350" algn="just" defTabSz="914400">
              <a:lnSpc>
                <a:spcPct val="150000"/>
              </a:lnSpc>
            </a:pPr>
            <a:r>
              <a:rPr lang="zh-CN" altLang="zh-CN" sz="2400" b="0">
                <a:solidFill>
                  <a:srgbClr val="0000FF"/>
                </a:solidFill>
                <a:latin typeface="等线" pitchFamily="2" charset="-122"/>
                <a:ea typeface="微软雅黑" panose="020b0503020204020204" charset="-122"/>
              </a:rPr>
              <a:t>罗森格兰兹</a:t>
            </a:r>
            <a:r>
              <a:rPr lang="zh-CN" altLang="zh-CN" sz="2400" b="0">
                <a:solidFill>
                  <a:srgbClr val="000000"/>
                </a:solidFill>
                <a:latin typeface="微软雅黑" panose="020b0503020204020204" charset="-122"/>
                <a:ea typeface="微软雅黑" panose="020b0503020204020204" charset="-122"/>
              </a:rPr>
              <a:t>——</a:t>
            </a:r>
            <a:r>
              <a:rPr lang="zh-CN" altLang="zh-CN" sz="2400" b="0">
                <a:solidFill>
                  <a:srgbClr val="000000"/>
                </a:solidFill>
                <a:latin typeface="等线" pitchFamily="2" charset="-122"/>
                <a:ea typeface="微软雅黑" panose="020b0503020204020204" charset="-122"/>
              </a:rPr>
              <a:t>朝臣</a:t>
            </a:r>
            <a:endParaRPr lang="zh-CN" altLang="zh-CN" sz="2400" b="0">
              <a:latin typeface="等线" pitchFamily="2" charset="-122"/>
              <a:ea typeface="微软雅黑" panose="020b0503020204020204" charset="-122"/>
            </a:endParaRPr>
          </a:p>
          <a:p>
            <a:pPr marL="133350" algn="just" defTabSz="914400">
              <a:lnSpc>
                <a:spcPct val="150000"/>
              </a:lnSpc>
            </a:pPr>
            <a:r>
              <a:rPr lang="zh-CN" altLang="zh-CN" sz="2400" b="0">
                <a:solidFill>
                  <a:srgbClr val="0000FF"/>
                </a:solidFill>
                <a:latin typeface="等线" pitchFamily="2" charset="-122"/>
                <a:ea typeface="微软雅黑" panose="020b0503020204020204" charset="-122"/>
              </a:rPr>
              <a:t>吉尔登斯吞</a:t>
            </a:r>
            <a:r>
              <a:rPr lang="zh-CN" altLang="zh-CN" sz="2400" b="0">
                <a:solidFill>
                  <a:srgbClr val="000000"/>
                </a:solidFill>
                <a:latin typeface="微软雅黑" panose="020b0503020204020204" charset="-122"/>
                <a:ea typeface="微软雅黑" panose="020b0503020204020204" charset="-122"/>
              </a:rPr>
              <a:t>——</a:t>
            </a:r>
            <a:r>
              <a:rPr lang="zh-CN" altLang="zh-CN" sz="2400" b="0">
                <a:solidFill>
                  <a:srgbClr val="000000"/>
                </a:solidFill>
                <a:latin typeface="等线" pitchFamily="2" charset="-122"/>
                <a:ea typeface="微软雅黑" panose="020b0503020204020204" charset="-122"/>
              </a:rPr>
              <a:t>朝臣</a:t>
            </a:r>
            <a:endParaRPr lang="zh-CN" altLang="zh-CN" sz="2400" b="0">
              <a:latin typeface="等线" pitchFamily="2" charset="-122"/>
              <a:ea typeface="微软雅黑" panose="020b0503020204020204" charset="-122"/>
            </a:endParaRPr>
          </a:p>
          <a:p>
            <a:pPr marL="133350" algn="just" defTabSz="914400">
              <a:lnSpc>
                <a:spcPct val="150000"/>
              </a:lnSpc>
            </a:pPr>
            <a:r>
              <a:rPr lang="zh-CN" altLang="zh-CN" sz="2400" b="0">
                <a:solidFill>
                  <a:srgbClr val="0000FF"/>
                </a:solidFill>
                <a:latin typeface="等线" pitchFamily="2" charset="-122"/>
                <a:ea typeface="微软雅黑" panose="020b0503020204020204" charset="-122"/>
              </a:rPr>
              <a:t>波洛涅斯</a:t>
            </a:r>
            <a:r>
              <a:rPr lang="zh-CN" altLang="zh-CN" sz="2400" b="0">
                <a:solidFill>
                  <a:srgbClr val="000000"/>
                </a:solidFill>
                <a:latin typeface="微软雅黑" panose="020b0503020204020204" charset="-122"/>
                <a:ea typeface="微软雅黑" panose="020b0503020204020204" charset="-122"/>
              </a:rPr>
              <a:t>——</a:t>
            </a:r>
            <a:r>
              <a:rPr lang="zh-CN" altLang="zh-CN" sz="2400" b="0">
                <a:solidFill>
                  <a:srgbClr val="000000"/>
                </a:solidFill>
                <a:latin typeface="等线" pitchFamily="2" charset="-122"/>
                <a:ea typeface="微软雅黑" panose="020b0503020204020204" charset="-122"/>
              </a:rPr>
              <a:t>御前大臣。吹牛拍马，故弄玄虚。</a:t>
            </a:r>
            <a:endParaRPr lang="zh-CN" altLang="zh-CN" sz="2400" b="0">
              <a:latin typeface="等线" pitchFamily="2" charset="-122"/>
              <a:ea typeface="微软雅黑" panose="020b0503020204020204" charset="-122"/>
            </a:endParaRPr>
          </a:p>
          <a:p>
            <a:pPr marL="133350" algn="just" defTabSz="914400">
              <a:lnSpc>
                <a:spcPct val="150000"/>
              </a:lnSpc>
            </a:pPr>
            <a:r>
              <a:rPr lang="zh-CN" altLang="zh-CN" sz="2400" b="0">
                <a:solidFill>
                  <a:srgbClr val="0000FF"/>
                </a:solidFill>
                <a:latin typeface="等线" pitchFamily="2" charset="-122"/>
                <a:ea typeface="微软雅黑" panose="020b0503020204020204" charset="-122"/>
              </a:rPr>
              <a:t>奥菲利亚</a:t>
            </a:r>
            <a:r>
              <a:rPr lang="zh-CN" altLang="zh-CN" sz="2400" b="0">
                <a:solidFill>
                  <a:srgbClr val="000000"/>
                </a:solidFill>
                <a:latin typeface="微软雅黑" panose="020b0503020204020204" charset="-122"/>
                <a:ea typeface="微软雅黑" panose="020b0503020204020204" charset="-122"/>
              </a:rPr>
              <a:t>——</a:t>
            </a:r>
            <a:r>
              <a:rPr lang="zh-CN" altLang="zh-CN" sz="2400" b="0">
                <a:solidFill>
                  <a:srgbClr val="000000"/>
                </a:solidFill>
                <a:latin typeface="等线" pitchFamily="2" charset="-122"/>
                <a:ea typeface="微软雅黑" panose="020b0503020204020204" charset="-122"/>
              </a:rPr>
              <a:t>波洛涅斯之女。心地纯洁、善良多情。</a:t>
            </a:r>
            <a:endParaRPr lang="zh-CN" altLang="zh-CN" sz="2400" b="0">
              <a:latin typeface="等线" pitchFamily="2" charset="-122"/>
              <a:ea typeface="微软雅黑" panose="020b0503020204020204" charset="-122"/>
            </a:endParaRPr>
          </a:p>
        </p:txBody>
      </p:sp>
      <p:sp>
        <p:nvSpPr>
          <p:cNvPr id="26626" name="矩形 2"/>
          <p:cNvSpPr/>
          <p:nvPr>
            <p:custDataLst>
              <p:tags r:id="rId4"/>
            </p:custDataLst>
          </p:nvPr>
        </p:nvSpPr>
        <p:spPr>
          <a:xfrm>
            <a:off x="3143250" y="477838"/>
            <a:ext cx="6840538" cy="733425"/>
          </a:xfrm>
          <a:prstGeom prst="rect">
            <a:avLst/>
          </a:prstGeom>
          <a:noFill/>
          <a:ln w="9525">
            <a:noFill/>
          </a:ln>
        </p:spPr>
        <p:txBody>
          <a:bodyPr anchor="t">
            <a:spAutoFit/>
          </a:bodyPr>
          <a:lstStyle/>
          <a:p>
            <a:pPr>
              <a:lnSpc>
                <a:spcPct val="150000"/>
              </a:lnSpc>
            </a:pPr>
            <a:r>
              <a:rPr lang="zh-CN" altLang="en-US">
                <a:latin typeface="微软雅黑" panose="020b0503020204020204" charset="-122"/>
                <a:ea typeface="微软雅黑" panose="020b0503020204020204" charset="-122"/>
              </a:rPr>
              <a:t>《哈姆雷特》剧中主要人物介绍</a:t>
            </a:r>
            <a:r>
              <a:rPr lang="zh-CN" altLang="zh-CN">
                <a:solidFill>
                  <a:srgbClr val="FF0000"/>
                </a:solidFill>
                <a:latin typeface="等线" pitchFamily="2" charset="-122"/>
                <a:ea typeface="宋体" panose="02010600030101010101" pitchFamily="2" charset="-122"/>
              </a:rPr>
              <a:t> </a:t>
            </a:r>
            <a:endParaRPr lang="zh-CN" altLang="zh-CN">
              <a:solidFill>
                <a:srgbClr val="FF0000"/>
              </a:solidFill>
              <a:latin typeface="等线" pitchFamily="2" charset="-122"/>
              <a:ea typeface="等线" pitchFamily="2" charset="-122"/>
            </a:endParaRPr>
          </a:p>
        </p:txBody>
      </p:sp>
    </p:spTree>
  </p:cSld>
  <p:clrMapOvr>
    <a:masterClrMapping/>
  </p:clrMapOvr>
  <p:transition>
    <p:split orient="vert"/>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2" name="Group 2"/>
          <p:cNvGrpSpPr/>
          <p:nvPr>
            <p:custDataLst>
              <p:tags r:id="rId3"/>
            </p:custDataLst>
          </p:nvPr>
        </p:nvGrpSpPr>
        <p:grpSpPr>
          <a:xfrm>
            <a:off x="2284307" y="1032162"/>
            <a:ext cx="2885289" cy="5575261"/>
            <a:chOff x="384" y="432"/>
            <a:chExt cx="1817" cy="3511"/>
          </a:xfrm>
        </p:grpSpPr>
        <p:grpSp>
          <p:nvGrpSpPr>
            <p:cNvPr id="71721" name="Group 3"/>
            <p:cNvGrpSpPr/>
            <p:nvPr>
              <p:custDataLst>
                <p:tags r:id="rId4"/>
              </p:custDataLst>
            </p:nvPr>
          </p:nvGrpSpPr>
          <p:grpSpPr>
            <a:xfrm>
              <a:off x="384" y="432"/>
              <a:ext cx="1769" cy="2747"/>
              <a:chOff x="385" y="1253"/>
              <a:chExt cx="1769" cy="2747"/>
            </a:xfrm>
          </p:grpSpPr>
          <p:grpSp>
            <p:nvGrpSpPr>
              <p:cNvPr id="71734" name="Group 4"/>
              <p:cNvGrpSpPr/>
              <p:nvPr>
                <p:custDataLst>
                  <p:tags r:id="rId5"/>
                </p:custDataLst>
              </p:nvPr>
            </p:nvGrpSpPr>
            <p:grpSpPr>
              <a:xfrm>
                <a:off x="385" y="1253"/>
                <a:ext cx="1769" cy="343"/>
                <a:chOff x="385" y="1253"/>
                <a:chExt cx="1769" cy="343"/>
              </a:xfrm>
            </p:grpSpPr>
            <p:grpSp>
              <p:nvGrpSpPr>
                <p:cNvPr id="71771" name="Group 5"/>
                <p:cNvGrpSpPr/>
                <p:nvPr>
                  <p:custDataLst>
                    <p:tags r:id="rId6"/>
                  </p:custDataLst>
                </p:nvPr>
              </p:nvGrpSpPr>
              <p:grpSpPr>
                <a:xfrm>
                  <a:off x="385" y="1253"/>
                  <a:ext cx="1769" cy="285"/>
                  <a:chOff x="576" y="1296"/>
                  <a:chExt cx="4848" cy="432"/>
                </a:xfrm>
              </p:grpSpPr>
              <p:sp>
                <p:nvSpPr>
                  <p:cNvPr id="71773" name="AutoShape 6"/>
                  <p:cNvSpPr/>
                  <p:nvPr>
                    <p:custDataLst>
                      <p:tags r:id="rId7"/>
                    </p:custDataLst>
                  </p:nvPr>
                </p:nvSpPr>
                <p:spPr>
                  <a:xfrm>
                    <a:off x="576" y="1296"/>
                    <a:ext cx="4848" cy="432"/>
                  </a:xfrm>
                  <a:prstGeom prst="roundRect">
                    <a:avLst>
                      <a:gd name="adj" fmla="val 50000"/>
                    </a:avLst>
                  </a:prstGeom>
                  <a:gradFill rotWithShape="0">
                    <a:gsLst>
                      <a:gs pos="0">
                        <a:srgbClr val="17416B"/>
                      </a:gs>
                      <a:gs pos="50000">
                        <a:srgbClr val="002E5C"/>
                      </a:gs>
                      <a:gs pos="100000">
                        <a:srgbClr val="17416B"/>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74" name="AutoShape 7"/>
                  <p:cNvSpPr/>
                  <p:nvPr>
                    <p:custDataLst>
                      <p:tags r:id="rId8"/>
                    </p:custDataLst>
                  </p:nvPr>
                </p:nvSpPr>
                <p:spPr>
                  <a:xfrm>
                    <a:off x="703" y="1296"/>
                    <a:ext cx="4620" cy="432"/>
                  </a:xfrm>
                  <a:prstGeom prst="roundRect">
                    <a:avLst>
                      <a:gd name="adj" fmla="val 50000"/>
                    </a:avLst>
                  </a:prstGeom>
                  <a:gradFill rotWithShape="0">
                    <a:gsLst>
                      <a:gs pos="0">
                        <a:srgbClr val="467AAE"/>
                      </a:gs>
                      <a:gs pos="50000">
                        <a:srgbClr val="004890"/>
                      </a:gs>
                      <a:gs pos="100000">
                        <a:srgbClr val="467AAE"/>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75" name="AutoShape 8"/>
                  <p:cNvSpPr/>
                  <p:nvPr>
                    <p:custDataLst>
                      <p:tags r:id="rId9"/>
                    </p:custDataLst>
                  </p:nvPr>
                </p:nvSpPr>
                <p:spPr>
                  <a:xfrm>
                    <a:off x="829" y="1296"/>
                    <a:ext cx="4391" cy="432"/>
                  </a:xfrm>
                  <a:prstGeom prst="roundRect">
                    <a:avLst>
                      <a:gd name="adj" fmla="val 50000"/>
                    </a:avLst>
                  </a:prstGeom>
                  <a:gradFill rotWithShape="0">
                    <a:gsLst>
                      <a:gs pos="0">
                        <a:srgbClr val="0099FF"/>
                      </a:gs>
                      <a:gs pos="50000">
                        <a:srgbClr val="60BFFF"/>
                      </a:gs>
                      <a:gs pos="100000">
                        <a:srgbClr val="0099FF"/>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grpSp>
            <p:sp>
              <p:nvSpPr>
                <p:cNvPr id="71772" name="Rectangle 9"/>
                <p:cNvSpPr/>
                <p:nvPr>
                  <p:custDataLst>
                    <p:tags r:id="rId10"/>
                  </p:custDataLst>
                </p:nvPr>
              </p:nvSpPr>
              <p:spPr>
                <a:xfrm>
                  <a:off x="657" y="1267"/>
                  <a:ext cx="1270" cy="329"/>
                </a:xfrm>
                <a:prstGeom prst="rect">
                  <a:avLst/>
                </a:prstGeom>
                <a:noFill/>
                <a:ln w="9525">
                  <a:noFill/>
                </a:ln>
              </p:spPr>
              <p:txBody>
                <a:bodyPr>
                  <a:spAutoFit/>
                </a:bodyPr>
                <a:lstStyle/>
                <a:p>
                  <a:r>
                    <a:rPr lang="zh-CN" altLang="en-US" b="1">
                      <a:solidFill>
                        <a:srgbClr val="000000"/>
                      </a:solidFill>
                      <a:latin typeface="Arial" panose="020b0604020202020204" pitchFamily="34" charset="0"/>
                    </a:rPr>
                    <a:t>哈姆莱特</a:t>
                  </a:r>
                  <a:endParaRPr lang="zh-CN" altLang="en-US" b="1">
                    <a:solidFill>
                      <a:srgbClr val="000000"/>
                    </a:solidFill>
                    <a:latin typeface="Arial" panose="020b0604020202020204" pitchFamily="34" charset="0"/>
                  </a:endParaRPr>
                </a:p>
              </p:txBody>
            </p:sp>
          </p:grpSp>
          <p:grpSp>
            <p:nvGrpSpPr>
              <p:cNvPr id="71735" name="Group 10"/>
              <p:cNvGrpSpPr/>
              <p:nvPr>
                <p:custDataLst>
                  <p:tags r:id="rId11"/>
                </p:custDataLst>
              </p:nvPr>
            </p:nvGrpSpPr>
            <p:grpSpPr>
              <a:xfrm>
                <a:off x="385" y="1653"/>
                <a:ext cx="1769" cy="343"/>
                <a:chOff x="385" y="1653"/>
                <a:chExt cx="1769" cy="343"/>
              </a:xfrm>
            </p:grpSpPr>
            <p:grpSp>
              <p:nvGrpSpPr>
                <p:cNvPr id="71766" name="Group 11"/>
                <p:cNvGrpSpPr/>
                <p:nvPr>
                  <p:custDataLst>
                    <p:tags r:id="rId12"/>
                  </p:custDataLst>
                </p:nvPr>
              </p:nvGrpSpPr>
              <p:grpSpPr>
                <a:xfrm>
                  <a:off x="385" y="1653"/>
                  <a:ext cx="1769" cy="285"/>
                  <a:chOff x="576" y="1296"/>
                  <a:chExt cx="4848" cy="432"/>
                </a:xfrm>
              </p:grpSpPr>
              <p:sp>
                <p:nvSpPr>
                  <p:cNvPr id="71768" name="AutoShape 12"/>
                  <p:cNvSpPr/>
                  <p:nvPr>
                    <p:custDataLst>
                      <p:tags r:id="rId13"/>
                    </p:custDataLst>
                  </p:nvPr>
                </p:nvSpPr>
                <p:spPr>
                  <a:xfrm>
                    <a:off x="576" y="1296"/>
                    <a:ext cx="4848" cy="432"/>
                  </a:xfrm>
                  <a:prstGeom prst="roundRect">
                    <a:avLst>
                      <a:gd name="adj" fmla="val 50000"/>
                    </a:avLst>
                  </a:prstGeom>
                  <a:gradFill rotWithShape="0">
                    <a:gsLst>
                      <a:gs pos="0">
                        <a:srgbClr val="17416B"/>
                      </a:gs>
                      <a:gs pos="50000">
                        <a:srgbClr val="002E5C"/>
                      </a:gs>
                      <a:gs pos="100000">
                        <a:srgbClr val="17416B"/>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69" name="AutoShape 13"/>
                  <p:cNvSpPr/>
                  <p:nvPr>
                    <p:custDataLst>
                      <p:tags r:id="rId14"/>
                    </p:custDataLst>
                  </p:nvPr>
                </p:nvSpPr>
                <p:spPr>
                  <a:xfrm>
                    <a:off x="703" y="1296"/>
                    <a:ext cx="4620" cy="432"/>
                  </a:xfrm>
                  <a:prstGeom prst="roundRect">
                    <a:avLst>
                      <a:gd name="adj" fmla="val 50000"/>
                    </a:avLst>
                  </a:prstGeom>
                  <a:gradFill rotWithShape="0">
                    <a:gsLst>
                      <a:gs pos="0">
                        <a:srgbClr val="467AAE"/>
                      </a:gs>
                      <a:gs pos="50000">
                        <a:srgbClr val="004890"/>
                      </a:gs>
                      <a:gs pos="100000">
                        <a:srgbClr val="467AAE"/>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70" name="AutoShape 14"/>
                  <p:cNvSpPr/>
                  <p:nvPr>
                    <p:custDataLst>
                      <p:tags r:id="rId15"/>
                    </p:custDataLst>
                  </p:nvPr>
                </p:nvSpPr>
                <p:spPr>
                  <a:xfrm>
                    <a:off x="829" y="1296"/>
                    <a:ext cx="4391" cy="432"/>
                  </a:xfrm>
                  <a:prstGeom prst="roundRect">
                    <a:avLst>
                      <a:gd name="adj" fmla="val 50000"/>
                    </a:avLst>
                  </a:prstGeom>
                  <a:gradFill rotWithShape="0">
                    <a:gsLst>
                      <a:gs pos="0">
                        <a:srgbClr val="0099FF"/>
                      </a:gs>
                      <a:gs pos="50000">
                        <a:srgbClr val="60BFFF"/>
                      </a:gs>
                      <a:gs pos="100000">
                        <a:srgbClr val="0099FF"/>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grpSp>
            <p:sp>
              <p:nvSpPr>
                <p:cNvPr id="71767" name="Rectangle 15"/>
                <p:cNvSpPr/>
                <p:nvPr>
                  <p:custDataLst>
                    <p:tags r:id="rId16"/>
                  </p:custDataLst>
                </p:nvPr>
              </p:nvSpPr>
              <p:spPr>
                <a:xfrm>
                  <a:off x="657" y="1667"/>
                  <a:ext cx="1270" cy="329"/>
                </a:xfrm>
                <a:prstGeom prst="rect">
                  <a:avLst/>
                </a:prstGeom>
                <a:noFill/>
                <a:ln w="9525">
                  <a:noFill/>
                </a:ln>
              </p:spPr>
              <p:txBody>
                <a:bodyPr>
                  <a:spAutoFit/>
                </a:bodyPr>
                <a:lstStyle/>
                <a:p>
                  <a:r>
                    <a:rPr lang="zh-CN" altLang="en-US" b="1">
                      <a:solidFill>
                        <a:srgbClr val="000000"/>
                      </a:solidFill>
                      <a:latin typeface="Arial" panose="020b0604020202020204" pitchFamily="34" charset="0"/>
                    </a:rPr>
                    <a:t>克劳狄斯</a:t>
                  </a:r>
                  <a:endParaRPr lang="zh-CN" altLang="en-US" b="1">
                    <a:solidFill>
                      <a:srgbClr val="000000"/>
                    </a:solidFill>
                    <a:latin typeface="Arial" panose="020b0604020202020204" pitchFamily="34" charset="0"/>
                  </a:endParaRPr>
                </a:p>
              </p:txBody>
            </p:sp>
          </p:grpSp>
          <p:grpSp>
            <p:nvGrpSpPr>
              <p:cNvPr id="71736" name="Group 16"/>
              <p:cNvGrpSpPr/>
              <p:nvPr>
                <p:custDataLst>
                  <p:tags r:id="rId17"/>
                </p:custDataLst>
              </p:nvPr>
            </p:nvGrpSpPr>
            <p:grpSpPr>
              <a:xfrm>
                <a:off x="385" y="2054"/>
                <a:ext cx="1769" cy="343"/>
                <a:chOff x="385" y="2054"/>
                <a:chExt cx="1769" cy="343"/>
              </a:xfrm>
            </p:grpSpPr>
            <p:grpSp>
              <p:nvGrpSpPr>
                <p:cNvPr id="71761" name="Group 17"/>
                <p:cNvGrpSpPr/>
                <p:nvPr>
                  <p:custDataLst>
                    <p:tags r:id="rId18"/>
                  </p:custDataLst>
                </p:nvPr>
              </p:nvGrpSpPr>
              <p:grpSpPr>
                <a:xfrm>
                  <a:off x="385" y="2054"/>
                  <a:ext cx="1769" cy="285"/>
                  <a:chOff x="576" y="1296"/>
                  <a:chExt cx="4848" cy="432"/>
                </a:xfrm>
              </p:grpSpPr>
              <p:sp>
                <p:nvSpPr>
                  <p:cNvPr id="71763" name="AutoShape 18"/>
                  <p:cNvSpPr/>
                  <p:nvPr>
                    <p:custDataLst>
                      <p:tags r:id="rId19"/>
                    </p:custDataLst>
                  </p:nvPr>
                </p:nvSpPr>
                <p:spPr>
                  <a:xfrm>
                    <a:off x="576" y="1296"/>
                    <a:ext cx="4848" cy="432"/>
                  </a:xfrm>
                  <a:prstGeom prst="roundRect">
                    <a:avLst>
                      <a:gd name="adj" fmla="val 50000"/>
                    </a:avLst>
                  </a:prstGeom>
                  <a:gradFill rotWithShape="0">
                    <a:gsLst>
                      <a:gs pos="0">
                        <a:srgbClr val="17416B"/>
                      </a:gs>
                      <a:gs pos="50000">
                        <a:srgbClr val="002E5C"/>
                      </a:gs>
                      <a:gs pos="100000">
                        <a:srgbClr val="17416B"/>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64" name="AutoShape 19"/>
                  <p:cNvSpPr/>
                  <p:nvPr>
                    <p:custDataLst>
                      <p:tags r:id="rId20"/>
                    </p:custDataLst>
                  </p:nvPr>
                </p:nvSpPr>
                <p:spPr>
                  <a:xfrm>
                    <a:off x="703" y="1296"/>
                    <a:ext cx="4620" cy="432"/>
                  </a:xfrm>
                  <a:prstGeom prst="roundRect">
                    <a:avLst>
                      <a:gd name="adj" fmla="val 50000"/>
                    </a:avLst>
                  </a:prstGeom>
                  <a:gradFill rotWithShape="0">
                    <a:gsLst>
                      <a:gs pos="0">
                        <a:srgbClr val="467AAE"/>
                      </a:gs>
                      <a:gs pos="50000">
                        <a:srgbClr val="004890"/>
                      </a:gs>
                      <a:gs pos="100000">
                        <a:srgbClr val="467AAE"/>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65" name="AutoShape 20"/>
                  <p:cNvSpPr/>
                  <p:nvPr>
                    <p:custDataLst>
                      <p:tags r:id="rId21"/>
                    </p:custDataLst>
                  </p:nvPr>
                </p:nvSpPr>
                <p:spPr>
                  <a:xfrm>
                    <a:off x="829" y="1296"/>
                    <a:ext cx="4391" cy="432"/>
                  </a:xfrm>
                  <a:prstGeom prst="roundRect">
                    <a:avLst>
                      <a:gd name="adj" fmla="val 50000"/>
                    </a:avLst>
                  </a:prstGeom>
                  <a:gradFill rotWithShape="0">
                    <a:gsLst>
                      <a:gs pos="0">
                        <a:srgbClr val="0099FF"/>
                      </a:gs>
                      <a:gs pos="50000">
                        <a:srgbClr val="60BFFF"/>
                      </a:gs>
                      <a:gs pos="100000">
                        <a:srgbClr val="0099FF"/>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grpSp>
            <p:sp>
              <p:nvSpPr>
                <p:cNvPr id="71762" name="Rectangle 21"/>
                <p:cNvSpPr/>
                <p:nvPr>
                  <p:custDataLst>
                    <p:tags r:id="rId22"/>
                  </p:custDataLst>
                </p:nvPr>
              </p:nvSpPr>
              <p:spPr>
                <a:xfrm>
                  <a:off x="657" y="2068"/>
                  <a:ext cx="1270" cy="329"/>
                </a:xfrm>
                <a:prstGeom prst="rect">
                  <a:avLst/>
                </a:prstGeom>
                <a:noFill/>
                <a:ln w="9525">
                  <a:noFill/>
                </a:ln>
              </p:spPr>
              <p:txBody>
                <a:bodyPr>
                  <a:spAutoFit/>
                </a:bodyPr>
                <a:lstStyle/>
                <a:p>
                  <a:r>
                    <a:rPr lang="zh-CN" altLang="en-US" b="1">
                      <a:solidFill>
                        <a:srgbClr val="000000"/>
                      </a:solidFill>
                      <a:latin typeface="Arial" panose="020b0604020202020204" pitchFamily="34" charset="0"/>
                    </a:rPr>
                    <a:t>鬼魂</a:t>
                  </a:r>
                  <a:endParaRPr lang="zh-CN" altLang="en-US" b="1">
                    <a:solidFill>
                      <a:srgbClr val="000000"/>
                    </a:solidFill>
                    <a:latin typeface="Arial" panose="020b0604020202020204" pitchFamily="34" charset="0"/>
                  </a:endParaRPr>
                </a:p>
              </p:txBody>
            </p:sp>
          </p:grpSp>
          <p:grpSp>
            <p:nvGrpSpPr>
              <p:cNvPr id="71737" name="Group 22"/>
              <p:cNvGrpSpPr/>
              <p:nvPr>
                <p:custDataLst>
                  <p:tags r:id="rId23"/>
                </p:custDataLst>
              </p:nvPr>
            </p:nvGrpSpPr>
            <p:grpSpPr>
              <a:xfrm>
                <a:off x="385" y="2455"/>
                <a:ext cx="1769" cy="343"/>
                <a:chOff x="385" y="2455"/>
                <a:chExt cx="1769" cy="343"/>
              </a:xfrm>
            </p:grpSpPr>
            <p:grpSp>
              <p:nvGrpSpPr>
                <p:cNvPr id="71756" name="Group 23"/>
                <p:cNvGrpSpPr/>
                <p:nvPr>
                  <p:custDataLst>
                    <p:tags r:id="rId24"/>
                  </p:custDataLst>
                </p:nvPr>
              </p:nvGrpSpPr>
              <p:grpSpPr>
                <a:xfrm>
                  <a:off x="385" y="2455"/>
                  <a:ext cx="1769" cy="285"/>
                  <a:chOff x="576" y="1296"/>
                  <a:chExt cx="4848" cy="432"/>
                </a:xfrm>
              </p:grpSpPr>
              <p:sp>
                <p:nvSpPr>
                  <p:cNvPr id="71758" name="AutoShape 24"/>
                  <p:cNvSpPr/>
                  <p:nvPr>
                    <p:custDataLst>
                      <p:tags r:id="rId25"/>
                    </p:custDataLst>
                  </p:nvPr>
                </p:nvSpPr>
                <p:spPr>
                  <a:xfrm>
                    <a:off x="576" y="1296"/>
                    <a:ext cx="4848" cy="432"/>
                  </a:xfrm>
                  <a:prstGeom prst="roundRect">
                    <a:avLst>
                      <a:gd name="adj" fmla="val 50000"/>
                    </a:avLst>
                  </a:prstGeom>
                  <a:gradFill rotWithShape="0">
                    <a:gsLst>
                      <a:gs pos="0">
                        <a:srgbClr val="17416B"/>
                      </a:gs>
                      <a:gs pos="50000">
                        <a:srgbClr val="002E5C"/>
                      </a:gs>
                      <a:gs pos="100000">
                        <a:srgbClr val="17416B"/>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59" name="AutoShape 25"/>
                  <p:cNvSpPr/>
                  <p:nvPr>
                    <p:custDataLst>
                      <p:tags r:id="rId26"/>
                    </p:custDataLst>
                  </p:nvPr>
                </p:nvSpPr>
                <p:spPr>
                  <a:xfrm>
                    <a:off x="703" y="1296"/>
                    <a:ext cx="4620" cy="432"/>
                  </a:xfrm>
                  <a:prstGeom prst="roundRect">
                    <a:avLst>
                      <a:gd name="adj" fmla="val 50000"/>
                    </a:avLst>
                  </a:prstGeom>
                  <a:gradFill rotWithShape="0">
                    <a:gsLst>
                      <a:gs pos="0">
                        <a:srgbClr val="467AAE"/>
                      </a:gs>
                      <a:gs pos="50000">
                        <a:srgbClr val="004890"/>
                      </a:gs>
                      <a:gs pos="100000">
                        <a:srgbClr val="467AAE"/>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60" name="AutoShape 26"/>
                  <p:cNvSpPr/>
                  <p:nvPr>
                    <p:custDataLst>
                      <p:tags r:id="rId27"/>
                    </p:custDataLst>
                  </p:nvPr>
                </p:nvSpPr>
                <p:spPr>
                  <a:xfrm>
                    <a:off x="829" y="1296"/>
                    <a:ext cx="4391" cy="432"/>
                  </a:xfrm>
                  <a:prstGeom prst="roundRect">
                    <a:avLst>
                      <a:gd name="adj" fmla="val 50000"/>
                    </a:avLst>
                  </a:prstGeom>
                  <a:gradFill rotWithShape="0">
                    <a:gsLst>
                      <a:gs pos="0">
                        <a:srgbClr val="0099FF"/>
                      </a:gs>
                      <a:gs pos="50000">
                        <a:srgbClr val="60BFFF"/>
                      </a:gs>
                      <a:gs pos="100000">
                        <a:srgbClr val="0099FF"/>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grpSp>
            <p:sp>
              <p:nvSpPr>
                <p:cNvPr id="71757" name="Rectangle 27"/>
                <p:cNvSpPr/>
                <p:nvPr>
                  <p:custDataLst>
                    <p:tags r:id="rId28"/>
                  </p:custDataLst>
                </p:nvPr>
              </p:nvSpPr>
              <p:spPr>
                <a:xfrm>
                  <a:off x="657" y="2469"/>
                  <a:ext cx="1270" cy="329"/>
                </a:xfrm>
                <a:prstGeom prst="rect">
                  <a:avLst/>
                </a:prstGeom>
                <a:noFill/>
                <a:ln w="9525">
                  <a:noFill/>
                </a:ln>
              </p:spPr>
              <p:txBody>
                <a:bodyPr>
                  <a:spAutoFit/>
                </a:bodyPr>
                <a:lstStyle/>
                <a:p>
                  <a:r>
                    <a:rPr lang="zh-CN" altLang="en-US" b="1">
                      <a:solidFill>
                        <a:srgbClr val="000000"/>
                      </a:solidFill>
                      <a:latin typeface="Arial" panose="020b0604020202020204" pitchFamily="34" charset="0"/>
                    </a:rPr>
                    <a:t>乔特鲁德</a:t>
                  </a:r>
                  <a:endParaRPr lang="zh-CN" altLang="en-US" b="1">
                    <a:solidFill>
                      <a:srgbClr val="000000"/>
                    </a:solidFill>
                    <a:latin typeface="Arial" panose="020b0604020202020204" pitchFamily="34" charset="0"/>
                  </a:endParaRPr>
                </a:p>
              </p:txBody>
            </p:sp>
          </p:grpSp>
          <p:grpSp>
            <p:nvGrpSpPr>
              <p:cNvPr id="71738" name="Group 28"/>
              <p:cNvGrpSpPr/>
              <p:nvPr>
                <p:custDataLst>
                  <p:tags r:id="rId29"/>
                </p:custDataLst>
              </p:nvPr>
            </p:nvGrpSpPr>
            <p:grpSpPr>
              <a:xfrm>
                <a:off x="385" y="2855"/>
                <a:ext cx="1769" cy="343"/>
                <a:chOff x="385" y="2855"/>
                <a:chExt cx="1769" cy="343"/>
              </a:xfrm>
            </p:grpSpPr>
            <p:grpSp>
              <p:nvGrpSpPr>
                <p:cNvPr id="71751" name="Group 29"/>
                <p:cNvGrpSpPr/>
                <p:nvPr>
                  <p:custDataLst>
                    <p:tags r:id="rId30"/>
                  </p:custDataLst>
                </p:nvPr>
              </p:nvGrpSpPr>
              <p:grpSpPr>
                <a:xfrm>
                  <a:off x="385" y="2855"/>
                  <a:ext cx="1769" cy="285"/>
                  <a:chOff x="576" y="1296"/>
                  <a:chExt cx="4848" cy="432"/>
                </a:xfrm>
              </p:grpSpPr>
              <p:sp>
                <p:nvSpPr>
                  <p:cNvPr id="71753" name="AutoShape 30"/>
                  <p:cNvSpPr/>
                  <p:nvPr>
                    <p:custDataLst>
                      <p:tags r:id="rId31"/>
                    </p:custDataLst>
                  </p:nvPr>
                </p:nvSpPr>
                <p:spPr>
                  <a:xfrm>
                    <a:off x="576" y="1296"/>
                    <a:ext cx="4848" cy="432"/>
                  </a:xfrm>
                  <a:prstGeom prst="roundRect">
                    <a:avLst>
                      <a:gd name="adj" fmla="val 50000"/>
                    </a:avLst>
                  </a:prstGeom>
                  <a:gradFill rotWithShape="0">
                    <a:gsLst>
                      <a:gs pos="0">
                        <a:srgbClr val="17416B"/>
                      </a:gs>
                      <a:gs pos="50000">
                        <a:srgbClr val="002E5C"/>
                      </a:gs>
                      <a:gs pos="100000">
                        <a:srgbClr val="17416B"/>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54" name="AutoShape 31"/>
                  <p:cNvSpPr/>
                  <p:nvPr>
                    <p:custDataLst>
                      <p:tags r:id="rId32"/>
                    </p:custDataLst>
                  </p:nvPr>
                </p:nvSpPr>
                <p:spPr>
                  <a:xfrm>
                    <a:off x="703" y="1296"/>
                    <a:ext cx="4620" cy="432"/>
                  </a:xfrm>
                  <a:prstGeom prst="roundRect">
                    <a:avLst>
                      <a:gd name="adj" fmla="val 50000"/>
                    </a:avLst>
                  </a:prstGeom>
                  <a:gradFill rotWithShape="0">
                    <a:gsLst>
                      <a:gs pos="0">
                        <a:srgbClr val="467AAE"/>
                      </a:gs>
                      <a:gs pos="50000">
                        <a:srgbClr val="004890"/>
                      </a:gs>
                      <a:gs pos="100000">
                        <a:srgbClr val="467AAE"/>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55" name="AutoShape 32"/>
                  <p:cNvSpPr/>
                  <p:nvPr>
                    <p:custDataLst>
                      <p:tags r:id="rId33"/>
                    </p:custDataLst>
                  </p:nvPr>
                </p:nvSpPr>
                <p:spPr>
                  <a:xfrm>
                    <a:off x="829" y="1296"/>
                    <a:ext cx="4391" cy="432"/>
                  </a:xfrm>
                  <a:prstGeom prst="roundRect">
                    <a:avLst>
                      <a:gd name="adj" fmla="val 50000"/>
                    </a:avLst>
                  </a:prstGeom>
                  <a:gradFill rotWithShape="0">
                    <a:gsLst>
                      <a:gs pos="0">
                        <a:srgbClr val="0099FF"/>
                      </a:gs>
                      <a:gs pos="50000">
                        <a:srgbClr val="60BFFF"/>
                      </a:gs>
                      <a:gs pos="100000">
                        <a:srgbClr val="0099FF"/>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grpSp>
            <p:sp>
              <p:nvSpPr>
                <p:cNvPr id="71752" name="Rectangle 33"/>
                <p:cNvSpPr/>
                <p:nvPr>
                  <p:custDataLst>
                    <p:tags r:id="rId34"/>
                  </p:custDataLst>
                </p:nvPr>
              </p:nvSpPr>
              <p:spPr>
                <a:xfrm>
                  <a:off x="657" y="2869"/>
                  <a:ext cx="1407" cy="329"/>
                </a:xfrm>
                <a:prstGeom prst="rect">
                  <a:avLst/>
                </a:prstGeom>
                <a:noFill/>
                <a:ln w="9525">
                  <a:noFill/>
                </a:ln>
              </p:spPr>
              <p:txBody>
                <a:bodyPr>
                  <a:spAutoFit/>
                </a:bodyPr>
                <a:lstStyle/>
                <a:p>
                  <a:r>
                    <a:rPr lang="zh-CN" altLang="en-US" b="1">
                      <a:solidFill>
                        <a:srgbClr val="000000"/>
                      </a:solidFill>
                      <a:latin typeface="Arial" panose="020b0604020202020204" pitchFamily="34" charset="0"/>
                    </a:rPr>
                    <a:t>波洛涅斯</a:t>
                  </a:r>
                  <a:endParaRPr lang="zh-CN" altLang="en-US" b="1">
                    <a:solidFill>
                      <a:srgbClr val="000000"/>
                    </a:solidFill>
                    <a:latin typeface="Arial" panose="020b0604020202020204" pitchFamily="34" charset="0"/>
                  </a:endParaRPr>
                </a:p>
              </p:txBody>
            </p:sp>
          </p:grpSp>
          <p:grpSp>
            <p:nvGrpSpPr>
              <p:cNvPr id="71739" name="Group 34"/>
              <p:cNvGrpSpPr/>
              <p:nvPr>
                <p:custDataLst>
                  <p:tags r:id="rId35"/>
                </p:custDataLst>
              </p:nvPr>
            </p:nvGrpSpPr>
            <p:grpSpPr>
              <a:xfrm>
                <a:off x="385" y="3256"/>
                <a:ext cx="1769" cy="343"/>
                <a:chOff x="385" y="3256"/>
                <a:chExt cx="1769" cy="343"/>
              </a:xfrm>
            </p:grpSpPr>
            <p:grpSp>
              <p:nvGrpSpPr>
                <p:cNvPr id="71746" name="Group 35"/>
                <p:cNvGrpSpPr/>
                <p:nvPr>
                  <p:custDataLst>
                    <p:tags r:id="rId36"/>
                  </p:custDataLst>
                </p:nvPr>
              </p:nvGrpSpPr>
              <p:grpSpPr>
                <a:xfrm>
                  <a:off x="385" y="3256"/>
                  <a:ext cx="1769" cy="285"/>
                  <a:chOff x="576" y="1296"/>
                  <a:chExt cx="4848" cy="432"/>
                </a:xfrm>
              </p:grpSpPr>
              <p:sp>
                <p:nvSpPr>
                  <p:cNvPr id="71748" name="AutoShape 36"/>
                  <p:cNvSpPr/>
                  <p:nvPr>
                    <p:custDataLst>
                      <p:tags r:id="rId37"/>
                    </p:custDataLst>
                  </p:nvPr>
                </p:nvSpPr>
                <p:spPr>
                  <a:xfrm>
                    <a:off x="576" y="1296"/>
                    <a:ext cx="4848" cy="432"/>
                  </a:xfrm>
                  <a:prstGeom prst="roundRect">
                    <a:avLst>
                      <a:gd name="adj" fmla="val 50000"/>
                    </a:avLst>
                  </a:prstGeom>
                  <a:gradFill rotWithShape="0">
                    <a:gsLst>
                      <a:gs pos="0">
                        <a:srgbClr val="17416B"/>
                      </a:gs>
                      <a:gs pos="50000">
                        <a:srgbClr val="002E5C"/>
                      </a:gs>
                      <a:gs pos="100000">
                        <a:srgbClr val="17416B"/>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49" name="AutoShape 37"/>
                  <p:cNvSpPr/>
                  <p:nvPr>
                    <p:custDataLst>
                      <p:tags r:id="rId38"/>
                    </p:custDataLst>
                  </p:nvPr>
                </p:nvSpPr>
                <p:spPr>
                  <a:xfrm>
                    <a:off x="703" y="1296"/>
                    <a:ext cx="4620" cy="432"/>
                  </a:xfrm>
                  <a:prstGeom prst="roundRect">
                    <a:avLst>
                      <a:gd name="adj" fmla="val 50000"/>
                    </a:avLst>
                  </a:prstGeom>
                  <a:gradFill rotWithShape="0">
                    <a:gsLst>
                      <a:gs pos="0">
                        <a:srgbClr val="467AAE"/>
                      </a:gs>
                      <a:gs pos="50000">
                        <a:srgbClr val="004890"/>
                      </a:gs>
                      <a:gs pos="100000">
                        <a:srgbClr val="467AAE"/>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50" name="AutoShape 38"/>
                  <p:cNvSpPr/>
                  <p:nvPr>
                    <p:custDataLst>
                      <p:tags r:id="rId39"/>
                    </p:custDataLst>
                  </p:nvPr>
                </p:nvSpPr>
                <p:spPr>
                  <a:xfrm>
                    <a:off x="829" y="1296"/>
                    <a:ext cx="4391" cy="432"/>
                  </a:xfrm>
                  <a:prstGeom prst="roundRect">
                    <a:avLst>
                      <a:gd name="adj" fmla="val 50000"/>
                    </a:avLst>
                  </a:prstGeom>
                  <a:gradFill rotWithShape="0">
                    <a:gsLst>
                      <a:gs pos="0">
                        <a:srgbClr val="0099FF"/>
                      </a:gs>
                      <a:gs pos="50000">
                        <a:srgbClr val="60BFFF"/>
                      </a:gs>
                      <a:gs pos="100000">
                        <a:srgbClr val="0099FF"/>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grpSp>
            <p:sp>
              <p:nvSpPr>
                <p:cNvPr id="71747" name="Rectangle 39"/>
                <p:cNvSpPr/>
                <p:nvPr>
                  <p:custDataLst>
                    <p:tags r:id="rId40"/>
                  </p:custDataLst>
                </p:nvPr>
              </p:nvSpPr>
              <p:spPr>
                <a:xfrm>
                  <a:off x="657" y="3270"/>
                  <a:ext cx="1270" cy="329"/>
                </a:xfrm>
                <a:prstGeom prst="rect">
                  <a:avLst/>
                </a:prstGeom>
                <a:noFill/>
                <a:ln w="9525">
                  <a:noFill/>
                </a:ln>
              </p:spPr>
              <p:txBody>
                <a:bodyPr>
                  <a:spAutoFit/>
                </a:bodyPr>
                <a:lstStyle/>
                <a:p>
                  <a:r>
                    <a:rPr lang="zh-CN" altLang="en-US" b="1">
                      <a:solidFill>
                        <a:srgbClr val="000000"/>
                      </a:solidFill>
                      <a:latin typeface="Arial" panose="020b0604020202020204" pitchFamily="34" charset="0"/>
                    </a:rPr>
                    <a:t>奥菲利娅</a:t>
                  </a:r>
                  <a:endParaRPr lang="zh-CN" altLang="en-US" b="1">
                    <a:solidFill>
                      <a:srgbClr val="000000"/>
                    </a:solidFill>
                    <a:latin typeface="Arial" panose="020b0604020202020204" pitchFamily="34" charset="0"/>
                  </a:endParaRPr>
                </a:p>
              </p:txBody>
            </p:sp>
          </p:grpSp>
          <p:grpSp>
            <p:nvGrpSpPr>
              <p:cNvPr id="71740" name="Group 40"/>
              <p:cNvGrpSpPr/>
              <p:nvPr>
                <p:custDataLst>
                  <p:tags r:id="rId41"/>
                </p:custDataLst>
              </p:nvPr>
            </p:nvGrpSpPr>
            <p:grpSpPr>
              <a:xfrm>
                <a:off x="385" y="3657"/>
                <a:ext cx="1769" cy="343"/>
                <a:chOff x="385" y="3657"/>
                <a:chExt cx="1769" cy="343"/>
              </a:xfrm>
            </p:grpSpPr>
            <p:grpSp>
              <p:nvGrpSpPr>
                <p:cNvPr id="71741" name="Group 41"/>
                <p:cNvGrpSpPr/>
                <p:nvPr>
                  <p:custDataLst>
                    <p:tags r:id="rId42"/>
                  </p:custDataLst>
                </p:nvPr>
              </p:nvGrpSpPr>
              <p:grpSpPr>
                <a:xfrm>
                  <a:off x="385" y="3657"/>
                  <a:ext cx="1769" cy="285"/>
                  <a:chOff x="576" y="1296"/>
                  <a:chExt cx="4848" cy="432"/>
                </a:xfrm>
              </p:grpSpPr>
              <p:sp>
                <p:nvSpPr>
                  <p:cNvPr id="71743" name="AutoShape 42"/>
                  <p:cNvSpPr/>
                  <p:nvPr>
                    <p:custDataLst>
                      <p:tags r:id="rId43"/>
                    </p:custDataLst>
                  </p:nvPr>
                </p:nvSpPr>
                <p:spPr>
                  <a:xfrm>
                    <a:off x="576" y="1296"/>
                    <a:ext cx="4848" cy="432"/>
                  </a:xfrm>
                  <a:prstGeom prst="roundRect">
                    <a:avLst>
                      <a:gd name="adj" fmla="val 50000"/>
                    </a:avLst>
                  </a:prstGeom>
                  <a:gradFill rotWithShape="0">
                    <a:gsLst>
                      <a:gs pos="0">
                        <a:srgbClr val="17416B"/>
                      </a:gs>
                      <a:gs pos="50000">
                        <a:srgbClr val="002E5C"/>
                      </a:gs>
                      <a:gs pos="100000">
                        <a:srgbClr val="17416B"/>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44" name="AutoShape 43"/>
                  <p:cNvSpPr/>
                  <p:nvPr>
                    <p:custDataLst>
                      <p:tags r:id="rId44"/>
                    </p:custDataLst>
                  </p:nvPr>
                </p:nvSpPr>
                <p:spPr>
                  <a:xfrm>
                    <a:off x="703" y="1296"/>
                    <a:ext cx="4620" cy="432"/>
                  </a:xfrm>
                  <a:prstGeom prst="roundRect">
                    <a:avLst>
                      <a:gd name="adj" fmla="val 50000"/>
                    </a:avLst>
                  </a:prstGeom>
                  <a:gradFill rotWithShape="0">
                    <a:gsLst>
                      <a:gs pos="0">
                        <a:srgbClr val="467AAE"/>
                      </a:gs>
                      <a:gs pos="50000">
                        <a:srgbClr val="004890"/>
                      </a:gs>
                      <a:gs pos="100000">
                        <a:srgbClr val="467AAE"/>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45" name="AutoShape 44"/>
                  <p:cNvSpPr/>
                  <p:nvPr>
                    <p:custDataLst>
                      <p:tags r:id="rId45"/>
                    </p:custDataLst>
                  </p:nvPr>
                </p:nvSpPr>
                <p:spPr>
                  <a:xfrm>
                    <a:off x="829" y="1296"/>
                    <a:ext cx="4391" cy="432"/>
                  </a:xfrm>
                  <a:prstGeom prst="roundRect">
                    <a:avLst>
                      <a:gd name="adj" fmla="val 50000"/>
                    </a:avLst>
                  </a:prstGeom>
                  <a:gradFill rotWithShape="0">
                    <a:gsLst>
                      <a:gs pos="0">
                        <a:srgbClr val="0099FF"/>
                      </a:gs>
                      <a:gs pos="50000">
                        <a:srgbClr val="60BFFF"/>
                      </a:gs>
                      <a:gs pos="100000">
                        <a:srgbClr val="0099FF"/>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grpSp>
            <p:sp>
              <p:nvSpPr>
                <p:cNvPr id="71742" name="Rectangle 45"/>
                <p:cNvSpPr/>
                <p:nvPr>
                  <p:custDataLst>
                    <p:tags r:id="rId46"/>
                  </p:custDataLst>
                </p:nvPr>
              </p:nvSpPr>
              <p:spPr>
                <a:xfrm>
                  <a:off x="657" y="3671"/>
                  <a:ext cx="1270" cy="329"/>
                </a:xfrm>
                <a:prstGeom prst="rect">
                  <a:avLst/>
                </a:prstGeom>
                <a:noFill/>
                <a:ln w="9525">
                  <a:noFill/>
                </a:ln>
              </p:spPr>
              <p:txBody>
                <a:bodyPr>
                  <a:spAutoFit/>
                </a:bodyPr>
                <a:lstStyle/>
                <a:p>
                  <a:r>
                    <a:rPr lang="zh-CN" altLang="en-US" b="1">
                      <a:solidFill>
                        <a:srgbClr val="000000"/>
                      </a:solidFill>
                      <a:latin typeface="Arial" panose="020b0604020202020204" pitchFamily="34" charset="0"/>
                    </a:rPr>
                    <a:t>雷欧提斯</a:t>
                  </a:r>
                  <a:endParaRPr lang="zh-CN" altLang="en-US" b="1">
                    <a:solidFill>
                      <a:srgbClr val="000000"/>
                    </a:solidFill>
                    <a:latin typeface="Arial" panose="020b0604020202020204" pitchFamily="34" charset="0"/>
                  </a:endParaRPr>
                </a:p>
              </p:txBody>
            </p:sp>
          </p:grpSp>
        </p:grpSp>
        <p:grpSp>
          <p:nvGrpSpPr>
            <p:cNvPr id="71722" name="Group 46"/>
            <p:cNvGrpSpPr/>
            <p:nvPr>
              <p:custDataLst>
                <p:tags r:id="rId47"/>
              </p:custDataLst>
            </p:nvPr>
          </p:nvGrpSpPr>
          <p:grpSpPr>
            <a:xfrm>
              <a:off x="432" y="3600"/>
              <a:ext cx="1769" cy="343"/>
              <a:chOff x="385" y="2855"/>
              <a:chExt cx="1769" cy="343"/>
            </a:xfrm>
          </p:grpSpPr>
          <p:grpSp>
            <p:nvGrpSpPr>
              <p:cNvPr id="71729" name="Group 47"/>
              <p:cNvGrpSpPr/>
              <p:nvPr>
                <p:custDataLst>
                  <p:tags r:id="rId48"/>
                </p:custDataLst>
              </p:nvPr>
            </p:nvGrpSpPr>
            <p:grpSpPr>
              <a:xfrm>
                <a:off x="385" y="2855"/>
                <a:ext cx="1769" cy="285"/>
                <a:chOff x="576" y="1296"/>
                <a:chExt cx="4848" cy="432"/>
              </a:xfrm>
            </p:grpSpPr>
            <p:sp>
              <p:nvSpPr>
                <p:cNvPr id="71731" name="AutoShape 48"/>
                <p:cNvSpPr/>
                <p:nvPr>
                  <p:custDataLst>
                    <p:tags r:id="rId49"/>
                  </p:custDataLst>
                </p:nvPr>
              </p:nvSpPr>
              <p:spPr>
                <a:xfrm>
                  <a:off x="576" y="1296"/>
                  <a:ext cx="4848" cy="432"/>
                </a:xfrm>
                <a:prstGeom prst="roundRect">
                  <a:avLst>
                    <a:gd name="adj" fmla="val 50000"/>
                  </a:avLst>
                </a:prstGeom>
                <a:gradFill rotWithShape="0">
                  <a:gsLst>
                    <a:gs pos="0">
                      <a:srgbClr val="17416B"/>
                    </a:gs>
                    <a:gs pos="50000">
                      <a:srgbClr val="002E5C"/>
                    </a:gs>
                    <a:gs pos="100000">
                      <a:srgbClr val="17416B"/>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32" name="AutoShape 49"/>
                <p:cNvSpPr/>
                <p:nvPr>
                  <p:custDataLst>
                    <p:tags r:id="rId50"/>
                  </p:custDataLst>
                </p:nvPr>
              </p:nvSpPr>
              <p:spPr>
                <a:xfrm>
                  <a:off x="703" y="1296"/>
                  <a:ext cx="4620" cy="432"/>
                </a:xfrm>
                <a:prstGeom prst="roundRect">
                  <a:avLst>
                    <a:gd name="adj" fmla="val 50000"/>
                  </a:avLst>
                </a:prstGeom>
                <a:gradFill rotWithShape="0">
                  <a:gsLst>
                    <a:gs pos="0">
                      <a:srgbClr val="467AAE"/>
                    </a:gs>
                    <a:gs pos="50000">
                      <a:srgbClr val="004890"/>
                    </a:gs>
                    <a:gs pos="100000">
                      <a:srgbClr val="467AAE"/>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33" name="AutoShape 50"/>
                <p:cNvSpPr/>
                <p:nvPr>
                  <p:custDataLst>
                    <p:tags r:id="rId51"/>
                  </p:custDataLst>
                </p:nvPr>
              </p:nvSpPr>
              <p:spPr>
                <a:xfrm>
                  <a:off x="829" y="1296"/>
                  <a:ext cx="4391" cy="432"/>
                </a:xfrm>
                <a:prstGeom prst="roundRect">
                  <a:avLst>
                    <a:gd name="adj" fmla="val 50000"/>
                  </a:avLst>
                </a:prstGeom>
                <a:gradFill rotWithShape="0">
                  <a:gsLst>
                    <a:gs pos="0">
                      <a:srgbClr val="0099FF"/>
                    </a:gs>
                    <a:gs pos="50000">
                      <a:srgbClr val="60BFFF"/>
                    </a:gs>
                    <a:gs pos="100000">
                      <a:srgbClr val="0099FF"/>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grpSp>
          <p:sp>
            <p:nvSpPr>
              <p:cNvPr id="71730" name="Rectangle 51"/>
              <p:cNvSpPr/>
              <p:nvPr>
                <p:custDataLst>
                  <p:tags r:id="rId52"/>
                </p:custDataLst>
              </p:nvPr>
            </p:nvSpPr>
            <p:spPr>
              <a:xfrm>
                <a:off x="657" y="2869"/>
                <a:ext cx="1407" cy="329"/>
              </a:xfrm>
              <a:prstGeom prst="rect">
                <a:avLst/>
              </a:prstGeom>
              <a:noFill/>
              <a:ln w="9525">
                <a:noFill/>
              </a:ln>
            </p:spPr>
            <p:txBody>
              <a:bodyPr>
                <a:spAutoFit/>
              </a:bodyPr>
              <a:lstStyle/>
              <a:p>
                <a:r>
                  <a:rPr lang="zh-CN" altLang="en-US" b="1">
                    <a:solidFill>
                      <a:srgbClr val="000000"/>
                    </a:solidFill>
                    <a:latin typeface="Arial" panose="020b0604020202020204" pitchFamily="34" charset="0"/>
                  </a:rPr>
                  <a:t>福丁布拉斯</a:t>
                </a:r>
                <a:endParaRPr lang="zh-CN" altLang="en-US" b="1">
                  <a:solidFill>
                    <a:srgbClr val="000000"/>
                  </a:solidFill>
                  <a:latin typeface="Arial" panose="020b0604020202020204" pitchFamily="34" charset="0"/>
                </a:endParaRPr>
              </a:p>
            </p:txBody>
          </p:sp>
        </p:grpSp>
        <p:grpSp>
          <p:nvGrpSpPr>
            <p:cNvPr id="71723" name="Group 52"/>
            <p:cNvGrpSpPr/>
            <p:nvPr>
              <p:custDataLst>
                <p:tags r:id="rId53"/>
              </p:custDataLst>
            </p:nvPr>
          </p:nvGrpSpPr>
          <p:grpSpPr>
            <a:xfrm>
              <a:off x="432" y="3216"/>
              <a:ext cx="1769" cy="343"/>
              <a:chOff x="385" y="3657"/>
              <a:chExt cx="1769" cy="343"/>
            </a:xfrm>
          </p:grpSpPr>
          <p:grpSp>
            <p:nvGrpSpPr>
              <p:cNvPr id="71724" name="Group 53"/>
              <p:cNvGrpSpPr/>
              <p:nvPr>
                <p:custDataLst>
                  <p:tags r:id="rId54"/>
                </p:custDataLst>
              </p:nvPr>
            </p:nvGrpSpPr>
            <p:grpSpPr>
              <a:xfrm>
                <a:off x="385" y="3657"/>
                <a:ext cx="1769" cy="285"/>
                <a:chOff x="576" y="1296"/>
                <a:chExt cx="4848" cy="432"/>
              </a:xfrm>
            </p:grpSpPr>
            <p:sp>
              <p:nvSpPr>
                <p:cNvPr id="71726" name="AutoShape 54"/>
                <p:cNvSpPr/>
                <p:nvPr>
                  <p:custDataLst>
                    <p:tags r:id="rId55"/>
                  </p:custDataLst>
                </p:nvPr>
              </p:nvSpPr>
              <p:spPr>
                <a:xfrm>
                  <a:off x="576" y="1296"/>
                  <a:ext cx="4848" cy="432"/>
                </a:xfrm>
                <a:prstGeom prst="roundRect">
                  <a:avLst>
                    <a:gd name="adj" fmla="val 50000"/>
                  </a:avLst>
                </a:prstGeom>
                <a:gradFill rotWithShape="0">
                  <a:gsLst>
                    <a:gs pos="0">
                      <a:srgbClr val="17416B"/>
                    </a:gs>
                    <a:gs pos="50000">
                      <a:srgbClr val="002E5C"/>
                    </a:gs>
                    <a:gs pos="100000">
                      <a:srgbClr val="17416B"/>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27" name="AutoShape 55"/>
                <p:cNvSpPr/>
                <p:nvPr>
                  <p:custDataLst>
                    <p:tags r:id="rId56"/>
                  </p:custDataLst>
                </p:nvPr>
              </p:nvSpPr>
              <p:spPr>
                <a:xfrm>
                  <a:off x="703" y="1296"/>
                  <a:ext cx="4620" cy="432"/>
                </a:xfrm>
                <a:prstGeom prst="roundRect">
                  <a:avLst>
                    <a:gd name="adj" fmla="val 50000"/>
                  </a:avLst>
                </a:prstGeom>
                <a:gradFill rotWithShape="0">
                  <a:gsLst>
                    <a:gs pos="0">
                      <a:srgbClr val="467AAE"/>
                    </a:gs>
                    <a:gs pos="50000">
                      <a:srgbClr val="004890"/>
                    </a:gs>
                    <a:gs pos="100000">
                      <a:srgbClr val="467AAE"/>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sp>
              <p:nvSpPr>
                <p:cNvPr id="71728" name="AutoShape 56"/>
                <p:cNvSpPr/>
                <p:nvPr>
                  <p:custDataLst>
                    <p:tags r:id="rId57"/>
                  </p:custDataLst>
                </p:nvPr>
              </p:nvSpPr>
              <p:spPr>
                <a:xfrm>
                  <a:off x="829" y="1296"/>
                  <a:ext cx="4391" cy="432"/>
                </a:xfrm>
                <a:prstGeom prst="roundRect">
                  <a:avLst>
                    <a:gd name="adj" fmla="val 50000"/>
                  </a:avLst>
                </a:prstGeom>
                <a:gradFill rotWithShape="0">
                  <a:gsLst>
                    <a:gs pos="0">
                      <a:srgbClr val="0099FF"/>
                    </a:gs>
                    <a:gs pos="50000">
                      <a:srgbClr val="60BFFF"/>
                    </a:gs>
                    <a:gs pos="100000">
                      <a:srgbClr val="0099FF"/>
                    </a:gs>
                  </a:gsLst>
                  <a:lin ang="0" scaled="1"/>
                </a:gradFill>
                <a:ln w="9525" cap="flat" cmpd="sng">
                  <a:solidFill>
                    <a:schemeClr val="tx1"/>
                  </a:solidFill>
                  <a:prstDash val="solid"/>
                  <a:headEnd type="none" w="med" len="med"/>
                  <a:tailEnd type="none" w="med" len="med"/>
                </a:ln>
              </p:spPr>
              <p:txBody>
                <a:bodyPr wrap="none" anchor="ctr"/>
                <a:lstStyle/>
                <a:p>
                  <a:endParaRPr lang="zh-CN" altLang="zh-CN">
                    <a:solidFill>
                      <a:srgbClr val="000000"/>
                    </a:solidFill>
                    <a:latin typeface="Arial" panose="020b0604020202020204" pitchFamily="34" charset="0"/>
                  </a:endParaRPr>
                </a:p>
              </p:txBody>
            </p:sp>
          </p:grpSp>
          <p:sp>
            <p:nvSpPr>
              <p:cNvPr id="71725" name="Rectangle 57"/>
              <p:cNvSpPr/>
              <p:nvPr>
                <p:custDataLst>
                  <p:tags r:id="rId58"/>
                </p:custDataLst>
              </p:nvPr>
            </p:nvSpPr>
            <p:spPr>
              <a:xfrm>
                <a:off x="657" y="3671"/>
                <a:ext cx="1270" cy="329"/>
              </a:xfrm>
              <a:prstGeom prst="rect">
                <a:avLst/>
              </a:prstGeom>
              <a:noFill/>
              <a:ln w="9525">
                <a:noFill/>
              </a:ln>
            </p:spPr>
            <p:txBody>
              <a:bodyPr>
                <a:spAutoFit/>
              </a:bodyPr>
              <a:lstStyle/>
              <a:p>
                <a:r>
                  <a:rPr lang="zh-CN" altLang="en-US" b="1">
                    <a:solidFill>
                      <a:srgbClr val="000000"/>
                    </a:solidFill>
                    <a:latin typeface="Arial" panose="020b0604020202020204" pitchFamily="34" charset="0"/>
                  </a:rPr>
                  <a:t>霍拉旭</a:t>
                </a:r>
                <a:endParaRPr lang="zh-CN" altLang="en-US" b="1">
                  <a:solidFill>
                    <a:srgbClr val="000000"/>
                  </a:solidFill>
                  <a:latin typeface="Arial" panose="020b0604020202020204" pitchFamily="34" charset="0"/>
                </a:endParaRPr>
              </a:p>
            </p:txBody>
          </p:sp>
        </p:grpSp>
      </p:grpSp>
      <p:grpSp>
        <p:nvGrpSpPr>
          <p:cNvPr id="22" name="Group 58"/>
          <p:cNvGrpSpPr/>
          <p:nvPr>
            <p:custDataLst>
              <p:tags r:id="rId59"/>
            </p:custDataLst>
          </p:nvPr>
        </p:nvGrpSpPr>
        <p:grpSpPr>
          <a:xfrm>
            <a:off x="6476471" y="1032162"/>
            <a:ext cx="3666556" cy="5678477"/>
            <a:chOff x="3120" y="816"/>
            <a:chExt cx="2309" cy="3576"/>
          </a:xfrm>
        </p:grpSpPr>
        <p:sp>
          <p:nvSpPr>
            <p:cNvPr id="71685" name="AutoShape 59"/>
            <p:cNvSpPr/>
            <p:nvPr>
              <p:custDataLst>
                <p:tags r:id="rId60"/>
              </p:custDataLst>
            </p:nvPr>
          </p:nvSpPr>
          <p:spPr>
            <a:xfrm>
              <a:off x="3120" y="816"/>
              <a:ext cx="2261" cy="323"/>
            </a:xfrm>
            <a:prstGeom prst="roundRect">
              <a:avLst>
                <a:gd name="adj" fmla="val 16667"/>
              </a:avLst>
            </a:prstGeom>
            <a:gradFill rotWithShape="1">
              <a:gsLst>
                <a:gs pos="0">
                  <a:srgbClr val="48BE67"/>
                </a:gs>
                <a:gs pos="100000">
                  <a:srgbClr val="BCE7C8"/>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686" name="AutoShape 60"/>
            <p:cNvSpPr/>
            <p:nvPr>
              <p:custDataLst>
                <p:tags r:id="rId61"/>
              </p:custDataLst>
            </p:nvPr>
          </p:nvSpPr>
          <p:spPr>
            <a:xfrm>
              <a:off x="3149" y="1053"/>
              <a:ext cx="2229" cy="83"/>
            </a:xfrm>
            <a:prstGeom prst="roundRect">
              <a:avLst>
                <a:gd name="adj" fmla="val 50000"/>
              </a:avLst>
            </a:prstGeom>
            <a:gradFill rotWithShape="1">
              <a:gsLst>
                <a:gs pos="0">
                  <a:srgbClr val="9FE9AA"/>
                </a:gs>
                <a:gs pos="100000">
                  <a:srgbClr val="D6F6DB"/>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687" name="AutoShape 61"/>
            <p:cNvSpPr/>
            <p:nvPr>
              <p:custDataLst>
                <p:tags r:id="rId62"/>
              </p:custDataLst>
            </p:nvPr>
          </p:nvSpPr>
          <p:spPr>
            <a:xfrm>
              <a:off x="3149" y="823"/>
              <a:ext cx="2229" cy="83"/>
            </a:xfrm>
            <a:prstGeom prst="roundRect">
              <a:avLst>
                <a:gd name="adj" fmla="val 50000"/>
              </a:avLst>
            </a:prstGeom>
            <a:gradFill rotWithShape="1">
              <a:gsLst>
                <a:gs pos="0">
                  <a:srgbClr val="C4EDD1"/>
                </a:gs>
                <a:gs pos="100000">
                  <a:srgbClr val="4DC976"/>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688" name="Text Box 62"/>
            <p:cNvSpPr txBox="1"/>
            <p:nvPr>
              <p:custDataLst>
                <p:tags r:id="rId63"/>
              </p:custDataLst>
            </p:nvPr>
          </p:nvSpPr>
          <p:spPr>
            <a:xfrm>
              <a:off x="3696" y="854"/>
              <a:ext cx="1639" cy="367"/>
            </a:xfrm>
            <a:prstGeom prst="rect">
              <a:avLst/>
            </a:prstGeom>
            <a:noFill/>
            <a:ln w="9525">
              <a:noFill/>
            </a:ln>
          </p:spPr>
          <p:txBody>
            <a:bodyPr>
              <a:spAutoFit/>
            </a:bodyPr>
            <a:lstStyle/>
            <a:p>
              <a:r>
                <a:rPr lang="zh-CN" altLang="en-US" sz="3200">
                  <a:solidFill>
                    <a:srgbClr val="000000"/>
                  </a:solidFill>
                  <a:latin typeface="Arial" panose="020b0604020202020204" pitchFamily="34" charset="0"/>
                </a:rPr>
                <a:t>王子</a:t>
              </a:r>
              <a:endParaRPr lang="zh-CN" altLang="en-US" sz="3200">
                <a:solidFill>
                  <a:srgbClr val="000000"/>
                </a:solidFill>
                <a:latin typeface="Arial" panose="020b0604020202020204" pitchFamily="34" charset="0"/>
              </a:endParaRPr>
            </a:p>
          </p:txBody>
        </p:sp>
        <p:sp>
          <p:nvSpPr>
            <p:cNvPr id="71689" name="AutoShape 63"/>
            <p:cNvSpPr/>
            <p:nvPr>
              <p:custDataLst>
                <p:tags r:id="rId64"/>
              </p:custDataLst>
            </p:nvPr>
          </p:nvSpPr>
          <p:spPr>
            <a:xfrm>
              <a:off x="3120" y="1200"/>
              <a:ext cx="2261" cy="323"/>
            </a:xfrm>
            <a:prstGeom prst="roundRect">
              <a:avLst>
                <a:gd name="adj" fmla="val 16667"/>
              </a:avLst>
            </a:prstGeom>
            <a:gradFill rotWithShape="1">
              <a:gsLst>
                <a:gs pos="0">
                  <a:srgbClr val="48BE67"/>
                </a:gs>
                <a:gs pos="100000">
                  <a:srgbClr val="BCE7C8"/>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690" name="AutoShape 64"/>
            <p:cNvSpPr/>
            <p:nvPr>
              <p:custDataLst>
                <p:tags r:id="rId65"/>
              </p:custDataLst>
            </p:nvPr>
          </p:nvSpPr>
          <p:spPr>
            <a:xfrm>
              <a:off x="3149" y="1437"/>
              <a:ext cx="2229" cy="83"/>
            </a:xfrm>
            <a:prstGeom prst="roundRect">
              <a:avLst>
                <a:gd name="adj" fmla="val 50000"/>
              </a:avLst>
            </a:prstGeom>
            <a:gradFill rotWithShape="1">
              <a:gsLst>
                <a:gs pos="0">
                  <a:srgbClr val="9FE9AA"/>
                </a:gs>
                <a:gs pos="100000">
                  <a:srgbClr val="D6F6DB"/>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691" name="AutoShape 65"/>
            <p:cNvSpPr/>
            <p:nvPr>
              <p:custDataLst>
                <p:tags r:id="rId66"/>
              </p:custDataLst>
            </p:nvPr>
          </p:nvSpPr>
          <p:spPr>
            <a:xfrm>
              <a:off x="3149" y="1207"/>
              <a:ext cx="2229" cy="83"/>
            </a:xfrm>
            <a:prstGeom prst="roundRect">
              <a:avLst>
                <a:gd name="adj" fmla="val 50000"/>
              </a:avLst>
            </a:prstGeom>
            <a:gradFill rotWithShape="1">
              <a:gsLst>
                <a:gs pos="0">
                  <a:srgbClr val="C4EDD1"/>
                </a:gs>
                <a:gs pos="100000">
                  <a:srgbClr val="4DC976"/>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692" name="Text Box 66"/>
            <p:cNvSpPr txBox="1"/>
            <p:nvPr>
              <p:custDataLst>
                <p:tags r:id="rId67"/>
              </p:custDataLst>
            </p:nvPr>
          </p:nvSpPr>
          <p:spPr>
            <a:xfrm>
              <a:off x="3696" y="1238"/>
              <a:ext cx="1639" cy="367"/>
            </a:xfrm>
            <a:prstGeom prst="rect">
              <a:avLst/>
            </a:prstGeom>
            <a:noFill/>
            <a:ln w="9525">
              <a:noFill/>
            </a:ln>
          </p:spPr>
          <p:txBody>
            <a:bodyPr>
              <a:spAutoFit/>
            </a:bodyPr>
            <a:lstStyle/>
            <a:p>
              <a:r>
                <a:rPr lang="zh-CN" altLang="en-US" sz="3200" b="1">
                  <a:solidFill>
                    <a:srgbClr val="000000"/>
                  </a:solidFill>
                  <a:latin typeface="Verdana" panose="020b0604030504040204" pitchFamily="34" charset="0"/>
                </a:rPr>
                <a:t>篡位者</a:t>
              </a:r>
              <a:endParaRPr lang="zh-CN" altLang="en-US" sz="3200" b="1">
                <a:solidFill>
                  <a:srgbClr val="000000"/>
                </a:solidFill>
                <a:latin typeface="Verdana" panose="020b0604030504040204" pitchFamily="34" charset="0"/>
              </a:endParaRPr>
            </a:p>
          </p:txBody>
        </p:sp>
        <p:sp>
          <p:nvSpPr>
            <p:cNvPr id="71693" name="AutoShape 67"/>
            <p:cNvSpPr/>
            <p:nvPr>
              <p:custDataLst>
                <p:tags r:id="rId68"/>
              </p:custDataLst>
            </p:nvPr>
          </p:nvSpPr>
          <p:spPr>
            <a:xfrm>
              <a:off x="3120" y="1617"/>
              <a:ext cx="2261" cy="323"/>
            </a:xfrm>
            <a:prstGeom prst="roundRect">
              <a:avLst>
                <a:gd name="adj" fmla="val 16667"/>
              </a:avLst>
            </a:prstGeom>
            <a:gradFill rotWithShape="1">
              <a:gsLst>
                <a:gs pos="0">
                  <a:srgbClr val="48BE67"/>
                </a:gs>
                <a:gs pos="100000">
                  <a:srgbClr val="BCE7C8"/>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694" name="AutoShape 68"/>
            <p:cNvSpPr/>
            <p:nvPr>
              <p:custDataLst>
                <p:tags r:id="rId69"/>
              </p:custDataLst>
            </p:nvPr>
          </p:nvSpPr>
          <p:spPr>
            <a:xfrm>
              <a:off x="3149" y="1854"/>
              <a:ext cx="2229" cy="83"/>
            </a:xfrm>
            <a:prstGeom prst="roundRect">
              <a:avLst>
                <a:gd name="adj" fmla="val 50000"/>
              </a:avLst>
            </a:prstGeom>
            <a:gradFill rotWithShape="1">
              <a:gsLst>
                <a:gs pos="0">
                  <a:srgbClr val="9FE9AA"/>
                </a:gs>
                <a:gs pos="100000">
                  <a:srgbClr val="D6F6DB"/>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695" name="AutoShape 69"/>
            <p:cNvSpPr/>
            <p:nvPr>
              <p:custDataLst>
                <p:tags r:id="rId70"/>
              </p:custDataLst>
            </p:nvPr>
          </p:nvSpPr>
          <p:spPr>
            <a:xfrm>
              <a:off x="3149" y="1624"/>
              <a:ext cx="2229" cy="83"/>
            </a:xfrm>
            <a:prstGeom prst="roundRect">
              <a:avLst>
                <a:gd name="adj" fmla="val 50000"/>
              </a:avLst>
            </a:prstGeom>
            <a:gradFill rotWithShape="1">
              <a:gsLst>
                <a:gs pos="0">
                  <a:srgbClr val="C4EDD1"/>
                </a:gs>
                <a:gs pos="100000">
                  <a:srgbClr val="4DC976"/>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696" name="Text Box 70"/>
            <p:cNvSpPr txBox="1"/>
            <p:nvPr>
              <p:custDataLst>
                <p:tags r:id="rId71"/>
              </p:custDataLst>
            </p:nvPr>
          </p:nvSpPr>
          <p:spPr>
            <a:xfrm>
              <a:off x="3696" y="1655"/>
              <a:ext cx="1639" cy="367"/>
            </a:xfrm>
            <a:prstGeom prst="rect">
              <a:avLst/>
            </a:prstGeom>
            <a:noFill/>
            <a:ln w="9525">
              <a:noFill/>
            </a:ln>
          </p:spPr>
          <p:txBody>
            <a:bodyPr>
              <a:spAutoFit/>
            </a:bodyPr>
            <a:lstStyle/>
            <a:p>
              <a:r>
                <a:rPr lang="zh-CN" altLang="en-US" sz="3200" b="1">
                  <a:solidFill>
                    <a:srgbClr val="000000"/>
                  </a:solidFill>
                  <a:latin typeface="Verdana" panose="020b0604030504040204" pitchFamily="34" charset="0"/>
                </a:rPr>
                <a:t>前国王</a:t>
              </a:r>
              <a:endParaRPr lang="zh-CN" altLang="en-US" sz="3200" b="1">
                <a:solidFill>
                  <a:srgbClr val="000000"/>
                </a:solidFill>
                <a:latin typeface="Verdana" panose="020b0604030504040204" pitchFamily="34" charset="0"/>
              </a:endParaRPr>
            </a:p>
          </p:txBody>
        </p:sp>
        <p:sp>
          <p:nvSpPr>
            <p:cNvPr id="71697" name="AutoShape 71"/>
            <p:cNvSpPr/>
            <p:nvPr>
              <p:custDataLst>
                <p:tags r:id="rId72"/>
              </p:custDataLst>
            </p:nvPr>
          </p:nvSpPr>
          <p:spPr>
            <a:xfrm>
              <a:off x="3120" y="2016"/>
              <a:ext cx="2261" cy="323"/>
            </a:xfrm>
            <a:prstGeom prst="roundRect">
              <a:avLst>
                <a:gd name="adj" fmla="val 16667"/>
              </a:avLst>
            </a:prstGeom>
            <a:gradFill rotWithShape="1">
              <a:gsLst>
                <a:gs pos="0">
                  <a:srgbClr val="48BE67"/>
                </a:gs>
                <a:gs pos="100000">
                  <a:srgbClr val="BCE7C8"/>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698" name="AutoShape 72"/>
            <p:cNvSpPr/>
            <p:nvPr>
              <p:custDataLst>
                <p:tags r:id="rId73"/>
              </p:custDataLst>
            </p:nvPr>
          </p:nvSpPr>
          <p:spPr>
            <a:xfrm>
              <a:off x="3149" y="2253"/>
              <a:ext cx="2229" cy="83"/>
            </a:xfrm>
            <a:prstGeom prst="roundRect">
              <a:avLst>
                <a:gd name="adj" fmla="val 50000"/>
              </a:avLst>
            </a:prstGeom>
            <a:gradFill rotWithShape="1">
              <a:gsLst>
                <a:gs pos="0">
                  <a:srgbClr val="9FE9AA"/>
                </a:gs>
                <a:gs pos="100000">
                  <a:srgbClr val="D6F6DB"/>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699" name="AutoShape 73"/>
            <p:cNvSpPr/>
            <p:nvPr>
              <p:custDataLst>
                <p:tags r:id="rId74"/>
              </p:custDataLst>
            </p:nvPr>
          </p:nvSpPr>
          <p:spPr>
            <a:xfrm>
              <a:off x="3149" y="2023"/>
              <a:ext cx="2229" cy="83"/>
            </a:xfrm>
            <a:prstGeom prst="roundRect">
              <a:avLst>
                <a:gd name="adj" fmla="val 50000"/>
              </a:avLst>
            </a:prstGeom>
            <a:gradFill rotWithShape="1">
              <a:gsLst>
                <a:gs pos="0">
                  <a:srgbClr val="C4EDD1"/>
                </a:gs>
                <a:gs pos="100000">
                  <a:srgbClr val="4DC976"/>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00" name="Text Box 74"/>
            <p:cNvSpPr txBox="1"/>
            <p:nvPr>
              <p:custDataLst>
                <p:tags r:id="rId75"/>
              </p:custDataLst>
            </p:nvPr>
          </p:nvSpPr>
          <p:spPr>
            <a:xfrm>
              <a:off x="3696" y="2054"/>
              <a:ext cx="1639" cy="367"/>
            </a:xfrm>
            <a:prstGeom prst="rect">
              <a:avLst/>
            </a:prstGeom>
            <a:noFill/>
            <a:ln w="9525">
              <a:noFill/>
            </a:ln>
          </p:spPr>
          <p:txBody>
            <a:bodyPr>
              <a:spAutoFit/>
            </a:bodyPr>
            <a:lstStyle/>
            <a:p>
              <a:r>
                <a:rPr lang="zh-CN" altLang="en-US" sz="3200" b="1">
                  <a:solidFill>
                    <a:srgbClr val="000000"/>
                  </a:solidFill>
                  <a:latin typeface="Verdana" panose="020b0604030504040204" pitchFamily="34" charset="0"/>
                </a:rPr>
                <a:t>王后</a:t>
              </a:r>
              <a:endParaRPr lang="zh-CN" altLang="en-US" sz="3200" b="1">
                <a:solidFill>
                  <a:srgbClr val="000000"/>
                </a:solidFill>
                <a:latin typeface="Verdana" panose="020b0604030504040204" pitchFamily="34" charset="0"/>
              </a:endParaRPr>
            </a:p>
          </p:txBody>
        </p:sp>
        <p:sp>
          <p:nvSpPr>
            <p:cNvPr id="71701" name="AutoShape 75"/>
            <p:cNvSpPr/>
            <p:nvPr>
              <p:custDataLst>
                <p:tags r:id="rId76"/>
              </p:custDataLst>
            </p:nvPr>
          </p:nvSpPr>
          <p:spPr>
            <a:xfrm>
              <a:off x="3120" y="2400"/>
              <a:ext cx="2261" cy="323"/>
            </a:xfrm>
            <a:prstGeom prst="roundRect">
              <a:avLst>
                <a:gd name="adj" fmla="val 16667"/>
              </a:avLst>
            </a:prstGeom>
            <a:gradFill rotWithShape="1">
              <a:gsLst>
                <a:gs pos="0">
                  <a:srgbClr val="48BE67"/>
                </a:gs>
                <a:gs pos="100000">
                  <a:srgbClr val="BCE7C8"/>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02" name="AutoShape 76"/>
            <p:cNvSpPr/>
            <p:nvPr>
              <p:custDataLst>
                <p:tags r:id="rId77"/>
              </p:custDataLst>
            </p:nvPr>
          </p:nvSpPr>
          <p:spPr>
            <a:xfrm>
              <a:off x="3149" y="2637"/>
              <a:ext cx="2229" cy="83"/>
            </a:xfrm>
            <a:prstGeom prst="roundRect">
              <a:avLst>
                <a:gd name="adj" fmla="val 50000"/>
              </a:avLst>
            </a:prstGeom>
            <a:gradFill rotWithShape="1">
              <a:gsLst>
                <a:gs pos="0">
                  <a:srgbClr val="9FE9AA"/>
                </a:gs>
                <a:gs pos="100000">
                  <a:srgbClr val="D6F6DB"/>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03" name="AutoShape 77"/>
            <p:cNvSpPr/>
            <p:nvPr>
              <p:custDataLst>
                <p:tags r:id="rId78"/>
              </p:custDataLst>
            </p:nvPr>
          </p:nvSpPr>
          <p:spPr>
            <a:xfrm>
              <a:off x="3149" y="2407"/>
              <a:ext cx="2229" cy="83"/>
            </a:xfrm>
            <a:prstGeom prst="roundRect">
              <a:avLst>
                <a:gd name="adj" fmla="val 50000"/>
              </a:avLst>
            </a:prstGeom>
            <a:gradFill rotWithShape="1">
              <a:gsLst>
                <a:gs pos="0">
                  <a:srgbClr val="C4EDD1"/>
                </a:gs>
                <a:gs pos="100000">
                  <a:srgbClr val="4DC976"/>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04" name="Text Box 78"/>
            <p:cNvSpPr txBox="1"/>
            <p:nvPr>
              <p:custDataLst>
                <p:tags r:id="rId79"/>
              </p:custDataLst>
            </p:nvPr>
          </p:nvSpPr>
          <p:spPr>
            <a:xfrm>
              <a:off x="3619" y="2438"/>
              <a:ext cx="1716" cy="367"/>
            </a:xfrm>
            <a:prstGeom prst="rect">
              <a:avLst/>
            </a:prstGeom>
            <a:noFill/>
            <a:ln w="9525">
              <a:noFill/>
            </a:ln>
          </p:spPr>
          <p:txBody>
            <a:bodyPr>
              <a:spAutoFit/>
            </a:bodyPr>
            <a:lstStyle/>
            <a:p>
              <a:r>
                <a:rPr lang="zh-CN" altLang="en-US" sz="3200" b="1">
                  <a:solidFill>
                    <a:srgbClr val="000000"/>
                  </a:solidFill>
                  <a:latin typeface="Verdana" panose="020b0604030504040204" pitchFamily="34" charset="0"/>
                </a:rPr>
                <a:t>宠臣</a:t>
              </a:r>
              <a:endParaRPr lang="zh-CN" altLang="en-US" sz="3200" b="1">
                <a:solidFill>
                  <a:srgbClr val="000000"/>
                </a:solidFill>
                <a:latin typeface="Verdana" panose="020b0604030504040204" pitchFamily="34" charset="0"/>
              </a:endParaRPr>
            </a:p>
          </p:txBody>
        </p:sp>
        <p:sp>
          <p:nvSpPr>
            <p:cNvPr id="71705" name="AutoShape 79"/>
            <p:cNvSpPr/>
            <p:nvPr>
              <p:custDataLst>
                <p:tags r:id="rId80"/>
              </p:custDataLst>
            </p:nvPr>
          </p:nvSpPr>
          <p:spPr>
            <a:xfrm>
              <a:off x="3120" y="2832"/>
              <a:ext cx="2261" cy="323"/>
            </a:xfrm>
            <a:prstGeom prst="roundRect">
              <a:avLst>
                <a:gd name="adj" fmla="val 16667"/>
              </a:avLst>
            </a:prstGeom>
            <a:gradFill rotWithShape="1">
              <a:gsLst>
                <a:gs pos="0">
                  <a:srgbClr val="48BE67"/>
                </a:gs>
                <a:gs pos="100000">
                  <a:srgbClr val="BCE7C8"/>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06" name="AutoShape 80"/>
            <p:cNvSpPr/>
            <p:nvPr>
              <p:custDataLst>
                <p:tags r:id="rId81"/>
              </p:custDataLst>
            </p:nvPr>
          </p:nvSpPr>
          <p:spPr>
            <a:xfrm>
              <a:off x="3149" y="3069"/>
              <a:ext cx="2229" cy="83"/>
            </a:xfrm>
            <a:prstGeom prst="roundRect">
              <a:avLst>
                <a:gd name="adj" fmla="val 50000"/>
              </a:avLst>
            </a:prstGeom>
            <a:gradFill rotWithShape="1">
              <a:gsLst>
                <a:gs pos="0">
                  <a:srgbClr val="9FE9AA"/>
                </a:gs>
                <a:gs pos="100000">
                  <a:srgbClr val="D6F6DB"/>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07" name="AutoShape 81"/>
            <p:cNvSpPr/>
            <p:nvPr>
              <p:custDataLst>
                <p:tags r:id="rId82"/>
              </p:custDataLst>
            </p:nvPr>
          </p:nvSpPr>
          <p:spPr>
            <a:xfrm>
              <a:off x="3149" y="2839"/>
              <a:ext cx="2229" cy="83"/>
            </a:xfrm>
            <a:prstGeom prst="roundRect">
              <a:avLst>
                <a:gd name="adj" fmla="val 50000"/>
              </a:avLst>
            </a:prstGeom>
            <a:gradFill rotWithShape="1">
              <a:gsLst>
                <a:gs pos="0">
                  <a:srgbClr val="C4EDD1"/>
                </a:gs>
                <a:gs pos="100000">
                  <a:srgbClr val="4DC976"/>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08" name="Text Box 82"/>
            <p:cNvSpPr txBox="1"/>
            <p:nvPr>
              <p:custDataLst>
                <p:tags r:id="rId83"/>
              </p:custDataLst>
            </p:nvPr>
          </p:nvSpPr>
          <p:spPr>
            <a:xfrm>
              <a:off x="3696" y="2870"/>
              <a:ext cx="1639" cy="367"/>
            </a:xfrm>
            <a:prstGeom prst="rect">
              <a:avLst/>
            </a:prstGeom>
            <a:noFill/>
            <a:ln w="9525">
              <a:noFill/>
            </a:ln>
          </p:spPr>
          <p:txBody>
            <a:bodyPr>
              <a:spAutoFit/>
            </a:bodyPr>
            <a:lstStyle/>
            <a:p>
              <a:r>
                <a:rPr lang="zh-CN" altLang="en-US" sz="3200" b="1">
                  <a:solidFill>
                    <a:srgbClr val="000000"/>
                  </a:solidFill>
                  <a:latin typeface="Verdana" panose="020b0604030504040204" pitchFamily="34" charset="0"/>
                </a:rPr>
                <a:t>恋人</a:t>
              </a:r>
              <a:endParaRPr lang="zh-CN" altLang="en-US" sz="3200" b="1">
                <a:solidFill>
                  <a:srgbClr val="000000"/>
                </a:solidFill>
                <a:latin typeface="Verdana" panose="020b0604030504040204" pitchFamily="34" charset="0"/>
              </a:endParaRPr>
            </a:p>
          </p:txBody>
        </p:sp>
        <p:sp>
          <p:nvSpPr>
            <p:cNvPr id="71709" name="AutoShape 83"/>
            <p:cNvSpPr/>
            <p:nvPr>
              <p:custDataLst>
                <p:tags r:id="rId84"/>
              </p:custDataLst>
            </p:nvPr>
          </p:nvSpPr>
          <p:spPr>
            <a:xfrm>
              <a:off x="3120" y="3216"/>
              <a:ext cx="2261" cy="323"/>
            </a:xfrm>
            <a:prstGeom prst="roundRect">
              <a:avLst>
                <a:gd name="adj" fmla="val 16667"/>
              </a:avLst>
            </a:prstGeom>
            <a:gradFill rotWithShape="1">
              <a:gsLst>
                <a:gs pos="0">
                  <a:srgbClr val="48BE67"/>
                </a:gs>
                <a:gs pos="100000">
                  <a:srgbClr val="BCE7C8"/>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10" name="AutoShape 84"/>
            <p:cNvSpPr/>
            <p:nvPr>
              <p:custDataLst>
                <p:tags r:id="rId85"/>
              </p:custDataLst>
            </p:nvPr>
          </p:nvSpPr>
          <p:spPr>
            <a:xfrm>
              <a:off x="3149" y="3453"/>
              <a:ext cx="2229" cy="83"/>
            </a:xfrm>
            <a:prstGeom prst="roundRect">
              <a:avLst>
                <a:gd name="adj" fmla="val 50000"/>
              </a:avLst>
            </a:prstGeom>
            <a:gradFill rotWithShape="1">
              <a:gsLst>
                <a:gs pos="0">
                  <a:srgbClr val="9FE9AA"/>
                </a:gs>
                <a:gs pos="100000">
                  <a:srgbClr val="D6F6DB"/>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11" name="AutoShape 85"/>
            <p:cNvSpPr/>
            <p:nvPr>
              <p:custDataLst>
                <p:tags r:id="rId86"/>
              </p:custDataLst>
            </p:nvPr>
          </p:nvSpPr>
          <p:spPr>
            <a:xfrm>
              <a:off x="3149" y="3223"/>
              <a:ext cx="2229" cy="83"/>
            </a:xfrm>
            <a:prstGeom prst="roundRect">
              <a:avLst>
                <a:gd name="adj" fmla="val 50000"/>
              </a:avLst>
            </a:prstGeom>
            <a:gradFill rotWithShape="1">
              <a:gsLst>
                <a:gs pos="0">
                  <a:srgbClr val="C4EDD1"/>
                </a:gs>
                <a:gs pos="100000">
                  <a:srgbClr val="4DC976"/>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12" name="Text Box 86"/>
            <p:cNvSpPr txBox="1"/>
            <p:nvPr>
              <p:custDataLst>
                <p:tags r:id="rId87"/>
              </p:custDataLst>
            </p:nvPr>
          </p:nvSpPr>
          <p:spPr>
            <a:xfrm>
              <a:off x="3696" y="3254"/>
              <a:ext cx="1639" cy="367"/>
            </a:xfrm>
            <a:prstGeom prst="rect">
              <a:avLst/>
            </a:prstGeom>
            <a:noFill/>
            <a:ln w="9525">
              <a:noFill/>
            </a:ln>
          </p:spPr>
          <p:txBody>
            <a:bodyPr>
              <a:spAutoFit/>
            </a:bodyPr>
            <a:lstStyle/>
            <a:p>
              <a:r>
                <a:rPr lang="zh-CN" altLang="en-US" sz="3200" b="1">
                  <a:solidFill>
                    <a:srgbClr val="000000"/>
                  </a:solidFill>
                  <a:latin typeface="Verdana" panose="020b0604030504040204" pitchFamily="34" charset="0"/>
                </a:rPr>
                <a:t>宠臣之子</a:t>
              </a:r>
              <a:endParaRPr lang="zh-CN" altLang="en-US" sz="3200" b="1">
                <a:solidFill>
                  <a:srgbClr val="000000"/>
                </a:solidFill>
                <a:latin typeface="Verdana" panose="020b0604030504040204" pitchFamily="34" charset="0"/>
              </a:endParaRPr>
            </a:p>
          </p:txBody>
        </p:sp>
        <p:sp>
          <p:nvSpPr>
            <p:cNvPr id="71713" name="AutoShape 87"/>
            <p:cNvSpPr/>
            <p:nvPr>
              <p:custDataLst>
                <p:tags r:id="rId88"/>
              </p:custDataLst>
            </p:nvPr>
          </p:nvSpPr>
          <p:spPr>
            <a:xfrm>
              <a:off x="3168" y="3600"/>
              <a:ext cx="2261" cy="323"/>
            </a:xfrm>
            <a:prstGeom prst="roundRect">
              <a:avLst>
                <a:gd name="adj" fmla="val 16667"/>
              </a:avLst>
            </a:prstGeom>
            <a:gradFill rotWithShape="1">
              <a:gsLst>
                <a:gs pos="0">
                  <a:srgbClr val="48BE67"/>
                </a:gs>
                <a:gs pos="100000">
                  <a:srgbClr val="BCE7C8"/>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14" name="AutoShape 88"/>
            <p:cNvSpPr/>
            <p:nvPr>
              <p:custDataLst>
                <p:tags r:id="rId89"/>
              </p:custDataLst>
            </p:nvPr>
          </p:nvSpPr>
          <p:spPr>
            <a:xfrm>
              <a:off x="3197" y="3837"/>
              <a:ext cx="2229" cy="83"/>
            </a:xfrm>
            <a:prstGeom prst="roundRect">
              <a:avLst>
                <a:gd name="adj" fmla="val 50000"/>
              </a:avLst>
            </a:prstGeom>
            <a:gradFill rotWithShape="1">
              <a:gsLst>
                <a:gs pos="0">
                  <a:srgbClr val="9FE9AA"/>
                </a:gs>
                <a:gs pos="100000">
                  <a:srgbClr val="D6F6DB"/>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15" name="AutoShape 89"/>
            <p:cNvSpPr/>
            <p:nvPr>
              <p:custDataLst>
                <p:tags r:id="rId90"/>
              </p:custDataLst>
            </p:nvPr>
          </p:nvSpPr>
          <p:spPr>
            <a:xfrm>
              <a:off x="3197" y="3607"/>
              <a:ext cx="2229" cy="83"/>
            </a:xfrm>
            <a:prstGeom prst="roundRect">
              <a:avLst>
                <a:gd name="adj" fmla="val 50000"/>
              </a:avLst>
            </a:prstGeom>
            <a:gradFill rotWithShape="1">
              <a:gsLst>
                <a:gs pos="0">
                  <a:srgbClr val="C4EDD1"/>
                </a:gs>
                <a:gs pos="100000">
                  <a:srgbClr val="4DC976"/>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16" name="Text Box 90"/>
            <p:cNvSpPr txBox="1"/>
            <p:nvPr>
              <p:custDataLst>
                <p:tags r:id="rId91"/>
              </p:custDataLst>
            </p:nvPr>
          </p:nvSpPr>
          <p:spPr>
            <a:xfrm>
              <a:off x="3744" y="3638"/>
              <a:ext cx="1639" cy="367"/>
            </a:xfrm>
            <a:prstGeom prst="rect">
              <a:avLst/>
            </a:prstGeom>
            <a:noFill/>
            <a:ln w="9525">
              <a:noFill/>
            </a:ln>
          </p:spPr>
          <p:txBody>
            <a:bodyPr>
              <a:spAutoFit/>
            </a:bodyPr>
            <a:lstStyle/>
            <a:p>
              <a:r>
                <a:rPr lang="zh-CN" altLang="en-US" sz="3200" b="1">
                  <a:solidFill>
                    <a:srgbClr val="000000"/>
                  </a:solidFill>
                  <a:latin typeface="Verdana" panose="020b0604030504040204" pitchFamily="34" charset="0"/>
                </a:rPr>
                <a:t>密友</a:t>
              </a:r>
              <a:endParaRPr lang="zh-CN" altLang="en-US" sz="3200" b="1">
                <a:solidFill>
                  <a:srgbClr val="000000"/>
                </a:solidFill>
                <a:latin typeface="Verdana" panose="020b0604030504040204" pitchFamily="34" charset="0"/>
              </a:endParaRPr>
            </a:p>
          </p:txBody>
        </p:sp>
        <p:sp>
          <p:nvSpPr>
            <p:cNvPr id="71717" name="AutoShape 91"/>
            <p:cNvSpPr/>
            <p:nvPr>
              <p:custDataLst>
                <p:tags r:id="rId92"/>
              </p:custDataLst>
            </p:nvPr>
          </p:nvSpPr>
          <p:spPr>
            <a:xfrm>
              <a:off x="3120" y="3987"/>
              <a:ext cx="2261" cy="323"/>
            </a:xfrm>
            <a:prstGeom prst="roundRect">
              <a:avLst>
                <a:gd name="adj" fmla="val 16667"/>
              </a:avLst>
            </a:prstGeom>
            <a:gradFill rotWithShape="1">
              <a:gsLst>
                <a:gs pos="0">
                  <a:srgbClr val="48BE67"/>
                </a:gs>
                <a:gs pos="100000">
                  <a:srgbClr val="BCE7C8"/>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18" name="AutoShape 92"/>
            <p:cNvSpPr/>
            <p:nvPr>
              <p:custDataLst>
                <p:tags r:id="rId93"/>
              </p:custDataLst>
            </p:nvPr>
          </p:nvSpPr>
          <p:spPr>
            <a:xfrm>
              <a:off x="3149" y="4224"/>
              <a:ext cx="2229" cy="83"/>
            </a:xfrm>
            <a:prstGeom prst="roundRect">
              <a:avLst>
                <a:gd name="adj" fmla="val 50000"/>
              </a:avLst>
            </a:prstGeom>
            <a:gradFill rotWithShape="1">
              <a:gsLst>
                <a:gs pos="0">
                  <a:srgbClr val="9FE9AA"/>
                </a:gs>
                <a:gs pos="100000">
                  <a:srgbClr val="D6F6DB"/>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19" name="AutoShape 93"/>
            <p:cNvSpPr/>
            <p:nvPr>
              <p:custDataLst>
                <p:tags r:id="rId94"/>
              </p:custDataLst>
            </p:nvPr>
          </p:nvSpPr>
          <p:spPr>
            <a:xfrm>
              <a:off x="3149" y="3994"/>
              <a:ext cx="2229" cy="83"/>
            </a:xfrm>
            <a:prstGeom prst="roundRect">
              <a:avLst>
                <a:gd name="adj" fmla="val 50000"/>
              </a:avLst>
            </a:prstGeom>
            <a:gradFill rotWithShape="1">
              <a:gsLst>
                <a:gs pos="0">
                  <a:srgbClr val="C4EDD1"/>
                </a:gs>
                <a:gs pos="100000">
                  <a:srgbClr val="4DC976"/>
                </a:gs>
              </a:gsLst>
              <a:lin ang="5400000" scaled="1"/>
            </a:gradFill>
            <a:ln w="9525">
              <a:noFill/>
            </a:ln>
          </p:spPr>
          <p:txBody>
            <a:bodyPr wrap="none" anchor="ctr"/>
            <a:lstStyle/>
            <a:p>
              <a:endParaRPr lang="zh-CN" altLang="zh-CN">
                <a:solidFill>
                  <a:srgbClr val="000000"/>
                </a:solidFill>
                <a:latin typeface="Arial" panose="020b0604020202020204" pitchFamily="34" charset="0"/>
              </a:endParaRPr>
            </a:p>
          </p:txBody>
        </p:sp>
        <p:sp>
          <p:nvSpPr>
            <p:cNvPr id="71720" name="Text Box 94"/>
            <p:cNvSpPr txBox="1"/>
            <p:nvPr>
              <p:custDataLst>
                <p:tags r:id="rId95"/>
              </p:custDataLst>
            </p:nvPr>
          </p:nvSpPr>
          <p:spPr>
            <a:xfrm>
              <a:off x="3696" y="4025"/>
              <a:ext cx="1639" cy="367"/>
            </a:xfrm>
            <a:prstGeom prst="rect">
              <a:avLst/>
            </a:prstGeom>
            <a:noFill/>
            <a:ln w="9525">
              <a:noFill/>
            </a:ln>
          </p:spPr>
          <p:txBody>
            <a:bodyPr>
              <a:spAutoFit/>
            </a:bodyPr>
            <a:lstStyle/>
            <a:p>
              <a:r>
                <a:rPr lang="zh-CN" altLang="en-US" sz="3200" b="1">
                  <a:solidFill>
                    <a:srgbClr val="000000"/>
                  </a:solidFill>
                  <a:latin typeface="Verdana" panose="020b0604030504040204" pitchFamily="34" charset="0"/>
                </a:rPr>
                <a:t>挪威王子</a:t>
              </a:r>
              <a:endParaRPr lang="zh-CN" altLang="en-US" sz="3200" b="1">
                <a:solidFill>
                  <a:srgbClr val="000000"/>
                </a:solidFill>
                <a:latin typeface="Verdana" panose="020b0604030504040204" pitchFamily="34" charset="0"/>
              </a:endParaRPr>
            </a:p>
          </p:txBody>
        </p:sp>
      </p:grpSp>
      <p:sp>
        <p:nvSpPr>
          <p:cNvPr id="71684" name="WordArt 95"/>
          <p:cNvSpPr>
            <a:spLocks noTextEdit="1"/>
          </p:cNvSpPr>
          <p:nvPr>
            <p:custDataLst>
              <p:tags r:id="rId96"/>
            </p:custDataLst>
          </p:nvPr>
        </p:nvSpPr>
        <p:spPr>
          <a:xfrm>
            <a:off x="4647163" y="500202"/>
            <a:ext cx="1829308" cy="500201"/>
          </a:xfrm>
          <a:prstGeom prst="rect">
            <a:avLst/>
          </a:prstGeom>
        </p:spPr>
        <p:txBody>
          <a:bodyPr wrap="none" fromWordArt="1">
            <a:prstTxWarp prst="textArchUp">
              <a:avLst>
                <a:gd name="adj" fmla="val 10800014"/>
              </a:avLst>
            </a:prstTxWarp>
            <a:normAutofit fontScale="70000"/>
          </a:bodyPr>
          <a:lstStyle/>
          <a:p>
            <a:pPr algn="ctr" eaLnBrk="0" hangingPunct="0"/>
            <a:r>
              <a:rPr lang="zh-CN" altLang="en-US" sz="360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rPr>
              <a:t>主要人物</a:t>
            </a:r>
            <a:endParaRPr lang="zh-CN" altLang="en-US" sz="360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blinds(horizontal)">
                                      <p:cBhvr>
                                        <p:cTn id="7" dur="500"/>
                                        <p:tgtEl>
                                          <p:spTgt spid="7168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ox(in)">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9636" name="Rectangle 4"/>
          <p:cNvSpPr/>
          <p:nvPr>
            <p:custDataLst>
              <p:tags r:id="rId3"/>
            </p:custDataLst>
          </p:nvPr>
        </p:nvSpPr>
        <p:spPr>
          <a:xfrm>
            <a:off x="3573715" y="3574456"/>
            <a:ext cx="914654" cy="914654"/>
          </a:xfrm>
          <a:prstGeom prst="rect">
            <a:avLst/>
          </a:prstGeom>
          <a:noFill/>
          <a:ln w="9525">
            <a:noFill/>
          </a:ln>
        </p:spPr>
        <p:txBody>
          <a:bodyPr wrap="none" anchor="ctr"/>
          <a:lstStyle/>
          <a:p>
            <a:endParaRPr lang="zh-CN" altLang="en-US">
              <a:latin typeface="Arial" panose="020b0604020202020204" pitchFamily="34" charset="0"/>
            </a:endParaRPr>
          </a:p>
        </p:txBody>
      </p:sp>
      <p:sp>
        <p:nvSpPr>
          <p:cNvPr id="33795" name="矩形 2"/>
          <p:cNvSpPr/>
          <p:nvPr>
            <p:custDataLst>
              <p:tags r:id="rId4"/>
            </p:custDataLst>
          </p:nvPr>
        </p:nvSpPr>
        <p:spPr bwMode="auto">
          <a:xfrm>
            <a:off x="2651125" y="85725"/>
            <a:ext cx="1801813" cy="550863"/>
          </a:xfrm>
          <a:prstGeom prst="rect">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nchorCtr="0"/>
          <a:lstStyle>
            <a:defPPr>
              <a:defRPr lang="zh-CN"/>
            </a:defPPr>
            <a:lvl1pPr marL="0" indent="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1pPr>
            <a:lvl2pPr marL="742950" indent="-28575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2pPr>
            <a:lvl3pPr marL="11430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3pPr>
            <a:lvl4pPr marL="16002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4pPr>
            <a:lvl5pPr marL="20574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9pPr>
          </a:lstStyle>
          <a:p>
            <a:pPr lvl="0" algn="ctr" fontAlgn="base">
              <a:buFontTx/>
            </a:pPr>
            <a:r>
              <a:rPr lang="zh-CN" altLang="en-US" sz="2400" b="0" strike="noStrike" noProof="1">
                <a:solidFill>
                  <a:schemeClr val="bg1"/>
                </a:solidFill>
                <a:latin typeface="微软雅黑" panose="020b0503020204020204" charset="-122"/>
                <a:ea typeface="微软雅黑" panose="020b0503020204020204" charset="-122"/>
                <a:sym typeface="微软雅黑" panose="020b0503020204020204" charset="-122"/>
              </a:rPr>
              <a:t>故事情节</a:t>
            </a:r>
            <a:endParaRPr lang="zh-CN" altLang="en-US" sz="2400" b="0" strike="noStrike" noProof="1">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0" name="组合 9"/>
          <p:cNvGrpSpPr/>
          <p:nvPr>
            <p:custDataLst>
              <p:tags r:id="rId5"/>
            </p:custDataLst>
          </p:nvPr>
        </p:nvGrpSpPr>
        <p:grpSpPr>
          <a:xfrm>
            <a:off x="1901825" y="1452880"/>
            <a:ext cx="8629650" cy="4145280"/>
            <a:chOff x="3700" y="4492"/>
            <a:chExt cx="12363" cy="5743"/>
          </a:xfrm>
        </p:grpSpPr>
        <p:sp>
          <p:nvSpPr>
            <p:cNvPr id="66568" name="Rectangle 8"/>
            <p:cNvSpPr/>
            <p:nvPr>
              <p:custDataLst>
                <p:tags r:id="rId6"/>
              </p:custDataLst>
            </p:nvPr>
          </p:nvSpPr>
          <p:spPr>
            <a:xfrm>
              <a:off x="3927" y="7102"/>
              <a:ext cx="1928" cy="1248"/>
            </a:xfrm>
            <a:prstGeom prst="rect">
              <a:avLst/>
            </a:prstGeom>
            <a:solidFill>
              <a:srgbClr val="FFFF00"/>
            </a:solidFill>
            <a:ln w="9525">
              <a:noFill/>
            </a:ln>
          </p:spPr>
          <p:txBody>
            <a:bodyPr wrap="none" anchor="ctr"/>
            <a:lstStyle/>
            <a:p>
              <a:pPr algn="ctr"/>
              <a:r>
                <a:rPr lang="zh-CN" altLang="en-US" sz="2000" b="1">
                  <a:latin typeface="Times New Roman" panose="02020603050405020304" pitchFamily="18" charset="0"/>
                  <a:ea typeface="黑体" panose="02010609060101010101" pitchFamily="49" charset="-122"/>
                </a:rPr>
                <a:t>装疯试探</a:t>
              </a:r>
              <a:endParaRPr lang="zh-CN" altLang="en-US" sz="2000" b="1">
                <a:latin typeface="Times New Roman" panose="02020603050405020304" pitchFamily="18" charset="0"/>
                <a:ea typeface="黑体" panose="02010609060101010101" pitchFamily="49" charset="-122"/>
              </a:endParaRPr>
            </a:p>
            <a:p>
              <a:pPr algn="ctr"/>
              <a:r>
                <a:rPr lang="zh-CN" altLang="en-US" sz="2000" b="1">
                  <a:latin typeface="Times New Roman" panose="02020603050405020304" pitchFamily="18" charset="0"/>
                  <a:ea typeface="黑体" panose="02010609060101010101" pitchFamily="49" charset="-122"/>
                </a:rPr>
                <a:t>克劳狄斯</a:t>
              </a:r>
              <a:endParaRPr lang="zh-CN" altLang="en-US" sz="2000" b="1">
                <a:latin typeface="Times New Roman" panose="02020603050405020304" pitchFamily="18" charset="0"/>
                <a:ea typeface="黑体" panose="02010609060101010101" pitchFamily="49" charset="-122"/>
              </a:endParaRPr>
            </a:p>
          </p:txBody>
        </p:sp>
        <p:sp>
          <p:nvSpPr>
            <p:cNvPr id="66571" name="Rectangle 11"/>
            <p:cNvSpPr/>
            <p:nvPr>
              <p:custDataLst>
                <p:tags r:id="rId7"/>
              </p:custDataLst>
            </p:nvPr>
          </p:nvSpPr>
          <p:spPr>
            <a:xfrm>
              <a:off x="3927" y="9215"/>
              <a:ext cx="4084" cy="1020"/>
            </a:xfrm>
            <a:prstGeom prst="rect">
              <a:avLst/>
            </a:prstGeom>
            <a:solidFill>
              <a:srgbClr val="FFFF00"/>
            </a:solidFill>
            <a:ln w="9525">
              <a:noFill/>
            </a:ln>
          </p:spPr>
          <p:txBody>
            <a:bodyPr wrap="none" anchor="ctr"/>
            <a:lstStyle/>
            <a:p>
              <a:pPr algn="ctr"/>
              <a:r>
                <a:rPr lang="zh-CN" altLang="en-US" sz="2000" b="1">
                  <a:latin typeface="Times New Roman" panose="02020603050405020304" pitchFamily="18" charset="0"/>
                  <a:ea typeface="黑体" panose="02010609060101010101" pitchFamily="49" charset="-122"/>
                </a:rPr>
                <a:t>雷欧提斯提出决斗，</a:t>
              </a:r>
              <a:endParaRPr lang="zh-CN" altLang="en-US" sz="2000" b="1">
                <a:latin typeface="Times New Roman" panose="02020603050405020304" pitchFamily="18" charset="0"/>
                <a:ea typeface="黑体" panose="02010609060101010101" pitchFamily="49" charset="-122"/>
              </a:endParaRPr>
            </a:p>
            <a:p>
              <a:pPr algn="ctr"/>
              <a:r>
                <a:rPr lang="zh-CN" altLang="en-US" sz="2000" b="1">
                  <a:latin typeface="Times New Roman" panose="02020603050405020304" pitchFamily="18" charset="0"/>
                  <a:ea typeface="黑体" panose="02010609060101010101" pitchFamily="49" charset="-122"/>
                </a:rPr>
                <a:t>克劳狄斯趁机设下毒计</a:t>
              </a:r>
              <a:endParaRPr lang="zh-CN" altLang="en-US" sz="2000" b="1">
                <a:latin typeface="Times New Roman" panose="02020603050405020304" pitchFamily="18" charset="0"/>
                <a:ea typeface="黑体" panose="02010609060101010101" pitchFamily="49" charset="-122"/>
              </a:endParaRPr>
            </a:p>
          </p:txBody>
        </p:sp>
        <p:sp>
          <p:nvSpPr>
            <p:cNvPr id="66572" name="Rectangle 12"/>
            <p:cNvSpPr/>
            <p:nvPr>
              <p:custDataLst>
                <p:tags r:id="rId8"/>
              </p:custDataLst>
            </p:nvPr>
          </p:nvSpPr>
          <p:spPr>
            <a:xfrm>
              <a:off x="12775" y="9215"/>
              <a:ext cx="3288" cy="950"/>
            </a:xfrm>
            <a:prstGeom prst="rect">
              <a:avLst/>
            </a:prstGeom>
            <a:solidFill>
              <a:srgbClr val="FFFF00"/>
            </a:solidFill>
            <a:ln w="9525">
              <a:noFill/>
            </a:ln>
          </p:spPr>
          <p:txBody>
            <a:bodyPr wrap="none" anchor="ctr"/>
            <a:lstStyle/>
            <a:p>
              <a:pPr algn="ctr"/>
              <a:r>
                <a:rPr lang="zh-CN" altLang="en-US" sz="2000" b="1">
                  <a:latin typeface="Times New Roman" panose="02020603050405020304" pitchFamily="18" charset="0"/>
                  <a:ea typeface="黑体" panose="02010609060101010101" pitchFamily="49" charset="-122"/>
                </a:rPr>
                <a:t>哈姆莱特复仇，</a:t>
              </a:r>
              <a:endParaRPr lang="zh-CN" altLang="en-US" sz="2000" b="1">
                <a:latin typeface="Times New Roman" panose="02020603050405020304" pitchFamily="18" charset="0"/>
                <a:ea typeface="黑体" panose="02010609060101010101" pitchFamily="49" charset="-122"/>
              </a:endParaRPr>
            </a:p>
            <a:p>
              <a:pPr algn="ctr"/>
              <a:r>
                <a:rPr lang="zh-CN" altLang="en-US" sz="2000" b="1">
                  <a:latin typeface="Times New Roman" panose="02020603050405020304" pitchFamily="18" charset="0"/>
                  <a:ea typeface="黑体" panose="02010609060101010101" pitchFamily="49" charset="-122"/>
                </a:rPr>
                <a:t>自己也中毒身亡</a:t>
              </a:r>
              <a:endParaRPr lang="zh-CN" altLang="en-US" sz="2000" b="1">
                <a:latin typeface="Times New Roman" panose="02020603050405020304" pitchFamily="18" charset="0"/>
                <a:ea typeface="黑体" panose="02010609060101010101" pitchFamily="49" charset="-122"/>
              </a:endParaRPr>
            </a:p>
          </p:txBody>
        </p:sp>
        <p:sp>
          <p:nvSpPr>
            <p:cNvPr id="66575" name="AutoShape 15"/>
            <p:cNvSpPr/>
            <p:nvPr>
              <p:custDataLst>
                <p:tags r:id="rId9"/>
              </p:custDataLst>
            </p:nvPr>
          </p:nvSpPr>
          <p:spPr>
            <a:xfrm>
              <a:off x="5970" y="7670"/>
              <a:ext cx="1538" cy="343"/>
            </a:xfrm>
            <a:prstGeom prst="rightArrow">
              <a:avLst>
                <a:gd name="adj1" fmla="val 50000"/>
                <a:gd name="adj2" fmla="val 112226"/>
              </a:avLst>
            </a:prstGeom>
            <a:solidFill>
              <a:schemeClr val="tx1"/>
            </a:solidFill>
            <a:ln w="9525">
              <a:noFill/>
            </a:ln>
          </p:spPr>
          <p:txBody>
            <a:bodyPr wrap="none" anchor="ctr"/>
            <a:lstStyle/>
            <a:p>
              <a:endParaRPr lang="zh-CN" altLang="en-US">
                <a:latin typeface="Arial" panose="020b0604020202020204" pitchFamily="34" charset="0"/>
              </a:endParaRPr>
            </a:p>
          </p:txBody>
        </p:sp>
        <p:sp>
          <p:nvSpPr>
            <p:cNvPr id="66577" name="AutoShape 17"/>
            <p:cNvSpPr/>
            <p:nvPr>
              <p:custDataLst>
                <p:tags r:id="rId10"/>
              </p:custDataLst>
            </p:nvPr>
          </p:nvSpPr>
          <p:spPr>
            <a:xfrm>
              <a:off x="8464" y="9713"/>
              <a:ext cx="4199" cy="340"/>
            </a:xfrm>
            <a:prstGeom prst="rightArrow">
              <a:avLst>
                <a:gd name="adj1" fmla="val 50000"/>
                <a:gd name="adj2" fmla="val 308639"/>
              </a:avLst>
            </a:prstGeom>
            <a:solidFill>
              <a:schemeClr val="tx1"/>
            </a:solidFill>
            <a:ln w="9525">
              <a:noFill/>
            </a:ln>
          </p:spPr>
          <p:txBody>
            <a:bodyPr wrap="none" anchor="ctr"/>
            <a:lstStyle/>
            <a:p>
              <a:endParaRPr lang="zh-CN" altLang="en-US">
                <a:latin typeface="Arial" panose="020b0604020202020204" pitchFamily="34" charset="0"/>
              </a:endParaRPr>
            </a:p>
          </p:txBody>
        </p:sp>
        <p:sp>
          <p:nvSpPr>
            <p:cNvPr id="2" name="Rectangle 5"/>
            <p:cNvSpPr/>
            <p:nvPr>
              <p:custDataLst>
                <p:tags r:id="rId11"/>
              </p:custDataLst>
            </p:nvPr>
          </p:nvSpPr>
          <p:spPr>
            <a:xfrm>
              <a:off x="3700" y="4492"/>
              <a:ext cx="2723" cy="1248"/>
            </a:xfrm>
            <a:prstGeom prst="rect">
              <a:avLst/>
            </a:prstGeom>
            <a:solidFill>
              <a:srgbClr val="FFFF00"/>
            </a:solidFill>
            <a:ln w="9525">
              <a:noFill/>
            </a:ln>
          </p:spPr>
          <p:txBody>
            <a:bodyPr wrap="none" anchor="ctr"/>
            <a:lstStyle/>
            <a:p>
              <a:pPr algn="ctr"/>
              <a:r>
                <a:rPr lang="zh-CN" altLang="en-US" sz="2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pitchFamily="49" charset="-122"/>
                </a:rPr>
                <a:t>哈姆莱特获悉</a:t>
              </a:r>
              <a:endParaRPr lang="zh-CN" altLang="en-US" sz="2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pitchFamily="49" charset="-122"/>
              </a:endParaRPr>
            </a:p>
            <a:p>
              <a:pPr algn="ctr"/>
              <a:r>
                <a:rPr lang="zh-CN" altLang="en-US" sz="2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pitchFamily="49" charset="-122"/>
                </a:rPr>
                <a:t>父王猝死</a:t>
              </a:r>
              <a:endParaRPr lang="zh-CN" altLang="en-US" sz="2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pitchFamily="49" charset="-122"/>
              </a:endParaRPr>
            </a:p>
          </p:txBody>
        </p:sp>
        <p:sp>
          <p:nvSpPr>
            <p:cNvPr id="3" name="Rectangle 6"/>
            <p:cNvSpPr/>
            <p:nvPr>
              <p:custDataLst>
                <p:tags r:id="rId12"/>
              </p:custDataLst>
            </p:nvPr>
          </p:nvSpPr>
          <p:spPr>
            <a:xfrm>
              <a:off x="7899" y="4492"/>
              <a:ext cx="3629" cy="1248"/>
            </a:xfrm>
            <a:prstGeom prst="rect">
              <a:avLst/>
            </a:prstGeom>
            <a:solidFill>
              <a:srgbClr val="FFFF00"/>
            </a:solidFill>
            <a:ln w="9525">
              <a:noFill/>
            </a:ln>
          </p:spPr>
          <p:txBody>
            <a:bodyPr wrap="none" anchor="ctr"/>
            <a:lstStyle/>
            <a:p>
              <a:pPr algn="ctr"/>
              <a:r>
                <a:rPr lang="zh-CN" altLang="en-US" sz="2000" b="1">
                  <a:latin typeface="Times New Roman" panose="02020603050405020304" pitchFamily="18" charset="0"/>
                  <a:ea typeface="黑体" panose="02010609060101010101" pitchFamily="49" charset="-122"/>
                </a:rPr>
                <a:t>新寡的母亲嫁给自己</a:t>
              </a:r>
              <a:endParaRPr lang="zh-CN" altLang="en-US" sz="2000" b="1">
                <a:latin typeface="Times New Roman" panose="02020603050405020304" pitchFamily="18" charset="0"/>
                <a:ea typeface="黑体" panose="02010609060101010101" pitchFamily="49" charset="-122"/>
              </a:endParaRPr>
            </a:p>
            <a:p>
              <a:pPr algn="ctr"/>
              <a:r>
                <a:rPr lang="zh-CN" altLang="en-US" sz="2000" b="1">
                  <a:latin typeface="Times New Roman" panose="02020603050405020304" pitchFamily="18" charset="0"/>
                  <a:ea typeface="黑体" panose="02010609060101010101" pitchFamily="49" charset="-122"/>
                </a:rPr>
                <a:t>叔父—奸王克劳狄斯</a:t>
              </a:r>
              <a:endParaRPr lang="zh-CN" altLang="en-US" sz="2000" b="1">
                <a:latin typeface="Times New Roman" panose="02020603050405020304" pitchFamily="18" charset="0"/>
                <a:ea typeface="黑体" panose="02010609060101010101" pitchFamily="49" charset="-122"/>
              </a:endParaRPr>
            </a:p>
          </p:txBody>
        </p:sp>
        <p:sp>
          <p:nvSpPr>
            <p:cNvPr id="4" name="Rectangle 7"/>
            <p:cNvSpPr/>
            <p:nvPr>
              <p:custDataLst>
                <p:tags r:id="rId13"/>
              </p:custDataLst>
            </p:nvPr>
          </p:nvSpPr>
          <p:spPr>
            <a:xfrm>
              <a:off x="12887" y="4604"/>
              <a:ext cx="2836" cy="1133"/>
            </a:xfrm>
            <a:prstGeom prst="rect">
              <a:avLst/>
            </a:prstGeom>
            <a:solidFill>
              <a:srgbClr val="FFFF00"/>
            </a:solidFill>
            <a:ln w="9525">
              <a:noFill/>
            </a:ln>
          </p:spPr>
          <p:txBody>
            <a:bodyPr wrap="none" anchor="ctr"/>
            <a:lstStyle/>
            <a:p>
              <a:pPr algn="ctr"/>
              <a:r>
                <a:rPr lang="zh-CN" altLang="en-US" sz="2000" b="1">
                  <a:latin typeface="Times New Roman" panose="02020603050405020304" pitchFamily="18" charset="0"/>
                  <a:ea typeface="黑体" panose="02010609060101010101" pitchFamily="49" charset="-122"/>
                </a:rPr>
                <a:t>哈姆莱特得到</a:t>
              </a:r>
              <a:endParaRPr lang="zh-CN" altLang="en-US" sz="2000" b="1">
                <a:latin typeface="Times New Roman" panose="02020603050405020304" pitchFamily="18" charset="0"/>
                <a:ea typeface="黑体" panose="02010609060101010101" pitchFamily="49" charset="-122"/>
              </a:endParaRPr>
            </a:p>
            <a:p>
              <a:pPr algn="ctr"/>
              <a:r>
                <a:rPr lang="zh-CN" altLang="en-US" sz="2000" b="1">
                  <a:latin typeface="Times New Roman" panose="02020603050405020304" pitchFamily="18" charset="0"/>
                  <a:ea typeface="黑体" panose="02010609060101010101" pitchFamily="49" charset="-122"/>
                </a:rPr>
                <a:t>父亲亡魂的昭示</a:t>
              </a:r>
              <a:endParaRPr lang="zh-CN" altLang="en-US" sz="2000" b="1">
                <a:latin typeface="Times New Roman" panose="02020603050405020304" pitchFamily="18" charset="0"/>
                <a:ea typeface="黑体" panose="02010609060101010101" pitchFamily="49" charset="-122"/>
              </a:endParaRPr>
            </a:p>
          </p:txBody>
        </p:sp>
        <p:sp>
          <p:nvSpPr>
            <p:cNvPr id="5" name="Rectangle 9"/>
            <p:cNvSpPr/>
            <p:nvPr>
              <p:custDataLst>
                <p:tags r:id="rId14"/>
              </p:custDataLst>
            </p:nvPr>
          </p:nvSpPr>
          <p:spPr>
            <a:xfrm>
              <a:off x="8464" y="7215"/>
              <a:ext cx="1816" cy="1135"/>
            </a:xfrm>
            <a:prstGeom prst="rect">
              <a:avLst/>
            </a:prstGeom>
            <a:solidFill>
              <a:srgbClr val="FFFF00"/>
            </a:solidFill>
            <a:ln w="9525">
              <a:noFill/>
            </a:ln>
          </p:spPr>
          <p:txBody>
            <a:bodyPr wrap="none" anchor="ctr"/>
            <a:lstStyle/>
            <a:p>
              <a:pPr algn="ctr"/>
              <a:r>
                <a:rPr lang="zh-CN" altLang="en-US" sz="2000" b="1">
                  <a:latin typeface="Times New Roman" panose="02020603050405020304" pitchFamily="18" charset="0"/>
                  <a:ea typeface="黑体" panose="02010609060101010101" pitchFamily="49" charset="-122"/>
                </a:rPr>
                <a:t>错杀大臣</a:t>
              </a:r>
              <a:endParaRPr lang="zh-CN" altLang="en-US" sz="2000" b="1">
                <a:latin typeface="Times New Roman" panose="02020603050405020304" pitchFamily="18" charset="0"/>
                <a:ea typeface="黑体" panose="02010609060101010101" pitchFamily="49" charset="-122"/>
              </a:endParaRPr>
            </a:p>
            <a:p>
              <a:pPr algn="ctr"/>
              <a:r>
                <a:rPr lang="zh-CN" altLang="en-US" sz="2000" b="1">
                  <a:latin typeface="Times New Roman" panose="02020603050405020304" pitchFamily="18" charset="0"/>
                  <a:ea typeface="黑体" panose="02010609060101010101" pitchFamily="49" charset="-122"/>
                </a:rPr>
                <a:t>波洛涅斯</a:t>
              </a:r>
              <a:endParaRPr lang="zh-CN" altLang="en-US" sz="2000" b="1">
                <a:latin typeface="Times New Roman" panose="02020603050405020304" pitchFamily="18" charset="0"/>
                <a:ea typeface="黑体" panose="02010609060101010101" pitchFamily="49" charset="-122"/>
              </a:endParaRPr>
            </a:p>
          </p:txBody>
        </p:sp>
        <p:sp>
          <p:nvSpPr>
            <p:cNvPr id="6" name="Rectangle 10"/>
            <p:cNvSpPr/>
            <p:nvPr>
              <p:custDataLst>
                <p:tags r:id="rId15"/>
              </p:custDataLst>
            </p:nvPr>
          </p:nvSpPr>
          <p:spPr>
            <a:xfrm>
              <a:off x="12662" y="7215"/>
              <a:ext cx="2836" cy="1133"/>
            </a:xfrm>
            <a:prstGeom prst="rect">
              <a:avLst/>
            </a:prstGeom>
            <a:solidFill>
              <a:srgbClr val="FFFF00"/>
            </a:solidFill>
            <a:ln w="9525">
              <a:noFill/>
            </a:ln>
          </p:spPr>
          <p:txBody>
            <a:bodyPr wrap="none" anchor="ctr"/>
            <a:lstStyle/>
            <a:p>
              <a:pPr algn="ctr"/>
              <a:r>
                <a:rPr lang="zh-CN" altLang="en-US" sz="2000" b="1">
                  <a:latin typeface="Times New Roman" panose="02020603050405020304" pitchFamily="18" charset="0"/>
                  <a:ea typeface="黑体" panose="02010609060101010101" pitchFamily="49" charset="-122"/>
                </a:rPr>
                <a:t>情人奥菲利娅</a:t>
              </a:r>
              <a:endParaRPr lang="zh-CN" altLang="en-US" sz="2000" b="1">
                <a:latin typeface="Times New Roman" panose="02020603050405020304" pitchFamily="18" charset="0"/>
                <a:ea typeface="黑体" panose="02010609060101010101" pitchFamily="49" charset="-122"/>
              </a:endParaRPr>
            </a:p>
            <a:p>
              <a:pPr algn="ctr"/>
              <a:r>
                <a:rPr lang="zh-CN" altLang="en-US" sz="2000" b="1">
                  <a:latin typeface="Times New Roman" panose="02020603050405020304" pitchFamily="18" charset="0"/>
                  <a:ea typeface="黑体" panose="02010609060101010101" pitchFamily="49" charset="-122"/>
                </a:rPr>
                <a:t>疯癫并失足淹死</a:t>
              </a:r>
              <a:endParaRPr lang="zh-CN" altLang="en-US" sz="2000" b="1">
                <a:latin typeface="Times New Roman" panose="02020603050405020304" pitchFamily="18" charset="0"/>
                <a:ea typeface="黑体" panose="02010609060101010101" pitchFamily="49" charset="-122"/>
              </a:endParaRPr>
            </a:p>
          </p:txBody>
        </p:sp>
        <p:sp>
          <p:nvSpPr>
            <p:cNvPr id="7" name="AutoShape 13"/>
            <p:cNvSpPr/>
            <p:nvPr>
              <p:custDataLst>
                <p:tags r:id="rId16"/>
              </p:custDataLst>
            </p:nvPr>
          </p:nvSpPr>
          <p:spPr>
            <a:xfrm>
              <a:off x="6423" y="4947"/>
              <a:ext cx="1538" cy="340"/>
            </a:xfrm>
            <a:prstGeom prst="rightArrow">
              <a:avLst>
                <a:gd name="adj1" fmla="val 50000"/>
                <a:gd name="adj2" fmla="val 113051"/>
              </a:avLst>
            </a:prstGeom>
            <a:solidFill>
              <a:schemeClr val="tx1"/>
            </a:solidFill>
            <a:ln w="9525">
              <a:noFill/>
            </a:ln>
          </p:spPr>
          <p:txBody>
            <a:bodyPr wrap="none" anchor="ctr"/>
            <a:lstStyle/>
            <a:p>
              <a:endParaRPr lang="zh-CN" altLang="en-US">
                <a:latin typeface="Arial" panose="020b0604020202020204" pitchFamily="34" charset="0"/>
              </a:endParaRPr>
            </a:p>
          </p:txBody>
        </p:sp>
        <p:sp>
          <p:nvSpPr>
            <p:cNvPr id="8" name="AutoShape 14"/>
            <p:cNvSpPr/>
            <p:nvPr>
              <p:custDataLst>
                <p:tags r:id="rId17"/>
              </p:custDataLst>
            </p:nvPr>
          </p:nvSpPr>
          <p:spPr>
            <a:xfrm>
              <a:off x="11467" y="5001"/>
              <a:ext cx="1308" cy="340"/>
            </a:xfrm>
            <a:prstGeom prst="rightArrow">
              <a:avLst>
                <a:gd name="adj1" fmla="val 50000"/>
                <a:gd name="adj2" fmla="val 96139"/>
              </a:avLst>
            </a:prstGeom>
            <a:solidFill>
              <a:schemeClr val="tx1"/>
            </a:solidFill>
            <a:ln w="9525">
              <a:noFill/>
            </a:ln>
          </p:spPr>
          <p:txBody>
            <a:bodyPr wrap="none" anchor="ctr"/>
            <a:lstStyle/>
            <a:p>
              <a:endParaRPr lang="zh-CN" altLang="en-US">
                <a:latin typeface="Arial" panose="020b0604020202020204" pitchFamily="34" charset="0"/>
              </a:endParaRPr>
            </a:p>
          </p:txBody>
        </p:sp>
        <p:sp>
          <p:nvSpPr>
            <p:cNvPr id="9" name="AutoShape 16"/>
            <p:cNvSpPr/>
            <p:nvPr>
              <p:custDataLst>
                <p:tags r:id="rId18"/>
              </p:custDataLst>
            </p:nvPr>
          </p:nvSpPr>
          <p:spPr>
            <a:xfrm>
              <a:off x="10619" y="7668"/>
              <a:ext cx="1878" cy="228"/>
            </a:xfrm>
            <a:prstGeom prst="rightArrow">
              <a:avLst>
                <a:gd name="adj1" fmla="val 50000"/>
                <a:gd name="adj2" fmla="val 206319"/>
              </a:avLst>
            </a:prstGeom>
            <a:solidFill>
              <a:schemeClr val="tx1"/>
            </a:solidFill>
            <a:ln w="9525">
              <a:noFill/>
            </a:ln>
          </p:spPr>
          <p:txBody>
            <a:bodyPr wrap="none" anchor="ctr"/>
            <a:lstStyle/>
            <a:p>
              <a:endParaRPr lang="zh-CN" altLang="en-US">
                <a:latin typeface="Arial" panose="020b0604020202020204" pitchFamily="34" charset="0"/>
              </a:endParaRPr>
            </a:p>
          </p:txBody>
        </p:sp>
      </p:gr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0658" name="AutoShape 8"/>
          <p:cNvSpPr>
            <a:spLocks noChangeAspect="1" noTextEdit="1"/>
          </p:cNvSpPr>
          <p:nvPr>
            <p:custDataLst>
              <p:tags r:id="rId3"/>
            </p:custDataLst>
          </p:nvPr>
        </p:nvSpPr>
        <p:spPr>
          <a:xfrm flipH="1">
            <a:off x="6392310" y="3253692"/>
            <a:ext cx="909890" cy="1244946"/>
          </a:xfrm>
          <a:prstGeom prst="rect">
            <a:avLst/>
          </a:prstGeom>
          <a:noFill/>
          <a:ln w="9525">
            <a:noFill/>
          </a:ln>
        </p:spPr>
        <p:txBody>
          <a:bodyPr/>
          <a:lstStyle/>
          <a:p>
            <a:endParaRPr lang="zh-CN" altLang="en-US"/>
          </a:p>
        </p:txBody>
      </p:sp>
      <p:grpSp>
        <p:nvGrpSpPr>
          <p:cNvPr id="2" name="Group 3"/>
          <p:cNvGrpSpPr/>
          <p:nvPr>
            <p:custDataLst>
              <p:tags r:id="rId4"/>
            </p:custDataLst>
          </p:nvPr>
        </p:nvGrpSpPr>
        <p:grpSpPr>
          <a:xfrm>
            <a:off x="3122740" y="1005167"/>
            <a:ext cx="6267604" cy="1586353"/>
            <a:chOff x="1020" y="1026"/>
            <a:chExt cx="3947" cy="999"/>
          </a:xfrm>
        </p:grpSpPr>
        <p:grpSp>
          <p:nvGrpSpPr>
            <p:cNvPr id="70669" name="Group 10"/>
            <p:cNvGrpSpPr/>
            <p:nvPr>
              <p:custDataLst>
                <p:tags r:id="rId5"/>
              </p:custDataLst>
            </p:nvPr>
          </p:nvGrpSpPr>
          <p:grpSpPr>
            <a:xfrm>
              <a:off x="1020" y="1026"/>
              <a:ext cx="3947" cy="999"/>
              <a:chOff x="1997" y="1314"/>
              <a:chExt cx="1889" cy="1009"/>
            </a:xfrm>
          </p:grpSpPr>
          <p:grpSp>
            <p:nvGrpSpPr>
              <p:cNvPr id="70671" name="Group 11"/>
              <p:cNvGrpSpPr/>
              <p:nvPr>
                <p:custDataLst>
                  <p:tags r:id="rId6"/>
                </p:custDataLst>
              </p:nvPr>
            </p:nvGrpSpPr>
            <p:grpSpPr>
              <a:xfrm>
                <a:off x="1997" y="1404"/>
                <a:ext cx="1889" cy="919"/>
                <a:chOff x="1973" y="1027"/>
                <a:chExt cx="1926" cy="937"/>
              </a:xfrm>
            </p:grpSpPr>
            <p:sp>
              <p:nvSpPr>
                <p:cNvPr id="40" name="Oval 12"/>
                <p:cNvSpPr>
                  <a:spLocks noChangeArrowheads="1"/>
                </p:cNvSpPr>
                <p:nvPr>
                  <p:custDataLst>
                    <p:tags r:id="rId7"/>
                  </p:custDataLst>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w="9525">
                  <a:noFill/>
                  <a:round/>
                </a:ln>
                <a:effectLst/>
              </p:spPr>
              <p:txBody>
                <a:bodyPr wrap="none"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000000"/>
                    </a:solidFill>
                    <a:effectLst/>
                    <a:uLnTx/>
                    <a:uFillTx/>
                    <a:latin typeface="Verdana" panose="020b0604030504040204" pitchFamily="34" charset="0"/>
                    <a:ea typeface="宋体" panose="02010600030101010101" pitchFamily="2" charset="-122"/>
                    <a:cs typeface="+mn-cs"/>
                  </a:endParaRPr>
                </a:p>
              </p:txBody>
            </p:sp>
            <p:sp>
              <p:nvSpPr>
                <p:cNvPr id="41" name="Oval 13"/>
                <p:cNvSpPr>
                  <a:spLocks noChangeArrowheads="1"/>
                </p:cNvSpPr>
                <p:nvPr>
                  <p:custDataLst>
                    <p:tags r:id="rId8"/>
                  </p:custDataLst>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w="9525">
                  <a:noFill/>
                  <a:round/>
                </a:ln>
                <a:effectLst/>
              </p:spPr>
              <p:txBody>
                <a:bodyPr wrap="none"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000000"/>
                    </a:solidFill>
                    <a:effectLst/>
                    <a:uLnTx/>
                    <a:uFillTx/>
                    <a:latin typeface="Verdana" panose="020b0604030504040204" pitchFamily="34" charset="0"/>
                    <a:ea typeface="宋体" panose="02010600030101010101" pitchFamily="2" charset="-122"/>
                    <a:cs typeface="+mn-cs"/>
                  </a:endParaRPr>
                </a:p>
              </p:txBody>
            </p:sp>
          </p:grpSp>
          <p:sp>
            <p:nvSpPr>
              <p:cNvPr id="36" name="Oval 14"/>
              <p:cNvSpPr>
                <a:spLocks noChangeArrowheads="1"/>
              </p:cNvSpPr>
              <p:nvPr>
                <p:custDataLst>
                  <p:tags r:id="rId9"/>
                </p:custDataLst>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w="9525" algn="ctr">
                <a:noFill/>
                <a:round/>
              </a:ln>
              <a:effectLst/>
            </p:spPr>
            <p:txBody>
              <a:bodyPr vert="eaVert" wrap="none"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000000"/>
                  </a:solidFill>
                  <a:effectLst/>
                  <a:uLnTx/>
                  <a:uFillTx/>
                  <a:latin typeface="Verdana" panose="020b0604030504040204" pitchFamily="34" charset="0"/>
                  <a:ea typeface="宋体" panose="02010600030101010101" pitchFamily="2" charset="-122"/>
                  <a:cs typeface="+mn-cs"/>
                </a:endParaRPr>
              </a:p>
            </p:txBody>
          </p:sp>
          <p:sp>
            <p:nvSpPr>
              <p:cNvPr id="37" name="Oval 15"/>
              <p:cNvSpPr>
                <a:spLocks noChangeArrowheads="1"/>
              </p:cNvSpPr>
              <p:nvPr>
                <p:custDataLst>
                  <p:tags r:id="rId10"/>
                </p:custDataLst>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w="9525" algn="ctr">
                <a:noFill/>
                <a:round/>
              </a:ln>
              <a:effectLst/>
            </p:spPr>
            <p:txBody>
              <a:bodyPr vert="eaVert" wrap="none"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000000"/>
                  </a:solidFill>
                  <a:effectLst/>
                  <a:uLnTx/>
                  <a:uFillTx/>
                  <a:latin typeface="Verdana" panose="020b0604030504040204" pitchFamily="34" charset="0"/>
                  <a:ea typeface="宋体" panose="02010600030101010101" pitchFamily="2" charset="-122"/>
                  <a:cs typeface="+mn-cs"/>
                </a:endParaRPr>
              </a:p>
            </p:txBody>
          </p:sp>
          <p:sp>
            <p:nvSpPr>
              <p:cNvPr id="38" name="Oval 16"/>
              <p:cNvSpPr>
                <a:spLocks noChangeArrowheads="1"/>
              </p:cNvSpPr>
              <p:nvPr>
                <p:custDataLst>
                  <p:tags r:id="rId11"/>
                </p:custDataLst>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w="9525" algn="ctr">
                <a:noFill/>
                <a:round/>
              </a:ln>
              <a:effectLst/>
            </p:spPr>
            <p:txBody>
              <a:bodyPr vert="eaVert" wrap="none"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000000"/>
                  </a:solidFill>
                  <a:effectLst/>
                  <a:uLnTx/>
                  <a:uFillTx/>
                  <a:latin typeface="Verdana" panose="020b0604030504040204" pitchFamily="34" charset="0"/>
                  <a:ea typeface="宋体" panose="02010600030101010101" pitchFamily="2" charset="-122"/>
                  <a:cs typeface="+mn-cs"/>
                </a:endParaRPr>
              </a:p>
            </p:txBody>
          </p:sp>
          <p:sp>
            <p:nvSpPr>
              <p:cNvPr id="39" name="Oval 17"/>
              <p:cNvSpPr>
                <a:spLocks noChangeArrowheads="1"/>
              </p:cNvSpPr>
              <p:nvPr>
                <p:custDataLst>
                  <p:tags r:id="rId12"/>
                </p:custDataLst>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w="9525" algn="ctr">
                <a:noFill/>
                <a:round/>
              </a:ln>
              <a:effectLst/>
            </p:spPr>
            <p:txBody>
              <a:bodyPr vert="eaVert" wrap="none"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000000"/>
                  </a:solidFill>
                  <a:effectLst/>
                  <a:uLnTx/>
                  <a:uFillTx/>
                  <a:latin typeface="Verdana" panose="020b0604030504040204" pitchFamily="34" charset="0"/>
                  <a:ea typeface="宋体" panose="02010600030101010101" pitchFamily="2" charset="-122"/>
                  <a:cs typeface="+mn-cs"/>
                </a:endParaRPr>
              </a:p>
            </p:txBody>
          </p:sp>
        </p:grpSp>
        <p:sp>
          <p:nvSpPr>
            <p:cNvPr id="70670" name="Text Box 18"/>
            <p:cNvSpPr txBox="1"/>
            <p:nvPr>
              <p:custDataLst>
                <p:tags r:id="rId13"/>
              </p:custDataLst>
            </p:nvPr>
          </p:nvSpPr>
          <p:spPr>
            <a:xfrm>
              <a:off x="1050" y="1080"/>
              <a:ext cx="3735" cy="329"/>
            </a:xfrm>
            <a:prstGeom prst="rect">
              <a:avLst/>
            </a:prstGeom>
            <a:noFill/>
            <a:ln w="9525">
              <a:noFill/>
            </a:ln>
          </p:spPr>
          <p:txBody>
            <a:bodyPr>
              <a:spAutoFit/>
            </a:bodyPr>
            <a:lstStyle/>
            <a:p>
              <a:pPr algn="ctr"/>
              <a:r>
                <a:rPr lang="zh-CN" altLang="en-US" b="1">
                  <a:solidFill>
                    <a:srgbClr val="000000"/>
                  </a:solidFill>
                  <a:latin typeface="Arial" panose="020b0604020202020204" pitchFamily="34" charset="0"/>
                </a:rPr>
                <a:t>悲剧冲突</a:t>
              </a:r>
              <a:endParaRPr lang="zh-CN" altLang="en-US" b="1">
                <a:solidFill>
                  <a:srgbClr val="000000"/>
                </a:solidFill>
                <a:latin typeface="Arial" panose="020b0604020202020204" pitchFamily="34" charset="0"/>
              </a:endParaRPr>
            </a:p>
          </p:txBody>
        </p:sp>
      </p:grpSp>
      <p:sp>
        <p:nvSpPr>
          <p:cNvPr id="31" name="Freeform 7"/>
          <p:cNvSpPr/>
          <p:nvPr>
            <p:custDataLst>
              <p:tags r:id="rId14"/>
            </p:custDataLst>
          </p:nvPr>
        </p:nvSpPr>
        <p:spPr bwMode="gray">
          <a:xfrm>
            <a:off x="4113615" y="2210414"/>
            <a:ext cx="903539" cy="1241770"/>
          </a:xfrm>
          <a:custGeom>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w="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1518" name="AutoShape 93"/>
          <p:cNvSpPr/>
          <p:nvPr>
            <p:custDataLst>
              <p:tags r:id="rId15"/>
            </p:custDataLst>
          </p:nvPr>
        </p:nvSpPr>
        <p:spPr>
          <a:xfrm>
            <a:off x="7619788" y="2743962"/>
            <a:ext cx="2286635" cy="2715379"/>
          </a:xfrm>
          <a:prstGeom prst="roundRect">
            <a:avLst>
              <a:gd name="adj" fmla="val 18023"/>
            </a:avLst>
          </a:prstGeom>
          <a:gradFill rotWithShape="1">
            <a:gsLst>
              <a:gs pos="0">
                <a:srgbClr val="26A3E2">
                  <a:alpha val="60001"/>
                </a:srgbClr>
              </a:gs>
              <a:gs pos="100000">
                <a:schemeClr val="bg1">
                  <a:alpha val="60001"/>
                </a:schemeClr>
              </a:gs>
            </a:gsLst>
            <a:lin ang="5400000" scaled="1"/>
          </a:gradFill>
          <a:ln w="57150" cap="flat" cmpd="sng">
            <a:solidFill>
              <a:srgbClr val="3399FF"/>
            </a:solidFill>
            <a:prstDash val="solid"/>
            <a:headEnd type="none" w="med" len="med"/>
            <a:tailEnd type="none" w="med" len="med"/>
          </a:ln>
        </p:spPr>
        <p:txBody>
          <a:bodyPr wrap="none" anchor="ctr"/>
          <a:lstStyle/>
          <a:p>
            <a:r>
              <a:rPr lang="zh-CN" altLang="en-US" b="1">
                <a:solidFill>
                  <a:srgbClr val="000000"/>
                </a:solidFill>
                <a:latin typeface="Arial" panose="020b0604020202020204" pitchFamily="34" charset="0"/>
              </a:rPr>
              <a:t>人物内心情</a:t>
            </a:r>
            <a:endParaRPr lang="zh-CN" altLang="en-US" b="1">
              <a:solidFill>
                <a:srgbClr val="000000"/>
              </a:solidFill>
              <a:latin typeface="Arial" panose="020b0604020202020204" pitchFamily="34" charset="0"/>
            </a:endParaRPr>
          </a:p>
          <a:p>
            <a:r>
              <a:rPr lang="zh-CN" altLang="en-US" b="1">
                <a:solidFill>
                  <a:srgbClr val="000000"/>
                </a:solidFill>
                <a:latin typeface="Arial" panose="020b0604020202020204" pitchFamily="34" charset="0"/>
              </a:rPr>
              <a:t>感的冲突。</a:t>
            </a:r>
            <a:endParaRPr lang="zh-CN" altLang="en-US" b="1">
              <a:solidFill>
                <a:srgbClr val="000000"/>
              </a:solidFill>
              <a:latin typeface="Arial" panose="020b0604020202020204" pitchFamily="34" charset="0"/>
            </a:endParaRPr>
          </a:p>
        </p:txBody>
      </p:sp>
      <p:sp>
        <p:nvSpPr>
          <p:cNvPr id="24" name="Freeform 9"/>
          <p:cNvSpPr/>
          <p:nvPr>
            <p:custDataLst>
              <p:tags r:id="rId16"/>
            </p:custDataLst>
          </p:nvPr>
        </p:nvSpPr>
        <p:spPr bwMode="gray">
          <a:xfrm flipH="1">
            <a:off x="6705134" y="2134193"/>
            <a:ext cx="903539" cy="1241770"/>
          </a:xfrm>
          <a:custGeom>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w="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grpSp>
        <p:nvGrpSpPr>
          <p:cNvPr id="5" name="Group 16"/>
          <p:cNvGrpSpPr/>
          <p:nvPr>
            <p:custDataLst>
              <p:tags r:id="rId17"/>
            </p:custDataLst>
          </p:nvPr>
        </p:nvGrpSpPr>
        <p:grpSpPr>
          <a:xfrm>
            <a:off x="2284307" y="2439077"/>
            <a:ext cx="3506174" cy="3277510"/>
            <a:chExt cx="2014" cy="1694"/>
          </a:xfrm>
        </p:grpSpPr>
        <p:pic>
          <p:nvPicPr>
            <p:cNvPr id="70667" name="Picture 17" descr="410"/>
            <p:cNvPicPr>
              <a:picLocks noChangeAspect="1"/>
            </p:cNvPicPr>
            <p:nvPr>
              <p:custDataLst>
                <p:tags r:id="rId19"/>
              </p:custDataLst>
            </p:nvPr>
          </p:nvPicPr>
          <p:blipFill>
            <a:blip r:embed="rId18"/>
            <a:stretch>
              <a:fillRect/>
            </a:stretch>
          </p:blipFill>
          <p:spPr>
            <a:xfrm>
              <a:off x="0" y="0"/>
              <a:ext cx="2014" cy="1694"/>
            </a:xfrm>
            <a:prstGeom prst="rect">
              <a:avLst/>
            </a:prstGeom>
            <a:noFill/>
            <a:ln w="9525">
              <a:noFill/>
            </a:ln>
          </p:spPr>
        </p:pic>
        <p:sp>
          <p:nvSpPr>
            <p:cNvPr id="70668" name="WordArt 2"/>
            <p:cNvSpPr>
              <a:spLocks noTextEdit="1"/>
            </p:cNvSpPr>
            <p:nvPr>
              <p:custDataLst>
                <p:tags r:id="rId20"/>
              </p:custDataLst>
            </p:nvPr>
          </p:nvSpPr>
          <p:spPr>
            <a:xfrm>
              <a:off x="448" y="735"/>
              <a:ext cx="1134" cy="180"/>
            </a:xfrm>
            <a:prstGeom prst="rect">
              <a:avLst/>
            </a:prstGeom>
          </p:spPr>
          <p:txBody>
            <a:bodyPr wrap="none" fromWordArt="1">
              <a:prstTxWarp prst="textPlain">
                <a:avLst>
                  <a:gd name="adj" fmla="val 50000"/>
                </a:avLst>
              </a:prstTxWarp>
              <a:normAutofit fontScale="30000"/>
            </a:bodyPr>
            <a:lstStyle/>
            <a:p>
              <a:pPr algn="ctr"/>
              <a:r>
                <a:rPr lang="zh-CN" altLang="en-US" sz="4800">
                  <a:solidFill>
                    <a:srgbClr val="CC0000"/>
                  </a:solidFill>
                  <a:latin typeface="宋体" panose="02010600030101010101" pitchFamily="2" charset="-122"/>
                  <a:ea typeface="宋体" panose="02010600030101010101" pitchFamily="2" charset="-122"/>
                </a:rPr>
                <a:t>各种社会力量的冲突</a:t>
              </a:r>
              <a:endParaRPr lang="zh-CN" altLang="en-US" sz="4800">
                <a:solidFill>
                  <a:srgbClr val="CC0000"/>
                </a:solidFill>
                <a:latin typeface="宋体" panose="02010600030101010101" pitchFamily="2" charset="-122"/>
                <a:ea typeface="宋体" panose="02010600030101010101" pitchFamily="2" charset="-122"/>
              </a:endParaRPr>
            </a:p>
          </p:txBody>
        </p:sp>
      </p:grpSp>
      <p:sp>
        <p:nvSpPr>
          <p:cNvPr id="21523" name="Text Box 19"/>
          <p:cNvSpPr txBox="1"/>
          <p:nvPr>
            <p:custDataLst>
              <p:tags r:id="rId21"/>
            </p:custDataLst>
          </p:nvPr>
        </p:nvSpPr>
        <p:spPr>
          <a:xfrm>
            <a:off x="1520043" y="2896404"/>
            <a:ext cx="613410" cy="2593975"/>
          </a:xfrm>
          <a:prstGeom prst="rect">
            <a:avLst/>
          </a:prstGeom>
          <a:noFill/>
          <a:ln w="9525">
            <a:noFill/>
          </a:ln>
        </p:spPr>
        <p:txBody>
          <a:bodyPr vert="eaVert" wrap="none">
            <a:spAutoFit/>
          </a:bodyPr>
          <a:lstStyle/>
          <a:p>
            <a:r>
              <a:rPr lang="zh-CN" altLang="en-US" b="1">
                <a:solidFill>
                  <a:srgbClr val="000000"/>
                </a:solidFill>
                <a:latin typeface="Arial" panose="020b0604020202020204" pitchFamily="34" charset="0"/>
              </a:rPr>
              <a:t>副线：挪威王子</a:t>
            </a:r>
            <a:endParaRPr lang="zh-CN" altLang="en-US" b="1">
              <a:solidFill>
                <a:srgbClr val="000000"/>
              </a:solidFill>
              <a:latin typeface="Arial" panose="020b0604020202020204" pitchFamily="34" charset="0"/>
            </a:endParaRPr>
          </a:p>
        </p:txBody>
      </p:sp>
      <p:sp>
        <p:nvSpPr>
          <p:cNvPr id="21524" name="Text Box 20"/>
          <p:cNvSpPr txBox="1"/>
          <p:nvPr>
            <p:custDataLst>
              <p:tags r:id="rId22"/>
            </p:custDataLst>
          </p:nvPr>
        </p:nvSpPr>
        <p:spPr>
          <a:xfrm>
            <a:off x="5864649" y="2896404"/>
            <a:ext cx="613410" cy="2593975"/>
          </a:xfrm>
          <a:prstGeom prst="rect">
            <a:avLst/>
          </a:prstGeom>
          <a:noFill/>
          <a:ln w="9525">
            <a:noFill/>
          </a:ln>
        </p:spPr>
        <p:txBody>
          <a:bodyPr vert="eaVert" wrap="none">
            <a:spAutoFit/>
          </a:bodyPr>
          <a:lstStyle/>
          <a:p>
            <a:r>
              <a:rPr lang="zh-CN" altLang="en-US" b="1">
                <a:solidFill>
                  <a:srgbClr val="000000"/>
                </a:solidFill>
                <a:latin typeface="Arial" panose="020b0604020202020204" pitchFamily="34" charset="0"/>
              </a:rPr>
              <a:t>副线：雷欧提斯</a:t>
            </a:r>
            <a:endParaRPr lang="zh-CN" altLang="en-US" b="1">
              <a:solidFill>
                <a:srgbClr val="000000"/>
              </a:solidFill>
              <a:latin typeface="Arial" panose="020b0604020202020204" pitchFamily="34" charset="0"/>
            </a:endParaRPr>
          </a:p>
        </p:txBody>
      </p:sp>
      <p:sp>
        <p:nvSpPr>
          <p:cNvPr id="21525" name="Text Box 21"/>
          <p:cNvSpPr txBox="1"/>
          <p:nvPr>
            <p:custDataLst>
              <p:tags r:id="rId23"/>
            </p:custDataLst>
          </p:nvPr>
        </p:nvSpPr>
        <p:spPr>
          <a:xfrm>
            <a:off x="2817855" y="5640366"/>
            <a:ext cx="2685415" cy="521970"/>
          </a:xfrm>
          <a:prstGeom prst="rect">
            <a:avLst/>
          </a:prstGeom>
          <a:noFill/>
          <a:ln w="9525">
            <a:noFill/>
          </a:ln>
        </p:spPr>
        <p:txBody>
          <a:bodyPr wrap="none">
            <a:spAutoFit/>
          </a:bodyPr>
          <a:lstStyle/>
          <a:p>
            <a:r>
              <a:rPr lang="zh-CN" altLang="en-US" b="1">
                <a:solidFill>
                  <a:srgbClr val="000000"/>
                </a:solidFill>
                <a:latin typeface="Arial" panose="020b0604020202020204" pitchFamily="34" charset="0"/>
              </a:rPr>
              <a:t>主线：丹麦王子</a:t>
            </a:r>
            <a:endParaRPr lang="zh-CN" altLang="en-US" b="1">
              <a:solidFill>
                <a:srgbClr val="00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3"/>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22" presetClass="entr" presetSubtype="2"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right)">
                                      <p:cBhvr>
                                        <p:cTn id="13" dur="500"/>
                                        <p:tgtEl>
                                          <p:spTgt spid="31"/>
                                        </p:tgtEl>
                                      </p:cBhvr>
                                    </p:animEffect>
                                  </p:childTnLst>
                                </p:cTn>
                              </p:par>
                              <p:par>
                                <p:cTn id="14" presetID="22" presetClass="entr" presetSubtype="8"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nodeType="afterGroup">
                            <p:stCondLst>
                              <p:cond delay="1000"/>
                            </p:stCondLst>
                            <p:childTnLst>
                              <p:par>
                                <p:cTn id="18" presetID="53"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523"/>
                                        </p:tgtEl>
                                        <p:attrNameLst>
                                          <p:attrName>style.visibility</p:attrName>
                                        </p:attrNameLst>
                                      </p:cBhvr>
                                      <p:to>
                                        <p:strVal val="visible"/>
                                      </p:to>
                                    </p:set>
                                    <p:animEffect transition="in" filter="blinds(horizontal)">
                                      <p:cBhvr>
                                        <p:cTn id="27" dur="500"/>
                                        <p:tgtEl>
                                          <p:spTgt spid="21523"/>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524"/>
                                        </p:tgtEl>
                                        <p:attrNameLst>
                                          <p:attrName>style.visibility</p:attrName>
                                        </p:attrNameLst>
                                      </p:cBhvr>
                                      <p:to>
                                        <p:strVal val="visible"/>
                                      </p:to>
                                    </p:set>
                                    <p:animEffect transition="in" filter="blinds(horizontal)">
                                      <p:cBhvr>
                                        <p:cTn id="32" dur="500"/>
                                        <p:tgtEl>
                                          <p:spTgt spid="21524"/>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525"/>
                                        </p:tgtEl>
                                        <p:attrNameLst>
                                          <p:attrName>style.visibility</p:attrName>
                                        </p:attrNameLst>
                                      </p:cBhvr>
                                      <p:to>
                                        <p:strVal val="visible"/>
                                      </p:to>
                                    </p:set>
                                    <p:anim calcmode="lin" valueType="num">
                                      <p:cBhvr additive="base">
                                        <p:cTn id="37" dur="500" fill="hold"/>
                                        <p:tgtEl>
                                          <p:spTgt spid="21525"/>
                                        </p:tgtEl>
                                        <p:attrNameLst>
                                          <p:attrName>ppt_x</p:attrName>
                                        </p:attrNameLst>
                                      </p:cBhvr>
                                      <p:tavLst>
                                        <p:tav tm="0">
                                          <p:val>
                                            <p:strVal val="#ppt_x"/>
                                          </p:val>
                                        </p:tav>
                                        <p:tav tm="100000">
                                          <p:val>
                                            <p:strVal val="#ppt_x"/>
                                          </p:val>
                                        </p:tav>
                                      </p:tavLst>
                                    </p:anim>
                                    <p:anim calcmode="lin" valueType="num">
                                      <p:cBhvr additive="base">
                                        <p:cTn id="38" dur="500" fill="hold"/>
                                        <p:tgtEl>
                                          <p:spTgt spid="2152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1518"/>
                                        </p:tgtEl>
                                        <p:attrNameLst>
                                          <p:attrName>style.visibility</p:attrName>
                                        </p:attrNameLst>
                                      </p:cBhvr>
                                      <p:to>
                                        <p:strVal val="visible"/>
                                      </p:to>
                                    </p:set>
                                    <p:animEffect transition="in" filter="blinds(horizontal)">
                                      <p:cBhvr>
                                        <p:cTn id="43" dur="5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8" grpId="0"/>
      <p:bldP spid="21523" grpId="0"/>
      <p:bldP spid="21524" grpId="0"/>
      <p:bldP spid="2152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122" name="Rectangle 2"/>
          <p:cNvSpPr>
            <a:spLocks noChangeArrowheads="1"/>
          </p:cNvSpPr>
          <p:nvPr>
            <p:custDataLst>
              <p:tags r:id="rId3"/>
            </p:custDataLst>
          </p:nvPr>
        </p:nvSpPr>
        <p:spPr bwMode="auto">
          <a:xfrm>
            <a:off x="2492168" y="179798"/>
            <a:ext cx="8231886" cy="1140142"/>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a:ln>
                  <a:noFill/>
                </a:ln>
                <a:solidFill>
                  <a:srgbClr val="00001E"/>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莎士比亚(1564.4.23</a:t>
            </a:r>
            <a:r>
              <a:rPr kumimoji="0" lang="zh-CN" altLang="en-US" sz="3600" b="1" i="0" u="none" strike="noStrike" kern="1200" cap="none" spc="0" normalizeH="0" baseline="0" noProof="0">
                <a:ln>
                  <a:noFill/>
                </a:ln>
                <a:solidFill>
                  <a:srgbClr val="00001E"/>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a:t>
            </a:r>
            <a:r>
              <a:rPr kumimoji="0" lang="zh-CN" altLang="en-US" sz="3600" b="1" i="0" u="none" strike="noStrike" kern="1200" cap="none" spc="0" normalizeH="0" baseline="0" noProof="0">
                <a:ln>
                  <a:noFill/>
                </a:ln>
                <a:solidFill>
                  <a:srgbClr val="00001E"/>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1616.4.23)</a:t>
            </a:r>
            <a:br>
              <a:rPr kumimoji="0" lang="zh-CN" altLang="en-US" sz="3600" b="0" i="0" u="none" strike="noStrike" kern="1200" cap="none" spc="0" normalizeH="0" baseline="0" noProof="0">
                <a:ln>
                  <a:noFill/>
                </a:ln>
                <a:solidFill>
                  <a:srgbClr val="00001E"/>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br>
            <a:endParaRPr kumimoji="0" lang="zh-CN" altLang="en-US" sz="3600" b="0" i="0" u="none" strike="noStrike" kern="1200" cap="none" spc="0" normalizeH="0" baseline="0" noProof="0">
              <a:ln>
                <a:noFill/>
              </a:ln>
              <a:solidFill>
                <a:srgbClr val="00001E"/>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
        <p:nvSpPr>
          <p:cNvPr id="4099" name="Rectangle 3"/>
          <p:cNvSpPr/>
          <p:nvPr>
            <p:custDataLst>
              <p:tags r:id="rId4"/>
            </p:custDataLst>
          </p:nvPr>
        </p:nvSpPr>
        <p:spPr>
          <a:xfrm>
            <a:off x="1356360" y="1511300"/>
            <a:ext cx="6423025" cy="5972175"/>
          </a:xfrm>
          <a:prstGeom prst="rect">
            <a:avLst/>
          </a:prstGeom>
          <a:noFill/>
          <a:ln w="9525">
            <a:noFill/>
          </a:ln>
        </p:spPr>
        <p:txBody>
          <a:bodyPr/>
          <a:lstStyle/>
          <a:p>
            <a:pPr algn="ctr">
              <a:spcBef>
                <a:spcPct val="20000"/>
              </a:spcBef>
              <a:buClr>
                <a:schemeClr val="tx2"/>
              </a:buClr>
            </a:pPr>
            <a:r>
              <a:rPr lang="en-US" altLang="zh-CN" b="1">
                <a:solidFill>
                  <a:srgbClr val="00001E"/>
                </a:solidFill>
                <a:latin typeface="黑体" panose="02010609060101010101" pitchFamily="49" charset="-122"/>
                <a:ea typeface="黑体" panose="02010609060101010101" pitchFamily="49" charset="-122"/>
              </a:rPr>
              <a:t> </a:t>
            </a:r>
            <a:r>
              <a:rPr lang="zh-CN" altLang="en-US" b="1">
                <a:solidFill>
                  <a:srgbClr val="00001E"/>
                </a:solidFill>
                <a:latin typeface="黑体" panose="02010609060101010101" pitchFamily="49" charset="-122"/>
                <a:ea typeface="黑体" panose="02010609060101010101" pitchFamily="49" charset="-122"/>
              </a:rPr>
              <a:t>西方古代四大诗人之一</a:t>
            </a:r>
            <a:endParaRPr lang="zh-CN" altLang="en-US" b="1">
              <a:solidFill>
                <a:srgbClr val="00001E"/>
              </a:solidFill>
              <a:latin typeface="黑体" panose="02010609060101010101" pitchFamily="49" charset="-122"/>
              <a:ea typeface="黑体" panose="02010609060101010101" pitchFamily="49" charset="-122"/>
            </a:endParaRPr>
          </a:p>
          <a:p>
            <a:pPr algn="ctr">
              <a:spcBef>
                <a:spcPct val="20000"/>
              </a:spcBef>
              <a:buClr>
                <a:schemeClr val="tx2"/>
              </a:buClr>
            </a:pPr>
            <a:r>
              <a:rPr lang="zh-CN" altLang="en-US" b="1">
                <a:solidFill>
                  <a:srgbClr val="00001E"/>
                </a:solidFill>
                <a:latin typeface="黑体" panose="02010609060101010101" pitchFamily="49" charset="-122"/>
                <a:ea typeface="黑体" panose="02010609060101010101" pitchFamily="49" charset="-122"/>
              </a:rPr>
              <a:t> 英国古代四大诗人之一</a:t>
            </a:r>
            <a:endParaRPr lang="en-US" altLang="zh-CN" b="1">
              <a:solidFill>
                <a:srgbClr val="00001E"/>
              </a:solidFill>
              <a:latin typeface="黑体" panose="02010609060101010101" pitchFamily="49" charset="-122"/>
              <a:ea typeface="黑体" panose="02010609060101010101" pitchFamily="49" charset="-122"/>
            </a:endParaRPr>
          </a:p>
          <a:p>
            <a:pPr algn="ctr">
              <a:spcBef>
                <a:spcPct val="20000"/>
              </a:spcBef>
              <a:buClr>
                <a:schemeClr val="tx2"/>
              </a:buClr>
            </a:pPr>
            <a:r>
              <a:rPr lang="en-US" altLang="zh-CN" b="1">
                <a:solidFill>
                  <a:srgbClr val="00001E"/>
                </a:solidFill>
                <a:latin typeface="黑体" panose="02010609060101010101" pitchFamily="49" charset="-122"/>
                <a:ea typeface="黑体" panose="02010609060101010101" pitchFamily="49" charset="-122"/>
              </a:rPr>
              <a:t> 【</a:t>
            </a:r>
            <a:r>
              <a:rPr lang="zh-CN" altLang="en-US" b="1">
                <a:solidFill>
                  <a:srgbClr val="00001E"/>
                </a:solidFill>
                <a:latin typeface="黑体" panose="02010609060101010101" pitchFamily="49" charset="-122"/>
                <a:ea typeface="黑体" panose="02010609060101010101" pitchFamily="49" charset="-122"/>
              </a:rPr>
              <a:t>乔叟、斯宾塞、锡德尼</a:t>
            </a:r>
            <a:r>
              <a:rPr lang="en-US" altLang="zh-CN" b="1">
                <a:solidFill>
                  <a:srgbClr val="00001E"/>
                </a:solidFill>
                <a:latin typeface="黑体" panose="02010609060101010101" pitchFamily="49" charset="-122"/>
                <a:ea typeface="黑体" panose="02010609060101010101" pitchFamily="49" charset="-122"/>
              </a:rPr>
              <a:t>】</a:t>
            </a:r>
            <a:endParaRPr lang="zh-CN" altLang="en-US" b="1">
              <a:solidFill>
                <a:srgbClr val="00001E"/>
              </a:solidFill>
              <a:latin typeface="黑体" panose="02010609060101010101" pitchFamily="49" charset="-122"/>
              <a:ea typeface="黑体" panose="02010609060101010101" pitchFamily="49" charset="-122"/>
            </a:endParaRPr>
          </a:p>
          <a:p>
            <a:pPr>
              <a:spcBef>
                <a:spcPct val="20000"/>
              </a:spcBef>
              <a:buClr>
                <a:schemeClr val="tx2"/>
              </a:buClr>
            </a:pPr>
            <a:r>
              <a:rPr lang="zh-CN" altLang="en-US">
                <a:solidFill>
                  <a:srgbClr val="00001E"/>
                </a:solidFill>
                <a:latin typeface="黑体" panose="02010609060101010101" pitchFamily="49" charset="-122"/>
                <a:ea typeface="黑体" panose="02010609060101010101" pitchFamily="49" charset="-122"/>
              </a:rPr>
              <a:t>  </a:t>
            </a:r>
            <a:r>
              <a:rPr lang="zh-CN" altLang="en-US" b="1">
                <a:solidFill>
                  <a:srgbClr val="00001E"/>
                </a:solidFill>
                <a:latin typeface="黑体" panose="02010609060101010101" pitchFamily="49" charset="-122"/>
                <a:ea typeface="黑体" panose="02010609060101010101" pitchFamily="49" charset="-122"/>
              </a:rPr>
              <a:t>在西方文学史上，只有很个别的作家有资格这样说：如果没有他，整个文学将变成另外一个样子。莎士比亚无疑是其中最有资格的一个。</a:t>
            </a:r>
            <a:endParaRPr lang="zh-CN" altLang="en-US" b="1">
              <a:solidFill>
                <a:srgbClr val="00001E"/>
              </a:solidFill>
              <a:latin typeface="黑体" panose="02010609060101010101" pitchFamily="49" charset="-122"/>
              <a:ea typeface="黑体" panose="02010609060101010101" pitchFamily="49" charset="-122"/>
            </a:endParaRPr>
          </a:p>
          <a:p>
            <a:pPr marL="342900" indent="-342900">
              <a:spcBef>
                <a:spcPct val="20000"/>
              </a:spcBef>
              <a:buClr>
                <a:schemeClr val="tx2"/>
              </a:buClr>
              <a:buChar char="•"/>
            </a:pPr>
            <a:endParaRPr lang="zh-CN" altLang="en-US" b="1">
              <a:latin typeface="Arial" panose="020b0604020202020204" pitchFamily="34" charset="0"/>
              <a:ea typeface="黑体" panose="02010609060101010101" pitchFamily="49" charset="-122"/>
            </a:endParaRPr>
          </a:p>
        </p:txBody>
      </p:sp>
      <p:pic>
        <p:nvPicPr>
          <p:cNvPr id="4100" name="Picture 4" descr="莎士比亚2"/>
          <p:cNvPicPr>
            <a:picLocks noChangeAspect="1"/>
          </p:cNvPicPr>
          <p:nvPr>
            <p:custDataLst>
              <p:tags r:id="rId6"/>
            </p:custDataLst>
          </p:nvPr>
        </p:nvPicPr>
        <p:blipFill>
          <a:blip r:embed="rId5"/>
          <a:stretch>
            <a:fillRect/>
          </a:stretch>
        </p:blipFill>
        <p:spPr>
          <a:xfrm>
            <a:off x="8075295" y="949325"/>
            <a:ext cx="3432810" cy="4290060"/>
          </a:xfrm>
          <a:prstGeom prst="rect">
            <a:avLst/>
          </a:prstGeom>
          <a:noFill/>
          <a:ln w="9525">
            <a:noFill/>
          </a:ln>
        </p:spPr>
      </p:pic>
      <p:sp>
        <p:nvSpPr>
          <p:cNvPr id="4" name="文本框 3"/>
          <p:cNvSpPr txBox="1"/>
          <p:nvPr>
            <p:custDataLst>
              <p:tags r:id="rId7"/>
            </p:custDataLst>
          </p:nvPr>
        </p:nvSpPr>
        <p:spPr>
          <a:xfrm>
            <a:off x="8430260" y="5239385"/>
            <a:ext cx="2722880" cy="398780"/>
          </a:xfrm>
          <a:prstGeom prst="rect">
            <a:avLst/>
          </a:prstGeom>
          <a:noFill/>
        </p:spPr>
        <p:txBody>
          <a:bodyPr wrap="none" rtlCol="0" anchor="t">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b="0" noProof="0">
                <a:ln>
                  <a:noFill/>
                </a:ln>
                <a:solidFill>
                  <a:srgbClr val="00001E"/>
                </a:solidFill>
                <a:effectLst>
                  <a:outerShdw blurRad="38100" dist="38100" dir="2700000" algn="tl">
                    <a:srgbClr val="C0C0C0"/>
                  </a:outerShdw>
                </a:effectLst>
                <a:uLnTx/>
                <a:uFillTx/>
                <a:latin typeface="黑体" panose="02010609060101010101" pitchFamily="49" charset="-122"/>
                <a:ea typeface="黑体" panose="02010609060101010101" pitchFamily="49" charset="-122"/>
                <a:sym typeface="+mn-ea"/>
              </a:rPr>
              <a:t>(Willem Shakespeare)</a:t>
            </a:r>
            <a:endParaRPr lang="zh-CN" altLang="en-US" sz="2000" b="0" noProof="0">
              <a:ln>
                <a:noFill/>
              </a:ln>
              <a:solidFill>
                <a:srgbClr val="00001E"/>
              </a:solidFill>
              <a:effectLst>
                <a:outerShdw blurRad="38100" dist="38100" dir="2700000" algn="tl">
                  <a:srgbClr val="C0C0C0"/>
                </a:outerShdw>
              </a:effectLst>
              <a:uLnTx/>
              <a:uFillTx/>
              <a:latin typeface="黑体" panose="02010609060101010101" pitchFamily="49" charset="-122"/>
              <a:ea typeface="黑体" panose="02010609060101010101" pitchFamily="49" charset="-122"/>
              <a:sym typeface="+mn-ea"/>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2706" name="Picture 2" descr="05"/>
          <p:cNvPicPr>
            <a:picLocks noChangeAspect="1"/>
          </p:cNvPicPr>
          <p:nvPr>
            <p:custDataLst>
              <p:tags r:id="rId4"/>
            </p:custDataLst>
          </p:nvPr>
        </p:nvPicPr>
        <p:blipFill>
          <a:blip r:embed="rId3"/>
          <a:stretch>
            <a:fillRect/>
          </a:stretch>
        </p:blipFill>
        <p:spPr>
          <a:xfrm>
            <a:off x="2638418" y="1560946"/>
            <a:ext cx="7634820" cy="5298959"/>
          </a:xfrm>
          <a:prstGeom prst="rect">
            <a:avLst/>
          </a:prstGeom>
          <a:noFill/>
          <a:ln w="9525">
            <a:noFill/>
          </a:ln>
        </p:spPr>
      </p:pic>
      <p:sp>
        <p:nvSpPr>
          <p:cNvPr id="72707" name="Text Box 3"/>
          <p:cNvSpPr txBox="1"/>
          <p:nvPr>
            <p:custDataLst>
              <p:tags r:id="rId5"/>
            </p:custDataLst>
          </p:nvPr>
        </p:nvSpPr>
        <p:spPr>
          <a:xfrm>
            <a:off x="2689232" y="535137"/>
            <a:ext cx="7439503" cy="645160"/>
          </a:xfrm>
          <a:prstGeom prst="rect">
            <a:avLst/>
          </a:prstGeom>
          <a:noFill/>
          <a:ln w="9525">
            <a:noFill/>
          </a:ln>
        </p:spPr>
        <p:txBody>
          <a:bodyPr>
            <a:spAutoFit/>
          </a:bodyPr>
          <a:lstStyle/>
          <a:p>
            <a:r>
              <a:rPr lang="zh-CN" altLang="en-US" sz="3600" b="1">
                <a:latin typeface="Times New Roman" panose="02020603050405020304" pitchFamily="18" charset="0"/>
              </a:rPr>
              <a:t>  </a:t>
            </a:r>
            <a:r>
              <a:rPr lang="zh-CN" altLang="en-US" sz="3600" b="1">
                <a:solidFill>
                  <a:srgbClr val="FF3300"/>
                </a:solidFill>
                <a:latin typeface="黑体" panose="02010609060101010101" pitchFamily="49" charset="-122"/>
                <a:ea typeface="黑体" panose="02010609060101010101" pitchFamily="49" charset="-122"/>
              </a:rPr>
              <a:t>丹麦王子哈姆莱特</a:t>
            </a:r>
            <a:r>
              <a:rPr lang="zh-CN" altLang="en-US" sz="3600">
                <a:solidFill>
                  <a:srgbClr val="FF3300"/>
                </a:solidFill>
                <a:latin typeface="黑体" panose="02010609060101010101" pitchFamily="49" charset="-122"/>
                <a:ea typeface="黑体" panose="02010609060101010101" pitchFamily="49" charset="-122"/>
              </a:rPr>
              <a:t>(奥列弗扮演)</a:t>
            </a:r>
            <a:endParaRPr lang="zh-CN" altLang="en-US" sz="3600">
              <a:solidFill>
                <a:srgbClr val="FF3300"/>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3730" name="Picture 2" descr="03"/>
          <p:cNvPicPr>
            <a:picLocks noChangeAspect="1"/>
          </p:cNvPicPr>
          <p:nvPr>
            <p:custDataLst>
              <p:tags r:id="rId4"/>
            </p:custDataLst>
          </p:nvPr>
        </p:nvPicPr>
        <p:blipFill>
          <a:blip r:embed="rId3"/>
          <a:stretch>
            <a:fillRect/>
          </a:stretch>
        </p:blipFill>
        <p:spPr>
          <a:xfrm>
            <a:off x="2565373" y="1264001"/>
            <a:ext cx="7852368" cy="5324367"/>
          </a:xfrm>
          <a:prstGeom prst="rect">
            <a:avLst/>
          </a:prstGeom>
          <a:noFill/>
          <a:ln w="9525">
            <a:noFill/>
          </a:ln>
        </p:spPr>
      </p:pic>
      <p:sp>
        <p:nvSpPr>
          <p:cNvPr id="73731" name="Text Box 3"/>
          <p:cNvSpPr txBox="1"/>
          <p:nvPr>
            <p:custDataLst>
              <p:tags r:id="rId5"/>
            </p:custDataLst>
          </p:nvPr>
        </p:nvSpPr>
        <p:spPr>
          <a:xfrm>
            <a:off x="2546317" y="535137"/>
            <a:ext cx="7653875" cy="645160"/>
          </a:xfrm>
          <a:prstGeom prst="rect">
            <a:avLst/>
          </a:prstGeom>
          <a:noFill/>
          <a:ln w="9525">
            <a:noFill/>
          </a:ln>
        </p:spPr>
        <p:txBody>
          <a:bodyPr>
            <a:spAutoFit/>
          </a:bodyPr>
          <a:lstStyle/>
          <a:p>
            <a:r>
              <a:rPr lang="zh-CN" altLang="en-US" sz="3600">
                <a:latin typeface="Times New Roman" panose="02020603050405020304" pitchFamily="18" charset="0"/>
              </a:rPr>
              <a:t>    </a:t>
            </a:r>
            <a:r>
              <a:rPr lang="zh-CN" altLang="en-US" sz="3600">
                <a:solidFill>
                  <a:srgbClr val="FF3300"/>
                </a:solidFill>
                <a:latin typeface="Times New Roman" panose="02020603050405020304" pitchFamily="18" charset="0"/>
                <a:ea typeface="黑体" panose="02010609060101010101" pitchFamily="49" charset="-122"/>
              </a:rPr>
              <a:t>新王克劳狄斯与王后乔特鲁德</a:t>
            </a:r>
            <a:endParaRPr lang="zh-CN" altLang="en-US" sz="3600">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split orient="vert" dir="in"/>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4754" name="Picture 2" descr="02"/>
          <p:cNvPicPr>
            <a:picLocks noChangeAspect="1"/>
          </p:cNvPicPr>
          <p:nvPr>
            <p:custDataLst>
              <p:tags r:id="rId4"/>
            </p:custDataLst>
          </p:nvPr>
        </p:nvPicPr>
        <p:blipFill>
          <a:blip r:embed="rId3"/>
          <a:stretch>
            <a:fillRect/>
          </a:stretch>
        </p:blipFill>
        <p:spPr>
          <a:xfrm>
            <a:off x="2565373" y="1197307"/>
            <a:ext cx="7779322" cy="5321191"/>
          </a:xfrm>
          <a:prstGeom prst="rect">
            <a:avLst/>
          </a:prstGeom>
          <a:noFill/>
          <a:ln w="9525">
            <a:noFill/>
          </a:ln>
        </p:spPr>
      </p:pic>
      <p:sp>
        <p:nvSpPr>
          <p:cNvPr id="74755" name="Text Box 3"/>
          <p:cNvSpPr txBox="1"/>
          <p:nvPr>
            <p:custDataLst>
              <p:tags r:id="rId5"/>
            </p:custDataLst>
          </p:nvPr>
        </p:nvSpPr>
        <p:spPr>
          <a:xfrm>
            <a:off x="2854378" y="549428"/>
            <a:ext cx="7563362" cy="645160"/>
          </a:xfrm>
          <a:prstGeom prst="rect">
            <a:avLst/>
          </a:prstGeom>
          <a:noFill/>
          <a:ln w="9525">
            <a:noFill/>
          </a:ln>
        </p:spPr>
        <p:txBody>
          <a:bodyPr>
            <a:spAutoFit/>
          </a:bodyPr>
          <a:lstStyle/>
          <a:p>
            <a:pPr>
              <a:spcBef>
                <a:spcPct val="50000"/>
              </a:spcBef>
            </a:pPr>
            <a:r>
              <a:rPr lang="zh-CN" altLang="en-US" sz="3600">
                <a:solidFill>
                  <a:srgbClr val="FF3300"/>
                </a:solidFill>
                <a:latin typeface="黑体" panose="02010609060101010101" pitchFamily="49" charset="-122"/>
                <a:ea typeface="黑体" panose="02010609060101010101" pitchFamily="49" charset="-122"/>
              </a:rPr>
              <a:t>守城卫兵与鬼魂(老哈姆莱特)</a:t>
            </a:r>
            <a:endParaRPr lang="zh-CN" altLang="en-US" sz="3600">
              <a:solidFill>
                <a:srgbClr val="FF3300"/>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5778" name="Picture 2" descr="07"/>
          <p:cNvPicPr>
            <a:picLocks noChangeAspect="1"/>
          </p:cNvPicPr>
          <p:nvPr>
            <p:custDataLst>
              <p:tags r:id="rId4"/>
            </p:custDataLst>
          </p:nvPr>
        </p:nvPicPr>
        <p:blipFill>
          <a:blip r:embed="rId3"/>
          <a:stretch>
            <a:fillRect/>
          </a:stretch>
        </p:blipFill>
        <p:spPr>
          <a:xfrm>
            <a:off x="2493915" y="1341811"/>
            <a:ext cx="7706278" cy="5287843"/>
          </a:xfrm>
          <a:prstGeom prst="rect">
            <a:avLst/>
          </a:prstGeom>
          <a:noFill/>
          <a:ln w="9525">
            <a:noFill/>
          </a:ln>
        </p:spPr>
      </p:pic>
      <p:sp>
        <p:nvSpPr>
          <p:cNvPr id="75779" name="Text Box 3"/>
          <p:cNvSpPr txBox="1"/>
          <p:nvPr>
            <p:custDataLst>
              <p:tags r:id="rId5"/>
            </p:custDataLst>
          </p:nvPr>
        </p:nvSpPr>
        <p:spPr>
          <a:xfrm>
            <a:off x="2379583" y="643117"/>
            <a:ext cx="8717796" cy="583565"/>
          </a:xfrm>
          <a:prstGeom prst="rect">
            <a:avLst/>
          </a:prstGeom>
          <a:noFill/>
          <a:ln w="9525">
            <a:noFill/>
          </a:ln>
        </p:spPr>
        <p:txBody>
          <a:bodyPr>
            <a:spAutoFit/>
          </a:bodyPr>
          <a:lstStyle/>
          <a:p>
            <a:r>
              <a:rPr lang="zh-CN" altLang="en-US" sz="3200" b="1">
                <a:solidFill>
                  <a:srgbClr val="FF3300"/>
                </a:solidFill>
                <a:latin typeface="Times New Roman" panose="02020603050405020304" pitchFamily="18" charset="0"/>
                <a:ea typeface="黑体" panose="02010609060101010101" pitchFamily="49" charset="-122"/>
              </a:rPr>
              <a:t>奸佞的御前大臣波洛涅斯与女儿奥菲利娅</a:t>
            </a:r>
            <a:endParaRPr lang="zh-CN" altLang="en-US" sz="32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2" name="Picture 2" descr="s-2"/>
          <p:cNvPicPr>
            <a:picLocks noChangeAspect="1"/>
          </p:cNvPicPr>
          <p:nvPr>
            <p:custDataLst>
              <p:tags r:id="rId4"/>
            </p:custDataLst>
          </p:nvPr>
        </p:nvPicPr>
        <p:blipFill>
          <a:blip r:embed="rId3"/>
          <a:stretch>
            <a:fillRect/>
          </a:stretch>
        </p:blipFill>
        <p:spPr>
          <a:xfrm>
            <a:off x="2493915" y="1268765"/>
            <a:ext cx="7634820" cy="5362476"/>
          </a:xfrm>
          <a:prstGeom prst="rect">
            <a:avLst/>
          </a:prstGeom>
          <a:noFill/>
          <a:ln w="9525">
            <a:noFill/>
          </a:ln>
        </p:spPr>
      </p:pic>
      <p:sp>
        <p:nvSpPr>
          <p:cNvPr id="76803" name="Text Box 3"/>
          <p:cNvSpPr txBox="1"/>
          <p:nvPr>
            <p:custDataLst>
              <p:tags r:id="rId5"/>
            </p:custDataLst>
          </p:nvPr>
        </p:nvSpPr>
        <p:spPr>
          <a:xfrm>
            <a:off x="2638418" y="549428"/>
            <a:ext cx="7510961" cy="583565"/>
          </a:xfrm>
          <a:prstGeom prst="rect">
            <a:avLst/>
          </a:prstGeom>
          <a:noFill/>
          <a:ln w="9525">
            <a:noFill/>
          </a:ln>
        </p:spPr>
        <p:txBody>
          <a:bodyPr>
            <a:spAutoFit/>
          </a:bodyPr>
          <a:lstStyle/>
          <a:p>
            <a:r>
              <a:rPr lang="zh-CN" altLang="en-US" sz="3200" b="1">
                <a:solidFill>
                  <a:srgbClr val="FF3300"/>
                </a:solidFill>
                <a:latin typeface="Times New Roman" panose="02020603050405020304" pitchFamily="18" charset="0"/>
                <a:ea typeface="黑体" panose="02010609060101010101" pitchFamily="49" charset="-122"/>
              </a:rPr>
              <a:t>奥菲利娅试探哈姆莱特真疯还是假疯</a:t>
            </a:r>
            <a:endParaRPr lang="zh-CN" altLang="en-US" sz="32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split orient="vert" dir="in"/>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7826" name="Picture 2" descr="21"/>
          <p:cNvPicPr>
            <a:picLocks noChangeAspect="1"/>
          </p:cNvPicPr>
          <p:nvPr>
            <p:custDataLst>
              <p:tags r:id="rId4"/>
            </p:custDataLst>
          </p:nvPr>
        </p:nvPicPr>
        <p:blipFill>
          <a:blip r:embed="rId3"/>
          <a:stretch>
            <a:fillRect/>
          </a:stretch>
        </p:blipFill>
        <p:spPr>
          <a:xfrm>
            <a:off x="2565373" y="1376745"/>
            <a:ext cx="7634820" cy="5268788"/>
          </a:xfrm>
          <a:prstGeom prst="rect">
            <a:avLst/>
          </a:prstGeom>
          <a:noFill/>
          <a:ln w="9525">
            <a:noFill/>
          </a:ln>
        </p:spPr>
      </p:pic>
      <p:sp>
        <p:nvSpPr>
          <p:cNvPr id="77827" name="Text Box 3"/>
          <p:cNvSpPr txBox="1"/>
          <p:nvPr>
            <p:custDataLst>
              <p:tags r:id="rId5"/>
            </p:custDataLst>
          </p:nvPr>
        </p:nvSpPr>
        <p:spPr>
          <a:xfrm>
            <a:off x="2617774" y="390633"/>
            <a:ext cx="7366459" cy="645160"/>
          </a:xfrm>
          <a:prstGeom prst="rect">
            <a:avLst/>
          </a:prstGeom>
          <a:noFill/>
          <a:ln w="9525">
            <a:noFill/>
          </a:ln>
        </p:spPr>
        <p:txBody>
          <a:bodyPr>
            <a:spAutoFit/>
          </a:bodyPr>
          <a:lstStyle/>
          <a:p>
            <a:r>
              <a:rPr lang="zh-CN" altLang="en-US" sz="3600" b="1">
                <a:latin typeface="Times New Roman" panose="02020603050405020304" pitchFamily="18" charset="0"/>
              </a:rPr>
              <a:t>      </a:t>
            </a:r>
            <a:r>
              <a:rPr lang="zh-CN" altLang="en-US" sz="3600" b="1">
                <a:solidFill>
                  <a:srgbClr val="FF3300"/>
                </a:solidFill>
                <a:latin typeface="Times New Roman" panose="02020603050405020304" pitchFamily="18" charset="0"/>
                <a:ea typeface="黑体" panose="02010609060101010101" pitchFamily="49" charset="-122"/>
              </a:rPr>
              <a:t>哈姆莱特斥责母后乔特鲁德</a:t>
            </a:r>
            <a:endParaRPr lang="zh-CN" altLang="en-US" sz="36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pull dir="rd"/>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8850" name="Picture 2" descr="24"/>
          <p:cNvPicPr>
            <a:picLocks noChangeAspect="1"/>
          </p:cNvPicPr>
          <p:nvPr>
            <p:custDataLst>
              <p:tags r:id="rId4"/>
            </p:custDataLst>
          </p:nvPr>
        </p:nvPicPr>
        <p:blipFill>
          <a:blip r:embed="rId3"/>
          <a:stretch>
            <a:fillRect/>
          </a:stretch>
        </p:blipFill>
        <p:spPr>
          <a:xfrm>
            <a:off x="2638418" y="1387860"/>
            <a:ext cx="7561775" cy="5127462"/>
          </a:xfrm>
          <a:prstGeom prst="rect">
            <a:avLst/>
          </a:prstGeom>
          <a:noFill/>
          <a:ln w="9525">
            <a:noFill/>
          </a:ln>
        </p:spPr>
      </p:pic>
      <p:sp>
        <p:nvSpPr>
          <p:cNvPr id="78851" name="Text Box 3"/>
          <p:cNvSpPr txBox="1"/>
          <p:nvPr>
            <p:custDataLst>
              <p:tags r:id="rId5"/>
            </p:custDataLst>
          </p:nvPr>
        </p:nvSpPr>
        <p:spPr>
          <a:xfrm>
            <a:off x="2638418" y="692342"/>
            <a:ext cx="7490317" cy="645160"/>
          </a:xfrm>
          <a:prstGeom prst="rect">
            <a:avLst/>
          </a:prstGeom>
          <a:noFill/>
          <a:ln w="9525">
            <a:noFill/>
          </a:ln>
        </p:spPr>
        <p:txBody>
          <a:bodyPr>
            <a:spAutoFit/>
          </a:bodyPr>
          <a:lstStyle/>
          <a:p>
            <a:pPr>
              <a:spcBef>
                <a:spcPct val="50000"/>
              </a:spcBef>
            </a:pPr>
            <a:r>
              <a:rPr lang="zh-CN" altLang="en-US" sz="3600" b="1">
                <a:latin typeface="Times New Roman" panose="02020603050405020304" pitchFamily="18" charset="0"/>
              </a:rPr>
              <a:t>                </a:t>
            </a:r>
            <a:r>
              <a:rPr lang="zh-CN" altLang="en-US" sz="3600" b="1">
                <a:solidFill>
                  <a:srgbClr val="FF3300"/>
                </a:solidFill>
                <a:latin typeface="Times New Roman" panose="02020603050405020304" pitchFamily="18" charset="0"/>
                <a:ea typeface="黑体" panose="02010609060101010101" pitchFamily="49" charset="-122"/>
              </a:rPr>
              <a:t>真疯的奥菲利娅</a:t>
            </a:r>
            <a:endParaRPr lang="zh-CN" altLang="en-US" sz="36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pull dir="rd"/>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9874" name="Picture 2" descr="25"/>
          <p:cNvPicPr>
            <a:picLocks noChangeAspect="1"/>
          </p:cNvPicPr>
          <p:nvPr>
            <p:custDataLst>
              <p:tags r:id="rId4"/>
            </p:custDataLst>
          </p:nvPr>
        </p:nvPicPr>
        <p:blipFill>
          <a:blip r:embed="rId3"/>
          <a:stretch>
            <a:fillRect/>
          </a:stretch>
        </p:blipFill>
        <p:spPr>
          <a:xfrm>
            <a:off x="2638418" y="1413267"/>
            <a:ext cx="7707865" cy="5163984"/>
          </a:xfrm>
          <a:prstGeom prst="rect">
            <a:avLst/>
          </a:prstGeom>
          <a:noFill/>
          <a:ln w="9525">
            <a:noFill/>
          </a:ln>
        </p:spPr>
      </p:pic>
      <p:sp>
        <p:nvSpPr>
          <p:cNvPr id="79875" name="Text Box 3"/>
          <p:cNvSpPr txBox="1"/>
          <p:nvPr>
            <p:custDataLst>
              <p:tags r:id="rId5"/>
            </p:custDataLst>
          </p:nvPr>
        </p:nvSpPr>
        <p:spPr>
          <a:xfrm>
            <a:off x="2638418" y="692342"/>
            <a:ext cx="7634820" cy="645160"/>
          </a:xfrm>
          <a:prstGeom prst="rect">
            <a:avLst/>
          </a:prstGeom>
          <a:noFill/>
          <a:ln w="9525">
            <a:noFill/>
          </a:ln>
        </p:spPr>
        <p:txBody>
          <a:bodyPr>
            <a:spAutoFit/>
          </a:bodyPr>
          <a:lstStyle/>
          <a:p>
            <a:pPr>
              <a:spcBef>
                <a:spcPct val="50000"/>
              </a:spcBef>
            </a:pPr>
            <a:r>
              <a:rPr lang="zh-CN" altLang="en-US" sz="3600" b="1">
                <a:latin typeface="Times New Roman" panose="02020603050405020304" pitchFamily="18" charset="0"/>
              </a:rPr>
              <a:t>            </a:t>
            </a:r>
            <a:r>
              <a:rPr lang="zh-CN" altLang="en-US" sz="3600" b="1">
                <a:solidFill>
                  <a:srgbClr val="FF3300"/>
                </a:solidFill>
                <a:latin typeface="Times New Roman" panose="02020603050405020304" pitchFamily="18" charset="0"/>
                <a:ea typeface="黑体" panose="02010609060101010101" pitchFamily="49" charset="-122"/>
              </a:rPr>
              <a:t>掉进小河中的奥菲利娅</a:t>
            </a:r>
            <a:endParaRPr lang="zh-CN" altLang="en-US" sz="36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pull dir="rd"/>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0898" name="Picture 2" descr="28"/>
          <p:cNvPicPr>
            <a:picLocks noChangeAspect="1"/>
          </p:cNvPicPr>
          <p:nvPr>
            <p:custDataLst>
              <p:tags r:id="rId4"/>
            </p:custDataLst>
          </p:nvPr>
        </p:nvPicPr>
        <p:blipFill>
          <a:blip r:embed="rId3"/>
          <a:stretch>
            <a:fillRect/>
          </a:stretch>
        </p:blipFill>
        <p:spPr>
          <a:xfrm>
            <a:off x="2565373" y="1254473"/>
            <a:ext cx="7707865" cy="5318015"/>
          </a:xfrm>
          <a:prstGeom prst="rect">
            <a:avLst/>
          </a:prstGeom>
          <a:noFill/>
          <a:ln w="9525">
            <a:noFill/>
          </a:ln>
        </p:spPr>
      </p:pic>
      <p:sp>
        <p:nvSpPr>
          <p:cNvPr id="80899" name="Text Box 3"/>
          <p:cNvSpPr txBox="1"/>
          <p:nvPr>
            <p:custDataLst>
              <p:tags r:id="rId5"/>
            </p:custDataLst>
          </p:nvPr>
        </p:nvSpPr>
        <p:spPr>
          <a:xfrm>
            <a:off x="2473272" y="390633"/>
            <a:ext cx="7726921" cy="645160"/>
          </a:xfrm>
          <a:prstGeom prst="rect">
            <a:avLst/>
          </a:prstGeom>
          <a:noFill/>
          <a:ln w="9525">
            <a:noFill/>
          </a:ln>
        </p:spPr>
        <p:txBody>
          <a:bodyPr>
            <a:spAutoFit/>
          </a:bodyPr>
          <a:lstStyle/>
          <a:p>
            <a:r>
              <a:rPr lang="zh-CN" altLang="en-US" sz="3600" b="1">
                <a:solidFill>
                  <a:srgbClr val="FF3300"/>
                </a:solidFill>
                <a:latin typeface="Times New Roman" panose="02020603050405020304" pitchFamily="18" charset="0"/>
                <a:ea typeface="黑体" panose="02010609060101010101" pitchFamily="49" charset="-122"/>
              </a:rPr>
              <a:t>奸王克劳狄斯在与雷欧提斯定下毒计</a:t>
            </a:r>
            <a:endParaRPr lang="zh-CN" altLang="en-US" sz="36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pull dir="rd"/>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1922" name="Picture 2" descr="s-6"/>
          <p:cNvPicPr>
            <a:picLocks noChangeAspect="1"/>
          </p:cNvPicPr>
          <p:nvPr>
            <p:custDataLst>
              <p:tags r:id="rId4"/>
            </p:custDataLst>
          </p:nvPr>
        </p:nvPicPr>
        <p:blipFill>
          <a:blip r:embed="rId3"/>
          <a:stretch>
            <a:fillRect/>
          </a:stretch>
        </p:blipFill>
        <p:spPr>
          <a:xfrm>
            <a:off x="2638418" y="1341811"/>
            <a:ext cx="7561775" cy="5518094"/>
          </a:xfrm>
          <a:prstGeom prst="rect">
            <a:avLst/>
          </a:prstGeom>
          <a:noFill/>
          <a:ln w="9525">
            <a:noFill/>
          </a:ln>
        </p:spPr>
      </p:pic>
      <p:sp>
        <p:nvSpPr>
          <p:cNvPr id="81923" name="Text Box 3"/>
          <p:cNvSpPr txBox="1"/>
          <p:nvPr>
            <p:custDataLst>
              <p:tags r:id="rId5"/>
            </p:custDataLst>
          </p:nvPr>
        </p:nvSpPr>
        <p:spPr>
          <a:xfrm>
            <a:off x="2709875" y="620885"/>
            <a:ext cx="7561775" cy="645160"/>
          </a:xfrm>
          <a:prstGeom prst="rect">
            <a:avLst/>
          </a:prstGeom>
          <a:noFill/>
          <a:ln w="9525">
            <a:noFill/>
          </a:ln>
        </p:spPr>
        <p:txBody>
          <a:bodyPr>
            <a:spAutoFit/>
          </a:bodyPr>
          <a:lstStyle/>
          <a:p>
            <a:pPr>
              <a:spcBef>
                <a:spcPct val="50000"/>
              </a:spcBef>
            </a:pPr>
            <a:r>
              <a:rPr lang="zh-CN" altLang="en-US" sz="3600" b="1">
                <a:latin typeface="Times New Roman" panose="02020603050405020304" pitchFamily="18" charset="0"/>
              </a:rPr>
              <a:t>        </a:t>
            </a:r>
            <a:r>
              <a:rPr lang="zh-CN" altLang="en-US" sz="3600" b="1">
                <a:solidFill>
                  <a:srgbClr val="FF3300"/>
                </a:solidFill>
                <a:latin typeface="Times New Roman" panose="02020603050405020304" pitchFamily="18" charset="0"/>
                <a:ea typeface="黑体" panose="02010609060101010101" pitchFamily="49" charset="-122"/>
              </a:rPr>
              <a:t>哈姆莱特与雷欧提斯决斗</a:t>
            </a:r>
            <a:endParaRPr lang="zh-CN" altLang="en-US" sz="36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pull dir="rd"/>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194" name="Picture 2" descr="美丽的艾汶河200631202848342"/>
          <p:cNvPicPr>
            <a:picLocks noChangeAspect="1"/>
          </p:cNvPicPr>
          <p:nvPr>
            <p:custDataLst>
              <p:tags r:id="rId4"/>
            </p:custDataLst>
          </p:nvPr>
        </p:nvPicPr>
        <p:blipFill>
          <a:blip r:embed="rId3"/>
          <a:stretch>
            <a:fillRect/>
          </a:stretch>
        </p:blipFill>
        <p:spPr>
          <a:xfrm>
            <a:off x="1950839" y="1429147"/>
            <a:ext cx="8179484" cy="5144929"/>
          </a:xfrm>
          <a:prstGeom prst="rect">
            <a:avLst/>
          </a:prstGeom>
          <a:noFill/>
          <a:ln w="9525">
            <a:noFill/>
          </a:ln>
        </p:spPr>
      </p:pic>
      <p:sp>
        <p:nvSpPr>
          <p:cNvPr id="8195" name="Text Box 3"/>
          <p:cNvSpPr txBox="1"/>
          <p:nvPr>
            <p:custDataLst>
              <p:tags r:id="rId5"/>
            </p:custDataLst>
          </p:nvPr>
        </p:nvSpPr>
        <p:spPr>
          <a:xfrm>
            <a:off x="2868669" y="692342"/>
            <a:ext cx="7799966" cy="645160"/>
          </a:xfrm>
          <a:prstGeom prst="rect">
            <a:avLst/>
          </a:prstGeom>
          <a:noFill/>
          <a:ln w="9525">
            <a:noFill/>
          </a:ln>
        </p:spPr>
        <p:txBody>
          <a:bodyPr>
            <a:spAutoFit/>
          </a:bodyPr>
          <a:lstStyle/>
          <a:p>
            <a:r>
              <a:rPr lang="zh-CN" altLang="en-US" sz="3600" b="1">
                <a:solidFill>
                  <a:srgbClr val="FF3300"/>
                </a:solidFill>
                <a:latin typeface="Times New Roman" panose="02020603050405020304" pitchFamily="18" charset="0"/>
                <a:ea typeface="黑体" panose="02010609060101010101" pitchFamily="49" charset="-122"/>
              </a:rPr>
              <a:t>莎士比亚的故乡艾汶河畔斯特拉福镇</a:t>
            </a:r>
            <a:endParaRPr lang="zh-CN" altLang="en-US" sz="36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split orient="vert" dir="in"/>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2946" name="Picture 2" descr="31"/>
          <p:cNvPicPr>
            <a:picLocks noChangeAspect="1"/>
          </p:cNvPicPr>
          <p:nvPr>
            <p:custDataLst>
              <p:tags r:id="rId4"/>
            </p:custDataLst>
          </p:nvPr>
        </p:nvPicPr>
        <p:blipFill>
          <a:blip r:embed="rId3"/>
          <a:stretch>
            <a:fillRect/>
          </a:stretch>
        </p:blipFill>
        <p:spPr>
          <a:xfrm>
            <a:off x="2206498" y="1333870"/>
            <a:ext cx="8103262" cy="5526035"/>
          </a:xfrm>
          <a:prstGeom prst="rect">
            <a:avLst/>
          </a:prstGeom>
          <a:noFill/>
          <a:ln w="9525">
            <a:noFill/>
          </a:ln>
        </p:spPr>
      </p:pic>
      <p:sp>
        <p:nvSpPr>
          <p:cNvPr id="82947" name="Text Box 3"/>
          <p:cNvSpPr txBox="1"/>
          <p:nvPr>
            <p:custDataLst>
              <p:tags r:id="rId5"/>
            </p:custDataLst>
          </p:nvPr>
        </p:nvSpPr>
        <p:spPr>
          <a:xfrm>
            <a:off x="2206498" y="692342"/>
            <a:ext cx="7993695" cy="645160"/>
          </a:xfrm>
          <a:prstGeom prst="rect">
            <a:avLst/>
          </a:prstGeom>
          <a:noFill/>
          <a:ln w="9525">
            <a:noFill/>
          </a:ln>
        </p:spPr>
        <p:txBody>
          <a:bodyPr>
            <a:spAutoFit/>
          </a:bodyPr>
          <a:lstStyle/>
          <a:p>
            <a:pPr>
              <a:spcBef>
                <a:spcPct val="50000"/>
              </a:spcBef>
            </a:pPr>
            <a:r>
              <a:rPr lang="zh-CN" altLang="en-US" sz="3600" b="1">
                <a:latin typeface="Times New Roman" panose="02020603050405020304" pitchFamily="18" charset="0"/>
              </a:rPr>
              <a:t>          </a:t>
            </a:r>
            <a:r>
              <a:rPr lang="zh-CN" altLang="en-US" sz="3600" b="1">
                <a:solidFill>
                  <a:srgbClr val="FF3300"/>
                </a:solidFill>
                <a:latin typeface="Times New Roman" panose="02020603050405020304" pitchFamily="18" charset="0"/>
                <a:ea typeface="黑体" panose="02010609060101010101" pitchFamily="49" charset="-122"/>
              </a:rPr>
              <a:t>王后乔特鲁德误饮毒酒</a:t>
            </a:r>
            <a:endParaRPr lang="zh-CN" altLang="en-US" sz="36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pull dir="rd"/>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3970" name="Picture 2" descr="32"/>
          <p:cNvPicPr>
            <a:picLocks noChangeAspect="1"/>
          </p:cNvPicPr>
          <p:nvPr>
            <p:custDataLst>
              <p:tags r:id="rId4"/>
            </p:custDataLst>
          </p:nvPr>
        </p:nvPicPr>
        <p:blipFill>
          <a:blip r:embed="rId3"/>
          <a:stretch>
            <a:fillRect/>
          </a:stretch>
        </p:blipFill>
        <p:spPr>
          <a:xfrm>
            <a:off x="2422458" y="1559358"/>
            <a:ext cx="7958760" cy="5300547"/>
          </a:xfrm>
          <a:prstGeom prst="rect">
            <a:avLst/>
          </a:prstGeom>
          <a:noFill/>
          <a:ln w="9525">
            <a:noFill/>
          </a:ln>
        </p:spPr>
      </p:pic>
      <p:sp>
        <p:nvSpPr>
          <p:cNvPr id="83971" name="Text Box 3"/>
          <p:cNvSpPr txBox="1"/>
          <p:nvPr>
            <p:custDataLst>
              <p:tags r:id="rId5"/>
            </p:custDataLst>
          </p:nvPr>
        </p:nvSpPr>
        <p:spPr>
          <a:xfrm>
            <a:off x="2781333" y="620885"/>
            <a:ext cx="8319222" cy="583565"/>
          </a:xfrm>
          <a:prstGeom prst="rect">
            <a:avLst/>
          </a:prstGeom>
          <a:noFill/>
          <a:ln w="9525">
            <a:noFill/>
          </a:ln>
        </p:spPr>
        <p:txBody>
          <a:bodyPr>
            <a:spAutoFit/>
          </a:bodyPr>
          <a:lstStyle/>
          <a:p>
            <a:r>
              <a:rPr lang="zh-CN" altLang="en-US" sz="3200" b="1">
                <a:latin typeface="Times New Roman" panose="02020603050405020304" pitchFamily="18" charset="0"/>
              </a:rPr>
              <a:t> </a:t>
            </a:r>
            <a:r>
              <a:rPr lang="zh-CN" altLang="en-US" sz="3200" b="1">
                <a:solidFill>
                  <a:srgbClr val="FF3300"/>
                </a:solidFill>
                <a:latin typeface="Times New Roman" panose="02020603050405020304" pitchFamily="18" charset="0"/>
                <a:ea typeface="黑体" panose="02010609060101010101" pitchFamily="49" charset="-122"/>
              </a:rPr>
              <a:t>雷欧提斯在背后给了哈姆莱特致命的一剑</a:t>
            </a:r>
            <a:endParaRPr lang="zh-CN" altLang="en-US" sz="32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pull dir="rd"/>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4994" name="Picture 2" descr="36"/>
          <p:cNvPicPr>
            <a:picLocks noChangeAspect="1"/>
          </p:cNvPicPr>
          <p:nvPr>
            <p:custDataLst>
              <p:tags r:id="rId4"/>
            </p:custDataLst>
          </p:nvPr>
        </p:nvPicPr>
        <p:blipFill>
          <a:blip r:embed="rId3"/>
          <a:stretch>
            <a:fillRect/>
          </a:stretch>
        </p:blipFill>
        <p:spPr>
          <a:xfrm>
            <a:off x="2709875" y="1260825"/>
            <a:ext cx="7490318" cy="5168748"/>
          </a:xfrm>
          <a:prstGeom prst="rect">
            <a:avLst/>
          </a:prstGeom>
          <a:noFill/>
          <a:ln w="9525">
            <a:noFill/>
          </a:ln>
        </p:spPr>
      </p:pic>
      <p:sp>
        <p:nvSpPr>
          <p:cNvPr id="84995" name="Text Box 3"/>
          <p:cNvSpPr txBox="1"/>
          <p:nvPr>
            <p:custDataLst>
              <p:tags r:id="rId5"/>
            </p:custDataLst>
          </p:nvPr>
        </p:nvSpPr>
        <p:spPr>
          <a:xfrm>
            <a:off x="2638418" y="549428"/>
            <a:ext cx="7439503" cy="645160"/>
          </a:xfrm>
          <a:prstGeom prst="rect">
            <a:avLst/>
          </a:prstGeom>
          <a:noFill/>
          <a:ln w="9525">
            <a:noFill/>
          </a:ln>
        </p:spPr>
        <p:txBody>
          <a:bodyPr>
            <a:spAutoFit/>
          </a:bodyPr>
          <a:lstStyle/>
          <a:p>
            <a:r>
              <a:rPr lang="zh-CN" altLang="en-US" sz="3600" b="1">
                <a:latin typeface="Times New Roman" panose="02020603050405020304" pitchFamily="18" charset="0"/>
              </a:rPr>
              <a:t>      </a:t>
            </a:r>
            <a:r>
              <a:rPr lang="zh-CN" altLang="en-US" sz="3600" b="1">
                <a:solidFill>
                  <a:srgbClr val="FF3300"/>
                </a:solidFill>
                <a:latin typeface="Times New Roman" panose="02020603050405020304" pitchFamily="18" charset="0"/>
                <a:ea typeface="黑体" panose="02010609060101010101" pitchFamily="49" charset="-122"/>
              </a:rPr>
              <a:t>哈姆莱特与雷欧提斯同归于尽</a:t>
            </a:r>
            <a:endParaRPr lang="zh-CN" altLang="en-US" sz="36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pull dir="rd"/>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6018" name="Picture 2" descr="40"/>
          <p:cNvPicPr>
            <a:picLocks noChangeAspect="1"/>
          </p:cNvPicPr>
          <p:nvPr>
            <p:custDataLst>
              <p:tags r:id="rId4"/>
            </p:custDataLst>
          </p:nvPr>
        </p:nvPicPr>
        <p:blipFill>
          <a:blip r:embed="rId3"/>
          <a:stretch>
            <a:fillRect/>
          </a:stretch>
        </p:blipFill>
        <p:spPr>
          <a:xfrm>
            <a:off x="2565373" y="1125851"/>
            <a:ext cx="7563362" cy="5249733"/>
          </a:xfrm>
          <a:prstGeom prst="rect">
            <a:avLst/>
          </a:prstGeom>
          <a:noFill/>
          <a:ln w="9525">
            <a:noFill/>
          </a:ln>
        </p:spPr>
      </p:pic>
      <p:sp>
        <p:nvSpPr>
          <p:cNvPr id="86019" name="Text Box 3"/>
          <p:cNvSpPr txBox="1"/>
          <p:nvPr>
            <p:custDataLst>
              <p:tags r:id="rId5"/>
            </p:custDataLst>
          </p:nvPr>
        </p:nvSpPr>
        <p:spPr>
          <a:xfrm>
            <a:off x="2689232" y="463679"/>
            <a:ext cx="7295001" cy="645160"/>
          </a:xfrm>
          <a:prstGeom prst="rect">
            <a:avLst/>
          </a:prstGeom>
          <a:noFill/>
          <a:ln w="9525">
            <a:noFill/>
          </a:ln>
        </p:spPr>
        <p:txBody>
          <a:bodyPr>
            <a:spAutoFit/>
          </a:bodyPr>
          <a:lstStyle/>
          <a:p>
            <a:r>
              <a:rPr lang="zh-CN" altLang="en-US" sz="3600" b="1">
                <a:latin typeface="Times New Roman" panose="02020603050405020304" pitchFamily="18" charset="0"/>
              </a:rPr>
              <a:t>           </a:t>
            </a:r>
            <a:r>
              <a:rPr lang="zh-CN" altLang="en-US" sz="3600" b="1">
                <a:solidFill>
                  <a:srgbClr val="FF3300"/>
                </a:solidFill>
                <a:latin typeface="Times New Roman" panose="02020603050405020304" pitchFamily="18" charset="0"/>
                <a:ea typeface="黑体" panose="02010609060101010101" pitchFamily="49" charset="-122"/>
              </a:rPr>
              <a:t>霍拉旭海葬哈姆莱特</a:t>
            </a:r>
            <a:endParaRPr lang="zh-CN" altLang="en-US" sz="36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pull dir="rd"/>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7649" name="矩形 2"/>
          <p:cNvSpPr/>
          <p:nvPr>
            <p:custDataLst>
              <p:tags r:id="rId3"/>
            </p:custDataLst>
          </p:nvPr>
        </p:nvSpPr>
        <p:spPr>
          <a:xfrm>
            <a:off x="4511675" y="261938"/>
            <a:ext cx="3074988" cy="733425"/>
          </a:xfrm>
          <a:prstGeom prst="rect">
            <a:avLst/>
          </a:prstGeom>
          <a:noFill/>
          <a:ln w="9525">
            <a:noFill/>
          </a:ln>
        </p:spPr>
        <p:txBody>
          <a:bodyPr anchor="t">
            <a:spAutoFit/>
          </a:bodyPr>
          <a:lstStyle/>
          <a:p>
            <a:pPr>
              <a:lnSpc>
                <a:spcPct val="150000"/>
              </a:lnSpc>
            </a:pPr>
            <a:r>
              <a:rPr lang="zh-CN" altLang="zh-CN">
                <a:latin typeface="微软雅黑" panose="020b0503020204020204" charset="-122"/>
                <a:ea typeface="微软雅黑" panose="020b0503020204020204" charset="-122"/>
              </a:rPr>
              <a:t>全剧情节梗概</a:t>
            </a:r>
            <a:r>
              <a:rPr lang="zh-CN" altLang="zh-CN">
                <a:solidFill>
                  <a:srgbClr val="FF0000"/>
                </a:solidFill>
                <a:latin typeface="等线" pitchFamily="2" charset="-122"/>
                <a:ea typeface="宋体" panose="02010600030101010101" pitchFamily="2" charset="-122"/>
              </a:rPr>
              <a:t> </a:t>
            </a:r>
            <a:endParaRPr lang="zh-CN" altLang="zh-CN" b="0">
              <a:solidFill>
                <a:srgbClr val="FF0000"/>
              </a:solidFill>
              <a:latin typeface="等线" pitchFamily="2" charset="-122"/>
              <a:ea typeface="等线" pitchFamily="2" charset="-122"/>
            </a:endParaRPr>
          </a:p>
        </p:txBody>
      </p:sp>
      <p:sp>
        <p:nvSpPr>
          <p:cNvPr id="27650" name="Rectangle 3"/>
          <p:cNvSpPr/>
          <p:nvPr>
            <p:custDataLst>
              <p:tags r:id="rId4"/>
            </p:custDataLst>
          </p:nvPr>
        </p:nvSpPr>
        <p:spPr>
          <a:xfrm>
            <a:off x="766763" y="1128713"/>
            <a:ext cx="10699750" cy="822325"/>
          </a:xfrm>
          <a:prstGeom prst="rect">
            <a:avLst/>
          </a:prstGeom>
          <a:noFill/>
          <a:ln w="9525">
            <a:noFill/>
          </a:ln>
        </p:spPr>
        <p:txBody>
          <a:bodyPr anchor="ctr">
            <a:spAutoFit/>
          </a:bodyPr>
          <a:lstStyle/>
          <a:p>
            <a:pPr algn="just"/>
            <a:r>
              <a:rPr lang="zh-CN" altLang="en-US" sz="2400">
                <a:latin typeface="微软雅黑" panose="020b0503020204020204" charset="-122"/>
                <a:ea typeface="宋体" panose="02010600030101010101" pitchFamily="2" charset="-122"/>
              </a:rPr>
              <a:t>第一幕：</a:t>
            </a:r>
            <a:r>
              <a:rPr lang="zh-CN" altLang="en-US" sz="2400">
                <a:solidFill>
                  <a:srgbClr val="111CF3"/>
                </a:solidFill>
                <a:latin typeface="微软雅黑" panose="020b0503020204020204" charset="-122"/>
                <a:ea typeface="宋体" panose="02010600030101010101" pitchFamily="2" charset="-122"/>
              </a:rPr>
              <a:t>老国王</a:t>
            </a:r>
            <a:r>
              <a:rPr lang="zh-CN" altLang="en-US" sz="2400" b="0">
                <a:latin typeface="微软雅黑" panose="020b0503020204020204" charset="-122"/>
                <a:ea typeface="宋体" panose="02010600030101010101" pitchFamily="2" charset="-122"/>
              </a:rPr>
              <a:t>鬼魂显现，告诉</a:t>
            </a:r>
            <a:r>
              <a:rPr lang="zh-CN" altLang="en-US" sz="2400" u="sng">
                <a:latin typeface="微软雅黑" panose="020b0503020204020204" charset="-122"/>
                <a:ea typeface="宋体" panose="02010600030101010101" pitchFamily="2" charset="-122"/>
              </a:rPr>
              <a:t>哈姆莱特</a:t>
            </a:r>
            <a:r>
              <a:rPr lang="zh-CN" altLang="en-US" sz="2400" b="0">
                <a:latin typeface="微软雅黑" panose="020b0503020204020204" charset="-122"/>
                <a:ea typeface="宋体" panose="02010600030101010101" pitchFamily="2" charset="-122"/>
              </a:rPr>
              <a:t>自己是被</a:t>
            </a:r>
            <a:r>
              <a:rPr lang="zh-CN" altLang="en-US" sz="2400" u="sng">
                <a:solidFill>
                  <a:srgbClr val="111CF3"/>
                </a:solidFill>
                <a:latin typeface="微软雅黑" panose="020b0503020204020204" charset="-122"/>
                <a:ea typeface="宋体" panose="02010600030101010101" pitchFamily="2" charset="-122"/>
              </a:rPr>
              <a:t>克劳狄斯</a:t>
            </a:r>
            <a:r>
              <a:rPr lang="zh-CN" altLang="en-US" sz="2400" b="0">
                <a:latin typeface="微软雅黑" panose="020b0503020204020204" charset="-122"/>
                <a:ea typeface="宋体" panose="02010600030101010101" pitchFamily="2" charset="-122"/>
              </a:rPr>
              <a:t>害死的，这是复仇的缘起。</a:t>
            </a:r>
            <a:endParaRPr lang="zh-CN" altLang="en-US" sz="2400" b="0">
              <a:latin typeface="微软雅黑" panose="020b0503020204020204" charset="-122"/>
              <a:ea typeface="宋体" panose="02010600030101010101" pitchFamily="2" charset="-122"/>
            </a:endParaRPr>
          </a:p>
        </p:txBody>
      </p:sp>
      <p:sp>
        <p:nvSpPr>
          <p:cNvPr id="27651" name="Rectangle 2"/>
          <p:cNvSpPr>
            <a:spLocks noGrp="1" noRot="1"/>
          </p:cNvSpPr>
          <p:nvPr>
            <p:custDataLst>
              <p:tags r:id="rId5"/>
            </p:custDataLst>
          </p:nvPr>
        </p:nvSpPr>
        <p:spPr>
          <a:xfrm>
            <a:off x="766763" y="2062163"/>
            <a:ext cx="10660062" cy="808037"/>
          </a:xfrm>
          <a:prstGeom prst="rect">
            <a:avLst/>
          </a:prstGeom>
          <a:noFill/>
          <a:ln w="9525">
            <a:noFill/>
          </a:ln>
        </p:spPr>
        <p:txBody>
          <a:bodyPr anchor="t"/>
          <a:lstStyle/>
          <a:p>
            <a:pPr>
              <a:spcBef>
                <a:spcPct val="20000"/>
              </a:spcBef>
              <a:buClr>
                <a:schemeClr val="hlink"/>
              </a:buClr>
              <a:buSzPct val="95000"/>
            </a:pPr>
            <a:r>
              <a:rPr lang="zh-CN" altLang="en-US" sz="2400">
                <a:latin typeface="微软雅黑" panose="020b0503020204020204" charset="-122"/>
                <a:ea typeface="宋体" panose="02010600030101010101" pitchFamily="2" charset="-122"/>
              </a:rPr>
              <a:t>第二幕：</a:t>
            </a:r>
            <a:r>
              <a:rPr lang="zh-CN" altLang="en-US" sz="2400" b="0">
                <a:latin typeface="微软雅黑" panose="020b0503020204020204" charset="-122"/>
                <a:ea typeface="宋体" panose="02010600030101010101" pitchFamily="2" charset="-122"/>
              </a:rPr>
              <a:t>哈姆莱特悲痛欲绝，装疯度日，新国王克劳狄斯开始怀疑，派原为哈姆莱特之友的</a:t>
            </a:r>
            <a:r>
              <a:rPr lang="zh-CN" altLang="en-US" sz="2400" u="sng">
                <a:solidFill>
                  <a:srgbClr val="111CF3"/>
                </a:solidFill>
                <a:latin typeface="微软雅黑" panose="020b0503020204020204" charset="-122"/>
                <a:ea typeface="宋体" panose="02010600030101010101" pitchFamily="2" charset="-122"/>
              </a:rPr>
              <a:t>罗森格兰兹</a:t>
            </a:r>
            <a:r>
              <a:rPr lang="zh-CN" altLang="en-US" sz="2400" b="0">
                <a:latin typeface="微软雅黑" panose="020b0503020204020204" charset="-122"/>
                <a:ea typeface="宋体" panose="02010600030101010101" pitchFamily="2" charset="-122"/>
              </a:rPr>
              <a:t>等人对他展开试探。</a:t>
            </a:r>
            <a:endParaRPr lang="zh-CN" altLang="en-US" sz="2400" b="0">
              <a:latin typeface="微软雅黑" panose="020b0503020204020204" charset="-122"/>
              <a:ea typeface="宋体" panose="02010600030101010101" pitchFamily="2" charset="-122"/>
            </a:endParaRPr>
          </a:p>
        </p:txBody>
      </p:sp>
      <p:sp>
        <p:nvSpPr>
          <p:cNvPr id="27652" name="Rectangle 2"/>
          <p:cNvSpPr>
            <a:spLocks noGrp="1" noRot="1"/>
          </p:cNvSpPr>
          <p:nvPr>
            <p:custDataLst>
              <p:tags r:id="rId6"/>
            </p:custDataLst>
          </p:nvPr>
        </p:nvSpPr>
        <p:spPr>
          <a:xfrm>
            <a:off x="749300" y="3128963"/>
            <a:ext cx="10661650" cy="1230312"/>
          </a:xfrm>
          <a:prstGeom prst="rect">
            <a:avLst/>
          </a:prstGeom>
          <a:noFill/>
          <a:ln w="9525">
            <a:noFill/>
          </a:ln>
        </p:spPr>
        <p:txBody>
          <a:bodyPr anchor="t"/>
          <a:lstStyle/>
          <a:p>
            <a:pPr algn="just" defTabSz="914400">
              <a:spcBef>
                <a:spcPct val="20000"/>
              </a:spcBef>
              <a:buClr>
                <a:schemeClr val="hlink"/>
              </a:buClr>
              <a:buSzPct val="95000"/>
            </a:pPr>
            <a:r>
              <a:rPr lang="zh-CN" altLang="en-US" sz="2400">
                <a:latin typeface="微软雅黑" panose="020b0503020204020204" charset="-122"/>
                <a:ea typeface="宋体" panose="02010600030101010101" pitchFamily="2" charset="-122"/>
                <a:cs typeface="Arial" panose="020b0604020202020204" pitchFamily="34" charset="0"/>
              </a:rPr>
              <a:t>第三幕：</a:t>
            </a:r>
            <a:r>
              <a:rPr lang="zh-CN" altLang="en-US" sz="2400" b="0">
                <a:latin typeface="微软雅黑" panose="020b0503020204020204" charset="-122"/>
                <a:ea typeface="宋体" panose="02010600030101010101" pitchFamily="2" charset="-122"/>
                <a:cs typeface="Arial" panose="020b0604020202020204" pitchFamily="34" charset="0"/>
              </a:rPr>
              <a:t>克劳狄斯利用哈姆莱特的恋人</a:t>
            </a:r>
            <a:r>
              <a:rPr lang="zh-CN" altLang="en-US" sz="2400" u="sng">
                <a:solidFill>
                  <a:srgbClr val="111CF3"/>
                </a:solidFill>
                <a:latin typeface="微软雅黑" panose="020b0503020204020204" charset="-122"/>
                <a:ea typeface="宋体" panose="02010600030101010101" pitchFamily="2" charset="-122"/>
                <a:cs typeface="Arial" panose="020b0604020202020204" pitchFamily="34" charset="0"/>
              </a:rPr>
              <a:t>奥菲利娅</a:t>
            </a:r>
            <a:r>
              <a:rPr lang="zh-CN" altLang="en-US" sz="2400" b="0">
                <a:latin typeface="微软雅黑" panose="020b0503020204020204" charset="-122"/>
                <a:ea typeface="宋体" panose="02010600030101010101" pitchFamily="2" charset="-122"/>
                <a:cs typeface="Arial" panose="020b0604020202020204" pitchFamily="34" charset="0"/>
              </a:rPr>
              <a:t>对哈姆莱特试探的同时，哈姆莱特佯装疯癫，通过俳优所演的</a:t>
            </a:r>
            <a:r>
              <a:rPr lang="zh-CN" altLang="en-US" sz="2400" b="0">
                <a:latin typeface="宋体" panose="02010600030101010101" pitchFamily="2" charset="-122"/>
                <a:ea typeface="宋体" panose="02010600030101010101" pitchFamily="2" charset="-122"/>
                <a:cs typeface="Arial" panose="020b0604020202020204" pitchFamily="34" charset="0"/>
              </a:rPr>
              <a:t>“</a:t>
            </a:r>
            <a:r>
              <a:rPr lang="zh-CN" altLang="en-US" sz="2400" b="0">
                <a:latin typeface="微软雅黑" panose="020b0503020204020204" charset="-122"/>
                <a:ea typeface="宋体" panose="02010600030101010101" pitchFamily="2" charset="-122"/>
                <a:cs typeface="Arial" panose="020b0604020202020204" pitchFamily="34" charset="0"/>
              </a:rPr>
              <a:t>刺杀</a:t>
            </a:r>
            <a:r>
              <a:rPr lang="zh-CN" altLang="en-US" sz="2400" b="0">
                <a:latin typeface="宋体" panose="02010600030101010101" pitchFamily="2" charset="-122"/>
                <a:ea typeface="宋体" panose="02010600030101010101" pitchFamily="2" charset="-122"/>
                <a:cs typeface="Arial" panose="020b0604020202020204" pitchFamily="34" charset="0"/>
              </a:rPr>
              <a:t>”</a:t>
            </a:r>
            <a:r>
              <a:rPr lang="zh-CN" altLang="en-US" sz="2400" b="0">
                <a:latin typeface="微软雅黑" panose="020b0503020204020204" charset="-122"/>
                <a:ea typeface="宋体" panose="02010600030101010101" pitchFamily="2" charset="-122"/>
                <a:cs typeface="Arial" panose="020b0604020202020204" pitchFamily="34" charset="0"/>
              </a:rPr>
              <a:t>戏证实了克劳狄斯的恶行，并为复仇误杀了正在偷听的弄臣</a:t>
            </a:r>
            <a:r>
              <a:rPr lang="zh-CN" altLang="en-US" sz="2400" u="sng">
                <a:solidFill>
                  <a:srgbClr val="111CF3"/>
                </a:solidFill>
                <a:latin typeface="微软雅黑" panose="020b0503020204020204" charset="-122"/>
                <a:ea typeface="宋体" panose="02010600030101010101" pitchFamily="2" charset="-122"/>
                <a:cs typeface="Arial" panose="020b0604020202020204" pitchFamily="34" charset="0"/>
              </a:rPr>
              <a:t>波洛涅斯</a:t>
            </a:r>
            <a:r>
              <a:rPr lang="zh-CN" altLang="en-US" sz="2400" b="0">
                <a:latin typeface="微软雅黑" panose="020b0503020204020204" charset="-122"/>
                <a:ea typeface="宋体" panose="02010600030101010101" pitchFamily="2" charset="-122"/>
                <a:cs typeface="Arial" panose="020b0604020202020204" pitchFamily="34" charset="0"/>
              </a:rPr>
              <a:t>。</a:t>
            </a:r>
            <a:endParaRPr lang="zh-CN" altLang="en-US" sz="2400" b="0">
              <a:latin typeface="微软雅黑" panose="020b0503020204020204" charset="-122"/>
              <a:ea typeface="Arial" panose="020b0604020202020204" pitchFamily="34" charset="0"/>
            </a:endParaRPr>
          </a:p>
        </p:txBody>
      </p:sp>
      <p:sp>
        <p:nvSpPr>
          <p:cNvPr id="27653" name="Rectangle 2"/>
          <p:cNvSpPr/>
          <p:nvPr>
            <p:custDataLst>
              <p:tags r:id="rId7"/>
            </p:custDataLst>
          </p:nvPr>
        </p:nvSpPr>
        <p:spPr>
          <a:xfrm>
            <a:off x="752475" y="4364038"/>
            <a:ext cx="10656888" cy="822325"/>
          </a:xfrm>
          <a:prstGeom prst="rect">
            <a:avLst/>
          </a:prstGeom>
          <a:noFill/>
          <a:ln w="9525">
            <a:noFill/>
          </a:ln>
        </p:spPr>
        <p:txBody>
          <a:bodyPr anchor="ctr">
            <a:spAutoFit/>
          </a:bodyPr>
          <a:lstStyle/>
          <a:p>
            <a:pPr algn="just"/>
            <a:r>
              <a:rPr lang="zh-CN" altLang="en-US" sz="2400">
                <a:latin typeface="Arial" panose="020b0604020202020204" pitchFamily="34" charset="0"/>
                <a:ea typeface="宋体" panose="02010600030101010101" pitchFamily="2" charset="-122"/>
              </a:rPr>
              <a:t>第四幕：</a:t>
            </a:r>
            <a:r>
              <a:rPr lang="zh-CN" altLang="en-US" sz="2400" b="0">
                <a:latin typeface="Arial" panose="020b0604020202020204" pitchFamily="34" charset="0"/>
                <a:ea typeface="宋体" panose="02010600030101010101" pitchFamily="2" charset="-122"/>
              </a:rPr>
              <a:t>克劳狄斯为除后患，逼迫哈姆莱特去英国，欲借英王之手将他杀死，哈姆莱特死里逃生，返回丹麦。</a:t>
            </a:r>
            <a:endParaRPr lang="zh-CN" altLang="en-US" sz="2400" b="0">
              <a:latin typeface="Arial" panose="020b0604020202020204" pitchFamily="34" charset="0"/>
              <a:ea typeface="宋体" panose="02010600030101010101" pitchFamily="2" charset="-122"/>
            </a:endParaRPr>
          </a:p>
        </p:txBody>
      </p:sp>
      <p:sp>
        <p:nvSpPr>
          <p:cNvPr id="27654" name="Rectangle 2"/>
          <p:cNvSpPr/>
          <p:nvPr>
            <p:custDataLst>
              <p:tags r:id="rId8"/>
            </p:custDataLst>
          </p:nvPr>
        </p:nvSpPr>
        <p:spPr>
          <a:xfrm>
            <a:off x="766763" y="5305425"/>
            <a:ext cx="10655300" cy="822325"/>
          </a:xfrm>
          <a:prstGeom prst="rect">
            <a:avLst/>
          </a:prstGeom>
          <a:noFill/>
          <a:ln w="9525">
            <a:noFill/>
          </a:ln>
        </p:spPr>
        <p:txBody>
          <a:bodyPr anchor="ctr">
            <a:spAutoFit/>
          </a:bodyPr>
          <a:lstStyle/>
          <a:p>
            <a:pPr algn="just"/>
            <a:r>
              <a:rPr lang="zh-CN" altLang="en-US" sz="2400">
                <a:latin typeface="微软雅黑" panose="020b0503020204020204" charset="-122"/>
                <a:ea typeface="宋体" panose="02010600030101010101" pitchFamily="2" charset="-122"/>
              </a:rPr>
              <a:t>第五幕</a:t>
            </a:r>
            <a:r>
              <a:rPr lang="zh-CN" altLang="en-US" sz="2400" b="0">
                <a:latin typeface="微软雅黑" panose="020b0503020204020204" charset="-122"/>
                <a:ea typeface="宋体" panose="02010600030101010101" pitchFamily="2" charset="-122"/>
              </a:rPr>
              <a:t>：奥菲利娅悲痛欲绝，落水而死；王后爱子心切，饮毒酒而亡；国王被哈姆莱特灌毒酒而亡；</a:t>
            </a:r>
            <a:r>
              <a:rPr lang="zh-CN" altLang="en-US" sz="2400" u="sng">
                <a:solidFill>
                  <a:srgbClr val="111CF3"/>
                </a:solidFill>
                <a:latin typeface="微软雅黑" panose="020b0503020204020204" charset="-122"/>
                <a:ea typeface="宋体" panose="02010600030101010101" pitchFamily="2" charset="-122"/>
              </a:rPr>
              <a:t>雷欧提斯</a:t>
            </a:r>
            <a:r>
              <a:rPr lang="zh-CN" altLang="en-US" sz="2400" b="0">
                <a:latin typeface="微软雅黑" panose="020b0503020204020204" charset="-122"/>
                <a:ea typeface="宋体" panose="02010600030101010101" pitchFamily="2" charset="-122"/>
              </a:rPr>
              <a:t>与哈姆莱特比剑，双方中毒而亡；</a:t>
            </a:r>
            <a:endParaRPr lang="zh-CN" altLang="en-US" sz="2400" b="0">
              <a:latin typeface="微软雅黑" panose="020b0503020204020204" charset="-122"/>
              <a:ea typeface="宋体" panose="02010600030101010101" pitchFamily="2" charset="-122"/>
            </a:endParaRPr>
          </a:p>
        </p:txBody>
      </p:sp>
    </p:spTree>
  </p:cSld>
  <p:clrMapOvr>
    <a:masterClrMapping/>
  </p:clrMapOvr>
  <p:transition spd="slow" advTm="3000">
    <p:random/>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8673" name="矩形 1"/>
          <p:cNvSpPr/>
          <p:nvPr>
            <p:custDataLst>
              <p:tags r:id="rId3"/>
            </p:custDataLst>
          </p:nvPr>
        </p:nvSpPr>
        <p:spPr>
          <a:xfrm>
            <a:off x="911225" y="2493963"/>
            <a:ext cx="10420350" cy="2830512"/>
          </a:xfrm>
          <a:prstGeom prst="rect">
            <a:avLst/>
          </a:prstGeom>
          <a:noFill/>
          <a:ln w="9525">
            <a:noFill/>
          </a:ln>
        </p:spPr>
        <p:txBody>
          <a:bodyPr anchor="t">
            <a:spAutoFit/>
          </a:bodyPr>
          <a:lstStyle/>
          <a:p>
            <a:pPr>
              <a:lnSpc>
                <a:spcPct val="150000"/>
              </a:lnSpc>
            </a:pPr>
            <a:r>
              <a:rPr lang="zh-CN" altLang="zh-CN" sz="2400" b="0">
                <a:latin typeface="等线" pitchFamily="2" charset="-122"/>
                <a:ea typeface="微软雅黑" panose="020b0503020204020204" charset="-122"/>
              </a:rPr>
              <a:t>可以分成三部分。</a:t>
            </a:r>
            <a:endParaRPr lang="zh-CN" altLang="zh-CN" sz="2400" b="0">
              <a:latin typeface="等线" pitchFamily="2" charset="-122"/>
              <a:ea typeface="微软雅黑" panose="020b0503020204020204" charset="-122"/>
            </a:endParaRPr>
          </a:p>
          <a:p>
            <a:pPr>
              <a:lnSpc>
                <a:spcPct val="200000"/>
              </a:lnSpc>
            </a:pPr>
            <a:r>
              <a:rPr lang="zh-CN" altLang="zh-CN" sz="2400" b="0">
                <a:latin typeface="等线" pitchFamily="2" charset="-122"/>
                <a:ea typeface="微软雅黑" panose="020b0503020204020204" charset="-122"/>
              </a:rPr>
              <a:t>第一部分（开头至</a:t>
            </a:r>
            <a:r>
              <a:rPr lang="zh-CN" altLang="zh-CN" sz="2400" b="0">
                <a:latin typeface="微软雅黑" panose="020b0503020204020204" charset="-122"/>
                <a:ea typeface="微软雅黑" panose="020b0503020204020204" charset="-122"/>
              </a:rPr>
              <a:t>“</a:t>
            </a:r>
            <a:r>
              <a:rPr lang="zh-CN" altLang="zh-CN" sz="2400" b="0">
                <a:latin typeface="等线" pitchFamily="2" charset="-122"/>
                <a:ea typeface="楷体" panose="02010609060101010101" pitchFamily="49" charset="-122"/>
              </a:rPr>
              <a:t>我听见他来了；我们退下吧，陛下</a:t>
            </a:r>
            <a:r>
              <a:rPr lang="zh-CN" altLang="zh-CN" sz="2400" b="0">
                <a:latin typeface="等线" pitchFamily="2" charset="-122"/>
                <a:ea typeface="微软雅黑" panose="020b0503020204020204" charset="-122"/>
              </a:rPr>
              <a:t>”）</a:t>
            </a:r>
            <a:endParaRPr lang="zh-CN" altLang="zh-CN" sz="2400" b="0">
              <a:latin typeface="等线" pitchFamily="2" charset="-122"/>
              <a:ea typeface="微软雅黑" panose="020b0503020204020204" charset="-122"/>
            </a:endParaRPr>
          </a:p>
          <a:p>
            <a:pPr>
              <a:lnSpc>
                <a:spcPct val="200000"/>
              </a:lnSpc>
            </a:pPr>
            <a:r>
              <a:rPr lang="zh-CN" altLang="zh-CN" sz="2400" b="0">
                <a:latin typeface="等线" pitchFamily="2" charset="-122"/>
                <a:ea typeface="微软雅黑" panose="020b0503020204020204" charset="-122"/>
              </a:rPr>
              <a:t>第二部分（“</a:t>
            </a:r>
            <a:r>
              <a:rPr lang="zh-CN" altLang="zh-CN" sz="2400" b="0">
                <a:latin typeface="等线" pitchFamily="2" charset="-122"/>
                <a:ea typeface="楷体" panose="02010609060101010101" pitchFamily="49" charset="-122"/>
              </a:rPr>
              <a:t>生存还是毁灭</a:t>
            </a:r>
            <a:r>
              <a:rPr lang="zh-CN" altLang="zh-CN" sz="2400" b="0">
                <a:latin typeface="微软雅黑" panose="020b0503020204020204" charset="-122"/>
                <a:ea typeface="微软雅黑" panose="020b0503020204020204" charset="-122"/>
              </a:rPr>
              <a:t>”</a:t>
            </a:r>
            <a:r>
              <a:rPr lang="zh-CN" altLang="zh-CN" sz="2400" b="0">
                <a:latin typeface="等线" pitchFamily="2" charset="-122"/>
                <a:ea typeface="微软雅黑" panose="020b0503020204020204" charset="-122"/>
              </a:rPr>
              <a:t>至</a:t>
            </a:r>
            <a:r>
              <a:rPr lang="zh-CN" altLang="zh-CN" sz="2400" b="0">
                <a:latin typeface="微软雅黑" panose="020b0503020204020204" charset="-122"/>
                <a:ea typeface="微软雅黑" panose="020b0503020204020204" charset="-122"/>
              </a:rPr>
              <a:t>“</a:t>
            </a:r>
            <a:r>
              <a:rPr lang="zh-CN" altLang="zh-CN" sz="2400" b="0">
                <a:latin typeface="等线" pitchFamily="2" charset="-122"/>
                <a:ea typeface="楷体" panose="02010609060101010101" pitchFamily="49" charset="-122"/>
              </a:rPr>
              <a:t>谁料过去的繁华，变作今朝的泥土</a:t>
            </a:r>
            <a:r>
              <a:rPr lang="zh-CN" altLang="zh-CN" sz="2400" b="0">
                <a:latin typeface="等线" pitchFamily="2" charset="-122"/>
                <a:ea typeface="微软雅黑" panose="020b0503020204020204" charset="-122"/>
              </a:rPr>
              <a:t>”）</a:t>
            </a:r>
            <a:endParaRPr lang="zh-CN" altLang="zh-CN" sz="2400" b="0">
              <a:latin typeface="等线" pitchFamily="2" charset="-122"/>
              <a:ea typeface="微软雅黑" panose="020b0503020204020204" charset="-122"/>
            </a:endParaRPr>
          </a:p>
          <a:p>
            <a:pPr>
              <a:lnSpc>
                <a:spcPct val="200000"/>
              </a:lnSpc>
            </a:pPr>
            <a:r>
              <a:rPr lang="zh-CN" altLang="zh-CN" sz="2400" b="0">
                <a:latin typeface="等线" pitchFamily="2" charset="-122"/>
                <a:ea typeface="微软雅黑" panose="020b0503020204020204" charset="-122"/>
              </a:rPr>
              <a:t>第三部分（“</a:t>
            </a:r>
            <a:r>
              <a:rPr lang="zh-CN" altLang="zh-CN" sz="2400" b="0">
                <a:latin typeface="等线" pitchFamily="2" charset="-122"/>
                <a:ea typeface="楷体" panose="02010609060101010101" pitchFamily="49" charset="-122"/>
              </a:rPr>
              <a:t>恋爱！他的精神错乱不像是为了恋爱</a:t>
            </a:r>
            <a:r>
              <a:rPr lang="zh-CN" altLang="zh-CN" sz="2400" b="0">
                <a:latin typeface="等线" pitchFamily="2" charset="-122"/>
                <a:ea typeface="微软雅黑" panose="020b0503020204020204" charset="-122"/>
              </a:rPr>
              <a:t>！</a:t>
            </a:r>
            <a:r>
              <a:rPr lang="zh-CN" altLang="zh-CN" sz="2400" b="0">
                <a:latin typeface="微软雅黑" panose="020b0503020204020204" charset="-122"/>
                <a:ea typeface="微软雅黑" panose="020b0503020204020204" charset="-122"/>
              </a:rPr>
              <a:t>”</a:t>
            </a:r>
            <a:r>
              <a:rPr lang="zh-CN" altLang="zh-CN" sz="2400" b="0">
                <a:latin typeface="等线" pitchFamily="2" charset="-122"/>
                <a:ea typeface="微软雅黑" panose="020b0503020204020204" charset="-122"/>
              </a:rPr>
              <a:t>至结束）</a:t>
            </a:r>
            <a:endParaRPr lang="zh-CN" altLang="zh-CN" sz="2400" b="0">
              <a:latin typeface="等线" pitchFamily="2" charset="-122"/>
              <a:ea typeface="微软雅黑" panose="020b0503020204020204" charset="-122"/>
            </a:endParaRPr>
          </a:p>
        </p:txBody>
      </p:sp>
      <p:sp>
        <p:nvSpPr>
          <p:cNvPr id="28674" name="矩形 2"/>
          <p:cNvSpPr/>
          <p:nvPr>
            <p:custDataLst>
              <p:tags r:id="rId4"/>
            </p:custDataLst>
          </p:nvPr>
        </p:nvSpPr>
        <p:spPr>
          <a:xfrm>
            <a:off x="796925" y="850900"/>
            <a:ext cx="10639425" cy="1938338"/>
          </a:xfrm>
          <a:prstGeom prst="rect">
            <a:avLst/>
          </a:prstGeom>
          <a:noFill/>
          <a:ln w="9525">
            <a:noFill/>
          </a:ln>
        </p:spPr>
        <p:txBody>
          <a:bodyPr anchor="t">
            <a:spAutoFit/>
          </a:bodyPr>
          <a:lstStyle/>
          <a:p>
            <a:pPr>
              <a:lnSpc>
                <a:spcPct val="150000"/>
              </a:lnSpc>
            </a:pPr>
            <a:r>
              <a:rPr lang="en-US" altLang="zh-CN" sz="2400">
                <a:solidFill>
                  <a:srgbClr val="FF0000"/>
                </a:solidFill>
                <a:latin typeface="宋体" panose="02010600030101010101" pitchFamily="2" charset="-122"/>
                <a:ea typeface="等线" pitchFamily="2" charset="-122"/>
              </a:rPr>
              <a:t>    </a:t>
            </a:r>
            <a:r>
              <a:rPr lang="en-US" altLang="zh-CN">
                <a:solidFill>
                  <a:srgbClr val="0000FF"/>
                </a:solidFill>
                <a:latin typeface="黑体" panose="02010609060101010101" pitchFamily="49" charset="-122"/>
                <a:ea typeface="黑体" panose="02010609060101010101" pitchFamily="49" charset="-122"/>
              </a:rPr>
              <a:t>1.</a:t>
            </a:r>
            <a:r>
              <a:rPr lang="zh-CN" altLang="zh-CN">
                <a:solidFill>
                  <a:srgbClr val="0000FF"/>
                </a:solidFill>
                <a:latin typeface="黑体" panose="02010609060101010101" pitchFamily="49" charset="-122"/>
                <a:ea typeface="黑体" panose="02010609060101010101" pitchFamily="49" charset="-122"/>
              </a:rPr>
              <a:t>课本节选的这场戏在情节结构上可以分成几部分？请概括每一部分的主要内容。</a:t>
            </a:r>
            <a:endParaRPr lang="en-US" altLang="zh-CN" b="0">
              <a:solidFill>
                <a:srgbClr val="0000FF"/>
              </a:solidFill>
              <a:latin typeface="黑体" panose="02010609060101010101" pitchFamily="49" charset="-122"/>
              <a:ea typeface="黑体" panose="02010609060101010101" pitchFamily="49" charset="-122"/>
            </a:endParaRPr>
          </a:p>
        </p:txBody>
      </p:sp>
      <p:sp>
        <p:nvSpPr>
          <p:cNvPr id="38916" name="矩形 3"/>
          <p:cNvSpPr/>
          <p:nvPr>
            <p:custDataLst>
              <p:tags r:id="rId5"/>
            </p:custDataLst>
          </p:nvPr>
        </p:nvSpPr>
        <p:spPr bwMode="auto">
          <a:xfrm>
            <a:off x="2619375" y="87313"/>
            <a:ext cx="1803400" cy="550863"/>
          </a:xfrm>
          <a:prstGeom prst="rect">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nchorCtr="0"/>
          <a:lstStyle>
            <a:defPPr>
              <a:defRPr lang="zh-CN"/>
            </a:defPPr>
            <a:lvl1pPr marL="0" indent="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1pPr>
            <a:lvl2pPr marL="742950" indent="-28575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2pPr>
            <a:lvl3pPr marL="11430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3pPr>
            <a:lvl4pPr marL="16002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4pPr>
            <a:lvl5pPr marL="20574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9pPr>
          </a:lstStyle>
          <a:p>
            <a:pPr lvl="0" algn="ctr" fontAlgn="base">
              <a:buFontTx/>
            </a:pPr>
            <a:r>
              <a:rPr lang="zh-CN" altLang="en-US" sz="2400" b="0" strike="noStrike" noProof="1">
                <a:solidFill>
                  <a:schemeClr val="bg1"/>
                </a:solidFill>
                <a:latin typeface="微软雅黑" panose="020b0503020204020204" charset="-122"/>
                <a:ea typeface="微软雅黑" panose="020b0503020204020204" charset="-122"/>
                <a:cs typeface="+mn-ea"/>
                <a:sym typeface="微软雅黑" panose="020b0503020204020204" charset="-122"/>
              </a:rPr>
              <a:t>作品赏析</a:t>
            </a:r>
            <a:endParaRPr lang="zh-CN" altLang="en-US" sz="2400" b="0" strike="noStrike" noProof="1">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plit orient="vert"/>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9697" name="矩形 1"/>
          <p:cNvSpPr/>
          <p:nvPr>
            <p:custDataLst>
              <p:tags r:id="rId3"/>
            </p:custDataLst>
          </p:nvPr>
        </p:nvSpPr>
        <p:spPr>
          <a:xfrm>
            <a:off x="749300" y="473075"/>
            <a:ext cx="10706100" cy="1735138"/>
          </a:xfrm>
          <a:prstGeom prst="rect">
            <a:avLst/>
          </a:prstGeom>
          <a:noFill/>
          <a:ln w="9525">
            <a:noFill/>
          </a:ln>
        </p:spPr>
        <p:txBody>
          <a:bodyPr anchor="t">
            <a:spAutoFit/>
          </a:bodyPr>
          <a:lstStyle/>
          <a:p>
            <a:pPr>
              <a:lnSpc>
                <a:spcPct val="150000"/>
              </a:lnSpc>
            </a:pPr>
            <a:r>
              <a:rPr lang="en-US" altLang="zh-CN" sz="2400">
                <a:solidFill>
                  <a:srgbClr val="FF0000"/>
                </a:solidFill>
                <a:latin typeface="宋体" panose="02010600030101010101" pitchFamily="2" charset="-122"/>
                <a:ea typeface="等线" pitchFamily="2" charset="-122"/>
              </a:rPr>
              <a:t>   </a:t>
            </a:r>
            <a:r>
              <a:rPr lang="en-US" altLang="zh-CN" sz="2400">
                <a:latin typeface="黑体" panose="02010609060101010101" pitchFamily="49" charset="-122"/>
                <a:ea typeface="黑体" panose="02010609060101010101" pitchFamily="49" charset="-122"/>
              </a:rPr>
              <a:t>2.</a:t>
            </a:r>
            <a:r>
              <a:rPr lang="zh-CN" altLang="zh-CN" sz="2400">
                <a:latin typeface="黑体" panose="02010609060101010101" pitchFamily="49" charset="-122"/>
                <a:ea typeface="黑体" panose="02010609060101010101" pitchFamily="49" charset="-122"/>
              </a:rPr>
              <a:t>阅读课文中哈姆莱特的大段独白（“</a:t>
            </a:r>
            <a:r>
              <a:rPr lang="zh-CN" altLang="zh-CN" sz="2400" u="sng">
                <a:latin typeface="楷体" panose="02010609060101010101" pitchFamily="49" charset="-122"/>
                <a:ea typeface="楷体" panose="02010609060101010101" pitchFamily="49" charset="-122"/>
              </a:rPr>
              <a:t>生存还是毁灭</a:t>
            </a:r>
            <a:r>
              <a:rPr lang="en-US" altLang="zh-CN" sz="2400" u="sng">
                <a:latin typeface="楷体" panose="02010609060101010101" pitchFamily="49" charset="-122"/>
                <a:ea typeface="楷体" panose="02010609060101010101" pitchFamily="49" charset="-122"/>
              </a:rPr>
              <a:t>……</a:t>
            </a:r>
            <a:r>
              <a:rPr lang="zh-CN" altLang="zh-CN" sz="2400" u="sng">
                <a:latin typeface="楷体" panose="02010609060101010101" pitchFamily="49" charset="-122"/>
                <a:ea typeface="楷体" panose="02010609060101010101" pitchFamily="49" charset="-122"/>
              </a:rPr>
              <a:t>不要忘记替我忏悔我的罪孽</a:t>
            </a:r>
            <a:r>
              <a:rPr lang="zh-CN" altLang="zh-CN" sz="2400">
                <a:latin typeface="楷体" panose="02010609060101010101" pitchFamily="49" charset="-122"/>
                <a:ea typeface="楷体" panose="02010609060101010101" pitchFamily="49" charset="-122"/>
              </a:rPr>
              <a:t>。”），</a:t>
            </a:r>
            <a:r>
              <a:rPr lang="zh-CN" altLang="zh-CN" sz="2400">
                <a:solidFill>
                  <a:srgbClr val="0000FF"/>
                </a:solidFill>
                <a:latin typeface="黑体" panose="02010609060101010101" pitchFamily="49" charset="-122"/>
                <a:ea typeface="黑体" panose="02010609060101010101" pitchFamily="49" charset="-122"/>
              </a:rPr>
              <a:t>探究：这段独白表现了哈姆莱特对哪些问题的思考？反映出他怎样的处境和精神状态？</a:t>
            </a:r>
            <a:endParaRPr lang="zh-CN" altLang="zh-CN" sz="2400">
              <a:solidFill>
                <a:srgbClr val="0000FF"/>
              </a:solidFill>
              <a:latin typeface="黑体" panose="02010609060101010101" pitchFamily="49" charset="-122"/>
              <a:ea typeface="黑体" panose="02010609060101010101" pitchFamily="49" charset="-122"/>
            </a:endParaRPr>
          </a:p>
        </p:txBody>
      </p:sp>
      <p:sp>
        <p:nvSpPr>
          <p:cNvPr id="29698" name="矩形 2"/>
          <p:cNvSpPr/>
          <p:nvPr>
            <p:custDataLst>
              <p:tags r:id="rId4"/>
            </p:custDataLst>
          </p:nvPr>
        </p:nvSpPr>
        <p:spPr>
          <a:xfrm>
            <a:off x="695325" y="2349500"/>
            <a:ext cx="10760075" cy="3378200"/>
          </a:xfrm>
          <a:prstGeom prst="rect">
            <a:avLst/>
          </a:prstGeom>
          <a:noFill/>
          <a:ln w="9525">
            <a:noFill/>
          </a:ln>
        </p:spPr>
        <p:txBody>
          <a:bodyPr anchor="t">
            <a:spAutoFit/>
          </a:bodyPr>
          <a:lstStyle/>
          <a:p>
            <a:pPr marL="457200" defTabSz="914400">
              <a:lnSpc>
                <a:spcPct val="150000"/>
              </a:lnSpc>
              <a:buChar char="•"/>
            </a:pPr>
            <a:r>
              <a:rPr lang="zh-CN" altLang="zh-CN" sz="2400">
                <a:solidFill>
                  <a:srgbClr val="FF0000"/>
                </a:solidFill>
                <a:latin typeface="等线" pitchFamily="2" charset="-122"/>
                <a:ea typeface="宋体" panose="02010600030101010101" pitchFamily="2" charset="-122"/>
              </a:rPr>
              <a:t>表现了对两个问题的思考：</a:t>
            </a:r>
            <a:endParaRPr lang="en-US" altLang="zh-CN" sz="2400">
              <a:solidFill>
                <a:srgbClr val="FF0000"/>
              </a:solidFill>
              <a:latin typeface="等线" pitchFamily="2" charset="-122"/>
              <a:ea typeface="宋体" panose="02010600030101010101" pitchFamily="2" charset="-122"/>
            </a:endParaRPr>
          </a:p>
          <a:p>
            <a:pPr marL="457200" defTabSz="914400">
              <a:lnSpc>
                <a:spcPct val="150000"/>
              </a:lnSpc>
              <a:buChar char="•"/>
            </a:pPr>
            <a:r>
              <a:rPr lang="zh-CN" altLang="zh-CN" sz="2400">
                <a:solidFill>
                  <a:srgbClr val="FF0000"/>
                </a:solidFill>
                <a:latin typeface="等线" pitchFamily="2" charset="-122"/>
                <a:ea typeface="宋体" panose="02010600030101010101" pitchFamily="2" charset="-122"/>
              </a:rPr>
              <a:t>一个是生死问题</a:t>
            </a:r>
            <a:endParaRPr lang="en-US" altLang="zh-CN" sz="2400">
              <a:solidFill>
                <a:srgbClr val="FF0000"/>
              </a:solidFill>
              <a:latin typeface="等线" pitchFamily="2" charset="-122"/>
              <a:ea typeface="宋体" panose="02010600030101010101" pitchFamily="2" charset="-122"/>
            </a:endParaRPr>
          </a:p>
          <a:p>
            <a:pPr marL="457200" defTabSz="914400">
              <a:lnSpc>
                <a:spcPct val="150000"/>
              </a:lnSpc>
              <a:buChar char="•"/>
            </a:pPr>
            <a:r>
              <a:rPr lang="zh-CN" altLang="zh-CN" sz="2400">
                <a:solidFill>
                  <a:srgbClr val="FF0000"/>
                </a:solidFill>
                <a:latin typeface="等线" pitchFamily="2" charset="-122"/>
                <a:ea typeface="宋体" panose="02010600030101010101" pitchFamily="2" charset="-122"/>
              </a:rPr>
              <a:t>一个是思想和行动的关系</a:t>
            </a:r>
            <a:endParaRPr lang="en-US" altLang="zh-CN" sz="2400">
              <a:solidFill>
                <a:srgbClr val="FF0000"/>
              </a:solidFill>
              <a:latin typeface="等线" pitchFamily="2" charset="-122"/>
              <a:ea typeface="宋体" panose="02010600030101010101" pitchFamily="2" charset="-122"/>
            </a:endParaRPr>
          </a:p>
          <a:p>
            <a:pPr marL="457200" defTabSz="914400">
              <a:lnSpc>
                <a:spcPct val="150000"/>
              </a:lnSpc>
            </a:pPr>
            <a:r>
              <a:rPr lang="en-US" altLang="zh-CN" sz="2400">
                <a:latin typeface="等线" pitchFamily="2" charset="-122"/>
                <a:ea typeface="宋体" panose="02010600030101010101" pitchFamily="2" charset="-122"/>
              </a:rPr>
              <a:t>     </a:t>
            </a:r>
            <a:r>
              <a:rPr lang="zh-CN" altLang="zh-CN" sz="2400">
                <a:latin typeface="等线" pitchFamily="2" charset="-122"/>
                <a:ea typeface="宋体" panose="02010600030101010101" pitchFamily="2" charset="-122"/>
              </a:rPr>
              <a:t>哈姆莱特已经决定复仇，但他势单力薄，而且处于种种矛盾的漩涡之中，难以立即付诸行动，对这两个问题进行的思考，反映出他内心激烈的矛盾斗争。</a:t>
            </a:r>
            <a:endParaRPr lang="zh-CN" altLang="zh-CN" sz="2400">
              <a:latin typeface="等线" pitchFamily="2" charset="-122"/>
              <a:ea typeface="等线" pitchFamily="2" charset="-122"/>
            </a:endParaRPr>
          </a:p>
        </p:txBody>
      </p:sp>
    </p:spTree>
  </p:cSld>
  <p:clrMapOvr>
    <a:masterClrMapping/>
  </p:clrMapOvr>
  <p:transition>
    <p:split orient="vert"/>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62466" name="矩形 2"/>
          <p:cNvSpPr/>
          <p:nvPr>
            <p:custDataLst>
              <p:tags r:id="rId3"/>
            </p:custDataLst>
          </p:nvPr>
        </p:nvSpPr>
        <p:spPr bwMode="auto">
          <a:xfrm>
            <a:off x="2617788" y="82550"/>
            <a:ext cx="2151063" cy="550863"/>
          </a:xfrm>
          <a:prstGeom prst="rect">
            <a:avLst/>
          </a:prstGeom>
          <a:solidFill>
            <a:srgbClr val="00B0F0"/>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nchorCtr="0"/>
          <a:lstStyle>
            <a:defPPr>
              <a:defRPr lang="zh-CN"/>
            </a:defPPr>
            <a:lvl1pPr marL="0" indent="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1pPr>
            <a:lvl2pPr marL="742950" indent="-28575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2pPr>
            <a:lvl3pPr marL="11430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3pPr>
            <a:lvl4pPr marL="16002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4pPr>
            <a:lvl5pPr marL="20574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9pPr>
          </a:lstStyle>
          <a:p>
            <a:pPr lvl="0" algn="ctr" fontAlgn="base">
              <a:buFontTx/>
            </a:pPr>
            <a:r>
              <a:rPr lang="zh-CN" altLang="en-US" sz="2400" b="0" strike="noStrike" noProof="1">
                <a:solidFill>
                  <a:schemeClr val="bg1"/>
                </a:solidFill>
                <a:latin typeface="微软雅黑" panose="020b0503020204020204" charset="-122"/>
                <a:ea typeface="微软雅黑" panose="020b0503020204020204" charset="-122"/>
                <a:cs typeface="+mn-ea"/>
                <a:sym typeface="微软雅黑" panose="020b0503020204020204" charset="-122"/>
              </a:rPr>
              <a:t>作品探究</a:t>
            </a:r>
            <a:endParaRPr lang="zh-CN" altLang="en-US" sz="2400" b="0" strike="noStrike" noProof="1">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2467" name="矩形 2339"/>
          <p:cNvSpPr/>
          <p:nvPr>
            <p:custDataLst>
              <p:tags r:id="rId4"/>
            </p:custDataLst>
          </p:nvPr>
        </p:nvSpPr>
        <p:spPr>
          <a:xfrm>
            <a:off x="982663" y="2062163"/>
            <a:ext cx="10502900" cy="3378200"/>
          </a:xfrm>
          <a:prstGeom prst="rect">
            <a:avLst/>
          </a:prstGeom>
          <a:noFill/>
          <a:ln w="9525">
            <a:noFill/>
          </a:ln>
        </p:spPr>
        <p:txBody>
          <a:bodyPr lIns="0" rIns="0" anchor="t">
            <a:spAutoFit/>
          </a:bodyPr>
          <a:lstStyle/>
          <a:p>
            <a:pPr>
              <a:lnSpc>
                <a:spcPct val="150000"/>
              </a:lnSpc>
            </a:pPr>
            <a:r>
              <a:rPr lang="en-US" altLang="zh-CN" sz="2400" b="0">
                <a:latin typeface="微软雅黑" panose="020b0503020204020204" charset="-122"/>
                <a:ea typeface="微软雅黑" panose="020b0503020204020204" charset="-122"/>
              </a:rPr>
              <a:t>        </a:t>
            </a:r>
            <a:r>
              <a:rPr lang="zh-CN" altLang="en-US" sz="2400" b="0">
                <a:latin typeface="微软雅黑" panose="020b0503020204020204" charset="-122"/>
                <a:ea typeface="微软雅黑" panose="020b0503020204020204" charset="-122"/>
              </a:rPr>
              <a:t>哈姆雷特与以克劳狄斯为首的宫廷集团的斗争反映了文艺复兴时期先进人物与社会恶势力之间的斗争，这是萌芽状态的先进力量与强大的恶势力之间的矛盾。</a:t>
            </a:r>
            <a:endParaRPr lang="zh-CN" altLang="en-US" sz="2400" b="0">
              <a:latin typeface="微软雅黑" panose="020b0503020204020204" charset="-122"/>
              <a:ea typeface="微软雅黑" panose="020b0503020204020204" charset="-122"/>
            </a:endParaRPr>
          </a:p>
          <a:p>
            <a:pPr>
              <a:lnSpc>
                <a:spcPct val="150000"/>
              </a:lnSpc>
            </a:pPr>
            <a:r>
              <a:rPr lang="zh-CN" altLang="en-US" sz="2400" b="0">
                <a:latin typeface="微软雅黑" panose="020b0503020204020204" charset="-122"/>
                <a:ea typeface="微软雅黑" panose="020b0503020204020204" charset="-122"/>
              </a:rPr>
              <a:t>        同时他所代表的人文主义思想本身具有局限性（只想依靠个人的力量来完成改造社会的巨大任务）</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以及他本人在个性上善于思考而不善于行动的弱点</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也是他导致悲剧的重要原因。</a:t>
            </a:r>
            <a:endParaRPr lang="zh-CN" altLang="en-US" sz="2400" b="0">
              <a:latin typeface="微软雅黑" panose="020b0503020204020204" charset="-122"/>
              <a:ea typeface="微软雅黑" panose="020b0503020204020204" charset="-122"/>
            </a:endParaRPr>
          </a:p>
        </p:txBody>
      </p:sp>
      <p:sp>
        <p:nvSpPr>
          <p:cNvPr id="30723" name="文本框 1"/>
          <p:cNvSpPr/>
          <p:nvPr>
            <p:custDataLst>
              <p:tags r:id="rId5"/>
            </p:custDataLst>
          </p:nvPr>
        </p:nvSpPr>
        <p:spPr>
          <a:xfrm>
            <a:off x="1271588" y="1054100"/>
            <a:ext cx="8397875" cy="733425"/>
          </a:xfrm>
          <a:prstGeom prst="rect">
            <a:avLst/>
          </a:prstGeom>
          <a:noFill/>
          <a:ln w="9525">
            <a:noFill/>
          </a:ln>
        </p:spPr>
        <p:txBody>
          <a:bodyPr wrap="none" anchor="t">
            <a:spAutoFit/>
          </a:bodyPr>
          <a:lstStyle/>
          <a:p>
            <a:pPr>
              <a:lnSpc>
                <a:spcPct val="150000"/>
              </a:lnSpc>
            </a:pPr>
            <a:r>
              <a:rPr lang="zh-CN" altLang="zh-CN">
                <a:solidFill>
                  <a:srgbClr val="1E1E1E"/>
                </a:solidFill>
                <a:latin typeface="等线" pitchFamily="2" charset="-122"/>
                <a:ea typeface="宋体" panose="02010600030101010101" pitchFamily="2" charset="-122"/>
                <a:sym typeface="微软雅黑" panose="020b0503020204020204" charset="-122"/>
              </a:rPr>
              <a:t>通读全剧，思考：</a:t>
            </a:r>
            <a:r>
              <a:rPr lang="zh-CN" altLang="zh-CN">
                <a:solidFill>
                  <a:srgbClr val="FF0000"/>
                </a:solidFill>
                <a:latin typeface="等线" pitchFamily="2" charset="-122"/>
                <a:ea typeface="黑体" panose="02010609060101010101" pitchFamily="49" charset="-122"/>
                <a:sym typeface="微软雅黑" panose="020b0503020204020204" charset="-122"/>
              </a:rPr>
              <a:t>造成哈姆莱特悲剧的原因是什么</a:t>
            </a:r>
            <a:r>
              <a:rPr lang="zh-CN" altLang="zh-CN">
                <a:solidFill>
                  <a:srgbClr val="FF0000"/>
                </a:solidFill>
                <a:latin typeface="等线" pitchFamily="2" charset="-122"/>
                <a:ea typeface="宋体" panose="02010600030101010101" pitchFamily="2" charset="-122"/>
                <a:sym typeface="微软雅黑" panose="020b0503020204020204" charset="-122"/>
              </a:rPr>
              <a:t>？</a:t>
            </a:r>
            <a:endParaRPr lang="zh-CN" altLang="zh-CN">
              <a:solidFill>
                <a:srgbClr val="FF0000"/>
              </a:solidFill>
              <a:latin typeface="等线" pitchFamily="2" charset="-122"/>
              <a:ea typeface="宋体" panose="02010600030101010101" pitchFamily="2" charset="-122"/>
              <a:sym typeface="微软雅黑" panose="020b0503020204020204"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 calcmode="lin" valueType="num">
                                      <p:cBhvr>
                                        <p:cTn id="7" dur="1000" fill="hold"/>
                                        <p:tgtEl>
                                          <p:spTgt spid="62467"/>
                                        </p:tgtEl>
                                        <p:attrNameLst>
                                          <p:attrName>ppt_w</p:attrName>
                                        </p:attrNameLst>
                                      </p:cBhvr>
                                      <p:tavLst>
                                        <p:tav tm="0">
                                          <p:val>
                                            <p:strVal val="#ppt_w*0.70"/>
                                          </p:val>
                                        </p:tav>
                                        <p:tav tm="100000">
                                          <p:val>
                                            <p:strVal val="#ppt_w"/>
                                          </p:val>
                                        </p:tav>
                                      </p:tavLst>
                                    </p:anim>
                                    <p:anim calcmode="lin" valueType="num">
                                      <p:cBhvr>
                                        <p:cTn id="8" dur="1000" fill="hold"/>
                                        <p:tgtEl>
                                          <p:spTgt spid="62467"/>
                                        </p:tgtEl>
                                        <p:attrNameLst>
                                          <p:attrName>ppt_h</p:attrName>
                                        </p:attrNameLst>
                                      </p:cBhvr>
                                      <p:tavLst>
                                        <p:tav tm="0">
                                          <p:val>
                                            <p:strVal val="#ppt_h"/>
                                          </p:val>
                                        </p:tav>
                                        <p:tav tm="100000">
                                          <p:val>
                                            <p:strVal val="#ppt_h"/>
                                          </p:val>
                                        </p:tav>
                                      </p:tavLst>
                                    </p:anim>
                                    <p:animEffect transition="in" filter="fade">
                                      <p:cBhvr>
                                        <p:cTn id="9" dur="1000" fill="hold"/>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865" name="矩形 1"/>
          <p:cNvSpPr/>
          <p:nvPr>
            <p:custDataLst>
              <p:tags r:id="rId3"/>
            </p:custDataLst>
          </p:nvPr>
        </p:nvSpPr>
        <p:spPr>
          <a:xfrm>
            <a:off x="752475" y="835025"/>
            <a:ext cx="10663238" cy="639763"/>
          </a:xfrm>
          <a:prstGeom prst="rect">
            <a:avLst/>
          </a:prstGeom>
          <a:noFill/>
          <a:ln w="9525">
            <a:noFill/>
          </a:ln>
        </p:spPr>
        <p:txBody>
          <a:bodyPr anchor="t">
            <a:spAutoFit/>
          </a:bodyPr>
          <a:lstStyle/>
          <a:p>
            <a:pPr>
              <a:lnSpc>
                <a:spcPct val="150000"/>
              </a:lnSpc>
            </a:pPr>
            <a:r>
              <a:rPr lang="en-US" altLang="zh-CN" sz="2400" b="0">
                <a:latin typeface="微软雅黑" panose="020b0503020204020204" charset="-122"/>
                <a:ea typeface="微软雅黑" panose="020b0503020204020204" charset="-122"/>
              </a:rPr>
              <a:t>       </a:t>
            </a:r>
            <a:endParaRPr lang="zh-CN" altLang="zh-CN" sz="2400" b="0">
              <a:latin typeface="微软雅黑" panose="020b0503020204020204" charset="-122"/>
              <a:ea typeface="微软雅黑" panose="020b0503020204020204" charset="-122"/>
            </a:endParaRPr>
          </a:p>
        </p:txBody>
      </p:sp>
      <p:sp>
        <p:nvSpPr>
          <p:cNvPr id="36866" name="矩形 45058"/>
          <p:cNvSpPr/>
          <p:nvPr>
            <p:custDataLst>
              <p:tags r:id="rId4"/>
            </p:custDataLst>
          </p:nvPr>
        </p:nvSpPr>
        <p:spPr>
          <a:xfrm>
            <a:off x="1030288" y="1142048"/>
            <a:ext cx="10588625" cy="2676525"/>
          </a:xfrm>
          <a:prstGeom prst="rect">
            <a:avLst/>
          </a:prstGeom>
          <a:noFill/>
          <a:ln w="9525">
            <a:noFill/>
          </a:ln>
        </p:spPr>
        <p:txBody>
          <a:bodyPr wrap="square" anchor="t">
            <a:spAutoFit/>
          </a:bodyPr>
          <a:lstStyle/>
          <a:p>
            <a:r>
              <a:rPr lang="en-US" altLang="zh-CN" b="0">
                <a:solidFill>
                  <a:srgbClr val="FF0000"/>
                </a:solidFill>
                <a:latin typeface="Arial" panose="020b0604020202020204" pitchFamily="34" charset="0"/>
                <a:ea typeface="宋体" panose="02010600030101010101" pitchFamily="2" charset="-122"/>
              </a:rPr>
              <a:t>    </a:t>
            </a:r>
            <a:r>
              <a:rPr lang="en-US" altLang="zh-CN" b="0">
                <a:latin typeface="Arial" panose="020b0604020202020204" pitchFamily="34" charset="0"/>
                <a:ea typeface="宋体" panose="02010600030101010101" pitchFamily="2" charset="-122"/>
              </a:rPr>
              <a:t>3.</a:t>
            </a:r>
            <a:r>
              <a:rPr lang="zh-CN" altLang="zh-CN" b="0">
                <a:latin typeface="Arial" panose="020b0604020202020204" pitchFamily="34" charset="0"/>
                <a:ea typeface="宋体" panose="02010600030101010101" pitchFamily="2" charset="-122"/>
              </a:rPr>
              <a:t>西谚说：“</a:t>
            </a:r>
            <a:r>
              <a:rPr lang="zh-CN" altLang="zh-CN" b="0">
                <a:solidFill>
                  <a:srgbClr val="FF0000"/>
                </a:solidFill>
                <a:latin typeface="Arial" panose="020b0604020202020204" pitchFamily="34" charset="0"/>
                <a:ea typeface="宋体" panose="02010600030101010101" pitchFamily="2" charset="-122"/>
              </a:rPr>
              <a:t>一千个读者就有一千个哈姆莱特。”</a:t>
            </a:r>
            <a:r>
              <a:rPr lang="zh-CN" altLang="en-US" b="0">
                <a:solidFill>
                  <a:srgbClr val="000000"/>
                </a:solidFill>
                <a:latin typeface="Arial" panose="020b0604020202020204" pitchFamily="34" charset="0"/>
                <a:ea typeface="宋体" panose="02010600030101010101" pitchFamily="2" charset="-122"/>
              </a:rPr>
              <a:t> 说的是经典的艺术形象在被人接受的过程中具有多义性，每个人可以根据自己的理解对艺术形象进行再塑造。</a:t>
            </a:r>
            <a:endParaRPr lang="en-US" altLang="zh-CN" b="0">
              <a:solidFill>
                <a:srgbClr val="000000"/>
              </a:solidFill>
              <a:latin typeface="Arial" panose="020b0604020202020204" pitchFamily="34" charset="0"/>
              <a:ea typeface="宋体" panose="02010600030101010101" pitchFamily="2" charset="-122"/>
            </a:endParaRPr>
          </a:p>
          <a:p>
            <a:r>
              <a:rPr lang="en-US" altLang="zh-CN" b="0">
                <a:solidFill>
                  <a:srgbClr val="000000"/>
                </a:solidFill>
                <a:latin typeface="Arial" panose="020b0604020202020204" pitchFamily="34" charset="0"/>
                <a:ea typeface="宋体" panose="02010600030101010101" pitchFamily="2" charset="-122"/>
              </a:rPr>
              <a:t>      </a:t>
            </a:r>
            <a:r>
              <a:rPr lang="zh-CN" altLang="en-US" b="0">
                <a:solidFill>
                  <a:srgbClr val="000000"/>
                </a:solidFill>
                <a:latin typeface="Arial" panose="020b0604020202020204" pitchFamily="34" charset="0"/>
                <a:ea typeface="宋体" panose="02010600030101010101" pitchFamily="2" charset="-122"/>
              </a:rPr>
              <a:t>在你眼中，哈姆莱特是一个怎样的人？通读剧本之后，在横线上填写合适的词。</a:t>
            </a:r>
            <a:endParaRPr lang="en-US" altLang="zh-CN" b="0">
              <a:solidFill>
                <a:srgbClr val="000000"/>
              </a:solidFill>
              <a:latin typeface="Arial" panose="020b0604020202020204" pitchFamily="34" charset="0"/>
              <a:ea typeface="宋体" panose="02010600030101010101" pitchFamily="2" charset="-122"/>
            </a:endParaRPr>
          </a:p>
          <a:p>
            <a:r>
              <a:rPr lang="en-US" altLang="zh-CN" b="0">
                <a:latin typeface="Arial" panose="020b0604020202020204" pitchFamily="34" charset="0"/>
                <a:ea typeface="宋体" panose="02010600030101010101" pitchFamily="2" charset="-122"/>
              </a:rPr>
              <a:t>      </a:t>
            </a:r>
            <a:r>
              <a:rPr lang="zh-CN" altLang="zh-CN" b="0">
                <a:latin typeface="Arial" panose="020b0604020202020204" pitchFamily="34" charset="0"/>
                <a:ea typeface="宋体" panose="02010600030101010101" pitchFamily="2" charset="-122"/>
              </a:rPr>
              <a:t>在我看来，哈姆莱特是一个 </a:t>
            </a:r>
            <a:r>
              <a:rPr lang="en-US" altLang="zh-CN" b="0" u="sng">
                <a:latin typeface="Arial" panose="020b0604020202020204" pitchFamily="34" charset="0"/>
                <a:ea typeface="宋体" panose="02010600030101010101" pitchFamily="2" charset="-122"/>
              </a:rPr>
              <a:t>        </a:t>
            </a:r>
            <a:r>
              <a:rPr lang="zh-CN" altLang="zh-CN" b="0">
                <a:latin typeface="Arial" panose="020b0604020202020204" pitchFamily="34" charset="0"/>
                <a:ea typeface="宋体" panose="02010600030101010101" pitchFamily="2" charset="-122"/>
              </a:rPr>
              <a:t>的王子。</a:t>
            </a:r>
            <a:endParaRPr lang="zh-CN" altLang="en-US">
              <a:latin typeface="Arial" panose="020b0604020202020204" pitchFamily="34" charset="0"/>
              <a:ea typeface="宋体" panose="02010600030101010101" pitchFamily="2" charset="-122"/>
            </a:endParaRPr>
          </a:p>
        </p:txBody>
      </p:sp>
    </p:spTree>
  </p:cSld>
  <p:clrMapOvr>
    <a:masterClrMapping/>
  </p:clrMapOvr>
  <p:transition spd="slow" advTm="3000">
    <p:random/>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889" name="TextBox 3"/>
          <p:cNvSpPr/>
          <p:nvPr>
            <p:custDataLst>
              <p:tags r:id="rId3"/>
            </p:custDataLst>
          </p:nvPr>
        </p:nvSpPr>
        <p:spPr>
          <a:xfrm>
            <a:off x="1200150" y="554038"/>
            <a:ext cx="3384550" cy="519112"/>
          </a:xfrm>
          <a:prstGeom prst="rect">
            <a:avLst/>
          </a:prstGeom>
          <a:noFill/>
          <a:ln w="9525">
            <a:noFill/>
          </a:ln>
        </p:spPr>
        <p:txBody>
          <a:bodyPr anchor="t">
            <a:spAutoFit/>
          </a:bodyPr>
          <a:lstStyle/>
          <a:p>
            <a:pPr algn="ctr"/>
            <a:r>
              <a:rPr lang="zh-CN" altLang="en-US" b="0">
                <a:solidFill>
                  <a:schemeClr val="tx2"/>
                </a:solidFill>
                <a:latin typeface="Franklin Gothic Book" pitchFamily="34" charset="0"/>
                <a:ea typeface="黑体" panose="02010609060101010101" pitchFamily="49" charset="-122"/>
              </a:rPr>
              <a:t>快乐的王子</a:t>
            </a:r>
            <a:endParaRPr lang="zh-CN" altLang="en-US" b="0">
              <a:solidFill>
                <a:schemeClr val="tx2"/>
              </a:solidFill>
              <a:latin typeface="Franklin Gothic Book" pitchFamily="34" charset="0"/>
              <a:ea typeface="黑体" panose="02010609060101010101" pitchFamily="49" charset="-122"/>
            </a:endParaRPr>
          </a:p>
        </p:txBody>
      </p:sp>
      <p:sp>
        <p:nvSpPr>
          <p:cNvPr id="46083" name="TextBox 4"/>
          <p:cNvSpPr/>
          <p:nvPr>
            <p:custDataLst>
              <p:tags r:id="rId4"/>
            </p:custDataLst>
          </p:nvPr>
        </p:nvSpPr>
        <p:spPr>
          <a:xfrm>
            <a:off x="5521325" y="4443413"/>
            <a:ext cx="3382963" cy="946150"/>
          </a:xfrm>
          <a:prstGeom prst="rect">
            <a:avLst/>
          </a:prstGeom>
          <a:noFill/>
          <a:ln w="9525">
            <a:noFill/>
          </a:ln>
        </p:spPr>
        <p:txBody>
          <a:bodyPr anchor="t">
            <a:spAutoFit/>
          </a:bodyPr>
          <a:lstStyle/>
          <a:p>
            <a:pPr algn="ctr"/>
            <a:r>
              <a:rPr lang="zh-CN" altLang="en-US" b="0">
                <a:solidFill>
                  <a:schemeClr val="tx2"/>
                </a:solidFill>
                <a:latin typeface="Franklin Gothic Book" pitchFamily="34" charset="0"/>
                <a:ea typeface="黑体" panose="02010609060101010101" pitchFamily="49" charset="-122"/>
              </a:rPr>
              <a:t>？的王子</a:t>
            </a:r>
            <a:endParaRPr lang="en-US" altLang="zh-CN" b="0">
              <a:solidFill>
                <a:schemeClr val="tx2"/>
              </a:solidFill>
              <a:latin typeface="Franklin Gothic Book" pitchFamily="34" charset="0"/>
              <a:ea typeface="黑体" panose="02010609060101010101" pitchFamily="49" charset="-122"/>
            </a:endParaRPr>
          </a:p>
          <a:p>
            <a:pPr algn="ctr"/>
            <a:r>
              <a:rPr lang="zh-CN" altLang="en-US" b="0">
                <a:solidFill>
                  <a:schemeClr val="tx2"/>
                </a:solidFill>
                <a:latin typeface="Franklin Gothic Book" pitchFamily="34" charset="0"/>
                <a:ea typeface="黑体" panose="02010609060101010101" pitchFamily="49" charset="-122"/>
              </a:rPr>
              <a:t>（内心）</a:t>
            </a:r>
            <a:endParaRPr lang="zh-CN" altLang="en-US" b="0">
              <a:solidFill>
                <a:schemeClr val="tx2"/>
              </a:solidFill>
              <a:latin typeface="Franklin Gothic Book" pitchFamily="34" charset="0"/>
              <a:ea typeface="黑体" panose="02010609060101010101" pitchFamily="49" charset="-122"/>
            </a:endParaRPr>
          </a:p>
        </p:txBody>
      </p:sp>
      <p:sp>
        <p:nvSpPr>
          <p:cNvPr id="37891" name="TextBox 5"/>
          <p:cNvSpPr/>
          <p:nvPr>
            <p:custDataLst>
              <p:tags r:id="rId5"/>
            </p:custDataLst>
          </p:nvPr>
        </p:nvSpPr>
        <p:spPr>
          <a:xfrm>
            <a:off x="1200150" y="4443413"/>
            <a:ext cx="3384550" cy="946150"/>
          </a:xfrm>
          <a:prstGeom prst="rect">
            <a:avLst/>
          </a:prstGeom>
          <a:noFill/>
          <a:ln w="9525">
            <a:noFill/>
          </a:ln>
        </p:spPr>
        <p:txBody>
          <a:bodyPr anchor="t">
            <a:spAutoFit/>
          </a:bodyPr>
          <a:lstStyle/>
          <a:p>
            <a:pPr algn="ctr"/>
            <a:r>
              <a:rPr lang="zh-CN" altLang="en-US" b="0">
                <a:solidFill>
                  <a:schemeClr val="tx2"/>
                </a:solidFill>
                <a:latin typeface="Franklin Gothic Book" pitchFamily="34" charset="0"/>
                <a:ea typeface="黑体" panose="02010609060101010101" pitchFamily="49" charset="-122"/>
              </a:rPr>
              <a:t>疯癫的王子</a:t>
            </a:r>
            <a:endParaRPr lang="en-US" altLang="zh-CN" b="0">
              <a:solidFill>
                <a:schemeClr val="tx2"/>
              </a:solidFill>
              <a:latin typeface="Franklin Gothic Book" pitchFamily="34" charset="0"/>
              <a:ea typeface="黑体" panose="02010609060101010101" pitchFamily="49" charset="-122"/>
            </a:endParaRPr>
          </a:p>
          <a:p>
            <a:pPr algn="ctr"/>
            <a:r>
              <a:rPr lang="zh-CN" altLang="en-US" b="0">
                <a:solidFill>
                  <a:schemeClr val="tx2"/>
                </a:solidFill>
                <a:latin typeface="Franklin Gothic Book" pitchFamily="34" charset="0"/>
                <a:ea typeface="黑体" panose="02010609060101010101" pitchFamily="49" charset="-122"/>
              </a:rPr>
              <a:t>（外表）</a:t>
            </a:r>
            <a:endParaRPr lang="zh-CN" altLang="en-US" b="0">
              <a:solidFill>
                <a:schemeClr val="tx2"/>
              </a:solidFill>
              <a:latin typeface="Franklin Gothic Book" pitchFamily="34" charset="0"/>
              <a:ea typeface="黑体" panose="02010609060101010101" pitchFamily="49" charset="-122"/>
            </a:endParaRPr>
          </a:p>
        </p:txBody>
      </p:sp>
      <p:sp>
        <p:nvSpPr>
          <p:cNvPr id="37892" name="下箭头 4"/>
          <p:cNvSpPr/>
          <p:nvPr>
            <p:custDataLst>
              <p:tags r:id="rId6"/>
            </p:custDataLst>
          </p:nvPr>
        </p:nvSpPr>
        <p:spPr>
          <a:xfrm>
            <a:off x="2641600" y="1201738"/>
            <a:ext cx="431800" cy="3025775"/>
          </a:xfrm>
          <a:prstGeom prst="downArrow">
            <a:avLst>
              <a:gd name="adj1" fmla="val 50000"/>
              <a:gd name="adj2" fmla="val 50024"/>
            </a:avLst>
          </a:prstGeom>
          <a:noFill/>
          <a:ln w="25400" cap="flat" cmpd="sng">
            <a:solidFill>
              <a:srgbClr val="695F0C"/>
            </a:solidFill>
            <a:prstDash val="solid"/>
            <a:round/>
            <a:headEnd type="none" w="med" len="med"/>
            <a:tailEnd type="none" w="med" len="med"/>
          </a:ln>
        </p:spPr>
        <p:txBody>
          <a:bodyPr anchor="ctr"/>
          <a:lstStyle/>
          <a:p>
            <a:pPr algn="ctr"/>
            <a:endParaRPr lang="zh-CN" altLang="en-US" sz="1800" b="0">
              <a:solidFill>
                <a:schemeClr val="tx2"/>
              </a:solidFill>
              <a:latin typeface="Franklin Gothic Book" pitchFamily="34" charset="0"/>
              <a:ea typeface="黑体" panose="02010609060101010101" pitchFamily="49" charset="-122"/>
            </a:endParaRPr>
          </a:p>
        </p:txBody>
      </p:sp>
      <p:sp>
        <p:nvSpPr>
          <p:cNvPr id="37893" name="TextBox 7"/>
          <p:cNvSpPr/>
          <p:nvPr>
            <p:custDataLst>
              <p:tags r:id="rId7"/>
            </p:custDataLst>
          </p:nvPr>
        </p:nvSpPr>
        <p:spPr>
          <a:xfrm>
            <a:off x="1957388" y="1273175"/>
            <a:ext cx="611187" cy="2809875"/>
          </a:xfrm>
          <a:prstGeom prst="rect">
            <a:avLst/>
          </a:prstGeom>
          <a:noFill/>
          <a:ln w="9525">
            <a:noFill/>
          </a:ln>
        </p:spPr>
        <p:txBody>
          <a:bodyPr vert="eaVert" anchor="t">
            <a:spAutoFit/>
          </a:bodyPr>
          <a:lstStyle/>
          <a:p>
            <a:pPr algn="ctr"/>
            <a:r>
              <a:rPr lang="zh-CN" altLang="en-US" b="0">
                <a:solidFill>
                  <a:schemeClr val="tx2"/>
                </a:solidFill>
                <a:latin typeface="Franklin Gothic Book" pitchFamily="34" charset="0"/>
                <a:ea typeface="黑体" panose="02010609060101010101" pitchFamily="49" charset="-122"/>
              </a:rPr>
              <a:t>陨落</a:t>
            </a:r>
            <a:endParaRPr lang="zh-CN" altLang="en-US" b="0">
              <a:solidFill>
                <a:schemeClr val="tx2"/>
              </a:solidFill>
              <a:latin typeface="Franklin Gothic Book" pitchFamily="34" charset="0"/>
              <a:ea typeface="黑体" panose="02010609060101010101" pitchFamily="49" charset="-122"/>
            </a:endParaRPr>
          </a:p>
        </p:txBody>
      </p:sp>
      <p:sp>
        <p:nvSpPr>
          <p:cNvPr id="37894" name="TextBox 8"/>
          <p:cNvSpPr/>
          <p:nvPr>
            <p:custDataLst>
              <p:tags r:id="rId8"/>
            </p:custDataLst>
          </p:nvPr>
        </p:nvSpPr>
        <p:spPr>
          <a:xfrm>
            <a:off x="4006850" y="1341438"/>
            <a:ext cx="3814763" cy="519112"/>
          </a:xfrm>
          <a:prstGeom prst="rect">
            <a:avLst/>
          </a:prstGeom>
          <a:noFill/>
          <a:ln w="9525">
            <a:noFill/>
          </a:ln>
        </p:spPr>
        <p:txBody>
          <a:bodyPr anchor="t">
            <a:spAutoFit/>
          </a:bodyPr>
          <a:lstStyle/>
          <a:p>
            <a:r>
              <a:rPr lang="zh-CN" altLang="en-US" b="0">
                <a:solidFill>
                  <a:schemeClr val="tx2"/>
                </a:solidFill>
                <a:latin typeface="Franklin Gothic Book" pitchFamily="34" charset="0"/>
                <a:ea typeface="黑体" panose="02010609060101010101" pitchFamily="49" charset="-122"/>
              </a:rPr>
              <a:t>奉为典范的父亲惨死</a:t>
            </a:r>
            <a:endParaRPr lang="zh-CN" altLang="en-US" b="0">
              <a:solidFill>
                <a:schemeClr val="tx2"/>
              </a:solidFill>
              <a:latin typeface="Franklin Gothic Book" pitchFamily="34" charset="0"/>
              <a:ea typeface="黑体" panose="02010609060101010101" pitchFamily="49" charset="-122"/>
            </a:endParaRPr>
          </a:p>
        </p:txBody>
      </p:sp>
      <p:sp>
        <p:nvSpPr>
          <p:cNvPr id="37895" name="TextBox 9"/>
          <p:cNvSpPr/>
          <p:nvPr>
            <p:custDataLst>
              <p:tags r:id="rId9"/>
            </p:custDataLst>
          </p:nvPr>
        </p:nvSpPr>
        <p:spPr>
          <a:xfrm>
            <a:off x="4006850" y="1825625"/>
            <a:ext cx="3814763" cy="519113"/>
          </a:xfrm>
          <a:prstGeom prst="rect">
            <a:avLst/>
          </a:prstGeom>
          <a:noFill/>
          <a:ln w="9525">
            <a:noFill/>
          </a:ln>
        </p:spPr>
        <p:txBody>
          <a:bodyPr anchor="t">
            <a:spAutoFit/>
          </a:bodyPr>
          <a:lstStyle/>
          <a:p>
            <a:r>
              <a:rPr lang="zh-CN" altLang="en-US" b="0">
                <a:solidFill>
                  <a:schemeClr val="tx2"/>
                </a:solidFill>
                <a:latin typeface="Franklin Gothic Book" pitchFamily="34" charset="0"/>
                <a:ea typeface="黑体" panose="02010609060101010101" pitchFamily="49" charset="-122"/>
              </a:rPr>
              <a:t>挚爱的母亲迅速改嫁</a:t>
            </a:r>
            <a:endParaRPr lang="zh-CN" altLang="en-US" b="0">
              <a:solidFill>
                <a:schemeClr val="tx2"/>
              </a:solidFill>
              <a:latin typeface="Franklin Gothic Book" pitchFamily="34" charset="0"/>
              <a:ea typeface="黑体" panose="02010609060101010101" pitchFamily="49" charset="-122"/>
            </a:endParaRPr>
          </a:p>
        </p:txBody>
      </p:sp>
      <p:sp>
        <p:nvSpPr>
          <p:cNvPr id="37896" name="TextBox 10"/>
          <p:cNvSpPr/>
          <p:nvPr>
            <p:custDataLst>
              <p:tags r:id="rId10"/>
            </p:custDataLst>
          </p:nvPr>
        </p:nvSpPr>
        <p:spPr>
          <a:xfrm>
            <a:off x="4006850" y="2833688"/>
            <a:ext cx="3814763" cy="520700"/>
          </a:xfrm>
          <a:prstGeom prst="rect">
            <a:avLst/>
          </a:prstGeom>
          <a:noFill/>
          <a:ln w="9525">
            <a:noFill/>
          </a:ln>
        </p:spPr>
        <p:txBody>
          <a:bodyPr anchor="t">
            <a:spAutoFit/>
          </a:bodyPr>
          <a:lstStyle/>
          <a:p>
            <a:r>
              <a:rPr lang="zh-CN" altLang="en-US" b="0">
                <a:solidFill>
                  <a:schemeClr val="tx2"/>
                </a:solidFill>
                <a:latin typeface="Franklin Gothic Book" pitchFamily="34" charset="0"/>
                <a:ea typeface="黑体" panose="02010609060101010101" pitchFamily="49" charset="-122"/>
              </a:rPr>
              <a:t>发小给敌人做了卧底</a:t>
            </a:r>
            <a:endParaRPr lang="zh-CN" altLang="en-US" b="0">
              <a:solidFill>
                <a:schemeClr val="tx2"/>
              </a:solidFill>
              <a:latin typeface="Franklin Gothic Book" pitchFamily="34" charset="0"/>
              <a:ea typeface="黑体" panose="02010609060101010101" pitchFamily="49" charset="-122"/>
            </a:endParaRPr>
          </a:p>
        </p:txBody>
      </p:sp>
      <p:sp>
        <p:nvSpPr>
          <p:cNvPr id="37897" name="TextBox 13"/>
          <p:cNvSpPr/>
          <p:nvPr>
            <p:custDataLst>
              <p:tags r:id="rId11"/>
            </p:custDataLst>
          </p:nvPr>
        </p:nvSpPr>
        <p:spPr>
          <a:xfrm>
            <a:off x="4006850" y="2330450"/>
            <a:ext cx="3814763" cy="519113"/>
          </a:xfrm>
          <a:prstGeom prst="rect">
            <a:avLst/>
          </a:prstGeom>
          <a:noFill/>
          <a:ln w="9525">
            <a:noFill/>
          </a:ln>
        </p:spPr>
        <p:txBody>
          <a:bodyPr anchor="t">
            <a:spAutoFit/>
          </a:bodyPr>
          <a:lstStyle/>
          <a:p>
            <a:r>
              <a:rPr lang="zh-CN" altLang="en-US" b="0">
                <a:solidFill>
                  <a:schemeClr val="tx2"/>
                </a:solidFill>
                <a:latin typeface="Franklin Gothic Book" pitchFamily="34" charset="0"/>
                <a:ea typeface="黑体" panose="02010609060101010101" pitchFamily="49" charset="-122"/>
              </a:rPr>
              <a:t>恋人成为试探的工具</a:t>
            </a:r>
            <a:endParaRPr lang="zh-CN" altLang="en-US" b="0">
              <a:solidFill>
                <a:schemeClr val="tx2"/>
              </a:solidFill>
              <a:latin typeface="Franklin Gothic Book" pitchFamily="34" charset="0"/>
              <a:ea typeface="黑体" panose="02010609060101010101" pitchFamily="49" charset="-122"/>
            </a:endParaRPr>
          </a:p>
        </p:txBody>
      </p:sp>
      <p:sp>
        <p:nvSpPr>
          <p:cNvPr id="37898" name="左大括号 10"/>
          <p:cNvSpPr/>
          <p:nvPr>
            <p:custDataLst>
              <p:tags r:id="rId12"/>
            </p:custDataLst>
          </p:nvPr>
        </p:nvSpPr>
        <p:spPr>
          <a:xfrm>
            <a:off x="3646488" y="1557338"/>
            <a:ext cx="360362" cy="1944687"/>
          </a:xfrm>
          <a:prstGeom prst="leftBrace">
            <a:avLst>
              <a:gd name="adj1" fmla="val 8319"/>
              <a:gd name="adj2" fmla="val 50000"/>
            </a:avLst>
          </a:prstGeom>
          <a:noFill/>
          <a:ln w="38100" cap="flat" cmpd="sng">
            <a:solidFill>
              <a:srgbClr val="918415"/>
            </a:solidFill>
            <a:prstDash val="solid"/>
            <a:round/>
            <a:headEnd type="none" w="med" len="med"/>
            <a:tailEnd type="none" w="med" len="med"/>
          </a:ln>
        </p:spPr>
        <p:txBody>
          <a:bodyPr anchor="ctr"/>
          <a:lstStyle/>
          <a:p>
            <a:pPr algn="ctr"/>
            <a:endParaRPr lang="zh-CN" altLang="en-US" sz="1800" b="0">
              <a:solidFill>
                <a:schemeClr val="tx2"/>
              </a:solidFill>
              <a:latin typeface="Franklin Gothic Book" pitchFamily="34" charset="0"/>
              <a:ea typeface="黑体" panose="02010609060101010101" pitchFamily="49" charset="-122"/>
            </a:endParaRPr>
          </a:p>
        </p:txBody>
      </p:sp>
      <p:sp>
        <p:nvSpPr>
          <p:cNvPr id="37899" name="TextBox 16"/>
          <p:cNvSpPr/>
          <p:nvPr>
            <p:custDataLst>
              <p:tags r:id="rId13"/>
            </p:custDataLst>
          </p:nvPr>
        </p:nvSpPr>
        <p:spPr>
          <a:xfrm>
            <a:off x="4006850" y="3286125"/>
            <a:ext cx="5903913" cy="519113"/>
          </a:xfrm>
          <a:prstGeom prst="rect">
            <a:avLst/>
          </a:prstGeom>
          <a:noFill/>
          <a:ln w="9525">
            <a:noFill/>
          </a:ln>
        </p:spPr>
        <p:txBody>
          <a:bodyPr anchor="t">
            <a:spAutoFit/>
          </a:bodyPr>
          <a:lstStyle/>
          <a:p>
            <a:r>
              <a:rPr lang="zh-CN" altLang="en-US" b="0">
                <a:solidFill>
                  <a:schemeClr val="tx2"/>
                </a:solidFill>
                <a:latin typeface="Franklin Gothic Book" pitchFamily="34" charset="0"/>
                <a:ea typeface="黑体" panose="02010609060101010101" pitchFamily="49" charset="-122"/>
              </a:rPr>
              <a:t>重臣当了敌人的传声筒和狗头军师</a:t>
            </a:r>
            <a:endParaRPr lang="zh-CN" altLang="en-US" b="0">
              <a:solidFill>
                <a:schemeClr val="tx2"/>
              </a:solidFill>
              <a:latin typeface="Franklin Gothic Book" pitchFamily="34" charset="0"/>
              <a:ea typeface="黑体" panose="02010609060101010101" pitchFamily="49" charset="-122"/>
            </a:endParaRPr>
          </a:p>
        </p:txBody>
      </p:sp>
      <p:sp>
        <p:nvSpPr>
          <p:cNvPr id="37900" name="TextBox 17"/>
          <p:cNvSpPr/>
          <p:nvPr>
            <p:custDataLst>
              <p:tags r:id="rId14"/>
            </p:custDataLst>
          </p:nvPr>
        </p:nvSpPr>
        <p:spPr>
          <a:xfrm>
            <a:off x="7678738" y="1412875"/>
            <a:ext cx="1366837" cy="519113"/>
          </a:xfrm>
          <a:prstGeom prst="rect">
            <a:avLst/>
          </a:prstGeom>
          <a:noFill/>
          <a:ln w="9525">
            <a:noFill/>
          </a:ln>
        </p:spPr>
        <p:txBody>
          <a:bodyPr anchor="t">
            <a:spAutoFit/>
          </a:bodyPr>
          <a:lstStyle/>
          <a:p>
            <a:pPr algn="ctr"/>
            <a:r>
              <a:rPr lang="zh-CN" altLang="en-US" b="0">
                <a:solidFill>
                  <a:schemeClr val="tx2"/>
                </a:solidFill>
                <a:latin typeface="Franklin Gothic Book" pitchFamily="34" charset="0"/>
                <a:ea typeface="黑体" panose="02010609060101010101" pitchFamily="49" charset="-122"/>
              </a:rPr>
              <a:t>阴谋</a:t>
            </a:r>
            <a:endParaRPr lang="zh-CN" altLang="en-US" b="0">
              <a:solidFill>
                <a:schemeClr val="tx2"/>
              </a:solidFill>
              <a:latin typeface="Franklin Gothic Book" pitchFamily="34" charset="0"/>
              <a:ea typeface="黑体" panose="02010609060101010101" pitchFamily="49" charset="-122"/>
            </a:endParaRPr>
          </a:p>
        </p:txBody>
      </p:sp>
      <p:sp>
        <p:nvSpPr>
          <p:cNvPr id="37901" name="TextBox 20"/>
          <p:cNvSpPr/>
          <p:nvPr>
            <p:custDataLst>
              <p:tags r:id="rId15"/>
            </p:custDataLst>
          </p:nvPr>
        </p:nvSpPr>
        <p:spPr>
          <a:xfrm>
            <a:off x="7678738" y="2041525"/>
            <a:ext cx="1366837" cy="519113"/>
          </a:xfrm>
          <a:prstGeom prst="rect">
            <a:avLst/>
          </a:prstGeom>
          <a:noFill/>
          <a:ln w="9525">
            <a:noFill/>
          </a:ln>
        </p:spPr>
        <p:txBody>
          <a:bodyPr anchor="t">
            <a:spAutoFit/>
          </a:bodyPr>
          <a:lstStyle/>
          <a:p>
            <a:pPr algn="ctr"/>
            <a:r>
              <a:rPr lang="zh-CN" altLang="en-US" b="0">
                <a:solidFill>
                  <a:schemeClr val="tx2"/>
                </a:solidFill>
                <a:latin typeface="Franklin Gothic Book" pitchFamily="34" charset="0"/>
                <a:ea typeface="黑体" panose="02010609060101010101" pitchFamily="49" charset="-122"/>
              </a:rPr>
              <a:t>乱伦</a:t>
            </a:r>
            <a:endParaRPr lang="zh-CN" altLang="en-US" b="0">
              <a:solidFill>
                <a:schemeClr val="tx2"/>
              </a:solidFill>
              <a:latin typeface="Franklin Gothic Book" pitchFamily="34" charset="0"/>
              <a:ea typeface="黑体" panose="02010609060101010101" pitchFamily="49" charset="-122"/>
            </a:endParaRPr>
          </a:p>
        </p:txBody>
      </p:sp>
      <p:sp>
        <p:nvSpPr>
          <p:cNvPr id="37902" name="TextBox 21"/>
          <p:cNvSpPr/>
          <p:nvPr>
            <p:custDataLst>
              <p:tags r:id="rId16"/>
            </p:custDataLst>
          </p:nvPr>
        </p:nvSpPr>
        <p:spPr>
          <a:xfrm>
            <a:off x="7678738" y="2762250"/>
            <a:ext cx="1366837" cy="520700"/>
          </a:xfrm>
          <a:prstGeom prst="rect">
            <a:avLst/>
          </a:prstGeom>
          <a:noFill/>
          <a:ln w="9525">
            <a:noFill/>
          </a:ln>
        </p:spPr>
        <p:txBody>
          <a:bodyPr anchor="t">
            <a:spAutoFit/>
          </a:bodyPr>
          <a:lstStyle/>
          <a:p>
            <a:pPr algn="ctr"/>
            <a:r>
              <a:rPr lang="zh-CN" altLang="en-US" b="0">
                <a:solidFill>
                  <a:schemeClr val="tx2"/>
                </a:solidFill>
                <a:latin typeface="Franklin Gothic Book" pitchFamily="34" charset="0"/>
                <a:ea typeface="黑体" panose="02010609060101010101" pitchFamily="49" charset="-122"/>
              </a:rPr>
              <a:t>背叛</a:t>
            </a:r>
            <a:endParaRPr lang="zh-CN" altLang="en-US" b="0">
              <a:solidFill>
                <a:schemeClr val="tx2"/>
              </a:solidFill>
              <a:latin typeface="Franklin Gothic Book" pitchFamily="34" charset="0"/>
              <a:ea typeface="黑体" panose="02010609060101010101" pitchFamily="49" charset="-122"/>
            </a:endParaRPr>
          </a:p>
        </p:txBody>
      </p:sp>
      <p:cxnSp>
        <p:nvCxnSpPr>
          <p:cNvPr id="37903" name="直接连接符 46095"/>
          <p:cNvCxnSpPr/>
          <p:nvPr>
            <p:custDataLst>
              <p:tags r:id="rId17"/>
            </p:custDataLst>
          </p:nvPr>
        </p:nvCxnSpPr>
        <p:spPr>
          <a:xfrm>
            <a:off x="5662613" y="4870450"/>
            <a:ext cx="1152525" cy="0"/>
          </a:xfrm>
          <a:prstGeom prst="line">
            <a:avLst/>
          </a:prstGeom>
          <a:ln w="9525" cap="flat" cmpd="sng">
            <a:solidFill>
              <a:schemeClr val="tx1"/>
            </a:solidFill>
            <a:prstDash val="solid"/>
            <a:miter/>
            <a:headEnd type="none" w="med" len="med"/>
            <a:tailEnd type="none" w="med" len="med"/>
          </a:ln>
        </p:spPr>
      </p:cxn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mph" presetSubtype="0" fill="hold" nodeType="clickEffect">
                                  <p:stCondLst>
                                    <p:cond delay="0"/>
                                  </p:stCondLst>
                                  <p:childTnLst>
                                    <p:animScale>
                                      <p:cBhvr>
                                        <p:cTn id="6" dur="2000" fill="hold"/>
                                        <p:tgtEl>
                                          <p:spTgt spid="46083">
                                            <p:txEl>
                                              <p:pRg st="0" end="0"/>
                                            </p:txEl>
                                          </p:spTgt>
                                        </p:tgtEl>
                                      </p:cBhvr>
                                      <p:by x="150000" y="150000"/>
                                    </p:animScale>
                                  </p:childTnLst>
                                </p:cTn>
                              </p:par>
                              <p:par>
                                <p:cTn id="7" presetID="6" presetClass="emph" presetSubtype="0" fill="hold" nodeType="withEffect">
                                  <p:stCondLst>
                                    <p:cond delay="0"/>
                                  </p:stCondLst>
                                  <p:childTnLst>
                                    <p:animScale>
                                      <p:cBhvr>
                                        <p:cTn id="8" dur="2000" fill="hold"/>
                                        <p:tgtEl>
                                          <p:spTgt spid="46083">
                                            <p:txEl>
                                              <p:pRg st="1" end="1"/>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218" name="Picture 2" descr="莎士比亚与妻子安妮的故居36"/>
          <p:cNvPicPr>
            <a:picLocks noChangeAspect="1"/>
          </p:cNvPicPr>
          <p:nvPr>
            <p:custDataLst>
              <p:tags r:id="rId4"/>
            </p:custDataLst>
          </p:nvPr>
        </p:nvPicPr>
        <p:blipFill>
          <a:blip r:embed="rId3"/>
          <a:stretch>
            <a:fillRect/>
          </a:stretch>
        </p:blipFill>
        <p:spPr>
          <a:xfrm>
            <a:off x="1772990" y="1341811"/>
            <a:ext cx="8895645" cy="5214798"/>
          </a:xfrm>
          <a:prstGeom prst="rect">
            <a:avLst/>
          </a:prstGeom>
          <a:noFill/>
          <a:ln w="9525">
            <a:noFill/>
          </a:ln>
        </p:spPr>
      </p:pic>
      <p:sp>
        <p:nvSpPr>
          <p:cNvPr id="9219" name="Text Box 3"/>
          <p:cNvSpPr txBox="1"/>
          <p:nvPr>
            <p:custDataLst>
              <p:tags r:id="rId5"/>
            </p:custDataLst>
          </p:nvPr>
        </p:nvSpPr>
        <p:spPr>
          <a:xfrm>
            <a:off x="2114397" y="535137"/>
            <a:ext cx="7798378" cy="645160"/>
          </a:xfrm>
          <a:prstGeom prst="rect">
            <a:avLst/>
          </a:prstGeom>
          <a:noFill/>
          <a:ln w="9525">
            <a:noFill/>
          </a:ln>
        </p:spPr>
        <p:txBody>
          <a:bodyPr>
            <a:spAutoFit/>
          </a:bodyPr>
          <a:lstStyle/>
          <a:p>
            <a:r>
              <a:rPr lang="zh-CN" altLang="en-US" sz="3600">
                <a:latin typeface="Times New Roman" panose="02020603050405020304" pitchFamily="18" charset="0"/>
              </a:rPr>
              <a:t>           </a:t>
            </a:r>
            <a:r>
              <a:rPr lang="zh-CN" altLang="en-US" sz="3600" b="1">
                <a:solidFill>
                  <a:srgbClr val="FF3300"/>
                </a:solidFill>
                <a:latin typeface="Times New Roman" panose="02020603050405020304" pitchFamily="18" charset="0"/>
                <a:ea typeface="黑体" panose="02010609060101010101" pitchFamily="49" charset="-122"/>
              </a:rPr>
              <a:t>莎士比亚与妻子安妮的故居</a:t>
            </a:r>
            <a:endParaRPr lang="zh-CN" altLang="en-US" sz="3600" b="1">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split orient="vert" dir="in"/>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7106" name="矩形 1"/>
          <p:cNvSpPr/>
          <p:nvPr>
            <p:custDataLst>
              <p:tags r:id="rId3"/>
            </p:custDataLst>
          </p:nvPr>
        </p:nvSpPr>
        <p:spPr>
          <a:xfrm>
            <a:off x="4095750" y="1168400"/>
            <a:ext cx="7380288" cy="3968750"/>
          </a:xfrm>
          <a:prstGeom prst="rect">
            <a:avLst/>
          </a:prstGeom>
          <a:ln>
            <a:solidFill>
              <a:schemeClr val="accent5">
                <a:lumMod val="60000"/>
                <a:lumOff val="40000"/>
              </a:schemeClr>
            </a:solidFill>
          </a:ln>
        </p:spPr>
        <p:txBody>
          <a:bodyPr>
            <a:spAutoFit/>
          </a:bodyPr>
          <a:lstStyle>
            <a:defPPr>
              <a:defRPr lang="zh-CN"/>
            </a:defPPr>
            <a:lvl1pPr marL="0" indent="0"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indent="200025" defTabSz="914400" fontAlgn="base">
              <a:lnSpc>
                <a:spcPct val="150000"/>
              </a:lnSpc>
              <a:buFontTx/>
            </a:pPr>
            <a:r>
              <a:rPr lang="zh-CN" altLang="zh-CN" sz="2400" b="0" strike="noStrike" noProof="1">
                <a:latin typeface="微软雅黑" panose="020b0503020204020204" charset="-122"/>
                <a:ea typeface="微软雅黑" panose="020b0503020204020204" charset="-122"/>
                <a:cs typeface="+mn-ea"/>
              </a:rPr>
              <a:t>明确：</a:t>
            </a:r>
            <a:r>
              <a:rPr lang="zh-CN" altLang="zh-CN" sz="2400" b="0" strike="noStrike" noProof="1">
                <a:solidFill>
                  <a:srgbClr val="FF0000"/>
                </a:solidFill>
                <a:latin typeface="微软雅黑" panose="020b0503020204020204" charset="-122"/>
                <a:ea typeface="微软雅黑" panose="020b0503020204020204" charset="-122"/>
                <a:cs typeface="+mn-ea"/>
              </a:rPr>
              <a:t>忧郁的、内心矛盾的、有理想的、孤独的、软弱的、延宕的</a:t>
            </a:r>
            <a:r>
              <a:rPr lang="en-US" altLang="zh-CN" sz="2400" b="0" strike="noStrike" noProof="1">
                <a:solidFill>
                  <a:srgbClr val="FF0000"/>
                </a:solidFill>
                <a:latin typeface="微软雅黑" panose="020b0503020204020204" charset="-122"/>
                <a:ea typeface="微软雅黑" panose="020b0503020204020204" charset="-122"/>
                <a:cs typeface="+mn-ea"/>
              </a:rPr>
              <a:t>…</a:t>
            </a:r>
            <a:r>
              <a:rPr lang="zh-CN" altLang="zh-CN" sz="2400" b="0" strike="noStrike" noProof="1">
                <a:latin typeface="微软雅黑" panose="020b0503020204020204" charset="-122"/>
                <a:ea typeface="微软雅黑" panose="020b0503020204020204" charset="-122"/>
                <a:cs typeface="+mn-ea"/>
              </a:rPr>
              <a:t>。分析能结合文本自圆其说即可。虽说哈姆莱特的形象是复杂的、多角度的，每个时代的读者都会因不同的境遇、个性和思想文化的不同而在不同意义上与哈姆莱特发生共鸣，形成各自的看法。但哈姆莱特终究还是哈姆莱特，不是其他人，分析时要紧密联系文本，不能仅凭感觉自说自话。</a:t>
            </a:r>
            <a:endParaRPr lang="zh-CN" altLang="zh-CN" sz="2400" b="0" strike="noStrike" noProof="1">
              <a:latin typeface="微软雅黑" panose="020b0503020204020204" charset="-122"/>
              <a:ea typeface="微软雅黑" panose="020b0503020204020204" charset="-122"/>
            </a:endParaRPr>
          </a:p>
        </p:txBody>
      </p:sp>
      <p:pic>
        <p:nvPicPr>
          <p:cNvPr id="38914" name="图片 2"/>
          <p:cNvPicPr>
            <a:picLocks noGrp="1" noChangeAspect="1"/>
          </p:cNvPicPr>
          <p:nvPr>
            <p:custDataLst>
              <p:tags r:id="rId5"/>
            </p:custDataLst>
          </p:nvPr>
        </p:nvPicPr>
        <p:blipFill>
          <a:blip r:embed="rId4"/>
          <a:stretch>
            <a:fillRect/>
          </a:stretch>
        </p:blipFill>
        <p:spPr>
          <a:xfrm>
            <a:off x="766763" y="1412875"/>
            <a:ext cx="2819400" cy="3671888"/>
          </a:xfrm>
          <a:prstGeom prst="rect">
            <a:avLst/>
          </a:prstGeom>
          <a:noFill/>
          <a:ln w="9525">
            <a:noFill/>
          </a:ln>
        </p:spPr>
      </p:pic>
      <p:sp>
        <p:nvSpPr>
          <p:cNvPr id="2" name="文本框 1"/>
          <p:cNvSpPr txBox="1"/>
          <p:nvPr>
            <p:custDataLst>
              <p:tags r:id="rId6"/>
            </p:custDataLst>
          </p:nvPr>
        </p:nvSpPr>
        <p:spPr>
          <a:xfrm>
            <a:off x="2938145" y="5405120"/>
            <a:ext cx="6938645" cy="953135"/>
          </a:xfrm>
          <a:prstGeom prst="rect">
            <a:avLst/>
          </a:prstGeom>
          <a:noFill/>
        </p:spPr>
        <p:txBody>
          <a:bodyPr wrap="square" rtlCol="0" anchor="t">
            <a:spAutoFit/>
          </a:bodyPr>
          <a:lstStyle/>
          <a:p>
            <a:r>
              <a:rPr lang="zh-CN" altLang="en-US" kern="0" noProof="0" smtClean="0">
                <a:ln>
                  <a:noFill/>
                </a:ln>
                <a:solidFill>
                  <a:srgbClr val="00001E"/>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sym typeface="+mn-ea"/>
              </a:rPr>
              <a:t>这不是一部关于复仇的悲剧，而是一部关于复仇</a:t>
            </a:r>
            <a:r>
              <a:rPr lang="zh-CN" altLang="en-US" kern="0" noProof="0" smtClean="0">
                <a:ln>
                  <a:noFill/>
                </a:ln>
                <a:solidFill>
                  <a:srgbClr val="00001E"/>
                </a:solidFill>
                <a:effectLst>
                  <a:outerShdw blurRad="38100" dist="38100" dir="2700000" algn="tl">
                    <a:srgbClr val="C0C0C0"/>
                  </a:outerShdw>
                </a:effectLst>
                <a:uLnTx/>
                <a:uFillTx/>
                <a:latin typeface="+mj-lt"/>
                <a:ea typeface="黑体" panose="02010609060101010101" pitchFamily="49" charset="-122"/>
                <a:cs typeface="+mj-cs"/>
                <a:sym typeface="+mn-ea"/>
              </a:rPr>
              <a:t>“</a:t>
            </a:r>
            <a:r>
              <a:rPr lang="zh-CN" altLang="en-US" kern="0" noProof="0" smtClean="0">
                <a:ln>
                  <a:noFill/>
                </a:ln>
                <a:solidFill>
                  <a:srgbClr val="00001E"/>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sym typeface="+mn-ea"/>
              </a:rPr>
              <a:t>正义性</a:t>
            </a:r>
            <a:r>
              <a:rPr lang="zh-CN" altLang="en-US" kern="0" noProof="0" smtClean="0">
                <a:ln>
                  <a:noFill/>
                </a:ln>
                <a:solidFill>
                  <a:srgbClr val="00001E"/>
                </a:solidFill>
                <a:effectLst>
                  <a:outerShdw blurRad="38100" dist="38100" dir="2700000" algn="tl">
                    <a:srgbClr val="C0C0C0"/>
                  </a:outerShdw>
                </a:effectLst>
                <a:uLnTx/>
                <a:uFillTx/>
                <a:latin typeface="+mj-lt"/>
                <a:ea typeface="黑体" panose="02010609060101010101" pitchFamily="49" charset="-122"/>
                <a:cs typeface="+mj-cs"/>
                <a:sym typeface="+mn-ea"/>
              </a:rPr>
              <a:t>”</a:t>
            </a:r>
            <a:r>
              <a:rPr lang="zh-CN" altLang="en-US" kern="0" noProof="0" smtClean="0">
                <a:ln>
                  <a:noFill/>
                </a:ln>
                <a:solidFill>
                  <a:srgbClr val="00001E"/>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sym typeface="+mn-ea"/>
              </a:rPr>
              <a:t>与否的悲剧</a:t>
            </a:r>
            <a:endParaRPr lang="zh-CN" altLang="en-US"/>
          </a:p>
        </p:txBody>
      </p:sp>
    </p:spTree>
  </p:cSld>
  <p:clrMapOvr>
    <a:masterClrMapping/>
  </p:clrMapOvr>
  <p:transition spd="slow" advTm="3000">
    <p:random/>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9091" name="Rectangle 3"/>
          <p:cNvSpPr>
            <a:spLocks noGrp="1"/>
          </p:cNvSpPr>
          <p:nvPr>
            <p:ph type="body" idx="4294967295"/>
            <p:custDataLst>
              <p:tags r:id="rId3"/>
            </p:custDataLst>
          </p:nvPr>
        </p:nvSpPr>
        <p:spPr>
          <a:xfrm>
            <a:off x="1991995" y="821055"/>
            <a:ext cx="8806180" cy="5161915"/>
          </a:xfrm>
        </p:spPr>
        <p:txBody>
          <a:bodyPr vert="horz" wrap="square" lIns="91465" tIns="45732" rIns="91465" bIns="45732" anchor="t"/>
          <a:lstStyle/>
          <a:p>
            <a:pPr eaLnBrk="1" hangingPunct="1"/>
            <a:r>
              <a:rPr lang="zh-CN" altLang="en-US" sz="3600" b="1">
                <a:solidFill>
                  <a:srgbClr val="FF0000"/>
                </a:solidFill>
                <a:latin typeface="微软雅黑" panose="020b0503020204020204" charset="-122"/>
                <a:ea typeface="微软雅黑" panose="020b0503020204020204" charset="-122"/>
              </a:rPr>
              <a:t>快乐的王子</a:t>
            </a:r>
            <a:endParaRPr lang="zh-CN" altLang="en-US" sz="3600" b="1">
              <a:solidFill>
                <a:srgbClr val="FF0000"/>
              </a:solidFill>
              <a:latin typeface="微软雅黑" panose="020b0503020204020204" charset="-122"/>
              <a:ea typeface="微软雅黑" panose="020b0503020204020204" charset="-122"/>
            </a:endParaRPr>
          </a:p>
          <a:p>
            <a:pPr latinLnBrk="0">
              <a:lnSpc>
                <a:spcPct val="150000"/>
              </a:lnSpc>
              <a:buNone/>
            </a:pPr>
            <a:r>
              <a:rPr lang="zh-CN" altLang="en-US" sz="3600" b="1">
                <a:solidFill>
                  <a:srgbClr val="00001E"/>
                </a:solidFill>
                <a:latin typeface="黑体" panose="02010609060101010101" pitchFamily="49" charset="-122"/>
                <a:ea typeface="黑体" panose="02010609060101010101" pitchFamily="49" charset="-122"/>
              </a:rPr>
              <a:t>    </a:t>
            </a:r>
            <a:r>
              <a:rPr lang="zh-CN" altLang="en-US" sz="2800" b="1">
                <a:solidFill>
                  <a:srgbClr val="00001E"/>
                </a:solidFill>
                <a:latin typeface="黑体" panose="02010609060101010101" pitchFamily="49" charset="-122"/>
                <a:ea typeface="黑体" panose="02010609060101010101" pitchFamily="49" charset="-122"/>
              </a:rPr>
              <a:t> </a:t>
            </a:r>
            <a:r>
              <a:rPr lang="zh-CN" altLang="zh-CN" sz="2800" kern="1200">
                <a:latin typeface="微软雅黑" panose="020b0503020204020204" charset="-122"/>
                <a:ea typeface="微软雅黑" panose="020b0503020204020204" charset="-122"/>
                <a:cs typeface="+mn-ea"/>
              </a:rPr>
              <a:t>他出生于王室贵族，但在当时新文化的中心德国威登堡大学接受了人文主义教育，他同当时的人文主义者一样对人抱有美好的看法，对爱情、友谊、人性都有一整套新的观念即人文主义观点。</a:t>
            </a:r>
            <a:endParaRPr lang="zh-CN" altLang="zh-CN" sz="2400" kern="1200">
              <a:latin typeface="微软雅黑" panose="020b0503020204020204" charset="-122"/>
              <a:ea typeface="微软雅黑" panose="020b0503020204020204" charset="-122"/>
              <a:cs typeface="+mn-ea"/>
            </a:endParaRPr>
          </a:p>
          <a:p>
            <a:pPr eaLnBrk="1" hangingPunct="1">
              <a:buNone/>
            </a:pPr>
            <a:r>
              <a:rPr lang="en-US" altLang="zh-CN" b="1">
                <a:solidFill>
                  <a:srgbClr val="00001E"/>
                </a:solidFill>
                <a:latin typeface="黑体" panose="02010609060101010101" pitchFamily="49" charset="-122"/>
                <a:ea typeface="黑体" panose="02010609060101010101" pitchFamily="49" charset="-122"/>
              </a:rPr>
              <a:t>      </a:t>
            </a:r>
            <a:endParaRPr lang="en-US" altLang="zh-CN" b="1">
              <a:solidFill>
                <a:srgbClr val="00001E"/>
              </a:solidFill>
              <a:latin typeface="黑体" panose="02010609060101010101" pitchFamily="49" charset="-122"/>
              <a:ea typeface="黑体" panose="02010609060101010101" pitchFamily="49" charset="-122"/>
            </a:endParaRPr>
          </a:p>
          <a:p>
            <a:pPr eaLnBrk="1" hangingPunct="1">
              <a:buNone/>
            </a:pPr>
            <a:r>
              <a:rPr lang="en-US" altLang="zh-CN" b="1">
                <a:solidFill>
                  <a:srgbClr val="00001E"/>
                </a:solidFill>
                <a:latin typeface="黑体" panose="02010609060101010101" pitchFamily="49" charset="-122"/>
                <a:ea typeface="黑体" panose="02010609060101010101" pitchFamily="49" charset="-122"/>
              </a:rPr>
              <a:t>   </a:t>
            </a:r>
            <a:r>
              <a:rPr lang="zh-CN" altLang="en-US" b="1">
                <a:solidFill>
                  <a:srgbClr val="FF0000"/>
                </a:solidFill>
                <a:latin typeface="黑体" panose="02010609060101010101" pitchFamily="49" charset="-122"/>
                <a:ea typeface="黑体" panose="02010609060101010101" pitchFamily="49" charset="-122"/>
              </a:rPr>
              <a:t>按照这个逻辑发展，哈姆莱特应该是一个乐观主义的人文主义者。</a:t>
            </a:r>
            <a:endParaRPr lang="zh-CN" altLang="en-US"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0114" name="Rectangle 2"/>
          <p:cNvSpPr>
            <a:spLocks noGrp="1"/>
          </p:cNvSpPr>
          <p:nvPr>
            <p:ph type="body" idx="4294967295"/>
            <p:custDataLst>
              <p:tags r:id="rId3"/>
            </p:custDataLst>
          </p:nvPr>
        </p:nvSpPr>
        <p:spPr>
          <a:xfrm>
            <a:off x="1288415" y="602615"/>
            <a:ext cx="9818370" cy="5405120"/>
          </a:xfrm>
        </p:spPr>
        <p:txBody>
          <a:bodyPr vert="horz" wrap="square" lIns="91465" tIns="45732" rIns="91465" bIns="45732" anchor="t"/>
          <a:lstStyle/>
          <a:p>
            <a:pPr latinLnBrk="0">
              <a:lnSpc>
                <a:spcPct val="150000"/>
              </a:lnSpc>
            </a:pPr>
            <a:r>
              <a:rPr lang="zh-CN" altLang="en-US" sz="2800" b="1"/>
              <a:t>      </a:t>
            </a:r>
            <a:r>
              <a:rPr lang="zh-CN" altLang="zh-CN" sz="2400" kern="1200">
                <a:latin typeface="微软雅黑" panose="020b0503020204020204" charset="-122"/>
                <a:ea typeface="微软雅黑" panose="020b0503020204020204" charset="-122"/>
                <a:cs typeface="+mn-ea"/>
              </a:rPr>
              <a:t>在爱情上，他打破封建门第观念，爱上了御前大臣的女儿奥菲利娅，作品通过奥菲利娅之口来赞美他：“朝臣的眼睛，学者的辩舌，军人的利剑，国家所瞩望的一朵娇花，时流的明镜，人伦的雅范，举世注目的中心。”</a:t>
            </a:r>
            <a:endParaRPr lang="zh-CN" altLang="zh-CN" sz="2400" kern="1200">
              <a:latin typeface="微软雅黑" panose="020b0503020204020204" charset="-122"/>
              <a:ea typeface="微软雅黑" panose="020b0503020204020204" charset="-122"/>
              <a:cs typeface="+mn-ea"/>
            </a:endParaRPr>
          </a:p>
          <a:p>
            <a:pPr latinLnBrk="0">
              <a:lnSpc>
                <a:spcPct val="150000"/>
              </a:lnSpc>
            </a:pPr>
            <a:r>
              <a:rPr lang="zh-CN" altLang="zh-CN" sz="2400" kern="1200">
                <a:latin typeface="微软雅黑" panose="020b0503020204020204" charset="-122"/>
                <a:ea typeface="微软雅黑" panose="020b0503020204020204" charset="-122"/>
                <a:cs typeface="+mn-ea"/>
              </a:rPr>
              <a:t>    在友谊上，他不计尊贵，虽是一个王子，但却真诚要求霍拉旭和他以朋友相称。</a:t>
            </a:r>
            <a:endParaRPr lang="zh-CN" altLang="zh-CN" sz="2400" kern="1200">
              <a:latin typeface="微软雅黑" panose="020b0503020204020204" charset="-122"/>
              <a:ea typeface="微软雅黑" panose="020b0503020204020204" charset="-122"/>
              <a:cs typeface="+mn-ea"/>
            </a:endParaRPr>
          </a:p>
          <a:p>
            <a:pPr latinLnBrk="0">
              <a:lnSpc>
                <a:spcPct val="150000"/>
              </a:lnSpc>
            </a:pPr>
            <a:r>
              <a:rPr lang="zh-CN" altLang="zh-CN" sz="2400" kern="1200">
                <a:latin typeface="微软雅黑" panose="020b0503020204020204" charset="-122"/>
                <a:ea typeface="微软雅黑" panose="020b0503020204020204" charset="-122"/>
                <a:cs typeface="+mn-ea"/>
              </a:rPr>
              <a:t>    在德国威登堡大学接受了许多人文主义新观念，这使他对人如此高度赞美：“人是一个多么了不起的杰作！多么高贵的理性！多么伟大的力量！多么优美的仪表！多么文雅的举动！在行为上多么像一个天使！在智慧上多么像一个天神！宇宙的精华！万物的灵长</a:t>
            </a:r>
            <a:r>
              <a:rPr lang="zh-CN" altLang="en-US" sz="2400" b="1">
                <a:solidFill>
                  <a:srgbClr val="00001E"/>
                </a:solidFill>
                <a:latin typeface="黑体" panose="02010609060101010101" pitchFamily="49" charset="-122"/>
                <a:ea typeface="黑体" panose="02010609060101010101" pitchFamily="49" charset="-122"/>
              </a:rPr>
              <a:t>！</a:t>
            </a:r>
            <a:endParaRPr lang="zh-CN" altLang="en-US" sz="2400" b="1">
              <a:solidFill>
                <a:srgbClr val="00001E"/>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6018" name="Rectangle 2"/>
          <p:cNvSpPr>
            <a:spLocks noGrp="1" noChangeArrowheads="1"/>
          </p:cNvSpPr>
          <p:nvPr>
            <p:ph type="title" idx="4294967295"/>
            <p:custDataLst>
              <p:tags r:id="rId3"/>
            </p:custDataLst>
          </p:nvPr>
        </p:nvSpPr>
        <p:spPr>
          <a:xfrm>
            <a:off x="2133453" y="260422"/>
            <a:ext cx="7774559" cy="1462494"/>
          </a:xfrm>
        </p:spPr>
        <p:txBody>
          <a:bodyPr vert="horz" wrap="square" lIns="91465" tIns="45732" rIns="91465" bIns="45732"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忧郁的王子</a:t>
            </a:r>
            <a:endParaRPr kumimoji="0" lang="zh-CN" altLang="en-US" sz="44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endParaRPr>
          </a:p>
        </p:txBody>
      </p:sp>
      <p:sp>
        <p:nvSpPr>
          <p:cNvPr id="86019" name="Rectangle 3"/>
          <p:cNvSpPr>
            <a:spLocks noGrp="1"/>
          </p:cNvSpPr>
          <p:nvPr>
            <p:ph type="body" idx="4294967295"/>
            <p:custDataLst>
              <p:tags r:id="rId4"/>
            </p:custDataLst>
          </p:nvPr>
        </p:nvSpPr>
        <p:spPr>
          <a:xfrm>
            <a:off x="2206625" y="1629410"/>
            <a:ext cx="9295765" cy="4539615"/>
          </a:xfrm>
        </p:spPr>
        <p:txBody>
          <a:bodyPr vert="horz" wrap="square" lIns="91465" tIns="45732" rIns="91465" bIns="45732" anchor="t"/>
          <a:lstStyle/>
          <a:p>
            <a:pPr eaLnBrk="1" hangingPunct="1">
              <a:lnSpc>
                <a:spcPct val="90000"/>
              </a:lnSpc>
            </a:pPr>
            <a:r>
              <a:rPr lang="zh-CN" altLang="en-US" sz="2800" b="1"/>
              <a:t>      </a:t>
            </a:r>
            <a:r>
              <a:rPr lang="zh-CN" altLang="zh-CN" sz="2800" kern="1200">
                <a:latin typeface="微软雅黑" panose="020b0503020204020204" charset="-122"/>
                <a:ea typeface="微软雅黑" panose="020b0503020204020204" charset="-122"/>
                <a:cs typeface="+mn-ea"/>
              </a:rPr>
              <a:t>剧本一开始，哈姆雷特就陷入了家庭的不幸——父死母嫁，这使他的人生理想破灭了，他郁郁寡欢地进入了忧郁阶段。</a:t>
            </a:r>
            <a:endParaRPr lang="zh-CN" altLang="zh-CN" sz="2800" kern="1200">
              <a:latin typeface="微软雅黑" panose="020b0503020204020204" charset="-122"/>
              <a:ea typeface="微软雅黑" panose="020b0503020204020204" charset="-122"/>
              <a:cs typeface="+mn-ea"/>
            </a:endParaRPr>
          </a:p>
          <a:p>
            <a:pPr eaLnBrk="1" hangingPunct="1">
              <a:lnSpc>
                <a:spcPct val="90000"/>
              </a:lnSpc>
            </a:pPr>
            <a:r>
              <a:rPr lang="zh-CN" altLang="zh-CN" sz="2800" kern="1200">
                <a:latin typeface="微软雅黑" panose="020b0503020204020204" charset="-122"/>
                <a:ea typeface="微软雅黑" panose="020b0503020204020204" charset="-122"/>
                <a:cs typeface="+mn-ea"/>
              </a:rPr>
              <a:t>原因：</a:t>
            </a:r>
            <a:endParaRPr lang="zh-CN" altLang="zh-CN" sz="2800" kern="1200">
              <a:latin typeface="微软雅黑" panose="020b0503020204020204" charset="-122"/>
              <a:ea typeface="微软雅黑" panose="020b0503020204020204" charset="-122"/>
              <a:cs typeface="+mn-ea"/>
            </a:endParaRPr>
          </a:p>
          <a:p>
            <a:pPr eaLnBrk="1" hangingPunct="1">
              <a:lnSpc>
                <a:spcPct val="90000"/>
              </a:lnSpc>
              <a:buNone/>
            </a:pPr>
            <a:r>
              <a:rPr lang="zh-CN" altLang="zh-CN" sz="2800" kern="1200">
                <a:latin typeface="微软雅黑" panose="020b0503020204020204" charset="-122"/>
                <a:ea typeface="微软雅黑" panose="020b0503020204020204" charset="-122"/>
                <a:cs typeface="+mn-ea"/>
              </a:rPr>
              <a:t>  父亲暴死</a:t>
            </a:r>
            <a:endParaRPr lang="zh-CN" altLang="zh-CN" sz="2800" kern="1200">
              <a:latin typeface="微软雅黑" panose="020b0503020204020204" charset="-122"/>
              <a:ea typeface="微软雅黑" panose="020b0503020204020204" charset="-122"/>
              <a:cs typeface="+mn-ea"/>
            </a:endParaRPr>
          </a:p>
          <a:p>
            <a:pPr eaLnBrk="1" hangingPunct="1">
              <a:lnSpc>
                <a:spcPct val="90000"/>
              </a:lnSpc>
              <a:buNone/>
            </a:pPr>
            <a:r>
              <a:rPr lang="zh-CN" altLang="zh-CN" sz="2800" kern="1200">
                <a:latin typeface="微软雅黑" panose="020b0503020204020204" charset="-122"/>
                <a:ea typeface="微软雅黑" panose="020b0503020204020204" charset="-122"/>
                <a:cs typeface="+mn-ea"/>
              </a:rPr>
              <a:t>  母亲匆忙改嫁</a:t>
            </a:r>
            <a:endParaRPr lang="zh-CN" altLang="zh-CN" sz="2800" kern="1200">
              <a:latin typeface="微软雅黑" panose="020b0503020204020204" charset="-122"/>
              <a:ea typeface="微软雅黑" panose="020b0503020204020204" charset="-122"/>
              <a:cs typeface="+mn-ea"/>
            </a:endParaRPr>
          </a:p>
          <a:p>
            <a:pPr eaLnBrk="1" hangingPunct="1">
              <a:lnSpc>
                <a:spcPct val="90000"/>
              </a:lnSpc>
              <a:buNone/>
            </a:pPr>
            <a:r>
              <a:rPr lang="zh-CN" altLang="zh-CN" sz="2800" kern="1200">
                <a:latin typeface="微软雅黑" panose="020b0503020204020204" charset="-122"/>
                <a:ea typeface="微软雅黑" panose="020b0503020204020204" charset="-122"/>
                <a:cs typeface="+mn-ea"/>
              </a:rPr>
              <a:t>  叔父登上王位</a:t>
            </a:r>
            <a:endParaRPr lang="zh-CN" altLang="zh-CN" sz="2800" kern="1200">
              <a:latin typeface="微软雅黑" panose="020b0503020204020204" charset="-122"/>
              <a:ea typeface="微软雅黑" panose="020b0503020204020204" charset="-122"/>
              <a:cs typeface="+mn-ea"/>
            </a:endParaRPr>
          </a:p>
          <a:p>
            <a:pPr eaLnBrk="1" hangingPunct="1">
              <a:lnSpc>
                <a:spcPct val="90000"/>
              </a:lnSpc>
              <a:buNone/>
            </a:pPr>
            <a:r>
              <a:rPr lang="zh-CN" altLang="zh-CN" sz="2800" kern="1200">
                <a:latin typeface="微软雅黑" panose="020b0503020204020204" charset="-122"/>
                <a:ea typeface="微软雅黑" panose="020b0503020204020204" charset="-122"/>
                <a:cs typeface="+mn-ea"/>
              </a:rPr>
              <a:t>  恋人奥菲利娅被利用</a:t>
            </a:r>
            <a:endParaRPr lang="zh-CN" altLang="zh-CN" sz="2800" kern="1200">
              <a:latin typeface="微软雅黑" panose="020b0503020204020204" charset="-122"/>
              <a:ea typeface="微软雅黑" panose="020b0503020204020204" charset="-122"/>
              <a:cs typeface="+mn-ea"/>
            </a:endParaRPr>
          </a:p>
          <a:p>
            <a:pPr eaLnBrk="1" hangingPunct="1">
              <a:lnSpc>
                <a:spcPct val="90000"/>
              </a:lnSpc>
              <a:buNone/>
            </a:pPr>
            <a:r>
              <a:rPr lang="zh-CN" altLang="zh-CN" sz="2800" kern="1200">
                <a:latin typeface="微软雅黑" panose="020b0503020204020204" charset="-122"/>
                <a:ea typeface="微软雅黑" panose="020b0503020204020204" charset="-122"/>
                <a:cs typeface="+mn-ea"/>
              </a:rPr>
              <a:t>  老同学趋炎附势出卖自己（吉尔登斯吞，罗森格兰兹）。</a:t>
            </a:r>
            <a:endParaRPr lang="zh-CN" altLang="zh-CN" sz="2800" kern="1200">
              <a:latin typeface="微软雅黑" panose="020b0503020204020204" charset="-122"/>
              <a:ea typeface="微软雅黑" panose="020b0503020204020204" charset="-122"/>
              <a:cs typeface="+mn-ea"/>
            </a:endParaRPr>
          </a:p>
          <a:p>
            <a:pPr eaLnBrk="1" hangingPunct="1">
              <a:lnSpc>
                <a:spcPct val="90000"/>
              </a:lnSpc>
              <a:buNone/>
            </a:pPr>
            <a:endParaRPr lang="zh-CN" altLang="en-US" sz="2800">
              <a:latin typeface="黑体" panose="02010609060101010101" pitchFamily="49" charset="-122"/>
              <a:ea typeface="黑体" panose="02010609060101010101" pitchFamily="49" charset="-122"/>
            </a:endParaRPr>
          </a:p>
          <a:p>
            <a:pPr eaLnBrk="1" hangingPunct="1">
              <a:lnSpc>
                <a:spcPct val="90000"/>
              </a:lnSpc>
              <a:buNone/>
            </a:pPr>
            <a:endParaRPr lang="zh-CN" altLang="en-US" sz="2800"/>
          </a:p>
          <a:p>
            <a:pPr eaLnBrk="1" hangingPunct="1">
              <a:lnSpc>
                <a:spcPct val="90000"/>
              </a:lnSpc>
              <a:buNone/>
            </a:pPr>
            <a:endParaRPr lang="zh-CN" altLang="en-US" sz="2800"/>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accel="50000" decel="50000" fill="hold" grpId="0" nodeType="withEffect">
                                  <p:stCondLst>
                                    <p:cond delay="0"/>
                                  </p:stCondLst>
                                  <p:iterate type="lt">
                                    <p:tmPct val="10000"/>
                                  </p:iterate>
                                  <p:childTnLst>
                                    <p:animMotion origin="layout" path="M 3.61111E-06 3.33333E-06 C 0.06892 3.33333E-06 0.125 0.02847 0.125 0.06389 C 0.125 0.09907 0.06892 0.12777 3.61111E-06 0.12777 C -0.0691 0.12777 -0.125 0.09907 -0.125 0.06389 C -0.125 0.02847 -0.0691 3.33333E-06 3.61111E-06 3.33333E-06 Z" pathEditMode="relative" ptsTypes="">
                                      <p:cBhvr>
                                        <p:cTn id="6" dur="2000" fill="hold"/>
                                        <p:tgtEl>
                                          <p:spTgt spid="86018"/>
                                        </p:tgtEl>
                                        <p:attrNameLst>
                                          <p:attrName>ppt_x</p:attrName>
                                          <p:attrName>ppt_y</p:attrName>
                                        </p:attrNameLst>
                                      </p:cBhvr>
                                    </p:animMotion>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0" presetClass="entr" presetSubtype="0" fill="hold" grpId="0" nodeType="clickEffect">
                                  <p:stCondLst>
                                    <p:cond delay="0"/>
                                  </p:stCondLst>
                                  <p:childTnLst>
                                    <p:set>
                                      <p:cBhvr>
                                        <p:cTn id="10" dur="indefinite" fill="hold">
                                          <p:stCondLst>
                                            <p:cond delay="0"/>
                                          </p:stCondLst>
                                        </p:cTn>
                                        <p:tgtEl>
                                          <p:spTgt spid="86019">
                                            <p:txEl>
                                              <p:pRg st="0" end="0"/>
                                            </p:txEl>
                                          </p:spTgt>
                                        </p:tgtEl>
                                        <p:attrNameLst>
                                          <p:attrName>style.visibility</p:attrName>
                                        </p:attrNameLst>
                                      </p:cBhvr>
                                      <p:to>
                                        <p:strVal val="visible"/>
                                      </p:to>
                                    </p:set>
                                    <p:animEffect transition="in" filter="fade">
                                      <p:cBhvr>
                                        <p:cTn id="11" dur="1000">
                                          <p:stCondLst>
                                            <p:cond delay="0"/>
                                          </p:stCondLst>
                                        </p:cTn>
                                        <p:tgtEl>
                                          <p:spTgt spid="86019">
                                            <p:txEl>
                                              <p:pRg st="0" end="0"/>
                                            </p:txEl>
                                          </p:spTgt>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0" presetClass="entr" presetSubtype="0" fill="hold" grpId="0" nodeType="clickEffect">
                                  <p:stCondLst>
                                    <p:cond delay="0"/>
                                  </p:stCondLst>
                                  <p:childTnLst>
                                    <p:set>
                                      <p:cBhvr>
                                        <p:cTn id="15" dur="indefinite" fill="hold">
                                          <p:stCondLst>
                                            <p:cond delay="0"/>
                                          </p:stCondLst>
                                        </p:cTn>
                                        <p:tgtEl>
                                          <p:spTgt spid="86019">
                                            <p:txEl>
                                              <p:pRg st="1" end="1"/>
                                            </p:txEl>
                                          </p:spTgt>
                                        </p:tgtEl>
                                        <p:attrNameLst>
                                          <p:attrName>style.visibility</p:attrName>
                                        </p:attrNameLst>
                                      </p:cBhvr>
                                      <p:to>
                                        <p:strVal val="visible"/>
                                      </p:to>
                                    </p:set>
                                    <p:animEffect transition="in" filter="fade">
                                      <p:cBhvr>
                                        <p:cTn id="16" dur="1000">
                                          <p:stCondLst>
                                            <p:cond delay="0"/>
                                          </p:stCondLst>
                                        </p:cTn>
                                        <p:tgtEl>
                                          <p:spTgt spid="86019">
                                            <p:txEl>
                                              <p:pRg st="1" end="1"/>
                                            </p:txEl>
                                          </p:spTgt>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0" presetClass="entr" presetSubtype="0" fill="hold" grpId="0" nodeType="clickEffect">
                                  <p:stCondLst>
                                    <p:cond delay="0"/>
                                  </p:stCondLst>
                                  <p:childTnLst>
                                    <p:set>
                                      <p:cBhvr>
                                        <p:cTn id="20" dur="indefinite" fill="hold">
                                          <p:stCondLst>
                                            <p:cond delay="0"/>
                                          </p:stCondLst>
                                        </p:cTn>
                                        <p:tgtEl>
                                          <p:spTgt spid="86019">
                                            <p:txEl>
                                              <p:pRg st="2" end="2"/>
                                            </p:txEl>
                                          </p:spTgt>
                                        </p:tgtEl>
                                        <p:attrNameLst>
                                          <p:attrName>style.visibility</p:attrName>
                                        </p:attrNameLst>
                                      </p:cBhvr>
                                      <p:to>
                                        <p:strVal val="visible"/>
                                      </p:to>
                                    </p:set>
                                    <p:animEffect transition="in" filter="fade">
                                      <p:cBhvr>
                                        <p:cTn id="21" dur="1000">
                                          <p:stCondLst>
                                            <p:cond delay="0"/>
                                          </p:stCondLst>
                                        </p:cTn>
                                        <p:tgtEl>
                                          <p:spTgt spid="86019">
                                            <p:txEl>
                                              <p:pRg st="2" end="2"/>
                                            </p:txEl>
                                          </p:spTgt>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10" presetClass="entr" presetSubtype="0" fill="hold" grpId="0" nodeType="clickEffect">
                                  <p:stCondLst>
                                    <p:cond delay="0"/>
                                  </p:stCondLst>
                                  <p:childTnLst>
                                    <p:set>
                                      <p:cBhvr>
                                        <p:cTn id="25" dur="indefinite" fill="hold">
                                          <p:stCondLst>
                                            <p:cond delay="0"/>
                                          </p:stCondLst>
                                        </p:cTn>
                                        <p:tgtEl>
                                          <p:spTgt spid="86019">
                                            <p:txEl>
                                              <p:pRg st="3" end="3"/>
                                            </p:txEl>
                                          </p:spTgt>
                                        </p:tgtEl>
                                        <p:attrNameLst>
                                          <p:attrName>style.visibility</p:attrName>
                                        </p:attrNameLst>
                                      </p:cBhvr>
                                      <p:to>
                                        <p:strVal val="visible"/>
                                      </p:to>
                                    </p:set>
                                    <p:animEffect transition="in" filter="fade">
                                      <p:cBhvr>
                                        <p:cTn id="26" dur="1000">
                                          <p:stCondLst>
                                            <p:cond delay="0"/>
                                          </p:stCondLst>
                                        </p:cTn>
                                        <p:tgtEl>
                                          <p:spTgt spid="86019">
                                            <p:txEl>
                                              <p:pRg st="3" end="3"/>
                                            </p:txEl>
                                          </p:spTgt>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0" presetClass="entr" presetSubtype="0" fill="hold" grpId="0" nodeType="clickEffect">
                                  <p:stCondLst>
                                    <p:cond delay="0"/>
                                  </p:stCondLst>
                                  <p:childTnLst>
                                    <p:set>
                                      <p:cBhvr>
                                        <p:cTn id="30" dur="indefinite" fill="hold">
                                          <p:stCondLst>
                                            <p:cond delay="0"/>
                                          </p:stCondLst>
                                        </p:cTn>
                                        <p:tgtEl>
                                          <p:spTgt spid="86019">
                                            <p:txEl>
                                              <p:pRg st="4" end="4"/>
                                            </p:txEl>
                                          </p:spTgt>
                                        </p:tgtEl>
                                        <p:attrNameLst>
                                          <p:attrName>style.visibility</p:attrName>
                                        </p:attrNameLst>
                                      </p:cBhvr>
                                      <p:to>
                                        <p:strVal val="visible"/>
                                      </p:to>
                                    </p:set>
                                    <p:animEffect transition="in" filter="fade">
                                      <p:cBhvr>
                                        <p:cTn id="31" dur="1000">
                                          <p:stCondLst>
                                            <p:cond delay="0"/>
                                          </p:stCondLst>
                                        </p:cTn>
                                        <p:tgtEl>
                                          <p:spTgt spid="86019">
                                            <p:txEl>
                                              <p:pRg st="4" end="4"/>
                                            </p:txEl>
                                          </p:spTgt>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10" presetClass="entr" presetSubtype="0" fill="hold" grpId="0" nodeType="clickEffect">
                                  <p:stCondLst>
                                    <p:cond delay="0"/>
                                  </p:stCondLst>
                                  <p:childTnLst>
                                    <p:set>
                                      <p:cBhvr>
                                        <p:cTn id="35" dur="indefinite" fill="hold">
                                          <p:stCondLst>
                                            <p:cond delay="0"/>
                                          </p:stCondLst>
                                        </p:cTn>
                                        <p:tgtEl>
                                          <p:spTgt spid="86019">
                                            <p:txEl>
                                              <p:pRg st="5" end="5"/>
                                            </p:txEl>
                                          </p:spTgt>
                                        </p:tgtEl>
                                        <p:attrNameLst>
                                          <p:attrName>style.visibility</p:attrName>
                                        </p:attrNameLst>
                                      </p:cBhvr>
                                      <p:to>
                                        <p:strVal val="visible"/>
                                      </p:to>
                                    </p:set>
                                    <p:animEffect transition="in" filter="fade">
                                      <p:cBhvr>
                                        <p:cTn id="36" dur="1000">
                                          <p:stCondLst>
                                            <p:cond delay="0"/>
                                          </p:stCondLst>
                                        </p:cTn>
                                        <p:tgtEl>
                                          <p:spTgt spid="86019">
                                            <p:txEl>
                                              <p:pRg st="5" end="5"/>
                                            </p:txEl>
                                          </p:spTgt>
                                        </p:tgtEl>
                                      </p:cBhvr>
                                    </p:animEffect>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0" presetClass="entr" presetSubtype="0" fill="hold" grpId="0" nodeType="clickEffect">
                                  <p:stCondLst>
                                    <p:cond delay="0"/>
                                  </p:stCondLst>
                                  <p:childTnLst>
                                    <p:set>
                                      <p:cBhvr>
                                        <p:cTn id="40" dur="indefinite" fill="hold">
                                          <p:stCondLst>
                                            <p:cond delay="0"/>
                                          </p:stCondLst>
                                        </p:cTn>
                                        <p:tgtEl>
                                          <p:spTgt spid="86019">
                                            <p:txEl>
                                              <p:charRg st="100" end="137"/>
                                            </p:txEl>
                                          </p:spTgt>
                                        </p:tgtEl>
                                        <p:attrNameLst>
                                          <p:attrName>style.visibility</p:attrName>
                                        </p:attrNameLst>
                                      </p:cBhvr>
                                      <p:to>
                                        <p:strVal val="visible"/>
                                      </p:to>
                                    </p:set>
                                    <p:animEffect transition="in" filter="fade">
                                      <p:cBhvr>
                                        <p:cTn id="41" dur="1000">
                                          <p:stCondLst>
                                            <p:cond delay="0"/>
                                          </p:stCondLst>
                                        </p:cTn>
                                        <p:tgtEl>
                                          <p:spTgt spid="86019">
                                            <p:txEl>
                                              <p:charRg st="100" end="13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P spid="86019" grpId="0" uiExpand="1" build="p"/>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2162" name="Rectangle 2"/>
          <p:cNvSpPr>
            <a:spLocks noGrp="1"/>
          </p:cNvSpPr>
          <p:nvPr>
            <p:ph type="body" idx="4294967295"/>
            <p:custDataLst>
              <p:tags r:id="rId3"/>
            </p:custDataLst>
          </p:nvPr>
        </p:nvSpPr>
        <p:spPr>
          <a:xfrm>
            <a:off x="1620520" y="896620"/>
            <a:ext cx="9281160" cy="5405120"/>
          </a:xfrm>
        </p:spPr>
        <p:txBody>
          <a:bodyPr vert="horz" wrap="square" lIns="91465" tIns="45732" rIns="91465" bIns="45732" anchor="t"/>
          <a:lstStyle/>
          <a:p>
            <a:pPr eaLnBrk="1" hangingPunct="1">
              <a:lnSpc>
                <a:spcPct val="90000"/>
              </a:lnSpc>
            </a:pPr>
            <a:r>
              <a:rPr lang="zh-CN" altLang="en-US" sz="2800"/>
              <a:t> </a:t>
            </a:r>
            <a:r>
              <a:rPr lang="zh-CN" altLang="en-US" sz="2800">
                <a:solidFill>
                  <a:srgbClr val="00001E"/>
                </a:solidFill>
                <a:ea typeface="黑体" panose="02010609060101010101" pitchFamily="49" charset="-122"/>
              </a:rPr>
              <a:t>“</a:t>
            </a:r>
            <a:r>
              <a:rPr lang="zh-CN" altLang="en-US" sz="2800">
                <a:solidFill>
                  <a:srgbClr val="00001E"/>
                </a:solidFill>
                <a:latin typeface="黑体" panose="02010609060101010101" pitchFamily="49" charset="-122"/>
                <a:ea typeface="黑体" panose="02010609060101010101" pitchFamily="49" charset="-122"/>
              </a:rPr>
              <a:t> </a:t>
            </a:r>
            <a:r>
              <a:rPr lang="zh-CN" altLang="en-US" sz="2800" b="1">
                <a:solidFill>
                  <a:srgbClr val="00001E"/>
                </a:solidFill>
                <a:latin typeface="黑体" panose="02010609060101010101" pitchFamily="49" charset="-122"/>
                <a:ea typeface="黑体" panose="02010609060101010101" pitchFamily="49" charset="-122"/>
              </a:rPr>
              <a:t>啊，但愿这一个太坚实的肉体会溶解、消散、化成一堆露水！或者那永生的真神未曾制定禁止自杀的法律！上帝啊，上帝，人世间的一切在我看来是多么可厌、陈腐、乏味而无趣啊，那是一个荒芜不治的花园，长满了恶毒的莠草。想不到居然会有这种事情！刚死了两个月！不，两个月还不满！这么好的一个国王，比起当前这个人来，简直是天神和鬼怪！这样爱我的母亲，甚至不让天风吹痛她的脸。天地啊，我必须记着吗？嘿，她会依偎在他身旁，好像吃了美味的食物，格外促进了食欲一般。可是，只有一个月的时间，我不能再想下去了。脆弱啊，你的名字就是女人!</a:t>
            </a:r>
            <a:r>
              <a:rPr lang="zh-CN" altLang="en-US" sz="2800" b="1">
                <a:solidFill>
                  <a:srgbClr val="00001E"/>
                </a:solidFill>
                <a:ea typeface="黑体" panose="02010609060101010101" pitchFamily="49" charset="-122"/>
              </a:rPr>
              <a:t>”</a:t>
            </a:r>
            <a:endParaRPr lang="zh-CN" altLang="en-US" sz="2800" b="1">
              <a:solidFill>
                <a:srgbClr val="00001E"/>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3186" name="Rectangle 2"/>
          <p:cNvSpPr>
            <a:spLocks noGrp="1"/>
          </p:cNvSpPr>
          <p:nvPr>
            <p:ph type="body" idx="4294967295"/>
            <p:custDataLst>
              <p:tags r:id="rId3"/>
            </p:custDataLst>
          </p:nvPr>
        </p:nvSpPr>
        <p:spPr>
          <a:xfrm>
            <a:off x="1633220" y="996950"/>
            <a:ext cx="9064625" cy="5547995"/>
          </a:xfrm>
        </p:spPr>
        <p:txBody>
          <a:bodyPr vert="horz" wrap="square" lIns="91465" tIns="45732" rIns="91465" bIns="45732" anchor="t"/>
          <a:lstStyle/>
          <a:p>
            <a:pPr eaLnBrk="1" hangingPunct="1"/>
            <a:r>
              <a:rPr lang="zh-CN" altLang="en-US" sz="2800" b="1">
                <a:solidFill>
                  <a:srgbClr val="00001E"/>
                </a:solidFill>
                <a:ea typeface="黑体" panose="02010609060101010101" pitchFamily="49" charset="-122"/>
              </a:rPr>
              <a:t>“</a:t>
            </a:r>
            <a:r>
              <a:rPr lang="zh-CN" altLang="en-US" sz="2800" b="1">
                <a:solidFill>
                  <a:srgbClr val="00001E"/>
                </a:solidFill>
                <a:latin typeface="黑体" panose="02010609060101010101" pitchFamily="49" charset="-122"/>
                <a:ea typeface="黑体" panose="02010609060101010101" pitchFamily="49" charset="-122"/>
              </a:rPr>
              <a:t>短短的一个月以前，她哭得还像个泪人似的，送我那可怜的父亲下葬，她在送葬时穿的那双鞋子还没有破旧，她就，她就</a:t>
            </a:r>
            <a:r>
              <a:rPr lang="zh-CN" altLang="en-US" sz="2800" b="1">
                <a:solidFill>
                  <a:srgbClr val="00001E"/>
                </a:solidFill>
                <a:ea typeface="黑体" panose="02010609060101010101" pitchFamily="49" charset="-122"/>
              </a:rPr>
              <a:t>——</a:t>
            </a:r>
            <a:r>
              <a:rPr lang="zh-CN" altLang="en-US" sz="2800" b="1">
                <a:solidFill>
                  <a:srgbClr val="00001E"/>
                </a:solidFill>
                <a:latin typeface="黑体" panose="02010609060101010101" pitchFamily="49" charset="-122"/>
                <a:ea typeface="黑体" panose="02010609060101010101" pitchFamily="49" charset="-122"/>
              </a:rPr>
              <a:t>上帝啊，一头没有理性的牲畜也要悲伤得长久些</a:t>
            </a:r>
            <a:r>
              <a:rPr lang="zh-CN" altLang="en-US" sz="2800" b="1">
                <a:solidFill>
                  <a:srgbClr val="00001E"/>
                </a:solidFill>
                <a:ea typeface="黑体" panose="02010609060101010101" pitchFamily="49" charset="-122"/>
              </a:rPr>
              <a:t>——</a:t>
            </a:r>
            <a:r>
              <a:rPr lang="zh-CN" altLang="en-US" sz="2800" b="1">
                <a:solidFill>
                  <a:srgbClr val="00001E"/>
                </a:solidFill>
                <a:latin typeface="黑体" panose="02010609060101010101" pitchFamily="49" charset="-122"/>
                <a:ea typeface="黑体" panose="02010609060101010101" pitchFamily="49" charset="-122"/>
              </a:rPr>
              <a:t>她就嫁给了我的叔父，我父亲的弟弟。可是他一点也不像我的父亲，正如我一点也不像赫拉克勒斯一样，只有一个月的时间，她那流着虚伪之泪的眼睛还没消去的红肿，她就嫁人了。啊！罪恶的匆促，这样迫不及待地钻进了乱伦的寝被，那不是好事，也绝不会有好的结果；可是，碎了吧，我的心，因为我必须要噤住我的嘴。</a:t>
            </a:r>
            <a:r>
              <a:rPr lang="zh-CN" altLang="en-US" sz="2800" b="1">
                <a:solidFill>
                  <a:srgbClr val="00001E"/>
                </a:solidFill>
                <a:ea typeface="黑体" panose="02010609060101010101" pitchFamily="49" charset="-122"/>
              </a:rPr>
              <a:t>”</a:t>
            </a:r>
            <a:r>
              <a:rPr lang="zh-CN" altLang="en-US" sz="2800">
                <a:solidFill>
                  <a:srgbClr val="00001E"/>
                </a:solidFill>
                <a:latin typeface="黑体" panose="02010609060101010101" pitchFamily="49" charset="-122"/>
                <a:ea typeface="黑体" panose="02010609060101010101" pitchFamily="49" charset="-122"/>
              </a:rPr>
              <a:t> </a:t>
            </a:r>
            <a:endParaRPr lang="zh-CN" altLang="en-US" sz="2800">
              <a:solidFill>
                <a:srgbClr val="00001E"/>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42" name="Rectangle 2"/>
          <p:cNvSpPr>
            <a:spLocks noGrp="1" noChangeArrowheads="1"/>
          </p:cNvSpPr>
          <p:nvPr>
            <p:ph type="title" idx="4294967295"/>
            <p:custDataLst>
              <p:tags r:id="rId3"/>
            </p:custDataLst>
          </p:nvPr>
        </p:nvSpPr>
        <p:spPr>
          <a:xfrm>
            <a:off x="640398" y="1026795"/>
            <a:ext cx="10909300" cy="1050925"/>
          </a:xfrm>
        </p:spPr>
        <p:txBody>
          <a:bodyPr vert="horz" wrap="square" lIns="91465" tIns="45732" rIns="91465" bIns="45732"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行动的王子</a:t>
            </a:r>
            <a:endParaRPr kumimoji="0" lang="zh-CN" altLang="en-US" sz="44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endParaRPr>
          </a:p>
        </p:txBody>
      </p:sp>
      <p:sp>
        <p:nvSpPr>
          <p:cNvPr id="123907" name="Rectangle 3"/>
          <p:cNvSpPr>
            <a:spLocks noGrp="1"/>
          </p:cNvSpPr>
          <p:nvPr>
            <p:ph type="body" idx="4294967295"/>
            <p:custDataLst>
              <p:tags r:id="rId4"/>
            </p:custDataLst>
          </p:nvPr>
        </p:nvSpPr>
        <p:spPr>
          <a:xfrm>
            <a:off x="1736852" y="2589252"/>
            <a:ext cx="8231886" cy="4811461"/>
          </a:xfrm>
        </p:spPr>
        <p:txBody>
          <a:bodyPr vert="horz" wrap="square" lIns="91465" tIns="45732" rIns="91465" bIns="45732" anchor="t"/>
          <a:lstStyle/>
          <a:p>
            <a:pPr eaLnBrk="1" hangingPunct="1"/>
            <a:r>
              <a:rPr lang="zh-CN" altLang="en-US" b="1">
                <a:solidFill>
                  <a:srgbClr val="00001E"/>
                </a:solidFill>
                <a:ea typeface="黑体" panose="02010609060101010101" pitchFamily="49" charset="-122"/>
              </a:rPr>
              <a:t>哈姆莱特被放逐，克劳狄斯两次借刀杀人，他最后不得不进行决战，在决战中他杀死了克劳狄斯，自己也身中毒剑，轰然倒下。他“重整乾坤”的责任没有完成，成了一个悲剧性的人物。</a:t>
            </a:r>
            <a:endParaRPr lang="zh-CN" altLang="en-US" b="1">
              <a:solidFill>
                <a:srgbClr val="00001E"/>
              </a:solidFill>
              <a:ea typeface="黑体" panose="02010609060101010101" pitchFamily="49" charset="-122"/>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9090" name="Rectangle 2"/>
          <p:cNvSpPr>
            <a:spLocks noGrp="1" noChangeArrowheads="1"/>
          </p:cNvSpPr>
          <p:nvPr>
            <p:ph type="title" idx="4294967295"/>
            <p:custDataLst>
              <p:tags r:id="rId3"/>
            </p:custDataLst>
          </p:nvPr>
        </p:nvSpPr>
        <p:spPr>
          <a:xfrm>
            <a:off x="441643" y="567055"/>
            <a:ext cx="10909300" cy="1050925"/>
          </a:xfrm>
        </p:spPr>
        <p:txBody>
          <a:bodyPr vert="horz" wrap="square" lIns="91465" tIns="45732" rIns="91465" bIns="45732"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j-cs"/>
              </a:rPr>
              <a:t>延宕的王子</a:t>
            </a:r>
            <a:endParaRPr kumimoji="0" lang="zh-CN" altLang="en-US" sz="44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j-cs"/>
            </a:endParaRPr>
          </a:p>
        </p:txBody>
      </p:sp>
      <p:sp>
        <p:nvSpPr>
          <p:cNvPr id="94211" name="Rectangle 3"/>
          <p:cNvSpPr>
            <a:spLocks noGrp="1"/>
          </p:cNvSpPr>
          <p:nvPr>
            <p:ph type="body" idx="4294967295"/>
            <p:custDataLst>
              <p:tags r:id="rId4"/>
            </p:custDataLst>
          </p:nvPr>
        </p:nvSpPr>
        <p:spPr>
          <a:xfrm>
            <a:off x="722313" y="1718310"/>
            <a:ext cx="10909300" cy="4189413"/>
          </a:xfrm>
        </p:spPr>
        <p:txBody>
          <a:bodyPr vert="horz" wrap="square" lIns="91465" tIns="45732" rIns="91465" bIns="45732" anchor="t"/>
          <a:lstStyle/>
          <a:p>
            <a:pPr eaLnBrk="1" hangingPunct="1"/>
            <a:r>
              <a:rPr lang="zh-CN" altLang="en-US" b="1"/>
              <a:t>      </a:t>
            </a:r>
            <a:r>
              <a:rPr lang="zh-CN" altLang="en-US" b="1">
                <a:solidFill>
                  <a:srgbClr val="FF0000"/>
                </a:solidFill>
                <a:ea typeface="黑体" panose="02010609060101010101" pitchFamily="49" charset="-122"/>
              </a:rPr>
              <a:t>鬼魂出现后，他找到了罪恶的制造者并立意报仇，但一直未能行动起来，直到鬼魂第二次催促他，这是他的延宕阶段.他不是找不到复仇的理由，而是在努力寻找和自己的身份、品格相匹配的行动方式。</a:t>
            </a:r>
            <a:r>
              <a:rPr lang="zh-CN" altLang="en-US" b="1">
                <a:solidFill>
                  <a:srgbClr val="00001E"/>
                </a:solidFill>
                <a:ea typeface="黑体" panose="02010609060101010101" pitchFamily="49" charset="-122"/>
              </a:rPr>
              <a:t>对自己怀疑，对人对社会的本体意义深入思考：迷茫 彷徨 不安 忧虑。文艺复兴晚期信仰失落时欧洲人进退两难的象征性表述。</a:t>
            </a:r>
            <a:r>
              <a:rPr lang="zh-CN" altLang="en-US" b="1">
                <a:ea typeface="黑体" panose="02010609060101010101" pitchFamily="49" charset="-122"/>
              </a:rPr>
              <a:t>。</a:t>
            </a:r>
            <a:endParaRPr lang="zh-CN" altLang="en-US" b="1">
              <a:ea typeface="黑体" panose="02010609060101010101" pitchFamily="49" charset="-122"/>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0114" name="Rectangle 2"/>
          <p:cNvSpPr>
            <a:spLocks noGrp="1" noChangeArrowheads="1"/>
          </p:cNvSpPr>
          <p:nvPr>
            <p:ph type="title" idx="4294967295"/>
            <p:custDataLst>
              <p:tags r:id="rId3"/>
            </p:custDataLst>
          </p:nvPr>
        </p:nvSpPr>
        <p:spPr>
          <a:xfrm>
            <a:off x="2206498" y="-236603"/>
            <a:ext cx="7774559" cy="1641931"/>
          </a:xfrm>
        </p:spPr>
        <p:txBody>
          <a:bodyPr vert="horz" wrap="square" lIns="91465" tIns="45732" rIns="91465" bIns="45732"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smtClean="0">
                <a:ln>
                  <a:noFill/>
                </a:ln>
                <a:solidFill>
                  <a:srgbClr val="FF3300"/>
                </a:solidFill>
                <a:effectLst>
                  <a:outerShdw blurRad="38100" dist="38100" dir="2700000" algn="tl">
                    <a:srgbClr val="C0C0C0"/>
                  </a:outerShdw>
                </a:effectLst>
                <a:uLnTx/>
                <a:uFillTx/>
                <a:latin typeface="Arial Black" panose="020b0a04020102020204" pitchFamily="34" charset="0"/>
                <a:ea typeface="MingLiU" panose="02020509000000000000" charset="-120"/>
                <a:cs typeface="+mj-cs"/>
              </a:rPr>
              <a:t>TO be or not to be</a:t>
            </a:r>
            <a:r>
              <a:rPr kumimoji="0" lang="zh-CN" altLang="en-US" sz="4400" b="0"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 </a:t>
            </a:r>
            <a:endParaRPr kumimoji="0" lang="zh-CN" altLang="en-US" sz="4400" b="0"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95235" name="Rectangle 3"/>
          <p:cNvSpPr>
            <a:spLocks noGrp="1"/>
          </p:cNvSpPr>
          <p:nvPr>
            <p:ph type="body" idx="4294967295"/>
            <p:custDataLst>
              <p:tags r:id="rId4"/>
            </p:custDataLst>
          </p:nvPr>
        </p:nvSpPr>
        <p:spPr>
          <a:xfrm>
            <a:off x="1364615" y="1226820"/>
            <a:ext cx="9523730" cy="4756150"/>
          </a:xfrm>
        </p:spPr>
        <p:txBody>
          <a:bodyPr vert="horz" wrap="square" lIns="91465" tIns="45732" rIns="91465" bIns="45732" anchor="t"/>
          <a:lstStyle/>
          <a:p>
            <a:pPr latinLnBrk="0">
              <a:lnSpc>
                <a:spcPct val="150000"/>
              </a:lnSpc>
            </a:pPr>
            <a:r>
              <a:rPr lang="zh-CN" altLang="en-US" sz="2400" b="1">
                <a:solidFill>
                  <a:srgbClr val="00001E"/>
                </a:solidFill>
                <a:ea typeface="黑体" panose="02010609060101010101" pitchFamily="49" charset="-122"/>
              </a:rPr>
              <a:t>“</a:t>
            </a:r>
            <a:r>
              <a:rPr lang="zh-CN" altLang="en-US" sz="2400">
                <a:solidFill>
                  <a:srgbClr val="00001E"/>
                </a:solidFill>
                <a:latin typeface="黑体" panose="02010609060101010101" pitchFamily="49" charset="-122"/>
                <a:ea typeface="黑体" panose="02010609060101010101" pitchFamily="49" charset="-122"/>
              </a:rPr>
              <a:t> </a:t>
            </a:r>
            <a:r>
              <a:rPr lang="zh-CN" altLang="en-US" sz="2400" b="1">
                <a:solidFill>
                  <a:srgbClr val="00001E"/>
                </a:solidFill>
                <a:latin typeface="黑体" panose="02010609060101010101" pitchFamily="49" charset="-122"/>
                <a:ea typeface="黑体" panose="02010609060101010101" pitchFamily="49" charset="-122"/>
              </a:rPr>
              <a:t>生存还是毁灭？这是一个值得考虑的问题：默然忍受命运暴虐的毒箭，或是挺身反抗人世的无涯苦难，通过斗争把它们扫清，这两种行为，哪一种更高贵？死亡，睡着了，什么都完了，要是在这一种睡眠之中，我们心头的创痛，以及其他无数血肉之躯所不能避免的打击，都可以从此消失，那正是我们求之不得的结局。死亡，睡着了，睡着了也还会做梦；嗯，阻碍就在这儿；因为当我们摆脱了这具腐朽的臭皮囊之后，在那死的睡眠里，究竟还要做些什么梦，那不能不使我们踌躇顾虑。人们甘心久困于患难之中，也就是为了这个缘故。</a:t>
            </a:r>
            <a:r>
              <a:rPr lang="zh-CN" altLang="en-US" sz="2400" b="1">
                <a:solidFill>
                  <a:srgbClr val="00001E"/>
                </a:solidFill>
                <a:ea typeface="黑体" panose="02010609060101010101" pitchFamily="49" charset="-122"/>
              </a:rPr>
              <a:t>”</a:t>
            </a:r>
            <a:endParaRPr lang="zh-CN" altLang="en-US" sz="2400" b="1">
              <a:solidFill>
                <a:srgbClr val="00001E"/>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6258" name="Rectangle 2"/>
          <p:cNvSpPr>
            <a:spLocks noGrp="1"/>
          </p:cNvSpPr>
          <p:nvPr>
            <p:ph type="body" idx="4294967295"/>
            <p:custDataLst>
              <p:tags r:id="rId3"/>
            </p:custDataLst>
          </p:nvPr>
        </p:nvSpPr>
        <p:spPr>
          <a:xfrm>
            <a:off x="1670050" y="836930"/>
            <a:ext cx="9179560" cy="5547995"/>
          </a:xfrm>
        </p:spPr>
        <p:txBody>
          <a:bodyPr vert="horz" wrap="square" lIns="91465" tIns="45732" rIns="91465" bIns="45732" anchor="t"/>
          <a:lstStyle/>
          <a:p>
            <a:pPr eaLnBrk="1" hangingPunct="1">
              <a:lnSpc>
                <a:spcPct val="90000"/>
              </a:lnSpc>
            </a:pPr>
            <a:r>
              <a:rPr lang="zh-CN" altLang="en-US" sz="2800" b="1">
                <a:solidFill>
                  <a:srgbClr val="00001E"/>
                </a:solidFill>
                <a:ea typeface="黑体" panose="02010609060101010101" pitchFamily="49" charset="-122"/>
              </a:rPr>
              <a:t>“谁愿意忍受人世的鞭打和讥嘲、压迫者的凌辱、傲慢者的冷眼、被轻蔑的爱情的惨痛、法律的迁延、官吏的横暴和费尽心机换来的小人的鄙视，要是他只要用一把小刀，就可以清算他的一生？谁愿意负着这样的重担，在烦劳的生命的压迫下呻吟流汗，倘不是因为惧怕不可知的死后，惧怕那从来不曾有一个旅人回来的神秘之国，是它迷惑了我们的意志，使我们宁愿忍受目前的折磨，不敢向我们所不知道的痛苦飞去？这样，重重的顾虑使我们全变成了懦夫，决心的炙热的光彩，被审慎的思维盖上了一层灰色，伟大的事业在这一种考虑之下，也会逆流而退，失去了行动的意义。”</a:t>
            </a:r>
            <a:endParaRPr lang="zh-CN" altLang="en-US" sz="2800" b="1">
              <a:solidFill>
                <a:srgbClr val="00001E"/>
              </a:solidFill>
              <a:ea typeface="黑体" panose="02010609060101010101" pitchFamily="49"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42" name="Picture 2" descr="莎士比亚的归宿TMP84"/>
          <p:cNvPicPr>
            <a:picLocks noChangeAspect="1"/>
          </p:cNvPicPr>
          <p:nvPr>
            <p:custDataLst>
              <p:tags r:id="rId4"/>
            </p:custDataLst>
          </p:nvPr>
        </p:nvPicPr>
        <p:blipFill>
          <a:blip r:embed="rId3"/>
          <a:stretch>
            <a:fillRect/>
          </a:stretch>
        </p:blipFill>
        <p:spPr>
          <a:xfrm>
            <a:off x="1807924" y="1268765"/>
            <a:ext cx="8625695" cy="5448225"/>
          </a:xfrm>
          <a:prstGeom prst="rect">
            <a:avLst/>
          </a:prstGeom>
          <a:noFill/>
          <a:ln w="9525">
            <a:noFill/>
          </a:ln>
        </p:spPr>
      </p:pic>
      <p:sp>
        <p:nvSpPr>
          <p:cNvPr id="10243" name="Text Box 3"/>
          <p:cNvSpPr txBox="1"/>
          <p:nvPr>
            <p:custDataLst>
              <p:tags r:id="rId5"/>
            </p:custDataLst>
          </p:nvPr>
        </p:nvSpPr>
        <p:spPr>
          <a:xfrm>
            <a:off x="2781333" y="476382"/>
            <a:ext cx="8211242" cy="583565"/>
          </a:xfrm>
          <a:prstGeom prst="rect">
            <a:avLst/>
          </a:prstGeom>
          <a:noFill/>
          <a:ln w="9525">
            <a:noFill/>
          </a:ln>
        </p:spPr>
        <p:txBody>
          <a:bodyPr>
            <a:spAutoFit/>
          </a:bodyPr>
          <a:lstStyle/>
          <a:p>
            <a:pPr>
              <a:spcBef>
                <a:spcPct val="50000"/>
              </a:spcBef>
            </a:pPr>
            <a:r>
              <a:rPr lang="zh-CN" altLang="en-US" sz="3200" b="1">
                <a:solidFill>
                  <a:srgbClr val="FF3300"/>
                </a:solidFill>
                <a:latin typeface="Times New Roman" panose="02020603050405020304" pitchFamily="18" charset="0"/>
                <a:ea typeface="黑体" panose="02010609060101010101" pitchFamily="49" charset="-122"/>
              </a:rPr>
              <a:t>莎士比亚的最后归宿：</a:t>
            </a:r>
            <a:r>
              <a:rPr lang="zh-CN" altLang="en-US" sz="3200">
                <a:solidFill>
                  <a:srgbClr val="FF3300"/>
                </a:solidFill>
                <a:latin typeface="Times New Roman" panose="02020603050405020304" pitchFamily="18" charset="0"/>
                <a:ea typeface="黑体" panose="02010609060101010101" pitchFamily="49" charset="-122"/>
              </a:rPr>
              <a:t>斯特拉福镇三一教堂</a:t>
            </a:r>
            <a:endParaRPr lang="zh-CN" altLang="en-US" sz="3200">
              <a:solidFill>
                <a:srgbClr val="FF3300"/>
              </a:solidFill>
              <a:latin typeface="Times New Roman" panose="02020603050405020304" pitchFamily="18" charset="0"/>
              <a:ea typeface="黑体" panose="02010609060101010101" pitchFamily="49" charset="-122"/>
            </a:endParaRPr>
          </a:p>
        </p:txBody>
      </p:sp>
    </p:spTree>
  </p:cSld>
  <p:clrMapOvr>
    <a:masterClrMapping/>
  </p:clrMapOvr>
  <p:transition>
    <p:split orient="vert" dir="in"/>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8306" name="Rectangle 2"/>
          <p:cNvSpPr/>
          <p:nvPr>
            <p:custDataLst>
              <p:tags r:id="rId3"/>
            </p:custDataLst>
          </p:nvPr>
        </p:nvSpPr>
        <p:spPr>
          <a:xfrm>
            <a:off x="1097915" y="1166495"/>
            <a:ext cx="8704580" cy="4526915"/>
          </a:xfrm>
          <a:prstGeom prst="rect">
            <a:avLst/>
          </a:prstGeom>
          <a:noFill/>
          <a:ln w="9525">
            <a:noFill/>
          </a:ln>
        </p:spPr>
        <p:txBody>
          <a:bodyPr/>
          <a:lstStyle/>
          <a:p>
            <a:pPr marL="342900" indent="-342900">
              <a:spcBef>
                <a:spcPct val="20000"/>
              </a:spcBef>
            </a:pPr>
            <a:r>
              <a:rPr lang="zh-CN" altLang="en-US" sz="3600" b="1">
                <a:latin typeface="Arial" panose="020b0604020202020204" pitchFamily="34" charset="0"/>
                <a:ea typeface="黑体" panose="02010609060101010101" pitchFamily="49" charset="-122"/>
              </a:rPr>
              <a:t> </a:t>
            </a:r>
            <a:endParaRPr lang="zh-CN" altLang="en-US" sz="3200">
              <a:latin typeface="Arial" panose="020b0604020202020204" pitchFamily="34" charset="0"/>
            </a:endParaRPr>
          </a:p>
          <a:p>
            <a:pPr marL="342900" indent="-342900">
              <a:spcBef>
                <a:spcPct val="20000"/>
              </a:spcBef>
            </a:pPr>
            <a:r>
              <a:rPr lang="zh-CN" altLang="en-US" sz="3600" b="1">
                <a:latin typeface="Arial" panose="020b0604020202020204" pitchFamily="34" charset="0"/>
                <a:ea typeface="黑体" panose="02010609060101010101" pitchFamily="49" charset="-122"/>
              </a:rPr>
              <a:t> </a:t>
            </a:r>
            <a:endParaRPr lang="zh-CN" altLang="en-US" sz="3200">
              <a:latin typeface="Arial" panose="020b0604020202020204" pitchFamily="34" charset="0"/>
            </a:endParaRPr>
          </a:p>
          <a:p>
            <a:pPr marL="342900" indent="-342900">
              <a:spcBef>
                <a:spcPct val="20000"/>
              </a:spcBef>
            </a:pPr>
            <a:r>
              <a:rPr lang="zh-CN" altLang="en-US" sz="5400" b="1">
                <a:solidFill>
                  <a:srgbClr val="990000"/>
                </a:solidFill>
                <a:latin typeface="Arial" panose="020b0604020202020204" pitchFamily="34" charset="0"/>
                <a:ea typeface="黑体" panose="02010609060101010101" pitchFamily="49" charset="-122"/>
              </a:rPr>
              <a:t>        </a:t>
            </a:r>
            <a:r>
              <a:rPr lang="zh-CN" altLang="en-US" sz="5400" b="1">
                <a:latin typeface="Arial" panose="020b0604020202020204" pitchFamily="34" charset="0"/>
                <a:ea typeface="黑体" panose="02010609060101010101" pitchFamily="49" charset="-122"/>
              </a:rPr>
              <a:t>如何理解哈姆莱特在复仇行为上的延宕？</a:t>
            </a:r>
            <a:r>
              <a:rPr lang="zh-CN" altLang="en-US" sz="5400" b="1">
                <a:latin typeface="黑体" panose="02010609060101010101" pitchFamily="49" charset="-122"/>
                <a:ea typeface="黑体" panose="02010609060101010101" pitchFamily="49" charset="-122"/>
              </a:rPr>
              <a:t> </a:t>
            </a:r>
            <a:endParaRPr lang="zh-CN" altLang="en-US" sz="3200">
              <a:latin typeface="Arial" panose="020b0604020202020204" pitchFamily="34" charset="0"/>
            </a:endParaRPr>
          </a:p>
          <a:p>
            <a:pPr>
              <a:spcBef>
                <a:spcPct val="20000"/>
              </a:spcBef>
            </a:pPr>
            <a:r>
              <a:rPr lang="zh-CN" altLang="en-US" sz="5400">
                <a:latin typeface="Arial" panose="020b0604020202020204" pitchFamily="34" charset="0"/>
              </a:rPr>
              <a:t> </a:t>
            </a:r>
            <a:endParaRPr lang="zh-CN" altLang="en-US" sz="3200">
              <a:latin typeface="Arial" panose="020b0604020202020204" pitchFamily="34" charset="0"/>
            </a:endParaRPr>
          </a:p>
        </p:txBody>
      </p:sp>
      <p:pic>
        <p:nvPicPr>
          <p:cNvPr id="98307" name="WordArt 3"/>
          <p:cNvPicPr/>
          <p:nvPr>
            <p:custDataLst>
              <p:tags r:id="rId5"/>
            </p:custDataLst>
          </p:nvPr>
        </p:nvPicPr>
        <p:blipFill>
          <a:blip r:embed="rId4"/>
          <a:stretch>
            <a:fillRect/>
          </a:stretch>
        </p:blipFill>
        <p:spPr>
          <a:xfrm>
            <a:off x="9641298" y="-89732"/>
            <a:ext cx="2421609" cy="5992889"/>
          </a:xfrm>
          <a:prstGeom prst="rect">
            <a:avLst/>
          </a:prstGeom>
          <a:noFill/>
          <a:ln w="9525">
            <a:noFill/>
          </a:ln>
        </p:spPr>
      </p:pic>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5714" name="Rectangle 2"/>
          <p:cNvSpPr>
            <a:spLocks noGrp="1"/>
          </p:cNvSpPr>
          <p:nvPr>
            <p:ph type="body" idx="4294967295"/>
            <p:custDataLst>
              <p:tags r:id="rId3"/>
            </p:custDataLst>
          </p:nvPr>
        </p:nvSpPr>
        <p:spPr>
          <a:xfrm>
            <a:off x="1183640" y="1340485"/>
            <a:ext cx="9823450" cy="5362575"/>
          </a:xfrm>
        </p:spPr>
        <p:txBody>
          <a:bodyPr vert="horz" wrap="square" lIns="91465" tIns="45732" rIns="91465" bIns="45732" anchor="t"/>
          <a:lstStyle/>
          <a:p>
            <a:pPr>
              <a:buNone/>
            </a:pPr>
            <a:r>
              <a:rPr lang="zh-CN" altLang="en-US" sz="2800" b="1">
                <a:solidFill>
                  <a:srgbClr val="00001E"/>
                </a:solidFill>
                <a:latin typeface="黑体" panose="02010609060101010101" pitchFamily="49" charset="-122"/>
                <a:ea typeface="黑体" panose="02010609060101010101" pitchFamily="49" charset="-122"/>
              </a:rPr>
              <a:t>  第一、哈姆莱特复仇的合理性</a:t>
            </a:r>
            <a:endParaRPr lang="en-US" altLang="zh-CN" sz="2800" b="1">
              <a:solidFill>
                <a:srgbClr val="00001E"/>
              </a:solidFill>
              <a:latin typeface="黑体" panose="02010609060101010101" pitchFamily="49" charset="-122"/>
              <a:ea typeface="黑体" panose="02010609060101010101" pitchFamily="49" charset="-122"/>
            </a:endParaRPr>
          </a:p>
          <a:p>
            <a:pPr>
              <a:buNone/>
            </a:pPr>
            <a:r>
              <a:rPr lang="zh-CN" altLang="en-US" sz="2800" b="1">
                <a:solidFill>
                  <a:srgbClr val="00001E"/>
                </a:solidFill>
                <a:latin typeface="黑体" panose="02010609060101010101" pitchFamily="49" charset="-122"/>
                <a:ea typeface="黑体" panose="02010609060101010101" pitchFamily="49" charset="-122"/>
              </a:rPr>
              <a:t>    克劳狄斯篡夺王位是悖天逆理之举，因此哈姆莱特为父报仇，推翻克劳狄斯具有正当性。</a:t>
            </a:r>
            <a:endParaRPr lang="en-US" altLang="zh-CN" sz="2800" b="1">
              <a:solidFill>
                <a:srgbClr val="00001E"/>
              </a:solidFill>
              <a:latin typeface="黑体" panose="02010609060101010101" pitchFamily="49" charset="-122"/>
              <a:ea typeface="黑体" panose="02010609060101010101" pitchFamily="49" charset="-122"/>
            </a:endParaRPr>
          </a:p>
          <a:p>
            <a:pPr>
              <a:buNone/>
            </a:pPr>
            <a:r>
              <a:rPr lang="en-US" altLang="zh-CN" sz="2800" b="1">
                <a:solidFill>
                  <a:srgbClr val="00001E"/>
                </a:solidFill>
                <a:latin typeface="黑体" panose="02010609060101010101" pitchFamily="49" charset="-122"/>
                <a:ea typeface="黑体" panose="02010609060101010101" pitchFamily="49" charset="-122"/>
              </a:rPr>
              <a:t>    </a:t>
            </a:r>
            <a:r>
              <a:rPr lang="zh-CN" altLang="en-US" sz="2800" b="1">
                <a:solidFill>
                  <a:srgbClr val="00001E"/>
                </a:solidFill>
                <a:latin typeface="黑体" panose="02010609060101010101" pitchFamily="49" charset="-122"/>
                <a:ea typeface="黑体" panose="02010609060101010101" pitchFamily="49" charset="-122"/>
              </a:rPr>
              <a:t>哈姆莱特为父报仇可以维护封建政治秩序，在客观上又符合时代要求和民众愿望，具有历史进步性。</a:t>
            </a:r>
            <a:endParaRPr lang="en-US" altLang="zh-CN" sz="2800" b="1">
              <a:solidFill>
                <a:srgbClr val="00001E"/>
              </a:solidFill>
              <a:latin typeface="黑体" panose="02010609060101010101" pitchFamily="49" charset="-122"/>
              <a:ea typeface="黑体" panose="02010609060101010101" pitchFamily="49" charset="-122"/>
            </a:endParaRPr>
          </a:p>
          <a:p>
            <a:pPr>
              <a:buNone/>
            </a:pPr>
            <a:r>
              <a:rPr lang="en-US" altLang="zh-CN" sz="2800" b="1">
                <a:solidFill>
                  <a:srgbClr val="00001E"/>
                </a:solidFill>
                <a:latin typeface="黑体" panose="02010609060101010101" pitchFamily="49" charset="-122"/>
                <a:ea typeface="黑体" panose="02010609060101010101" pitchFamily="49" charset="-122"/>
              </a:rPr>
              <a:t>    </a:t>
            </a:r>
            <a:r>
              <a:rPr lang="zh-CN" altLang="en-US" sz="2800" b="1">
                <a:solidFill>
                  <a:srgbClr val="00001E"/>
                </a:solidFill>
                <a:latin typeface="黑体" panose="02010609060101010101" pitchFamily="49" charset="-122"/>
                <a:ea typeface="黑体" panose="02010609060101010101" pitchFamily="49" charset="-122"/>
              </a:rPr>
              <a:t>哈姆莱特在复仇过程中已然认识到了为父报仇和重整乾坤的重任是一而二、二而一的事情，所以他很清楚复仇的重大意义，以及自身肩负的社会责任。</a:t>
            </a:r>
            <a:endParaRPr lang="en-US" altLang="zh-CN" sz="2800" b="1">
              <a:solidFill>
                <a:srgbClr val="00001E"/>
              </a:solidFill>
              <a:latin typeface="黑体" panose="02010609060101010101" pitchFamily="49" charset="-122"/>
              <a:ea typeface="黑体" panose="02010609060101010101" pitchFamily="49" charset="-122"/>
            </a:endParaRPr>
          </a:p>
          <a:p>
            <a:pPr>
              <a:buNone/>
            </a:pPr>
            <a:endParaRPr lang="zh-CN" altLang="en-US" sz="3600" b="1">
              <a:solidFill>
                <a:srgbClr val="00001E"/>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6738" name="Rectangle 2"/>
          <p:cNvSpPr>
            <a:spLocks noGrp="1"/>
          </p:cNvSpPr>
          <p:nvPr>
            <p:ph type="body" idx="4294967295"/>
            <p:custDataLst>
              <p:tags r:id="rId3"/>
            </p:custDataLst>
          </p:nvPr>
        </p:nvSpPr>
        <p:spPr>
          <a:xfrm>
            <a:off x="1522095" y="969645"/>
            <a:ext cx="9145905" cy="5362575"/>
          </a:xfrm>
        </p:spPr>
        <p:txBody>
          <a:bodyPr vert="horz" wrap="square" lIns="91465" tIns="45732" rIns="91465" bIns="45732" anchor="t"/>
          <a:lstStyle/>
          <a:p>
            <a:pPr>
              <a:buNone/>
            </a:pPr>
            <a:r>
              <a:rPr lang="en-US" altLang="zh-CN" sz="4000" b="1">
                <a:solidFill>
                  <a:srgbClr val="990000"/>
                </a:solidFill>
                <a:latin typeface="黑体" panose="02010609060101010101" pitchFamily="49" charset="-122"/>
                <a:ea typeface="黑体" panose="02010609060101010101" pitchFamily="49" charset="-122"/>
              </a:rPr>
              <a:t> </a:t>
            </a:r>
            <a:r>
              <a:rPr lang="zh-CN" altLang="en-US" sz="2800" b="1">
                <a:solidFill>
                  <a:srgbClr val="000000"/>
                </a:solidFill>
                <a:latin typeface="黑体" panose="02010609060101010101" pitchFamily="49" charset="-122"/>
                <a:ea typeface="黑体" panose="02010609060101010101" pitchFamily="49" charset="-122"/>
              </a:rPr>
              <a:t>第二、哈姆莱特复仇的可能性</a:t>
            </a:r>
            <a:endParaRPr lang="en-US" altLang="zh-CN" sz="2800" b="1">
              <a:solidFill>
                <a:srgbClr val="000000"/>
              </a:solidFill>
              <a:latin typeface="黑体" panose="02010609060101010101" pitchFamily="49" charset="-122"/>
              <a:ea typeface="黑体" panose="02010609060101010101" pitchFamily="49" charset="-122"/>
            </a:endParaRPr>
          </a:p>
          <a:p>
            <a:pPr>
              <a:buNone/>
            </a:pPr>
            <a:r>
              <a:rPr lang="en-US" altLang="zh-CN" sz="2800" b="1">
                <a:solidFill>
                  <a:srgbClr val="000000"/>
                </a:solidFill>
                <a:latin typeface="黑体" panose="02010609060101010101" pitchFamily="49" charset="-122"/>
                <a:ea typeface="黑体" panose="02010609060101010101" pitchFamily="49" charset="-122"/>
              </a:rPr>
              <a:t>    </a:t>
            </a:r>
            <a:r>
              <a:rPr lang="zh-CN" altLang="en-US" sz="2800" b="1">
                <a:solidFill>
                  <a:srgbClr val="000000"/>
                </a:solidFill>
                <a:latin typeface="黑体" panose="02010609060101010101" pitchFamily="49" charset="-122"/>
                <a:ea typeface="黑体" panose="02010609060101010101" pitchFamily="49" charset="-122"/>
              </a:rPr>
              <a:t>哈姆莱特完全有能力胜任复仇的使命。他勇敢冷静、视野开阔、思维缜密、善于随机应变。戏的结尾，福丁布拉斯赞扬哈姆莱特“要是他能够践登王位，一定会成为一个贤明的君主的”。</a:t>
            </a:r>
            <a:endParaRPr lang="en-US" altLang="zh-CN" sz="2800" b="1">
              <a:solidFill>
                <a:srgbClr val="000000"/>
              </a:solidFill>
              <a:latin typeface="黑体" panose="02010609060101010101" pitchFamily="49" charset="-122"/>
              <a:ea typeface="黑体" panose="02010609060101010101" pitchFamily="49" charset="-122"/>
            </a:endParaRPr>
          </a:p>
          <a:p>
            <a:pPr>
              <a:buNone/>
            </a:pPr>
            <a:r>
              <a:rPr lang="en-US" altLang="zh-CN" sz="2800" b="1">
                <a:solidFill>
                  <a:srgbClr val="000000"/>
                </a:solidFill>
                <a:latin typeface="黑体" panose="02010609060101010101" pitchFamily="49" charset="-122"/>
                <a:ea typeface="黑体" panose="02010609060101010101" pitchFamily="49" charset="-122"/>
              </a:rPr>
              <a:t>    </a:t>
            </a:r>
            <a:r>
              <a:rPr lang="zh-CN" altLang="en-US" sz="2800" b="1">
                <a:solidFill>
                  <a:srgbClr val="FF0000"/>
                </a:solidFill>
                <a:latin typeface="黑体" panose="02010609060101010101" pitchFamily="49" charset="-122"/>
                <a:ea typeface="黑体" panose="02010609060101010101" pitchFamily="49" charset="-122"/>
              </a:rPr>
              <a:t>现实中的哈姆莱特却在复仇这样的大事上一再拖延，他采取的装疯、戏中戏试探证实等措施显然是消极的，也就是说哈姆莱特的延宕是广大观众明眼就看可以到的。</a:t>
            </a:r>
            <a:endParaRPr lang="en-US" altLang="zh-CN" sz="2800" b="1">
              <a:solidFill>
                <a:srgbClr val="FF0000"/>
              </a:solidFill>
              <a:latin typeface="黑体" panose="02010609060101010101" pitchFamily="49" charset="-122"/>
              <a:ea typeface="黑体" panose="02010609060101010101" pitchFamily="49" charset="-122"/>
            </a:endParaRPr>
          </a:p>
          <a:p>
            <a:pPr>
              <a:buNone/>
            </a:pPr>
            <a:r>
              <a:rPr lang="en-US" altLang="zh-CN" sz="2800" b="1">
                <a:solidFill>
                  <a:srgbClr val="000000"/>
                </a:solidFill>
                <a:latin typeface="黑体" panose="02010609060101010101" pitchFamily="49" charset="-122"/>
                <a:ea typeface="黑体" panose="02010609060101010101" pitchFamily="49" charset="-122"/>
              </a:rPr>
              <a:t>  </a:t>
            </a:r>
            <a:endParaRPr lang="zh-CN" altLang="en-US" sz="2800" b="1">
              <a:solidFill>
                <a:srgbClr val="000000"/>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7762" name="Rectangle 2"/>
          <p:cNvSpPr>
            <a:spLocks noGrp="1"/>
          </p:cNvSpPr>
          <p:nvPr>
            <p:ph type="body" idx="4294967295"/>
            <p:custDataLst>
              <p:tags r:id="rId3"/>
            </p:custDataLst>
          </p:nvPr>
        </p:nvSpPr>
        <p:spPr>
          <a:xfrm>
            <a:off x="1407160" y="1042035"/>
            <a:ext cx="9376410" cy="5699125"/>
          </a:xfrm>
        </p:spPr>
        <p:txBody>
          <a:bodyPr vert="horz" wrap="square" lIns="91465" tIns="45732" rIns="91465" bIns="45732" anchor="t"/>
          <a:lstStyle/>
          <a:p>
            <a:pPr>
              <a:buNone/>
            </a:pPr>
            <a:r>
              <a:rPr lang="zh-CN" altLang="en-US" sz="2800" b="1">
                <a:solidFill>
                  <a:srgbClr val="00001E"/>
                </a:solidFill>
                <a:latin typeface="黑体" panose="02010609060101010101" pitchFamily="49" charset="-122"/>
                <a:ea typeface="黑体" panose="02010609060101010101" pitchFamily="49" charset="-122"/>
              </a:rPr>
              <a:t> </a:t>
            </a:r>
            <a:r>
              <a:rPr lang="zh-CN" altLang="en-US" sz="2800" b="1">
                <a:solidFill>
                  <a:srgbClr val="000000"/>
                </a:solidFill>
                <a:latin typeface="黑体" panose="02010609060101010101" pitchFamily="49" charset="-122"/>
                <a:ea typeface="黑体" panose="02010609060101010101" pitchFamily="49" charset="-122"/>
              </a:rPr>
              <a:t> </a:t>
            </a:r>
            <a:r>
              <a:rPr lang="zh-CN" altLang="en-US" sz="2800" b="1">
                <a:solidFill>
                  <a:srgbClr val="000000"/>
                </a:solidFill>
                <a:latin typeface="微软雅黑" panose="020b0503020204020204" charset="-122"/>
                <a:ea typeface="微软雅黑" panose="020b0503020204020204" charset="-122"/>
              </a:rPr>
              <a:t>哈姆莱特延宕的显在原因</a:t>
            </a:r>
            <a:endParaRPr lang="en-US" altLang="zh-CN" sz="2800" b="1">
              <a:solidFill>
                <a:srgbClr val="000000"/>
              </a:solidFill>
              <a:latin typeface="微软雅黑" panose="020b0503020204020204" charset="-122"/>
              <a:ea typeface="微软雅黑" panose="020b0503020204020204" charset="-122"/>
            </a:endParaRPr>
          </a:p>
          <a:p>
            <a:pPr>
              <a:buNone/>
            </a:pPr>
            <a:r>
              <a:rPr lang="en-US" altLang="zh-CN" sz="2800" b="1">
                <a:solidFill>
                  <a:srgbClr val="000000"/>
                </a:solidFill>
                <a:latin typeface="微软雅黑" panose="020b0503020204020204" charset="-122"/>
                <a:ea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rPr>
              <a:t>第一、社会经验缺失。哈姆莱特一直在威登堡人文大学读书，缺少处理国家大事的历练。</a:t>
            </a:r>
            <a:endParaRPr lang="en-US" altLang="zh-CN" sz="2800" b="1">
              <a:solidFill>
                <a:srgbClr val="000000"/>
              </a:solidFill>
              <a:latin typeface="微软雅黑" panose="020b0503020204020204" charset="-122"/>
              <a:ea typeface="微软雅黑" panose="020b0503020204020204" charset="-122"/>
            </a:endParaRPr>
          </a:p>
          <a:p>
            <a:pPr>
              <a:buNone/>
            </a:pPr>
            <a:r>
              <a:rPr lang="en-US" altLang="zh-CN" sz="2800" b="1">
                <a:solidFill>
                  <a:srgbClr val="000000"/>
                </a:solidFill>
                <a:latin typeface="微软雅黑" panose="020b0503020204020204" charset="-122"/>
                <a:ea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rPr>
              <a:t>第二、哈姆莱特性格的弱点。哈姆莱特的性格特点：善于思考，却拙于行动，往往是谨慎有余，果断不足。</a:t>
            </a:r>
            <a:endParaRPr lang="en-US" altLang="zh-CN" sz="2800" b="1">
              <a:solidFill>
                <a:srgbClr val="000000"/>
              </a:solidFill>
              <a:latin typeface="微软雅黑" panose="020b0503020204020204" charset="-122"/>
              <a:ea typeface="微软雅黑" panose="020b0503020204020204" charset="-122"/>
            </a:endParaRPr>
          </a:p>
          <a:p>
            <a:pPr>
              <a:buNone/>
            </a:pPr>
            <a:r>
              <a:rPr lang="en-US" altLang="zh-CN" sz="2800" b="1">
                <a:solidFill>
                  <a:srgbClr val="000000"/>
                </a:solidFill>
                <a:latin typeface="微软雅黑" panose="020b0503020204020204" charset="-122"/>
                <a:ea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rPr>
              <a:t>第三、敌我力量对比悬殊。克劳狄斯能够调动国家机器对付他，而哈姆莱特基本上是孤军奋战，同学、恋人都被奸王克劳狄斯利用，原来忠诚于父亲的大臣都见风使舵、趋炎附势做了克劳狄斯帮凶。复仇面临的斗争形势严峻、复杂、艰巨。</a:t>
            </a:r>
            <a:endParaRPr lang="en-US" altLang="zh-CN" sz="2800" b="1">
              <a:solidFill>
                <a:srgbClr val="000000"/>
              </a:solidFill>
              <a:latin typeface="微软雅黑" panose="020b0503020204020204" charset="-122"/>
              <a:ea typeface="微软雅黑" panose="020b0503020204020204" charset="-122"/>
            </a:endParaRPr>
          </a:p>
          <a:p>
            <a:pPr>
              <a:buNone/>
            </a:pPr>
            <a:r>
              <a:rPr lang="en-US" altLang="zh-CN" sz="2800" b="1">
                <a:solidFill>
                  <a:srgbClr val="00001E"/>
                </a:solidFill>
                <a:latin typeface="黑体" panose="02010609060101010101" pitchFamily="49" charset="-122"/>
                <a:ea typeface="黑体" panose="02010609060101010101" pitchFamily="49" charset="-122"/>
              </a:rPr>
              <a:t>  </a:t>
            </a:r>
            <a:endParaRPr lang="en-US" altLang="zh-CN" sz="2800" b="1">
              <a:solidFill>
                <a:srgbClr val="00001E"/>
              </a:solidFill>
              <a:latin typeface="黑体" panose="02010609060101010101" pitchFamily="49" charset="-122"/>
              <a:ea typeface="黑体" panose="02010609060101010101" pitchFamily="49" charset="-122"/>
            </a:endParaRPr>
          </a:p>
          <a:p>
            <a:pPr>
              <a:buNone/>
            </a:pPr>
            <a:endParaRPr lang="zh-CN" altLang="en-US" sz="3600" b="1">
              <a:solidFill>
                <a:srgbClr val="00001E"/>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9570" name="Rectangle 2"/>
          <p:cNvSpPr>
            <a:spLocks noGrp="1"/>
          </p:cNvSpPr>
          <p:nvPr>
            <p:ph type="body" idx="4294967295"/>
            <p:custDataLst>
              <p:tags r:id="rId3"/>
            </p:custDataLst>
          </p:nvPr>
        </p:nvSpPr>
        <p:spPr>
          <a:xfrm>
            <a:off x="1464945" y="748665"/>
            <a:ext cx="9260205" cy="5362575"/>
          </a:xfrm>
        </p:spPr>
        <p:txBody>
          <a:bodyPr vert="horz" wrap="square" lIns="91465" tIns="45732" rIns="91465" bIns="45732" anchor="t"/>
          <a:lstStyle/>
          <a:p>
            <a:pPr>
              <a:buNone/>
            </a:pPr>
            <a:r>
              <a:rPr lang="en-US" altLang="zh-CN" sz="3600" b="1">
                <a:solidFill>
                  <a:srgbClr val="00001E"/>
                </a:solidFill>
                <a:latin typeface="黑体" panose="02010609060101010101" pitchFamily="49" charset="-122"/>
                <a:ea typeface="黑体" panose="02010609060101010101" pitchFamily="49" charset="-122"/>
              </a:rPr>
              <a:t> </a:t>
            </a:r>
            <a:r>
              <a:rPr lang="zh-CN" altLang="en-US" sz="2800" b="1">
                <a:solidFill>
                  <a:srgbClr val="00001E"/>
                </a:solidFill>
                <a:latin typeface="黑体" panose="02010609060101010101" pitchFamily="49" charset="-122"/>
                <a:ea typeface="黑体" panose="02010609060101010101" pitchFamily="49" charset="-122"/>
              </a:rPr>
              <a:t>哈姆莱特延宕的根本原因</a:t>
            </a:r>
            <a:endParaRPr lang="en-US" altLang="zh-CN" sz="2800" b="1">
              <a:solidFill>
                <a:srgbClr val="00001E"/>
              </a:solidFill>
              <a:latin typeface="黑体" panose="02010609060101010101" pitchFamily="49" charset="-122"/>
              <a:ea typeface="黑体" panose="02010609060101010101" pitchFamily="49" charset="-122"/>
            </a:endParaRPr>
          </a:p>
          <a:p>
            <a:pPr>
              <a:buNone/>
            </a:pPr>
            <a:r>
              <a:rPr lang="en-US" altLang="zh-CN" sz="2800" b="1">
                <a:solidFill>
                  <a:srgbClr val="00001E"/>
                </a:solidFill>
                <a:latin typeface="黑体" panose="02010609060101010101" pitchFamily="49" charset="-122"/>
                <a:ea typeface="黑体" panose="02010609060101010101" pitchFamily="49" charset="-122"/>
              </a:rPr>
              <a:t>     </a:t>
            </a:r>
            <a:r>
              <a:rPr lang="zh-CN" altLang="en-US" sz="2800" b="1">
                <a:solidFill>
                  <a:srgbClr val="00001E"/>
                </a:solidFill>
                <a:latin typeface="黑体" panose="02010609060101010101" pitchFamily="49" charset="-122"/>
                <a:ea typeface="黑体" panose="02010609060101010101" pitchFamily="49" charset="-122"/>
              </a:rPr>
              <a:t>第一、我们的基本意见，首先认定哈姆莱特是一个具有人文主义思想的王子形象。哈姆莱特延宕的根本原因是他决定复仇的时候，正在经历严重的思想和精神危机，而这一危机使得他对复仇的目的和意义产生了怀疑。</a:t>
            </a:r>
            <a:endParaRPr lang="en-US" altLang="zh-CN" sz="2800" b="1">
              <a:solidFill>
                <a:srgbClr val="00001E"/>
              </a:solidFill>
              <a:latin typeface="黑体" panose="02010609060101010101" pitchFamily="49" charset="-122"/>
              <a:ea typeface="黑体" panose="02010609060101010101" pitchFamily="49" charset="-122"/>
            </a:endParaRPr>
          </a:p>
          <a:p>
            <a:pPr>
              <a:buNone/>
            </a:pPr>
            <a:r>
              <a:rPr lang="en-US" altLang="zh-CN" sz="2800" b="1">
                <a:solidFill>
                  <a:srgbClr val="00001E"/>
                </a:solidFill>
                <a:latin typeface="黑体" panose="02010609060101010101" pitchFamily="49" charset="-122"/>
                <a:ea typeface="黑体" panose="02010609060101010101" pitchFamily="49" charset="-122"/>
              </a:rPr>
              <a:t>     </a:t>
            </a:r>
            <a:r>
              <a:rPr lang="zh-CN" altLang="en-US" sz="2800" b="1">
                <a:solidFill>
                  <a:srgbClr val="00001E"/>
                </a:solidFill>
                <a:latin typeface="黑体" panose="02010609060101010101" pitchFamily="49" charset="-122"/>
                <a:ea typeface="黑体" panose="02010609060101010101" pitchFamily="49" charset="-122"/>
              </a:rPr>
              <a:t>第二、</a:t>
            </a:r>
            <a:r>
              <a:rPr lang="zh-CN" altLang="en-US" sz="2800" b="1">
                <a:solidFill>
                  <a:srgbClr val="FF0000"/>
                </a:solidFill>
                <a:latin typeface="黑体" panose="02010609060101010101" pitchFamily="49" charset="-122"/>
                <a:ea typeface="黑体" panose="02010609060101010101" pitchFamily="49" charset="-122"/>
              </a:rPr>
              <a:t>正如有些学者论述的那样，哈姆莱特生错了时代。</a:t>
            </a:r>
            <a:r>
              <a:rPr lang="zh-CN" altLang="en-US" sz="2800" b="1">
                <a:solidFill>
                  <a:srgbClr val="00001E"/>
                </a:solidFill>
                <a:latin typeface="黑体" panose="02010609060101010101" pitchFamily="49" charset="-122"/>
                <a:ea typeface="黑体" panose="02010609060101010101" pitchFamily="49" charset="-122"/>
              </a:rPr>
              <a:t>莎士比亚让古代的丹麦王子在文艺复兴运动和宗教改革运动的中心威登堡大学读书，接受人文主义教育，哈姆莱特对世界、对人都曾</a:t>
            </a:r>
            <a:r>
              <a:rPr lang="zh-CN" altLang="en-US" sz="2800" b="1">
                <a:solidFill>
                  <a:srgbClr val="00001E"/>
                </a:solidFill>
                <a:latin typeface="黑体" panose="02010609060101010101" pitchFamily="49" charset="-122"/>
                <a:ea typeface="黑体" panose="02010609060101010101" pitchFamily="49" charset="-122"/>
                <a:sym typeface="+mn-ea"/>
              </a:rPr>
              <a:t>抱有人文主义的看法，但是经历一系列重大变故之后，哈姆莱特从相信人性善，转变到认定人性恶。</a:t>
            </a:r>
            <a:endParaRPr lang="zh-CN" altLang="en-US" sz="2800" b="1">
              <a:solidFill>
                <a:srgbClr val="00001E"/>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9570">
                                            <p:txEl>
                                              <p:charRg st="15" end="28"/>
                                            </p:txEl>
                                          </p:spTgt>
                                        </p:tgtEl>
                                        <p:attrNameLst>
                                          <p:attrName>style.visibility</p:attrName>
                                        </p:attrNameLst>
                                      </p:cBhvr>
                                      <p:to>
                                        <p:strVal val="visible"/>
                                      </p:to>
                                    </p:set>
                                    <p:animEffect transition="in" filter="diamond(in)">
                                      <p:cBhvr>
                                        <p:cTn id="7" dur="2000"/>
                                        <p:tgtEl>
                                          <p:spTgt spid="109570">
                                            <p:txEl>
                                              <p:charRg st="15" end="28"/>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09570">
                                            <p:txEl>
                                              <p:charRg st="28" end="126"/>
                                            </p:txEl>
                                          </p:spTgt>
                                        </p:tgtEl>
                                        <p:attrNameLst>
                                          <p:attrName>style.visibility</p:attrName>
                                        </p:attrNameLst>
                                      </p:cBhvr>
                                      <p:to>
                                        <p:strVal val="visible"/>
                                      </p:to>
                                    </p:set>
                                    <p:animEffect transition="in" filter="diamond(in)">
                                      <p:cBhvr>
                                        <p:cTn id="12" dur="2000"/>
                                        <p:tgtEl>
                                          <p:spTgt spid="109570">
                                            <p:txEl>
                                              <p:charRg st="28" end="126"/>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09570">
                                            <p:txEl>
                                              <p:charRg st="126" end="212"/>
                                            </p:txEl>
                                          </p:spTgt>
                                        </p:tgtEl>
                                        <p:attrNameLst>
                                          <p:attrName>style.visibility</p:attrName>
                                        </p:attrNameLst>
                                      </p:cBhvr>
                                      <p:to>
                                        <p:strVal val="visible"/>
                                      </p:to>
                                    </p:set>
                                    <p:animEffect transition="in" filter="diamond(in)">
                                      <p:cBhvr>
                                        <p:cTn id="17" dur="2000"/>
                                        <p:tgtEl>
                                          <p:spTgt spid="109570">
                                            <p:txEl>
                                              <p:charRg st="126" end="2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9570" name="Rectangle 2"/>
          <p:cNvSpPr>
            <a:spLocks noGrp="1"/>
          </p:cNvSpPr>
          <p:nvPr>
            <p:ph type="body" idx="4294967295"/>
            <p:custDataLst>
              <p:tags r:id="rId3"/>
            </p:custDataLst>
          </p:nvPr>
        </p:nvSpPr>
        <p:spPr>
          <a:xfrm>
            <a:off x="1155065" y="1263650"/>
            <a:ext cx="9540875" cy="5362575"/>
          </a:xfrm>
        </p:spPr>
        <p:txBody>
          <a:bodyPr vert="horz" wrap="square" lIns="91465" tIns="45732" rIns="91465" bIns="45732" anchor="t"/>
          <a:lstStyle/>
          <a:p>
            <a:pPr>
              <a:buNone/>
            </a:pPr>
            <a:r>
              <a:rPr lang="en-US" altLang="zh-CN" sz="3600" b="1">
                <a:solidFill>
                  <a:srgbClr val="00001E"/>
                </a:solidFill>
                <a:latin typeface="黑体" panose="02010609060101010101" pitchFamily="49" charset="-122"/>
                <a:ea typeface="黑体" panose="02010609060101010101" pitchFamily="49" charset="-122"/>
              </a:rPr>
              <a:t>    </a:t>
            </a:r>
            <a:r>
              <a:rPr lang="zh-CN" altLang="en-US" sz="2800" b="1">
                <a:solidFill>
                  <a:srgbClr val="00001E"/>
                </a:solidFill>
                <a:latin typeface="黑体" panose="02010609060101010101" pitchFamily="49" charset="-122"/>
                <a:ea typeface="黑体" panose="02010609060101010101" pitchFamily="49" charset="-122"/>
              </a:rPr>
              <a:t>他从一个乐观的人文主义者，变成了怀疑主义者。奸王克劳狄斯弑兄篡逆是人性恶的反映，不是孤立的社会现象，在人人都想做克劳狄斯的时代，杀死一个克劳狄斯显然不能够从根本上解决社会问题。</a:t>
            </a:r>
            <a:r>
              <a:rPr lang="zh-CN" altLang="en-US" sz="2800" b="1">
                <a:solidFill>
                  <a:srgbClr val="FF0000"/>
                </a:solidFill>
                <a:latin typeface="黑体" panose="02010609060101010101" pitchFamily="49" charset="-122"/>
                <a:ea typeface="黑体" panose="02010609060101010101" pitchFamily="49" charset="-122"/>
              </a:rPr>
              <a:t>也就是说，哈姆莱特不可能超越他的时代局限和自身局限。对人生存的意义都产生了怀疑，心绪不宁、迷惘彷徨、焦虑悲观，行动自然就会延宕。</a:t>
            </a:r>
            <a:endParaRPr lang="zh-CN" altLang="en-US" sz="28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9570">
                                            <p:txEl>
                                              <p:charRg st="15" end="214"/>
                                            </p:txEl>
                                          </p:spTgt>
                                        </p:tgtEl>
                                        <p:attrNameLst>
                                          <p:attrName>style.visibility</p:attrName>
                                        </p:attrNameLst>
                                      </p:cBhvr>
                                      <p:to>
                                        <p:strVal val="visible"/>
                                      </p:to>
                                    </p:set>
                                    <p:animEffect transition="in" filter="diamond(in)">
                                      <p:cBhvr>
                                        <p:cTn id="7" dur="2000"/>
                                        <p:tgtEl>
                                          <p:spTgt spid="109570">
                                            <p:txEl>
                                              <p:charRg st="15" end="2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0594" name="Rectangle 2"/>
          <p:cNvSpPr>
            <a:spLocks noGrp="1"/>
          </p:cNvSpPr>
          <p:nvPr>
            <p:ph type="body" idx="4294967295"/>
            <p:custDataLst>
              <p:tags r:id="rId3"/>
            </p:custDataLst>
          </p:nvPr>
        </p:nvSpPr>
        <p:spPr>
          <a:xfrm>
            <a:off x="1441450" y="807085"/>
            <a:ext cx="9307830" cy="5627370"/>
          </a:xfrm>
        </p:spPr>
        <p:txBody>
          <a:bodyPr vert="horz" wrap="square" lIns="91465" tIns="45732" rIns="91465" bIns="45732" anchor="t"/>
          <a:lstStyle/>
          <a:p>
            <a:pPr>
              <a:buNone/>
            </a:pPr>
            <a:r>
              <a:rPr lang="zh-CN" altLang="en-US" sz="4400" b="1">
                <a:solidFill>
                  <a:srgbClr val="990000"/>
                </a:solidFill>
                <a:ea typeface="黑体" panose="02010609060101010101" pitchFamily="49" charset="-122"/>
              </a:rPr>
              <a:t>    </a:t>
            </a:r>
            <a:r>
              <a:rPr lang="zh-CN" altLang="en-US" sz="2800" b="1">
                <a:solidFill>
                  <a:srgbClr val="990000"/>
                </a:solidFill>
                <a:ea typeface="黑体" panose="02010609060101010101" pitchFamily="49" charset="-122"/>
              </a:rPr>
              <a:t>第三、哈姆莱特的犹豫不是因为对要不要复仇拿不定主意，而是在努力寻找一种与自己的身份和人格相一致的复仇方式，并且一直在寻找最合适的复仇时机。</a:t>
            </a:r>
            <a:r>
              <a:rPr lang="zh-CN" altLang="en-US" sz="2800" b="1">
                <a:solidFill>
                  <a:srgbClr val="00001E"/>
                </a:solidFill>
                <a:latin typeface="黑体" panose="02010609060101010101" pitchFamily="49" charset="-122"/>
                <a:ea typeface="黑体" panose="02010609060101010101" pitchFamily="49" charset="-122"/>
              </a:rPr>
              <a:t>正如黑格尔所说：</a:t>
            </a:r>
            <a:r>
              <a:rPr lang="zh-CN" altLang="en-US" sz="2800" b="1">
                <a:solidFill>
                  <a:srgbClr val="00001E"/>
                </a:solidFill>
                <a:ea typeface="黑体" panose="02010609060101010101" pitchFamily="49" charset="-122"/>
              </a:rPr>
              <a:t>“</a:t>
            </a:r>
            <a:r>
              <a:rPr lang="zh-CN" altLang="en-US" sz="2800" b="1">
                <a:solidFill>
                  <a:srgbClr val="00001E"/>
                </a:solidFill>
                <a:latin typeface="黑体" panose="02010609060101010101" pitchFamily="49" charset="-122"/>
                <a:ea typeface="黑体" panose="02010609060101010101" pitchFamily="49" charset="-122"/>
              </a:rPr>
              <a:t>他所犹疑的不是应该做什么，而是应该怎样去做</a:t>
            </a:r>
            <a:r>
              <a:rPr lang="zh-CN" altLang="en-US" sz="2800" b="1">
                <a:solidFill>
                  <a:srgbClr val="00001E"/>
                </a:solidFill>
                <a:ea typeface="黑体" panose="02010609060101010101" pitchFamily="49" charset="-122"/>
              </a:rPr>
              <a:t>”。寻找、等待自然而然的就导致行动的延宕。</a:t>
            </a:r>
            <a:endParaRPr lang="en-US" altLang="zh-CN" sz="2800" b="1">
              <a:solidFill>
                <a:srgbClr val="00001E"/>
              </a:solidFill>
              <a:ea typeface="黑体" panose="02010609060101010101" pitchFamily="49" charset="-122"/>
            </a:endParaRPr>
          </a:p>
          <a:p>
            <a:pPr>
              <a:buNone/>
            </a:pPr>
            <a:r>
              <a:rPr lang="en-US" altLang="zh-CN" sz="2800" b="1">
                <a:solidFill>
                  <a:srgbClr val="00001E"/>
                </a:solidFill>
                <a:ea typeface="黑体" panose="02010609060101010101" pitchFamily="49" charset="-122"/>
              </a:rPr>
              <a:t>   </a:t>
            </a:r>
            <a:r>
              <a:rPr lang="zh-CN" altLang="en-US" sz="2800" b="1">
                <a:solidFill>
                  <a:srgbClr val="00001E"/>
                </a:solidFill>
                <a:ea typeface="黑体" panose="02010609060101010101" pitchFamily="49" charset="-122"/>
              </a:rPr>
              <a:t>最好的复仇方式</a:t>
            </a:r>
            <a:r>
              <a:rPr lang="en-US" altLang="zh-CN" sz="2800" b="1">
                <a:solidFill>
                  <a:srgbClr val="00001E"/>
                </a:solidFill>
                <a:ea typeface="黑体" panose="02010609060101010101" pitchFamily="49" charset="-122"/>
              </a:rPr>
              <a:t>+</a:t>
            </a:r>
            <a:r>
              <a:rPr lang="zh-CN" altLang="en-US" sz="2800" b="1">
                <a:solidFill>
                  <a:srgbClr val="00001E"/>
                </a:solidFill>
                <a:ea typeface="黑体" panose="02010609060101010101" pitchFamily="49" charset="-122"/>
              </a:rPr>
              <a:t>最合适的复仇时机：</a:t>
            </a:r>
            <a:endParaRPr lang="en-US" altLang="zh-CN" sz="2800" b="1">
              <a:solidFill>
                <a:srgbClr val="00001E"/>
              </a:solidFill>
              <a:ea typeface="黑体" panose="02010609060101010101" pitchFamily="49" charset="-122"/>
            </a:endParaRPr>
          </a:p>
          <a:p>
            <a:pPr>
              <a:buNone/>
            </a:pPr>
            <a:r>
              <a:rPr lang="en-US" altLang="zh-CN" sz="2800" b="1">
                <a:solidFill>
                  <a:srgbClr val="00001E"/>
                </a:solidFill>
                <a:ea typeface="黑体" panose="02010609060101010101" pitchFamily="49" charset="-122"/>
              </a:rPr>
              <a:t>       </a:t>
            </a:r>
            <a:r>
              <a:rPr lang="zh-CN" altLang="en-US" sz="2800" b="1">
                <a:solidFill>
                  <a:srgbClr val="00001E"/>
                </a:solidFill>
                <a:ea typeface="黑体" panose="02010609060101010101" pitchFamily="49" charset="-122"/>
              </a:rPr>
              <a:t>和他的王子身份、受过人文主义思想教育的人文主义者的身份最匹配的方式应该是：在公众面前，用正大光明的方式审判、处决弑兄篡逆、霸占寡嫂的奸王克劳狄斯。</a:t>
            </a:r>
            <a:endParaRPr lang="zh-CN" altLang="en-US" sz="2800" b="1">
              <a:solidFill>
                <a:srgbClr val="990000"/>
              </a:solidFill>
              <a:ea typeface="黑体" panose="02010609060101010101" pitchFamily="49" charset="-122"/>
            </a:endParaRPr>
          </a:p>
          <a:p>
            <a:pPr>
              <a:buNone/>
            </a:pPr>
            <a:r>
              <a:rPr lang="zh-CN" altLang="en-US" b="1">
                <a:solidFill>
                  <a:schemeClr val="tx2"/>
                </a:solidFill>
                <a:latin typeface="宋体" panose="02010600030101010101" pitchFamily="2" charset="-122"/>
              </a:rPr>
              <a:t>      </a:t>
            </a: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0594">
                                            <p:txEl>
                                              <p:charRg st="0" end="123"/>
                                            </p:txEl>
                                          </p:spTgt>
                                        </p:tgtEl>
                                        <p:attrNameLst>
                                          <p:attrName>style.visibility</p:attrName>
                                        </p:attrNameLst>
                                      </p:cBhvr>
                                      <p:to>
                                        <p:strVal val="visible"/>
                                      </p:to>
                                    </p:set>
                                    <p:animEffect transition="in" filter="diamond(in)">
                                      <p:cBhvr>
                                        <p:cTn id="7" dur="2000"/>
                                        <p:tgtEl>
                                          <p:spTgt spid="110594">
                                            <p:txEl>
                                              <p:charRg st="0" end="12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0594">
                                            <p:txEl>
                                              <p:charRg st="123" end="144"/>
                                            </p:txEl>
                                          </p:spTgt>
                                        </p:tgtEl>
                                        <p:attrNameLst>
                                          <p:attrName>style.visibility</p:attrName>
                                        </p:attrNameLst>
                                      </p:cBhvr>
                                      <p:to>
                                        <p:strVal val="visible"/>
                                      </p:to>
                                    </p:set>
                                    <p:animEffect transition="in" filter="diamond(in)">
                                      <p:cBhvr>
                                        <p:cTn id="12" dur="2000"/>
                                        <p:tgtEl>
                                          <p:spTgt spid="110594">
                                            <p:txEl>
                                              <p:charRg st="123" end="14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10594">
                                            <p:txEl>
                                              <p:charRg st="144" end="221"/>
                                            </p:txEl>
                                          </p:spTgt>
                                        </p:tgtEl>
                                        <p:attrNameLst>
                                          <p:attrName>style.visibility</p:attrName>
                                        </p:attrNameLst>
                                      </p:cBhvr>
                                      <p:to>
                                        <p:strVal val="visible"/>
                                      </p:to>
                                    </p:set>
                                    <p:animEffect transition="in" filter="diamond(in)">
                                      <p:cBhvr>
                                        <p:cTn id="17" dur="2000"/>
                                        <p:tgtEl>
                                          <p:spTgt spid="110594">
                                            <p:txEl>
                                              <p:charRg st="144" end="22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10594">
                                            <p:txEl>
                                              <p:charRg st="221" end="228"/>
                                            </p:txEl>
                                          </p:spTgt>
                                        </p:tgtEl>
                                        <p:attrNameLst>
                                          <p:attrName>style.visibility</p:attrName>
                                        </p:attrNameLst>
                                      </p:cBhvr>
                                      <p:to>
                                        <p:strVal val="visible"/>
                                      </p:to>
                                    </p:set>
                                    <p:animEffect transition="in" filter="diamond(in)">
                                      <p:cBhvr>
                                        <p:cTn id="22" dur="2000"/>
                                        <p:tgtEl>
                                          <p:spTgt spid="110594">
                                            <p:txEl>
                                              <p:charRg st="221" end="2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0594" name="Rectangle 2"/>
          <p:cNvSpPr>
            <a:spLocks noGrp="1"/>
          </p:cNvSpPr>
          <p:nvPr>
            <p:ph type="body" idx="4294967295"/>
            <p:custDataLst>
              <p:tags r:id="rId3"/>
            </p:custDataLst>
          </p:nvPr>
        </p:nvSpPr>
        <p:spPr>
          <a:xfrm>
            <a:off x="1473200" y="500380"/>
            <a:ext cx="9505315" cy="5627370"/>
          </a:xfrm>
        </p:spPr>
        <p:txBody>
          <a:bodyPr vert="horz" wrap="square" lIns="91465" tIns="45732" rIns="91465" bIns="45732" anchor="t"/>
          <a:lstStyle/>
          <a:p>
            <a:pPr>
              <a:buNone/>
            </a:pPr>
            <a:r>
              <a:rPr lang="zh-CN" altLang="en-US" sz="4400" b="1">
                <a:solidFill>
                  <a:srgbClr val="990000"/>
                </a:solidFill>
                <a:ea typeface="黑体" panose="02010609060101010101" pitchFamily="49" charset="-122"/>
              </a:rPr>
              <a:t>    </a:t>
            </a:r>
            <a:r>
              <a:rPr lang="zh-CN" altLang="en-US" sz="2800" b="1">
                <a:solidFill>
                  <a:srgbClr val="000000"/>
                </a:solidFill>
                <a:ea typeface="黑体" panose="02010609060101010101" pitchFamily="49" charset="-122"/>
              </a:rPr>
              <a:t>最合适的时机应该是：奸王克劳狄斯的罪行大白于天下，丹麦从上到下全体国民和一干大臣都清醒觉悟，也就是说哈姆莱特不再是孤军奋战了，而是在万民拥戴的前提下以正义之剑处决那用阴谋毒害父王、篡夺王位的奸佞。</a:t>
            </a:r>
            <a:endParaRPr lang="en-US" altLang="zh-CN" sz="2800" b="1">
              <a:solidFill>
                <a:srgbClr val="000000"/>
              </a:solidFill>
              <a:ea typeface="黑体" panose="02010609060101010101" pitchFamily="49" charset="-122"/>
            </a:endParaRPr>
          </a:p>
          <a:p>
            <a:pPr>
              <a:buNone/>
            </a:pPr>
            <a:r>
              <a:rPr lang="en-US" altLang="zh-CN" sz="2800" b="1">
                <a:solidFill>
                  <a:srgbClr val="000000"/>
                </a:solidFill>
                <a:ea typeface="黑体" panose="02010609060101010101" pitchFamily="49" charset="-122"/>
              </a:rPr>
              <a:t>   </a:t>
            </a:r>
            <a:r>
              <a:rPr lang="zh-CN" altLang="en-US" sz="2800" b="1">
                <a:solidFill>
                  <a:srgbClr val="000000"/>
                </a:solidFill>
                <a:ea typeface="黑体" panose="02010609060101010101" pitchFamily="49" charset="-122"/>
              </a:rPr>
              <a:t>为什么哈姆莱特要等待这样的时机呢？</a:t>
            </a:r>
            <a:endParaRPr lang="en-US" altLang="zh-CN" sz="2800" b="1">
              <a:solidFill>
                <a:srgbClr val="000000"/>
              </a:solidFill>
              <a:ea typeface="黑体" panose="02010609060101010101" pitchFamily="49" charset="-122"/>
            </a:endParaRPr>
          </a:p>
          <a:p>
            <a:pPr>
              <a:buNone/>
            </a:pPr>
            <a:r>
              <a:rPr lang="en-US" altLang="zh-CN" sz="2800" b="1">
                <a:solidFill>
                  <a:srgbClr val="000000"/>
                </a:solidFill>
                <a:ea typeface="黑体" panose="02010609060101010101" pitchFamily="49" charset="-122"/>
              </a:rPr>
              <a:t>     </a:t>
            </a:r>
            <a:r>
              <a:rPr lang="zh-CN" altLang="en-US" sz="2800" b="1">
                <a:solidFill>
                  <a:srgbClr val="FF0000"/>
                </a:solidFill>
                <a:ea typeface="黑体" panose="02010609060101010101" pitchFamily="49" charset="-122"/>
              </a:rPr>
              <a:t>第四、哈姆莱特特别在意别人对他的评价。</a:t>
            </a:r>
            <a:r>
              <a:rPr lang="zh-CN" altLang="en-US" sz="2800" b="1">
                <a:solidFill>
                  <a:srgbClr val="000000"/>
                </a:solidFill>
                <a:ea typeface="黑体" panose="02010609060101010101" pitchFamily="49" charset="-122"/>
              </a:rPr>
              <a:t>奸王克劳狄斯弑兄篡逆，对奸王克劳狄斯的罪行，现在只有哈姆莱特还有他的朋友霍拉旭少数几个人清楚，全丹麦的人都被奸王所蒙蔽，假如自己贸然处死克劳狄斯，在众人眼里哈姆莱特会不会被认定为残暴血腥、弑君篡位的僭主呢？</a:t>
            </a:r>
            <a:endParaRPr lang="en-US" altLang="zh-CN" sz="2800" b="1">
              <a:solidFill>
                <a:srgbClr val="000000"/>
              </a:solidFill>
              <a:ea typeface="黑体" panose="02010609060101010101" pitchFamily="49" charset="-122"/>
            </a:endParaRPr>
          </a:p>
          <a:p>
            <a:pPr>
              <a:buNone/>
            </a:pPr>
            <a:endParaRPr lang="en-US" altLang="zh-CN" sz="2800" b="1">
              <a:solidFill>
                <a:srgbClr val="000000"/>
              </a:solidFill>
              <a:ea typeface="黑体" panose="02010609060101010101" pitchFamily="49" charset="-122"/>
            </a:endParaRPr>
          </a:p>
          <a:p>
            <a:pPr>
              <a:buNone/>
            </a:pPr>
            <a:endParaRPr lang="zh-CN" altLang="en-US" sz="2800" b="1">
              <a:solidFill>
                <a:srgbClr val="000000"/>
              </a:solidFill>
              <a:ea typeface="黑体" panose="02010609060101010101" pitchFamily="49" charset="-122"/>
            </a:endParaRPr>
          </a:p>
          <a:p>
            <a:pPr>
              <a:buNone/>
            </a:pPr>
            <a:r>
              <a:rPr lang="zh-CN" altLang="en-US" b="1">
                <a:solidFill>
                  <a:schemeClr val="tx2"/>
                </a:solidFill>
                <a:latin typeface="宋体" panose="02010600030101010101" pitchFamily="2" charset="-122"/>
              </a:rPr>
              <a:t>      </a:t>
            </a: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0594">
                                            <p:txEl>
                                              <p:charRg st="0" end="101"/>
                                            </p:txEl>
                                          </p:spTgt>
                                        </p:tgtEl>
                                        <p:attrNameLst>
                                          <p:attrName>style.visibility</p:attrName>
                                        </p:attrNameLst>
                                      </p:cBhvr>
                                      <p:to>
                                        <p:strVal val="visible"/>
                                      </p:to>
                                    </p:set>
                                    <p:animEffect transition="in" filter="diamond(in)">
                                      <p:cBhvr>
                                        <p:cTn id="7" dur="2000"/>
                                        <p:tgtEl>
                                          <p:spTgt spid="110594">
                                            <p:txEl>
                                              <p:charRg st="0" end="10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0594">
                                            <p:txEl>
                                              <p:charRg st="101" end="122"/>
                                            </p:txEl>
                                          </p:spTgt>
                                        </p:tgtEl>
                                        <p:attrNameLst>
                                          <p:attrName>style.visibility</p:attrName>
                                        </p:attrNameLst>
                                      </p:cBhvr>
                                      <p:to>
                                        <p:strVal val="visible"/>
                                      </p:to>
                                    </p:set>
                                    <p:animEffect transition="in" filter="diamond(in)">
                                      <p:cBhvr>
                                        <p:cTn id="12" dur="2000"/>
                                        <p:tgtEl>
                                          <p:spTgt spid="110594">
                                            <p:txEl>
                                              <p:charRg st="101" end="12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10594">
                                            <p:txEl>
                                              <p:charRg st="122" end="248"/>
                                            </p:txEl>
                                          </p:spTgt>
                                        </p:tgtEl>
                                        <p:attrNameLst>
                                          <p:attrName>style.visibility</p:attrName>
                                        </p:attrNameLst>
                                      </p:cBhvr>
                                      <p:to>
                                        <p:strVal val="visible"/>
                                      </p:to>
                                    </p:set>
                                    <p:animEffect transition="in" filter="diamond(in)">
                                      <p:cBhvr>
                                        <p:cTn id="17" dur="2000"/>
                                        <p:tgtEl>
                                          <p:spTgt spid="110594">
                                            <p:txEl>
                                              <p:charRg st="122" end="248"/>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10594">
                                            <p:txEl>
                                              <p:charRg st="250" end="257"/>
                                            </p:txEl>
                                          </p:spTgt>
                                        </p:tgtEl>
                                        <p:attrNameLst>
                                          <p:attrName>style.visibility</p:attrName>
                                        </p:attrNameLst>
                                      </p:cBhvr>
                                      <p:to>
                                        <p:strVal val="visible"/>
                                      </p:to>
                                    </p:set>
                                    <p:animEffect transition="in" filter="diamond(in)">
                                      <p:cBhvr>
                                        <p:cTn id="22" dur="2000"/>
                                        <p:tgtEl>
                                          <p:spTgt spid="110594">
                                            <p:txEl>
                                              <p:charRg st="250" end="2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1618" name="Rectangle 2"/>
          <p:cNvSpPr>
            <a:spLocks noGrp="1"/>
          </p:cNvSpPr>
          <p:nvPr>
            <p:ph type="body" idx="4294967295"/>
            <p:custDataLst>
              <p:tags r:id="rId3"/>
            </p:custDataLst>
          </p:nvPr>
        </p:nvSpPr>
        <p:spPr>
          <a:xfrm>
            <a:off x="1556385" y="1236980"/>
            <a:ext cx="9472295" cy="5146675"/>
          </a:xfrm>
        </p:spPr>
        <p:txBody>
          <a:bodyPr vert="horz" wrap="square" lIns="91465" tIns="45732" rIns="91465" bIns="45732" anchor="t"/>
          <a:lstStyle/>
          <a:p>
            <a:pPr>
              <a:lnSpc>
                <a:spcPct val="90000"/>
              </a:lnSpc>
              <a:buNone/>
            </a:pPr>
            <a:r>
              <a:rPr lang="zh-CN" altLang="en-US" sz="3600" b="1">
                <a:solidFill>
                  <a:srgbClr val="00001E"/>
                </a:solidFill>
                <a:ea typeface="黑体" panose="02010609060101010101" pitchFamily="49" charset="-122"/>
              </a:rPr>
              <a:t>  </a:t>
            </a:r>
            <a:r>
              <a:rPr lang="zh-CN" altLang="en-US" sz="2800" b="1">
                <a:solidFill>
                  <a:srgbClr val="FF0000"/>
                </a:solidFill>
                <a:ea typeface="黑体" panose="02010609060101010101" pitchFamily="49" charset="-122"/>
              </a:rPr>
              <a:t>   欧洲中世纪最让百姓痛恨的就是僭主政治。</a:t>
            </a:r>
            <a:endParaRPr lang="en-US" altLang="zh-CN" sz="2800" b="1">
              <a:solidFill>
                <a:srgbClr val="FF0000"/>
              </a:solidFill>
              <a:ea typeface="黑体" panose="02010609060101010101" pitchFamily="49" charset="-122"/>
            </a:endParaRPr>
          </a:p>
          <a:p>
            <a:pPr>
              <a:lnSpc>
                <a:spcPct val="90000"/>
              </a:lnSpc>
              <a:buNone/>
            </a:pPr>
            <a:r>
              <a:rPr lang="en-US" altLang="zh-CN" sz="2800" b="1">
                <a:solidFill>
                  <a:srgbClr val="FF0000"/>
                </a:solidFill>
                <a:ea typeface="黑体" panose="02010609060101010101" pitchFamily="49" charset="-122"/>
              </a:rPr>
              <a:t>   </a:t>
            </a:r>
            <a:r>
              <a:rPr lang="zh-CN" altLang="en-US" sz="2800" b="1">
                <a:solidFill>
                  <a:srgbClr val="FF0000"/>
                </a:solidFill>
                <a:ea typeface="黑体" panose="02010609060101010101" pitchFamily="49" charset="-122"/>
              </a:rPr>
              <a:t>哈姆莱特特别在意别人的评价，还有一个原因，哈姆莱特受过人文主义教育，但是那个时候丹麦还被笼罩在中世纪的宗教迷信的阴霾里，弑君总是被说成是会破坏、扰乱天体运行秩序，给人间带来灾祸、瘟疫的十恶不赦之大罪。</a:t>
            </a:r>
            <a:endParaRPr lang="en-US" altLang="zh-CN" sz="2800" b="1">
              <a:solidFill>
                <a:srgbClr val="FF0000"/>
              </a:solidFill>
              <a:ea typeface="黑体" panose="02010609060101010101" pitchFamily="49" charset="-122"/>
            </a:endParaRPr>
          </a:p>
          <a:p>
            <a:pPr>
              <a:lnSpc>
                <a:spcPct val="90000"/>
              </a:lnSpc>
              <a:buNone/>
            </a:pPr>
            <a:r>
              <a:rPr lang="en-US" altLang="zh-CN" sz="2800" b="1">
                <a:solidFill>
                  <a:srgbClr val="00001E"/>
                </a:solidFill>
                <a:ea typeface="黑体" panose="02010609060101010101" pitchFamily="49" charset="-122"/>
              </a:rPr>
              <a:t>   </a:t>
            </a:r>
            <a:r>
              <a:rPr lang="zh-CN" altLang="en-US" sz="2800" b="1">
                <a:solidFill>
                  <a:srgbClr val="00001E"/>
                </a:solidFill>
                <a:ea typeface="黑体" panose="02010609060101010101" pitchFamily="49" charset="-122"/>
              </a:rPr>
              <a:t>众人皆醉我独醒的时候，贸然行动，会不会被天下人误解？一旦被误解，又怎么能够重整乾坤，怎么能够拯救天下人心呢？</a:t>
            </a:r>
            <a:endParaRPr lang="zh-CN" altLang="en-US" sz="2800">
              <a:solidFill>
                <a:srgbClr val="00001E"/>
              </a:solidFill>
              <a:ea typeface="黑体" panose="02010609060101010101" pitchFamily="49" charset="-122"/>
            </a:endParaRPr>
          </a:p>
          <a:p>
            <a:pPr>
              <a:lnSpc>
                <a:spcPct val="90000"/>
              </a:lnSpc>
              <a:buNone/>
            </a:pPr>
            <a:endParaRPr lang="zh-CN" altLang="en-US" sz="3600" b="1"/>
          </a:p>
          <a:p>
            <a:pPr>
              <a:lnSpc>
                <a:spcPct val="90000"/>
              </a:lnSpc>
              <a:buNone/>
            </a:pPr>
            <a:r>
              <a:rPr lang="zh-CN" altLang="en-US" sz="3600" b="1"/>
              <a:t>　　</a:t>
            </a:r>
            <a:endParaRPr lang="zh-CN" altLang="en-US" sz="3600" b="1">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1618">
                                            <p:txEl>
                                              <p:charRg st="186" end="189"/>
                                            </p:txEl>
                                          </p:spTgt>
                                        </p:tgtEl>
                                        <p:attrNameLst>
                                          <p:attrName>style.visibility</p:attrName>
                                        </p:attrNameLst>
                                      </p:cBhvr>
                                      <p:to>
                                        <p:strVal val="visible"/>
                                      </p:to>
                                    </p:set>
                                    <p:animEffect transition="in" filter="diamond(in)">
                                      <p:cBhvr>
                                        <p:cTn id="7" dur="2000"/>
                                        <p:tgtEl>
                                          <p:spTgt spid="111618">
                                            <p:txEl>
                                              <p:charRg st="186" end="189"/>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1618">
                                            <p:txEl>
                                              <p:charRg st="0" end="23"/>
                                            </p:txEl>
                                          </p:spTgt>
                                        </p:tgtEl>
                                        <p:attrNameLst>
                                          <p:attrName>style.visibility</p:attrName>
                                        </p:attrNameLst>
                                      </p:cBhvr>
                                      <p:to>
                                        <p:strVal val="visible"/>
                                      </p:to>
                                    </p:set>
                                    <p:animEffect transition="in" filter="diamond(in)">
                                      <p:cBhvr>
                                        <p:cTn id="12" dur="2000"/>
                                        <p:tgtEl>
                                          <p:spTgt spid="111618">
                                            <p:txEl>
                                              <p:charRg st="0" end="2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11618">
                                            <p:txEl>
                                              <p:charRg st="23" end="127"/>
                                            </p:txEl>
                                          </p:spTgt>
                                        </p:tgtEl>
                                        <p:attrNameLst>
                                          <p:attrName>style.visibility</p:attrName>
                                        </p:attrNameLst>
                                      </p:cBhvr>
                                      <p:to>
                                        <p:strVal val="visible"/>
                                      </p:to>
                                    </p:set>
                                    <p:animEffect transition="in" filter="diamond(in)">
                                      <p:cBhvr>
                                        <p:cTn id="17" dur="2000"/>
                                        <p:tgtEl>
                                          <p:spTgt spid="111618">
                                            <p:txEl>
                                              <p:charRg st="23" end="127"/>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11618">
                                            <p:txEl>
                                              <p:charRg st="127" end="185"/>
                                            </p:txEl>
                                          </p:spTgt>
                                        </p:tgtEl>
                                        <p:attrNameLst>
                                          <p:attrName>style.visibility</p:attrName>
                                        </p:attrNameLst>
                                      </p:cBhvr>
                                      <p:to>
                                        <p:strVal val="visible"/>
                                      </p:to>
                                    </p:set>
                                    <p:animEffect transition="in" filter="diamond(in)">
                                      <p:cBhvr>
                                        <p:cTn id="22" dur="2000"/>
                                        <p:tgtEl>
                                          <p:spTgt spid="111618">
                                            <p:txEl>
                                              <p:charRg st="127" end="1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1745" name="矩形 2345"/>
          <p:cNvSpPr/>
          <p:nvPr>
            <p:custDataLst>
              <p:tags r:id="rId3"/>
            </p:custDataLst>
          </p:nvPr>
        </p:nvSpPr>
        <p:spPr>
          <a:xfrm>
            <a:off x="752475" y="1868488"/>
            <a:ext cx="10585450" cy="2830512"/>
          </a:xfrm>
          <a:prstGeom prst="rect">
            <a:avLst/>
          </a:prstGeom>
          <a:noFill/>
          <a:ln w="9525">
            <a:noFill/>
          </a:ln>
        </p:spPr>
        <p:txBody>
          <a:bodyPr anchor="t">
            <a:spAutoFit/>
          </a:bodyPr>
          <a:lstStyle/>
          <a:p>
            <a:pPr>
              <a:lnSpc>
                <a:spcPct val="150000"/>
              </a:lnSpc>
            </a:pPr>
            <a:r>
              <a:rPr lang="en-US" altLang="zh-CN" sz="2400" b="0">
                <a:solidFill>
                  <a:schemeClr val="hlink"/>
                </a:solidFill>
                <a:latin typeface="微软雅黑" panose="020b0503020204020204" charset="-122"/>
                <a:ea typeface="微软雅黑" panose="020b0503020204020204" charset="-122"/>
              </a:rPr>
              <a:t>       </a:t>
            </a:r>
            <a:r>
              <a:rPr lang="zh-CN" altLang="en-US" sz="2400" b="0">
                <a:solidFill>
                  <a:srgbClr val="111CF3"/>
                </a:solidFill>
                <a:latin typeface="微软雅黑" panose="020b0503020204020204" charset="-122"/>
                <a:ea typeface="微软雅黑" panose="020b0503020204020204" charset="-122"/>
              </a:rPr>
              <a:t>主观原因</a:t>
            </a:r>
            <a:r>
              <a:rPr lang="zh-CN" altLang="en-US" sz="2400" b="0">
                <a:latin typeface="微软雅黑" panose="020b0503020204020204" charset="-122"/>
                <a:ea typeface="微软雅黑" panose="020b0503020204020204" charset="-122"/>
              </a:rPr>
              <a:t>：哈姆莱特是</a:t>
            </a:r>
            <a:r>
              <a:rPr lang="zh-CN" altLang="en-US" sz="2400" b="0">
                <a:solidFill>
                  <a:srgbClr val="000066"/>
                </a:solidFill>
                <a:latin typeface="微软雅黑" panose="020b0503020204020204" charset="-122"/>
                <a:ea typeface="微软雅黑" panose="020b0503020204020204" charset="-122"/>
              </a:rPr>
              <a:t>人文主义者</a:t>
            </a:r>
            <a:r>
              <a:rPr lang="zh-CN" altLang="en-US" sz="2400" b="0">
                <a:latin typeface="微软雅黑" panose="020b0503020204020204" charset="-122"/>
                <a:ea typeface="微软雅黑" panose="020b0503020204020204" charset="-122"/>
              </a:rPr>
              <a:t>，也是个人主义者，他的斗争是孤军奋战，失败也就是必然的。这是一个人文主义者的悲剧。 </a:t>
            </a:r>
            <a:endParaRPr lang="zh-CN" altLang="en-US" sz="2400" b="0">
              <a:latin typeface="微软雅黑" panose="020b0503020204020204" charset="-122"/>
              <a:ea typeface="微软雅黑" panose="020b0503020204020204" charset="-122"/>
            </a:endParaRPr>
          </a:p>
          <a:p>
            <a:pPr>
              <a:lnSpc>
                <a:spcPct val="150000"/>
              </a:lnSpc>
            </a:pPr>
            <a:r>
              <a:rPr lang="zh-CN" altLang="en-US" sz="2400" b="0">
                <a:solidFill>
                  <a:schemeClr val="hlink"/>
                </a:solidFill>
                <a:latin typeface="微软雅黑" panose="020b0503020204020204" charset="-122"/>
                <a:ea typeface="微软雅黑" panose="020b0503020204020204" charset="-122"/>
              </a:rPr>
              <a:t>       </a:t>
            </a:r>
            <a:r>
              <a:rPr lang="zh-CN" altLang="en-US" sz="2400" b="0">
                <a:solidFill>
                  <a:srgbClr val="111CF3"/>
                </a:solidFill>
                <a:latin typeface="微软雅黑" panose="020b0503020204020204" charset="-122"/>
                <a:ea typeface="微软雅黑" panose="020b0503020204020204" charset="-122"/>
              </a:rPr>
              <a:t>客观原因</a:t>
            </a:r>
            <a:r>
              <a:rPr lang="zh-CN" altLang="en-US" sz="2400" b="0">
                <a:latin typeface="微软雅黑" panose="020b0503020204020204" charset="-122"/>
                <a:ea typeface="微软雅黑" panose="020b0503020204020204" charset="-122"/>
              </a:rPr>
              <a:t>：他所处的时代还没有提供先进分子必然胜利的条件，敌我力量的对比还过于悬殊，这就造成了“历史的必然要求和这个要求的实际上不可能实现之间的悲剧性的冲突。”因此，这是一个时代的悲剧。 </a:t>
            </a:r>
            <a:endParaRPr lang="zh-CN" altLang="en-US" sz="2400" b="0">
              <a:latin typeface="微软雅黑" panose="020b0503020204020204" charset="-122"/>
              <a:ea typeface="微软雅黑" panose="020b0503020204020204" charset="-122"/>
            </a:endParaRPr>
          </a:p>
        </p:txBody>
      </p:sp>
      <p:sp>
        <p:nvSpPr>
          <p:cNvPr id="31746" name="标题 2344"/>
          <p:cNvSpPr/>
          <p:nvPr>
            <p:custDataLst>
              <p:tags r:id="rId4"/>
            </p:custDataLst>
          </p:nvPr>
        </p:nvSpPr>
        <p:spPr>
          <a:xfrm>
            <a:off x="1271588" y="549275"/>
            <a:ext cx="8228012" cy="1143000"/>
          </a:xfrm>
          <a:prstGeom prst="rect">
            <a:avLst/>
          </a:prstGeom>
          <a:noFill/>
          <a:ln w="9525">
            <a:noFill/>
          </a:ln>
        </p:spPr>
        <p:txBody>
          <a:bodyPr anchor="ctr"/>
          <a:lstStyle/>
          <a:p>
            <a:pPr algn="ctr"/>
            <a:r>
              <a:rPr lang="zh-CN" altLang="en-US" sz="3600">
                <a:latin typeface="黑体" panose="02010609060101010101" pitchFamily="49" charset="-122"/>
                <a:ea typeface="黑体" panose="02010609060101010101" pitchFamily="49" charset="-122"/>
              </a:rPr>
              <a:t>哈姆莱特悲剧的</a:t>
            </a:r>
            <a:r>
              <a:rPr lang="zh-CN" altLang="en-US" sz="3600">
                <a:solidFill>
                  <a:srgbClr val="FF0000"/>
                </a:solidFill>
                <a:latin typeface="黑体" panose="02010609060101010101" pitchFamily="49" charset="-122"/>
                <a:ea typeface="黑体" panose="02010609060101010101" pitchFamily="49" charset="-122"/>
              </a:rPr>
              <a:t>根源</a:t>
            </a:r>
            <a:r>
              <a:rPr lang="zh-CN" altLang="en-US" sz="3600" b="0">
                <a:latin typeface="黑体" panose="02010609060101010101" pitchFamily="49" charset="-122"/>
                <a:ea typeface="黑体" panose="02010609060101010101" pitchFamily="49" charset="-122"/>
              </a:rPr>
              <a:t> </a:t>
            </a:r>
            <a:endParaRPr lang="zh-CN" altLang="en-US" sz="3600" b="0">
              <a:latin typeface="黑体" panose="02010609060101010101" pitchFamily="49" charset="-122"/>
              <a:ea typeface="黑体" panose="02010609060101010101" pitchFamily="49" charset="-122"/>
            </a:endParaRPr>
          </a:p>
        </p:txBody>
      </p:sp>
    </p:spTree>
  </p:cSld>
  <p:clrMapOvr>
    <a:masterClrMapping/>
  </p:clrMapOvr>
  <p:transition>
    <p:split orient="vert"/>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1266" name="Picture 2" descr="莎士比亚墓Img242962285"/>
          <p:cNvPicPr>
            <a:picLocks noChangeAspect="1"/>
          </p:cNvPicPr>
          <p:nvPr>
            <p:custDataLst>
              <p:tags r:id="rId4"/>
            </p:custDataLst>
          </p:nvPr>
        </p:nvPicPr>
        <p:blipFill>
          <a:blip r:embed="rId3"/>
          <a:stretch>
            <a:fillRect/>
          </a:stretch>
        </p:blipFill>
        <p:spPr>
          <a:xfrm>
            <a:off x="2565373" y="260422"/>
            <a:ext cx="5027421" cy="6362880"/>
          </a:xfrm>
          <a:prstGeom prst="rect">
            <a:avLst/>
          </a:prstGeom>
          <a:noFill/>
          <a:ln w="9525">
            <a:noFill/>
          </a:ln>
        </p:spPr>
      </p:pic>
      <p:sp>
        <p:nvSpPr>
          <p:cNvPr id="11267" name="Text Box 3"/>
          <p:cNvSpPr txBox="1"/>
          <p:nvPr>
            <p:custDataLst>
              <p:tags r:id="rId5"/>
            </p:custDataLst>
          </p:nvPr>
        </p:nvSpPr>
        <p:spPr>
          <a:xfrm>
            <a:off x="8269211" y="0"/>
            <a:ext cx="2121535" cy="6859905"/>
          </a:xfrm>
          <a:prstGeom prst="rect">
            <a:avLst/>
          </a:prstGeom>
          <a:solidFill>
            <a:schemeClr val="bg1"/>
          </a:solidFill>
          <a:ln w="9525">
            <a:noFill/>
          </a:ln>
        </p:spPr>
        <p:txBody>
          <a:bodyPr vert="eaVert">
            <a:spAutoFit/>
          </a:bodyPr>
          <a:lstStyle/>
          <a:p>
            <a:pPr>
              <a:spcBef>
                <a:spcPct val="50000"/>
              </a:spcBef>
            </a:pPr>
            <a:r>
              <a:rPr lang="zh-CN" altLang="en-US" sz="3600" b="1">
                <a:solidFill>
                  <a:srgbClr val="FF3300"/>
                </a:solidFill>
                <a:latin typeface="黑体" panose="02010609060101010101" pitchFamily="49" charset="-122"/>
                <a:ea typeface="黑体" panose="02010609060101010101" pitchFamily="49" charset="-122"/>
              </a:rPr>
              <a:t>在莎士比亚故乡三一教堂内的          </a:t>
            </a:r>
            <a:endParaRPr lang="zh-CN" altLang="en-US" sz="3600" b="1">
              <a:solidFill>
                <a:srgbClr val="FF3300"/>
              </a:solidFill>
              <a:latin typeface="黑体" panose="02010609060101010101" pitchFamily="49" charset="-122"/>
              <a:ea typeface="黑体" panose="02010609060101010101" pitchFamily="49" charset="-122"/>
            </a:endParaRPr>
          </a:p>
          <a:p>
            <a:pPr>
              <a:spcBef>
                <a:spcPct val="50000"/>
              </a:spcBef>
            </a:pPr>
            <a:r>
              <a:rPr lang="zh-CN" altLang="en-US" sz="3600" b="1">
                <a:solidFill>
                  <a:srgbClr val="FF3300"/>
                </a:solidFill>
                <a:latin typeface="黑体" panose="02010609060101010101" pitchFamily="49" charset="-122"/>
                <a:ea typeface="黑体" panose="02010609060101010101" pitchFamily="49" charset="-122"/>
              </a:rPr>
              <a:t>                              </a:t>
            </a:r>
            <a:r>
              <a:rPr lang="zh-CN" altLang="en-US" sz="3600" b="1">
                <a:solidFill>
                  <a:srgbClr val="FF3300"/>
                </a:solidFill>
                <a:latin typeface="Times New Roman" panose="02020603050405020304" pitchFamily="18" charset="0"/>
                <a:ea typeface="黑体" panose="02010609060101010101" pitchFamily="49" charset="-122"/>
              </a:rPr>
              <a:t>——</a:t>
            </a:r>
            <a:r>
              <a:rPr lang="zh-CN" altLang="en-US" sz="3600" b="1">
                <a:solidFill>
                  <a:srgbClr val="FF3300"/>
                </a:solidFill>
                <a:latin typeface="黑体" panose="02010609060101010101" pitchFamily="49" charset="-122"/>
                <a:ea typeface="黑体" panose="02010609060101010101" pitchFamily="49" charset="-122"/>
              </a:rPr>
              <a:t>莎士比亚墓</a:t>
            </a:r>
            <a:endParaRPr lang="zh-CN" altLang="en-US" sz="3600" b="1">
              <a:solidFill>
                <a:srgbClr val="FF3300"/>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2769" name="文本框 1627137"/>
          <p:cNvSpPr/>
          <p:nvPr>
            <p:custDataLst>
              <p:tags r:id="rId3"/>
            </p:custDataLst>
          </p:nvPr>
        </p:nvSpPr>
        <p:spPr>
          <a:xfrm>
            <a:off x="911225" y="1054100"/>
            <a:ext cx="8680450" cy="1187450"/>
          </a:xfrm>
          <a:prstGeom prst="rect">
            <a:avLst/>
          </a:prstGeom>
          <a:noFill/>
          <a:ln w="9525">
            <a:noFill/>
          </a:ln>
        </p:spPr>
        <p:txBody>
          <a:bodyPr anchor="t">
            <a:spAutoFit/>
          </a:bodyPr>
          <a:lstStyle/>
          <a:p>
            <a:pPr>
              <a:lnSpc>
                <a:spcPct val="150000"/>
              </a:lnSpc>
            </a:pPr>
            <a:r>
              <a:rPr lang="zh-CN" altLang="en-US" sz="2400">
                <a:solidFill>
                  <a:srgbClr val="000000"/>
                </a:solidFill>
                <a:latin typeface="微软雅黑" panose="020b0503020204020204" charset="-122"/>
                <a:ea typeface="微软雅黑" panose="020b0503020204020204" charset="-122"/>
              </a:rPr>
              <a:t>鉴赏点一</a:t>
            </a:r>
            <a:r>
              <a:rPr lang="en-US" altLang="zh-CN" sz="2400">
                <a:solidFill>
                  <a:srgbClr val="000000"/>
                </a:solidFill>
                <a:latin typeface="微软雅黑" panose="020b0503020204020204" charset="-122"/>
                <a:ea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rPr>
              <a:t>分析</a:t>
            </a:r>
            <a:r>
              <a:rPr lang="zh-CN" altLang="en-US" sz="2400">
                <a:solidFill>
                  <a:srgbClr val="FF0000"/>
                </a:solidFill>
                <a:latin typeface="微软雅黑" panose="020b0503020204020204" charset="-122"/>
                <a:ea typeface="微软雅黑" panose="020b0503020204020204" charset="-122"/>
              </a:rPr>
              <a:t>表达技巧</a:t>
            </a:r>
            <a:r>
              <a:rPr lang="en-US" altLang="zh-CN" sz="2400">
                <a:solidFill>
                  <a:srgbClr val="000000"/>
                </a:solidFill>
                <a:latin typeface="微软雅黑" panose="020b0503020204020204" charset="-122"/>
                <a:ea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rPr>
              <a:t>赏析戏剧的</a:t>
            </a:r>
            <a:r>
              <a:rPr lang="zh-CN" altLang="en-US" sz="2400">
                <a:solidFill>
                  <a:srgbClr val="FF0000"/>
                </a:solidFill>
                <a:latin typeface="微软雅黑" panose="020b0503020204020204" charset="-122"/>
                <a:ea typeface="微软雅黑" panose="020b0503020204020204" charset="-122"/>
              </a:rPr>
              <a:t>语言艺术</a:t>
            </a:r>
            <a:endParaRPr lang="zh-CN" altLang="en-US" sz="2400">
              <a:solidFill>
                <a:srgbClr val="FF0000"/>
              </a:solidFill>
              <a:latin typeface="微软雅黑" panose="020b0503020204020204" charset="-122"/>
              <a:ea typeface="微软雅黑" panose="020b0503020204020204" charset="-122"/>
            </a:endParaRPr>
          </a:p>
          <a:p>
            <a:pPr>
              <a:lnSpc>
                <a:spcPct val="150000"/>
              </a:lnSpc>
            </a:pPr>
            <a:r>
              <a:rPr lang="en-US" altLang="zh-CN" sz="2400" b="0">
                <a:solidFill>
                  <a:srgbClr val="000000"/>
                </a:solidFill>
                <a:latin typeface="微软雅黑" panose="020b0503020204020204" charset="-122"/>
                <a:ea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rPr>
              <a:t>话剧主要通过什么手法来塑造人物形象</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试举一例说明。</a:t>
            </a:r>
            <a:endParaRPr lang="zh-CN" altLang="en-US" sz="2400" b="0">
              <a:solidFill>
                <a:srgbClr val="000000"/>
              </a:solidFill>
              <a:latin typeface="微软雅黑" panose="020b0503020204020204" charset="-122"/>
              <a:ea typeface="微软雅黑" panose="020b0503020204020204" charset="-122"/>
            </a:endParaRPr>
          </a:p>
        </p:txBody>
      </p:sp>
      <p:sp>
        <p:nvSpPr>
          <p:cNvPr id="32770" name="文本框 1628161"/>
          <p:cNvSpPr/>
          <p:nvPr>
            <p:custDataLst>
              <p:tags r:id="rId4"/>
            </p:custDataLst>
          </p:nvPr>
        </p:nvSpPr>
        <p:spPr>
          <a:xfrm>
            <a:off x="766763" y="2493963"/>
            <a:ext cx="10685462" cy="3013075"/>
          </a:xfrm>
          <a:prstGeom prst="rect">
            <a:avLst/>
          </a:prstGeom>
          <a:noFill/>
          <a:ln w="9525">
            <a:noFill/>
          </a:ln>
        </p:spPr>
        <p:txBody>
          <a:bodyPr anchor="t">
            <a:spAutoFit/>
          </a:bodyPr>
          <a:lstStyle/>
          <a:p>
            <a:r>
              <a:rPr lang="zh-CN" altLang="en-US" sz="2400" b="0">
                <a:solidFill>
                  <a:srgbClr val="FF0000"/>
                </a:solidFill>
                <a:latin typeface="微软雅黑" panose="020b0503020204020204" charset="-122"/>
                <a:ea typeface="微软雅黑" panose="020b0503020204020204" charset="-122"/>
              </a:rPr>
              <a:t>【明确】</a:t>
            </a:r>
            <a:endParaRPr lang="zh-CN" altLang="en-US" sz="2400" b="0">
              <a:solidFill>
                <a:srgbClr val="FF0000"/>
              </a:solidFill>
              <a:latin typeface="微软雅黑" panose="020b0503020204020204" charset="-122"/>
              <a:ea typeface="微软雅黑" panose="020b0503020204020204" charset="-122"/>
            </a:endParaRPr>
          </a:p>
          <a:p>
            <a:r>
              <a:rPr lang="zh-CN" altLang="en-US" sz="2400" b="0">
                <a:solidFill>
                  <a:srgbClr val="FF0000"/>
                </a:solidFill>
                <a:latin typeface="微软雅黑" panose="020b0503020204020204" charset="-122"/>
                <a:ea typeface="微软雅黑" panose="020b0503020204020204" charset="-122"/>
              </a:rPr>
              <a:t>      </a:t>
            </a:r>
            <a:r>
              <a:rPr lang="zh-CN" altLang="en-US" sz="2400" b="0">
                <a:solidFill>
                  <a:srgbClr val="000000"/>
                </a:solidFill>
                <a:latin typeface="微软雅黑" panose="020b0503020204020204" charset="-122"/>
                <a:ea typeface="微软雅黑" panose="020b0503020204020204" charset="-122"/>
              </a:rPr>
              <a:t>个性化的语言和由表现人物个性决定的恰当的台词方式是话剧塑造人物的重要手段。如</a:t>
            </a:r>
            <a:r>
              <a:rPr lang="en-US" altLang="zh-CN" sz="2400" b="0">
                <a:solidFill>
                  <a:srgbClr val="000000"/>
                </a:solidFill>
                <a:latin typeface="微软雅黑" panose="020b0503020204020204" charset="-122"/>
                <a:ea typeface="微软雅黑" panose="020b0503020204020204" charset="-122"/>
              </a:rPr>
              <a:t>:</a:t>
            </a:r>
            <a:endParaRPr lang="en-US" altLang="zh-CN" sz="2400" b="0">
              <a:solidFill>
                <a:srgbClr val="000000"/>
              </a:solidFill>
              <a:latin typeface="微软雅黑" panose="020b0503020204020204" charset="-122"/>
              <a:ea typeface="微软雅黑" panose="020b0503020204020204" charset="-122"/>
            </a:endParaRPr>
          </a:p>
          <a:p>
            <a:r>
              <a:rPr lang="zh-CN" altLang="en-US" sz="2400" b="0">
                <a:solidFill>
                  <a:srgbClr val="000000"/>
                </a:solidFill>
                <a:latin typeface="微软雅黑" panose="020b0503020204020204" charset="-122"/>
                <a:ea typeface="微软雅黑" panose="020b0503020204020204" charset="-122"/>
              </a:rPr>
              <a:t>　　国王　</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旁白</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啊</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这句话是太真实了</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它在我的良心上抽了多么重的一鞭</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涂脂抹粉的娼妇的脸</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还不及掩藏在虚伪的言辞后面的我的行为更丑恶。难堪的重负啊</a:t>
            </a:r>
            <a:r>
              <a:rPr lang="en-US" altLang="zh-CN" sz="2400" b="0">
                <a:solidFill>
                  <a:srgbClr val="000000"/>
                </a:solidFill>
                <a:latin typeface="微软雅黑" panose="020b0503020204020204" charset="-122"/>
                <a:ea typeface="微软雅黑" panose="020b0503020204020204" charset="-122"/>
              </a:rPr>
              <a:t>!</a:t>
            </a:r>
            <a:endParaRPr lang="en-US" altLang="zh-CN" sz="2400" b="0">
              <a:solidFill>
                <a:srgbClr val="000000"/>
              </a:solidFill>
              <a:latin typeface="微软雅黑" panose="020b0503020204020204" charset="-122"/>
              <a:ea typeface="微软雅黑" panose="020b0503020204020204" charset="-122"/>
            </a:endParaRPr>
          </a:p>
          <a:p>
            <a:r>
              <a:rPr lang="zh-CN" altLang="en-US" sz="2400" b="0">
                <a:solidFill>
                  <a:srgbClr val="000000"/>
                </a:solidFill>
                <a:latin typeface="微软雅黑" panose="020b0503020204020204" charset="-122"/>
                <a:ea typeface="微软雅黑" panose="020b0503020204020204" charset="-122"/>
              </a:rPr>
              <a:t>　　这段台词真实地暴露了国王的内心世界</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把国王的虚伪、丑恶和内心的不安揭开了给人看。</a:t>
            </a:r>
            <a:endParaRPr lang="zh-CN" altLang="en-US" sz="2400" b="0">
              <a:solidFill>
                <a:srgbClr val="000000"/>
              </a:solidFill>
              <a:latin typeface="微软雅黑" panose="020b0503020204020204" charset="-122"/>
              <a:ea typeface="微软雅黑" panose="020b0503020204020204" charset="-122"/>
            </a:endParaRPr>
          </a:p>
        </p:txBody>
      </p:sp>
      <p:sp>
        <p:nvSpPr>
          <p:cNvPr id="40964" name="矩形 3"/>
          <p:cNvSpPr/>
          <p:nvPr>
            <p:custDataLst>
              <p:tags r:id="rId5"/>
            </p:custDataLst>
          </p:nvPr>
        </p:nvSpPr>
        <p:spPr bwMode="auto">
          <a:xfrm>
            <a:off x="2605088" y="92075"/>
            <a:ext cx="1801813" cy="550863"/>
          </a:xfrm>
          <a:prstGeom prst="rect">
            <a:avLst/>
          </a:prstGeom>
          <a:solidFill>
            <a:srgbClr val="00B0F0"/>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nchorCtr="0"/>
          <a:lstStyle>
            <a:defPPr>
              <a:defRPr lang="zh-CN"/>
            </a:defPPr>
            <a:lvl1pPr marL="0" indent="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1pPr>
            <a:lvl2pPr marL="742950" indent="-28575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2pPr>
            <a:lvl3pPr marL="11430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3pPr>
            <a:lvl4pPr marL="16002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4pPr>
            <a:lvl5pPr marL="20574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9pPr>
          </a:lstStyle>
          <a:p>
            <a:pPr lvl="0" algn="ctr" fontAlgn="base">
              <a:buFontTx/>
            </a:pPr>
            <a:r>
              <a:rPr lang="zh-CN" altLang="en-US" sz="2400" b="0" strike="noStrike" noProof="1">
                <a:solidFill>
                  <a:schemeClr val="bg1"/>
                </a:solidFill>
                <a:latin typeface="微软雅黑" panose="020b0503020204020204" charset="-122"/>
                <a:ea typeface="微软雅黑" panose="020b0503020204020204" charset="-122"/>
                <a:cs typeface="+mn-ea"/>
                <a:sym typeface="微软雅黑" panose="020b0503020204020204" charset="-122"/>
              </a:rPr>
              <a:t>审美鉴赏</a:t>
            </a:r>
            <a:endParaRPr lang="zh-CN" altLang="en-US" sz="2400" b="0" strike="noStrike" noProof="1">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plit orient="vert"/>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3793" name="文本框 1682433"/>
          <p:cNvSpPr/>
          <p:nvPr>
            <p:custDataLst>
              <p:tags r:id="rId3"/>
            </p:custDataLst>
          </p:nvPr>
        </p:nvSpPr>
        <p:spPr>
          <a:xfrm>
            <a:off x="1174750" y="622300"/>
            <a:ext cx="10248900" cy="2306638"/>
          </a:xfrm>
          <a:prstGeom prst="rect">
            <a:avLst/>
          </a:prstGeom>
          <a:noFill/>
          <a:ln w="9525">
            <a:noFill/>
          </a:ln>
        </p:spPr>
        <p:txBody>
          <a:bodyPr wrap="square" anchor="t">
            <a:spAutoFit/>
          </a:bodyPr>
          <a:lstStyle/>
          <a:p>
            <a:pPr>
              <a:lnSpc>
                <a:spcPct val="150000"/>
              </a:lnSpc>
            </a:pPr>
            <a:r>
              <a:rPr lang="en-US" altLang="zh-CN" sz="2400" b="0">
                <a:solidFill>
                  <a:srgbClr val="000000"/>
                </a:solidFill>
                <a:latin typeface="微软雅黑" panose="020b0503020204020204" charset="-122"/>
                <a:ea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rPr>
              <a:t>国王窥视的部分多次运用了借喻的手法</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请你至少找出三处</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并说明其本体和喻体。</a:t>
            </a:r>
            <a:endParaRPr lang="zh-CN" altLang="en-US" sz="2400" b="0">
              <a:solidFill>
                <a:srgbClr val="000000"/>
              </a:solidFill>
              <a:latin typeface="微软雅黑" panose="020b0503020204020204" charset="-122"/>
              <a:ea typeface="微软雅黑" panose="020b0503020204020204" charset="-122"/>
            </a:endParaRPr>
          </a:p>
          <a:p>
            <a:pPr>
              <a:lnSpc>
                <a:spcPct val="150000"/>
              </a:lnSpc>
            </a:pPr>
            <a:r>
              <a:rPr lang="zh-CN" altLang="en-US" sz="2400" b="0">
                <a:solidFill>
                  <a:srgbClr val="FF0000"/>
                </a:solidFill>
                <a:latin typeface="微软雅黑" panose="020b0503020204020204" charset="-122"/>
                <a:ea typeface="微软雅黑" panose="020b0503020204020204" charset="-122"/>
              </a:rPr>
              <a:t>【导引】</a:t>
            </a:r>
            <a:r>
              <a:rPr lang="zh-CN" altLang="en-US" sz="2400" b="0">
                <a:solidFill>
                  <a:srgbClr val="000000"/>
                </a:solidFill>
                <a:latin typeface="微软雅黑" panose="020b0503020204020204" charset="-122"/>
                <a:ea typeface="微软雅黑" panose="020b0503020204020204" charset="-122"/>
              </a:rPr>
              <a:t>借喻是比喻的一种</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即不出现被喻事物的名称以及“如”“像”等表示比喻关系的词语</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而直接借用作为比喻的事物来代表被喻事物。</a:t>
            </a:r>
            <a:endParaRPr lang="zh-CN" altLang="en-US" sz="2400" b="0">
              <a:solidFill>
                <a:srgbClr val="000000"/>
              </a:solidFill>
              <a:latin typeface="微软雅黑" panose="020b0503020204020204" charset="-122"/>
              <a:ea typeface="微软雅黑" panose="020b0503020204020204" charset="-122"/>
            </a:endParaRPr>
          </a:p>
        </p:txBody>
      </p:sp>
      <p:sp>
        <p:nvSpPr>
          <p:cNvPr id="33794" name="文本框 1745921"/>
          <p:cNvSpPr/>
          <p:nvPr>
            <p:custDataLst>
              <p:tags r:id="rId4"/>
            </p:custDataLst>
          </p:nvPr>
        </p:nvSpPr>
        <p:spPr>
          <a:xfrm>
            <a:off x="1060450" y="3332163"/>
            <a:ext cx="10375900" cy="2306637"/>
          </a:xfrm>
          <a:prstGeom prst="rect">
            <a:avLst/>
          </a:prstGeom>
          <a:noFill/>
          <a:ln w="9525">
            <a:noFill/>
          </a:ln>
        </p:spPr>
        <p:txBody>
          <a:bodyPr wrap="square" anchor="t">
            <a:spAutoFit/>
          </a:bodyPr>
          <a:lstStyle/>
          <a:p>
            <a:r>
              <a:rPr lang="zh-CN" altLang="en-US" sz="2400" b="0">
                <a:solidFill>
                  <a:srgbClr val="FF0000"/>
                </a:solidFill>
                <a:latin typeface="微软雅黑" panose="020b0503020204020204" charset="-122"/>
                <a:ea typeface="微软雅黑" panose="020b0503020204020204" charset="-122"/>
              </a:rPr>
              <a:t>【明确】</a:t>
            </a:r>
            <a:r>
              <a:rPr lang="zh-CN" altLang="en-US" sz="2400" b="0">
                <a:solidFill>
                  <a:srgbClr val="000000"/>
                </a:solidFill>
                <a:latin typeface="微软雅黑" panose="020b0503020204020204" charset="-122"/>
                <a:ea typeface="微软雅黑" panose="020b0503020204020204" charset="-122"/>
              </a:rPr>
              <a:t>第一处</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在那死的睡眠里</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究竟将要做些什么梦</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那不能不使我们踌躇顾虑”</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本体是死亡</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喻体是“睡眠”</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第二处</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那从来不曾有一个旅人回来过的神秘之国”</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本体是死亡</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喻体是“从来不曾有一个旅人回来过的神秘之国”</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第三处</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朝臣的眼睛、学者的辩舌、军人的利剑、国家所瞩望的一朵娇花”</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本体是哈姆莱特</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喻体是“朝臣的眼睛、学者的辩舌、军人的利剑、国家所瞩望的一朵娇花”。</a:t>
            </a:r>
            <a:endParaRPr lang="zh-CN" altLang="en-US" sz="2400" b="0">
              <a:solidFill>
                <a:srgbClr val="000000"/>
              </a:solidFill>
              <a:latin typeface="微软雅黑" panose="020b0503020204020204" charset="-122"/>
              <a:ea typeface="微软雅黑" panose="020b0503020204020204" charset="-122"/>
            </a:endParaRPr>
          </a:p>
        </p:txBody>
      </p:sp>
    </p:spTree>
  </p:cSld>
  <p:clrMapOvr>
    <a:masterClrMapping/>
  </p:clrMapOvr>
  <p:transition>
    <p:split orient="vert"/>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4817" name="文本框 1746945"/>
          <p:cNvSpPr/>
          <p:nvPr>
            <p:custDataLst>
              <p:tags r:id="rId3"/>
            </p:custDataLst>
          </p:nvPr>
        </p:nvSpPr>
        <p:spPr>
          <a:xfrm>
            <a:off x="1169988" y="477838"/>
            <a:ext cx="10410825" cy="2306637"/>
          </a:xfrm>
          <a:prstGeom prst="rect">
            <a:avLst/>
          </a:prstGeom>
          <a:noFill/>
          <a:ln w="9525">
            <a:noFill/>
          </a:ln>
        </p:spPr>
        <p:txBody>
          <a:bodyPr wrap="square" anchor="t">
            <a:spAutoFit/>
          </a:bodyPr>
          <a:lstStyle/>
          <a:p>
            <a:pPr>
              <a:lnSpc>
                <a:spcPct val="150000"/>
              </a:lnSpc>
            </a:pPr>
            <a:r>
              <a:rPr lang="zh-CN" altLang="en-US" sz="2400">
                <a:latin typeface="微软雅黑" panose="020b0503020204020204" charset="-122"/>
                <a:ea typeface="微软雅黑" panose="020b0503020204020204" charset="-122"/>
              </a:rPr>
              <a:t>鉴赏点二：分析人物心理，鉴赏戏剧冲突</a:t>
            </a:r>
            <a:endParaRPr lang="zh-CN" altLang="en-US" sz="2400">
              <a:latin typeface="微软雅黑" panose="020b0503020204020204" charset="-122"/>
              <a:ea typeface="微软雅黑" panose="020b0503020204020204" charset="-122"/>
            </a:endParaRPr>
          </a:p>
          <a:p>
            <a:pPr>
              <a:lnSpc>
                <a:spcPct val="150000"/>
              </a:lnSpc>
            </a:pPr>
            <a:r>
              <a:rPr lang="en-US" altLang="zh-CN" sz="2400" b="0">
                <a:latin typeface="微软雅黑" panose="020b0503020204020204" charset="-122"/>
                <a:ea typeface="微软雅黑" panose="020b0503020204020204" charset="-122"/>
              </a:rPr>
              <a:t>1.</a:t>
            </a:r>
            <a:r>
              <a:rPr lang="zh-CN" altLang="en-US" sz="2400" b="0">
                <a:latin typeface="微软雅黑" panose="020b0503020204020204" charset="-122"/>
                <a:ea typeface="微软雅黑" panose="020b0503020204020204" charset="-122"/>
              </a:rPr>
              <a:t>戏中国王和奥菲利娅的父亲设下圈套</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让奥菲利娅探问哈姆莱特内心的秘密</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为了不泄露自己的心事</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在自己心爱的人面前</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他也只得装疯卖傻</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这样做的目的是什么</a:t>
            </a:r>
            <a:r>
              <a:rPr lang="en-US" altLang="zh-CN" sz="2400" b="0">
                <a:latin typeface="微软雅黑" panose="020b0503020204020204" charset="-122"/>
                <a:ea typeface="微软雅黑" panose="020b0503020204020204" charset="-122"/>
              </a:rPr>
              <a:t>?</a:t>
            </a:r>
            <a:endParaRPr lang="en-US" altLang="zh-CN" sz="2400" b="0">
              <a:latin typeface="微软雅黑" panose="020b0503020204020204" charset="-122"/>
              <a:ea typeface="微软雅黑" panose="020b0503020204020204" charset="-122"/>
            </a:endParaRPr>
          </a:p>
        </p:txBody>
      </p:sp>
      <p:sp>
        <p:nvSpPr>
          <p:cNvPr id="34818" name="文本框 1747969"/>
          <p:cNvSpPr/>
          <p:nvPr>
            <p:custDataLst>
              <p:tags r:id="rId4"/>
            </p:custDataLst>
          </p:nvPr>
        </p:nvSpPr>
        <p:spPr>
          <a:xfrm>
            <a:off x="766763" y="2925763"/>
            <a:ext cx="10717212" cy="2830512"/>
          </a:xfrm>
          <a:prstGeom prst="rect">
            <a:avLst/>
          </a:prstGeom>
          <a:noFill/>
          <a:ln w="9525">
            <a:noFill/>
          </a:ln>
        </p:spPr>
        <p:txBody>
          <a:bodyPr anchor="t">
            <a:spAutoFit/>
          </a:bodyPr>
          <a:lstStyle/>
          <a:p>
            <a:pPr>
              <a:lnSpc>
                <a:spcPct val="150000"/>
              </a:lnSpc>
            </a:pPr>
            <a:r>
              <a:rPr lang="zh-CN" altLang="en-US" sz="2000" b="0">
                <a:solidFill>
                  <a:srgbClr val="FF0000"/>
                </a:solidFill>
                <a:latin typeface="微软雅黑" panose="020b0503020204020204" charset="-122"/>
                <a:ea typeface="微软雅黑" panose="020b0503020204020204" charset="-122"/>
              </a:rPr>
              <a:t>【</a:t>
            </a:r>
            <a:r>
              <a:rPr lang="zh-CN" altLang="en-US" sz="2400" b="0">
                <a:solidFill>
                  <a:srgbClr val="FF0000"/>
                </a:solidFill>
                <a:latin typeface="微软雅黑" panose="020b0503020204020204" charset="-122"/>
                <a:ea typeface="微软雅黑" panose="020b0503020204020204" charset="-122"/>
              </a:rPr>
              <a:t>明确】</a:t>
            </a:r>
            <a:r>
              <a:rPr lang="zh-CN" altLang="en-US" sz="2400" b="0">
                <a:solidFill>
                  <a:srgbClr val="000000"/>
                </a:solidFill>
                <a:latin typeface="微软雅黑" panose="020b0503020204020204" charset="-122"/>
                <a:ea typeface="微软雅黑" panose="020b0503020204020204" charset="-122"/>
              </a:rPr>
              <a:t>一方面</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作者通过不知内情的奥菲利娅的伤心扼腕</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表达了对哈姆莱特的赞美之情。如“朝臣的眼睛、学者的辩舌、军人的利剑、国家所瞩望的一朵娇花</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时流的明镜、人伦的雅范、举世瞩目的中心”。作者刻画的是一个划时代的人文主义的代表。另一方面</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又通过哈姆莱特内心的独白</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揭示了他内心的矛盾与痛苦的独特个性。</a:t>
            </a:r>
            <a:endParaRPr lang="zh-CN" altLang="en-US" sz="2400" b="0">
              <a:solidFill>
                <a:srgbClr val="000000"/>
              </a:solidFill>
              <a:latin typeface="微软雅黑" panose="020b0503020204020204" charset="-122"/>
              <a:ea typeface="微软雅黑" panose="020b0503020204020204" charset="-122"/>
            </a:endParaRPr>
          </a:p>
        </p:txBody>
      </p:sp>
    </p:spTree>
  </p:cSld>
  <p:clrMapOvr>
    <a:masterClrMapping/>
  </p:clrMapOvr>
  <p:transition>
    <p:split orient="vert"/>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5841" name="文本框 1748993"/>
          <p:cNvSpPr/>
          <p:nvPr>
            <p:custDataLst>
              <p:tags r:id="rId3"/>
            </p:custDataLst>
          </p:nvPr>
        </p:nvSpPr>
        <p:spPr>
          <a:xfrm>
            <a:off x="1066800" y="622300"/>
            <a:ext cx="10340975" cy="2860675"/>
          </a:xfrm>
          <a:prstGeom prst="rect">
            <a:avLst/>
          </a:prstGeom>
          <a:noFill/>
          <a:ln w="9525">
            <a:noFill/>
          </a:ln>
        </p:spPr>
        <p:txBody>
          <a:bodyPr wrap="square" anchor="t">
            <a:spAutoFit/>
          </a:bodyPr>
          <a:lstStyle/>
          <a:p>
            <a:pPr>
              <a:lnSpc>
                <a:spcPct val="150000"/>
              </a:lnSpc>
            </a:pPr>
            <a:r>
              <a:rPr lang="en-US" altLang="zh-CN" sz="2400" b="0">
                <a:latin typeface="微软雅黑" panose="020b0503020204020204" charset="-122"/>
                <a:ea typeface="微软雅黑" panose="020b0503020204020204" charset="-122"/>
              </a:rPr>
              <a:t>2.</a:t>
            </a:r>
            <a:r>
              <a:rPr lang="zh-CN" altLang="en-US" sz="2400" b="0">
                <a:latin typeface="微软雅黑" panose="020b0503020204020204" charset="-122"/>
                <a:ea typeface="微软雅黑" panose="020b0503020204020204" charset="-122"/>
              </a:rPr>
              <a:t>戏剧冲突是戏剧的要素之一</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常常可以分为外在冲突和内在冲突。</a:t>
            </a:r>
            <a:endParaRPr lang="zh-CN" altLang="en-US" sz="2400" b="0">
              <a:latin typeface="微软雅黑" panose="020b0503020204020204" charset="-122"/>
              <a:ea typeface="微软雅黑" panose="020b0503020204020204" charset="-122"/>
            </a:endParaRPr>
          </a:p>
          <a:p>
            <a:pPr>
              <a:lnSpc>
                <a:spcPct val="150000"/>
              </a:lnSpc>
            </a:pPr>
            <a:r>
              <a:rPr lang="en-US" altLang="zh-CN" sz="2400" b="0">
                <a:latin typeface="微软雅黑" panose="020b0503020204020204" charset="-122"/>
                <a:ea typeface="微软雅黑" panose="020b0503020204020204" charset="-122"/>
              </a:rPr>
              <a:t>(1)</a:t>
            </a:r>
            <a:r>
              <a:rPr lang="zh-CN" altLang="en-US" sz="2400" b="0">
                <a:latin typeface="微软雅黑" panose="020b0503020204020204" charset="-122"/>
                <a:ea typeface="微软雅黑" panose="020b0503020204020204" charset="-122"/>
              </a:rPr>
              <a:t>在这场戏中</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主要外在冲突是否表现为哈姆莱特与奥菲利娅的冲突</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为什么</a:t>
            </a:r>
            <a:r>
              <a:rPr lang="en-US" altLang="zh-CN" sz="2400" b="0">
                <a:latin typeface="微软雅黑" panose="020b0503020204020204" charset="-122"/>
                <a:ea typeface="微软雅黑" panose="020b0503020204020204" charset="-122"/>
              </a:rPr>
              <a:t>?</a:t>
            </a:r>
            <a:endParaRPr lang="en-US" altLang="zh-CN" sz="2400" b="0">
              <a:latin typeface="微软雅黑" panose="020b0503020204020204" charset="-122"/>
              <a:ea typeface="微软雅黑" panose="020b0503020204020204" charset="-122"/>
            </a:endParaRPr>
          </a:p>
          <a:p>
            <a:pPr>
              <a:lnSpc>
                <a:spcPct val="150000"/>
              </a:lnSpc>
            </a:pPr>
            <a:r>
              <a:rPr lang="en-US" altLang="zh-CN" sz="2400" b="0">
                <a:latin typeface="微软雅黑" panose="020b0503020204020204" charset="-122"/>
                <a:ea typeface="微软雅黑" panose="020b0503020204020204" charset="-122"/>
              </a:rPr>
              <a:t>(2)</a:t>
            </a:r>
            <a:r>
              <a:rPr lang="zh-CN" altLang="en-US" sz="2400" b="0">
                <a:latin typeface="微软雅黑" panose="020b0503020204020204" charset="-122"/>
                <a:ea typeface="微软雅黑" panose="020b0503020204020204" charset="-122"/>
              </a:rPr>
              <a:t>冲突双方力量对比上有什么特点</a:t>
            </a:r>
            <a:r>
              <a:rPr lang="en-US" altLang="zh-CN" sz="2400" b="0">
                <a:latin typeface="微软雅黑" panose="020b0503020204020204" charset="-122"/>
                <a:ea typeface="微软雅黑" panose="020b0503020204020204" charset="-122"/>
              </a:rPr>
              <a:t>?</a:t>
            </a:r>
            <a:endParaRPr lang="en-US" altLang="zh-CN" sz="2400" b="0">
              <a:latin typeface="微软雅黑" panose="020b0503020204020204" charset="-122"/>
              <a:ea typeface="微软雅黑" panose="020b0503020204020204" charset="-122"/>
            </a:endParaRPr>
          </a:p>
          <a:p>
            <a:pPr>
              <a:lnSpc>
                <a:spcPct val="150000"/>
              </a:lnSpc>
            </a:pPr>
            <a:r>
              <a:rPr lang="en-US" altLang="zh-CN" sz="2400" b="0">
                <a:latin typeface="微软雅黑" panose="020b0503020204020204" charset="-122"/>
                <a:ea typeface="微软雅黑" panose="020b0503020204020204" charset="-122"/>
              </a:rPr>
              <a:t>(3)</a:t>
            </a:r>
            <a:r>
              <a:rPr lang="zh-CN" altLang="en-US" sz="2400" b="0">
                <a:latin typeface="微软雅黑" panose="020b0503020204020204" charset="-122"/>
                <a:ea typeface="微软雅黑" panose="020b0503020204020204" charset="-122"/>
              </a:rPr>
              <a:t>在这种情况下</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哈姆莱特坚持个人复仇。结合时代背景</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这反映出他思想上有什么特点</a:t>
            </a:r>
            <a:r>
              <a:rPr lang="en-US" altLang="zh-CN" sz="2400" b="0">
                <a:latin typeface="微软雅黑" panose="020b0503020204020204" charset="-122"/>
                <a:ea typeface="微软雅黑" panose="020b0503020204020204" charset="-122"/>
              </a:rPr>
              <a:t>?</a:t>
            </a:r>
            <a:endParaRPr lang="en-US" altLang="zh-CN" sz="2400" b="0">
              <a:latin typeface="微软雅黑" panose="020b0503020204020204" charset="-122"/>
              <a:ea typeface="微软雅黑" panose="020b0503020204020204" charset="-122"/>
            </a:endParaRPr>
          </a:p>
        </p:txBody>
      </p:sp>
      <p:sp>
        <p:nvSpPr>
          <p:cNvPr id="35842" name="文本框 1750017"/>
          <p:cNvSpPr/>
          <p:nvPr>
            <p:custDataLst>
              <p:tags r:id="rId4"/>
            </p:custDataLst>
          </p:nvPr>
        </p:nvSpPr>
        <p:spPr>
          <a:xfrm>
            <a:off x="752475" y="3895725"/>
            <a:ext cx="10672763" cy="1863725"/>
          </a:xfrm>
          <a:prstGeom prst="rect">
            <a:avLst/>
          </a:prstGeom>
          <a:noFill/>
          <a:ln w="9525">
            <a:noFill/>
          </a:ln>
        </p:spPr>
        <p:txBody>
          <a:bodyPr anchor="t">
            <a:spAutoFit/>
          </a:bodyPr>
          <a:lstStyle/>
          <a:p>
            <a:pPr>
              <a:lnSpc>
                <a:spcPct val="120000"/>
              </a:lnSpc>
            </a:pPr>
            <a:r>
              <a:rPr lang="zh-CN" altLang="en-US" sz="2400" b="0">
                <a:solidFill>
                  <a:srgbClr val="FF0000"/>
                </a:solidFill>
                <a:latin typeface="微软雅黑" panose="020b0503020204020204" charset="-122"/>
                <a:ea typeface="微软雅黑" panose="020b0503020204020204" charset="-122"/>
              </a:rPr>
              <a:t>【明确】</a:t>
            </a:r>
            <a:r>
              <a:rPr lang="en-US" altLang="zh-CN" sz="2400" b="0">
                <a:solidFill>
                  <a:srgbClr val="000000"/>
                </a:solidFill>
                <a:latin typeface="微软雅黑" panose="020b0503020204020204" charset="-122"/>
                <a:ea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rPr>
              <a:t>不是。因为哈姆莱特的直接复仇对象是国王。他与国王之间的矛盾冲突应为主要冲突。奥菲利娅因不明真相</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并以为哈姆莱特真的疯了</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而无法与哈姆莱特沟通</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矛盾仍从属于哈姆莱特与国王之间的矛盾</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因为她是被人利用。</a:t>
            </a:r>
            <a:endParaRPr lang="zh-CN" altLang="en-US" sz="2400" b="0">
              <a:solidFill>
                <a:srgbClr val="000000"/>
              </a:solidFill>
              <a:latin typeface="微软雅黑" panose="020b0503020204020204" charset="-122"/>
              <a:ea typeface="微软雅黑" panose="020b0503020204020204" charset="-122"/>
            </a:endParaRPr>
          </a:p>
          <a:p>
            <a:pPr>
              <a:lnSpc>
                <a:spcPct val="120000"/>
              </a:lnSpc>
            </a:pPr>
            <a:r>
              <a:rPr lang="en-US" altLang="zh-CN" sz="2400" b="0">
                <a:solidFill>
                  <a:srgbClr val="000000"/>
                </a:solidFill>
                <a:latin typeface="微软雅黑" panose="020b0503020204020204" charset="-122"/>
                <a:ea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rPr>
              <a:t>差距悬殊</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强大</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强大到一个封建集团</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弱小</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弱小到一个人</a:t>
            </a:r>
            <a:r>
              <a:rPr lang="en-US" altLang="zh-CN" sz="2400" b="0">
                <a:solidFill>
                  <a:srgbClr val="000000"/>
                </a:solidFill>
                <a:latin typeface="微软雅黑" panose="020b0503020204020204" charset="-122"/>
                <a:ea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endParaRPr>
          </a:p>
        </p:txBody>
      </p:sp>
    </p:spTree>
  </p:cSld>
  <p:clrMapOvr>
    <a:masterClrMapping/>
  </p:clrMapOvr>
  <p:transition>
    <p:split orient="vert"/>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9937" name="文本框 1755137"/>
          <p:cNvSpPr/>
          <p:nvPr>
            <p:custDataLst>
              <p:tags r:id="rId3"/>
            </p:custDataLst>
          </p:nvPr>
        </p:nvSpPr>
        <p:spPr>
          <a:xfrm>
            <a:off x="984885" y="1419225"/>
            <a:ext cx="10626725" cy="2860675"/>
          </a:xfrm>
          <a:prstGeom prst="rect">
            <a:avLst/>
          </a:prstGeom>
          <a:noFill/>
          <a:ln w="9525">
            <a:noFill/>
          </a:ln>
        </p:spPr>
        <p:txBody>
          <a:bodyPr wrap="square" anchor="t">
            <a:spAutoFit/>
          </a:bodyPr>
          <a:lstStyle/>
          <a:p>
            <a:pPr>
              <a:lnSpc>
                <a:spcPct val="150000"/>
              </a:lnSpc>
            </a:pPr>
            <a:endParaRPr lang="zh-CN" altLang="en-US" sz="2400" b="0">
              <a:solidFill>
                <a:srgbClr val="FF0000"/>
              </a:solidFill>
              <a:latin typeface="微软雅黑" panose="020b0503020204020204" charset="-122"/>
              <a:ea typeface="微软雅黑" panose="020b0503020204020204" charset="-122"/>
            </a:endParaRPr>
          </a:p>
          <a:p>
            <a:pPr>
              <a:lnSpc>
                <a:spcPct val="150000"/>
              </a:lnSpc>
            </a:pPr>
            <a:r>
              <a:rPr lang="zh-CN" altLang="en-US" sz="2400" b="0">
                <a:latin typeface="微软雅黑" panose="020b0503020204020204" charset="-122"/>
                <a:ea typeface="微软雅黑" panose="020b0503020204020204" charset="-122"/>
              </a:rPr>
              <a:t>       莎士比亚擅长运用长篇内心独白来揭示人物复杂而隐秘的内心世界。如哈姆莱特那段著名的独白，就展示了他复仇过程中痛苦的心灵冲撞。莎士比亚的语言深沉含蓄，极富有哲理性，对刻画人物独特的个性起到了画龙点睛的作用。写一段内心独白，对自己的心灵进行一次透视。</a:t>
            </a:r>
            <a:r>
              <a:rPr lang="en-US" altLang="zh-CN" sz="2400" b="0">
                <a:latin typeface="微软雅黑" panose="020b0503020204020204" charset="-122"/>
                <a:ea typeface="微软雅黑" panose="020b0503020204020204" charset="-122"/>
              </a:rPr>
              <a:t>(100</a:t>
            </a:r>
            <a:r>
              <a:rPr lang="zh-CN" altLang="en-US" sz="2400" b="0">
                <a:latin typeface="微软雅黑" panose="020b0503020204020204" charset="-122"/>
                <a:ea typeface="微软雅黑" panose="020b0503020204020204" charset="-122"/>
              </a:rPr>
              <a:t>字左右</a:t>
            </a:r>
            <a:r>
              <a:rPr lang="en-US" altLang="zh-CN" sz="2400" b="0">
                <a:latin typeface="微软雅黑" panose="020b0503020204020204" charset="-122"/>
                <a:ea typeface="微软雅黑" panose="020b0503020204020204" charset="-122"/>
              </a:rPr>
              <a:t>)</a:t>
            </a:r>
            <a:endParaRPr lang="en-US" altLang="zh-CN" sz="2400" b="0">
              <a:latin typeface="微软雅黑" panose="020b0503020204020204" charset="-122"/>
              <a:ea typeface="微软雅黑" panose="020b0503020204020204" charset="-122"/>
            </a:endParaRPr>
          </a:p>
        </p:txBody>
      </p:sp>
      <p:sp>
        <p:nvSpPr>
          <p:cNvPr id="4" name="矩形 3">
            <a:hlinkClick r:id="rId5" action="ppaction://hlinksldjump"/>
          </p:cNvPr>
          <p:cNvSpPr/>
          <p:nvPr>
            <p:custDataLst>
              <p:tags r:id="rId4"/>
            </p:custDataLst>
          </p:nvPr>
        </p:nvSpPr>
        <p:spPr>
          <a:xfrm>
            <a:off x="2640013" y="117475"/>
            <a:ext cx="2039938" cy="574675"/>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strike="noStrike" noProof="1">
                <a:solidFill>
                  <a:schemeClr val="bg1"/>
                </a:solidFill>
                <a:latin typeface="黑体" panose="02010609060101010101" pitchFamily="49" charset="-122"/>
                <a:ea typeface="黑体" panose="02010609060101010101" pitchFamily="49" charset="-122"/>
              </a:rPr>
              <a:t>综合素养实践</a:t>
            </a:r>
            <a:endParaRPr lang="zh-CN" altLang="en-US" sz="2400" strike="noStrike" noProof="1">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49154" name="文本框 1756161"/>
          <p:cNvSpPr txBox="1"/>
          <p:nvPr>
            <p:custDataLst>
              <p:tags r:id="rId3"/>
            </p:custDataLst>
          </p:nvPr>
        </p:nvSpPr>
        <p:spPr>
          <a:xfrm>
            <a:off x="863600" y="1143000"/>
            <a:ext cx="10420350" cy="1752600"/>
          </a:xfrm>
          <a:prstGeom prst="rect">
            <a:avLst/>
          </a:prstGeom>
          <a:noFill/>
          <a:ln w="9525">
            <a:noFill/>
          </a:ln>
        </p:spPr>
        <p:txBody>
          <a:bodyPr>
            <a:spAutoFit/>
          </a:bodyPr>
          <a:lstStyle>
            <a:defPPr>
              <a:defRPr lang="zh-CN"/>
            </a:defPPr>
            <a:lvl1pPr marL="0" indent="0"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ctr" fontAlgn="base">
              <a:buFontTx/>
            </a:pPr>
            <a:endParaRPr lang="zh-CN" altLang="en-US" sz="2160" b="0" strike="noStrike" noProof="1">
              <a:solidFill>
                <a:srgbClr val="000000"/>
              </a:solidFill>
              <a:latin typeface="宋体" panose="02010600030101010101" pitchFamily="2" charset="-122"/>
            </a:endParaRPr>
          </a:p>
          <a:p>
            <a:pPr lvl="0" algn="ctr" fontAlgn="base">
              <a:buFontTx/>
            </a:pPr>
            <a:r>
              <a:rPr lang="zh-CN" altLang="en-US" sz="2160" b="0" strike="noStrike" noProof="1">
                <a:solidFill>
                  <a:srgbClr val="000000"/>
                </a:solidFill>
                <a:latin typeface="宋体" panose="02010600030101010101" pitchFamily="2" charset="-122"/>
                <a:ea typeface="宋体" panose="02010600030101010101" pitchFamily="2" charset="-122"/>
                <a:cs typeface="+mn-ea"/>
              </a:rPr>
              <a:t>我</a:t>
            </a:r>
            <a:r>
              <a:rPr lang="en-US" altLang="zh-CN" sz="2160" b="0" strike="noStrike" noProof="1">
                <a:solidFill>
                  <a:srgbClr val="000000"/>
                </a:solidFill>
                <a:latin typeface="宋体" panose="02010600030101010101" pitchFamily="2" charset="-122"/>
                <a:ea typeface="宋体" panose="02010600030101010101" pitchFamily="2" charset="-122"/>
                <a:cs typeface="+mn-ea"/>
              </a:rPr>
              <a:t>,</a:t>
            </a:r>
            <a:r>
              <a:rPr lang="zh-CN" altLang="en-US" sz="2160" b="0" strike="noStrike" noProof="1">
                <a:solidFill>
                  <a:srgbClr val="000000"/>
                </a:solidFill>
                <a:latin typeface="宋体" panose="02010600030101010101" pitchFamily="2" charset="-122"/>
                <a:ea typeface="宋体" panose="02010600030101010101" pitchFamily="2" charset="-122"/>
                <a:cs typeface="+mn-ea"/>
              </a:rPr>
              <a:t>一个与孤单、寂寞做伴的我</a:t>
            </a:r>
            <a:endParaRPr lang="zh-CN" altLang="en-US" sz="2100" b="0" strike="noStrike" noProof="1">
              <a:solidFill>
                <a:srgbClr val="000000"/>
              </a:solidFill>
              <a:latin typeface="宋体" panose="02010600030101010101" pitchFamily="2" charset="-122"/>
            </a:endParaRPr>
          </a:p>
          <a:p>
            <a:pPr lvl="0" algn="ctr" fontAlgn="base">
              <a:buFontTx/>
            </a:pPr>
            <a:r>
              <a:rPr lang="zh-CN" altLang="en-US" sz="2160" b="0" strike="noStrike" noProof="1">
                <a:solidFill>
                  <a:srgbClr val="000000"/>
                </a:solidFill>
                <a:latin typeface="宋体" panose="02010600030101010101" pitchFamily="2" charset="-122"/>
                <a:ea typeface="宋体" panose="02010600030101010101" pitchFamily="2" charset="-122"/>
                <a:cs typeface="+mn-ea"/>
              </a:rPr>
              <a:t>我</a:t>
            </a:r>
            <a:r>
              <a:rPr lang="en-US" altLang="zh-CN" sz="2160" b="0" strike="noStrike" noProof="1">
                <a:solidFill>
                  <a:srgbClr val="000000"/>
                </a:solidFill>
                <a:latin typeface="宋体" panose="02010600030101010101" pitchFamily="2" charset="-122"/>
                <a:ea typeface="宋体" panose="02010600030101010101" pitchFamily="2" charset="-122"/>
                <a:cs typeface="+mn-ea"/>
              </a:rPr>
              <a:t>,</a:t>
            </a:r>
            <a:r>
              <a:rPr lang="zh-CN" altLang="en-US" sz="2160" b="0" strike="noStrike" noProof="1">
                <a:solidFill>
                  <a:srgbClr val="000000"/>
                </a:solidFill>
                <a:latin typeface="宋体" panose="02010600030101010101" pitchFamily="2" charset="-122"/>
                <a:ea typeface="宋体" panose="02010600030101010101" pitchFamily="2" charset="-122"/>
                <a:cs typeface="+mn-ea"/>
              </a:rPr>
              <a:t>一个独自一人在角落里哭泣的我</a:t>
            </a:r>
            <a:endParaRPr lang="zh-CN" altLang="en-US" sz="2100" b="0" strike="noStrike" noProof="1">
              <a:solidFill>
                <a:srgbClr val="000000"/>
              </a:solidFill>
              <a:latin typeface="宋体" panose="02010600030101010101" pitchFamily="2" charset="-122"/>
            </a:endParaRPr>
          </a:p>
          <a:p>
            <a:pPr lvl="0" algn="ctr" fontAlgn="base">
              <a:buFontTx/>
            </a:pPr>
            <a:r>
              <a:rPr lang="zh-CN" altLang="en-US" sz="2160" b="0" strike="noStrike" noProof="1">
                <a:solidFill>
                  <a:srgbClr val="000000"/>
                </a:solidFill>
                <a:latin typeface="宋体" panose="02010600030101010101" pitchFamily="2" charset="-122"/>
                <a:ea typeface="宋体" panose="02010600030101010101" pitchFamily="2" charset="-122"/>
                <a:cs typeface="+mn-ea"/>
              </a:rPr>
              <a:t>我</a:t>
            </a:r>
            <a:r>
              <a:rPr lang="en-US" altLang="zh-CN" sz="2160" b="0" strike="noStrike" noProof="1">
                <a:solidFill>
                  <a:srgbClr val="000000"/>
                </a:solidFill>
                <a:latin typeface="宋体" panose="02010600030101010101" pitchFamily="2" charset="-122"/>
                <a:ea typeface="宋体" panose="02010600030101010101" pitchFamily="2" charset="-122"/>
                <a:cs typeface="+mn-ea"/>
              </a:rPr>
              <a:t>,</a:t>
            </a:r>
            <a:r>
              <a:rPr lang="zh-CN" altLang="en-US" sz="2160" b="0" strike="noStrike" noProof="1">
                <a:solidFill>
                  <a:srgbClr val="000000"/>
                </a:solidFill>
                <a:latin typeface="宋体" panose="02010600030101010101" pitchFamily="2" charset="-122"/>
                <a:ea typeface="宋体" panose="02010600030101010101" pitchFamily="2" charset="-122"/>
                <a:cs typeface="+mn-ea"/>
              </a:rPr>
              <a:t>一个小丑一般的我</a:t>
            </a:r>
            <a:endParaRPr lang="zh-CN" altLang="en-US" sz="2100" b="0" strike="noStrike" noProof="1">
              <a:solidFill>
                <a:srgbClr val="000000"/>
              </a:solidFill>
              <a:latin typeface="宋体" panose="02010600030101010101" pitchFamily="2" charset="-122"/>
            </a:endParaRPr>
          </a:p>
          <a:p>
            <a:pPr lvl="0" algn="ctr" fontAlgn="base">
              <a:buFontTx/>
            </a:pPr>
            <a:r>
              <a:rPr lang="zh-CN" altLang="en-US" sz="2160" b="0" strike="noStrike" noProof="1">
                <a:solidFill>
                  <a:srgbClr val="000000"/>
                </a:solidFill>
                <a:latin typeface="宋体" panose="02010600030101010101" pitchFamily="2" charset="-122"/>
                <a:ea typeface="宋体" panose="02010600030101010101" pitchFamily="2" charset="-122"/>
                <a:cs typeface="+mn-ea"/>
              </a:rPr>
              <a:t>很清楚不管怎么样心里的孤独也不会消除</a:t>
            </a:r>
            <a:endParaRPr lang="zh-CN" altLang="en-US" sz="2100" b="0" strike="noStrike" noProof="1">
              <a:solidFill>
                <a:srgbClr val="000000"/>
              </a:solidFill>
              <a:latin typeface="宋体" panose="02010600030101010101" pitchFamily="2" charset="-122"/>
              <a:ea typeface="微软雅黑" panose="020b0503020204020204" charset="-122"/>
            </a:endParaRPr>
          </a:p>
        </p:txBody>
      </p:sp>
      <p:sp>
        <p:nvSpPr>
          <p:cNvPr id="49155" name="文本框 1757185"/>
          <p:cNvSpPr txBox="1"/>
          <p:nvPr>
            <p:custDataLst>
              <p:tags r:id="rId4"/>
            </p:custDataLst>
          </p:nvPr>
        </p:nvSpPr>
        <p:spPr>
          <a:xfrm>
            <a:off x="725488" y="3046413"/>
            <a:ext cx="10421938" cy="2416175"/>
          </a:xfrm>
          <a:prstGeom prst="rect">
            <a:avLst/>
          </a:prstGeom>
          <a:noFill/>
          <a:ln w="9525">
            <a:noFill/>
          </a:ln>
        </p:spPr>
        <p:txBody>
          <a:bodyPr>
            <a:spAutoFit/>
          </a:bodyPr>
          <a:lstStyle>
            <a:defPPr>
              <a:defRPr lang="zh-CN"/>
            </a:defPPr>
            <a:lvl1pPr marL="0" indent="0"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ctr" fontAlgn="base">
              <a:buFontTx/>
            </a:pPr>
            <a:r>
              <a:rPr lang="zh-CN" altLang="en-US" sz="2160" b="0" strike="noStrike" noProof="1">
                <a:solidFill>
                  <a:srgbClr val="000000"/>
                </a:solidFill>
                <a:latin typeface="宋体" panose="02010600030101010101" pitchFamily="2" charset="-122"/>
                <a:ea typeface="宋体" panose="02010600030101010101" pitchFamily="2" charset="-122"/>
                <a:cs typeface="+mn-ea"/>
              </a:rPr>
              <a:t>但仍旧奢望我是会被眷顾的一个</a:t>
            </a:r>
            <a:endParaRPr lang="zh-CN" altLang="en-US" sz="2100" b="0" strike="noStrike" noProof="1">
              <a:solidFill>
                <a:srgbClr val="000000"/>
              </a:solidFill>
              <a:latin typeface="宋体" panose="02010600030101010101" pitchFamily="2" charset="-122"/>
            </a:endParaRPr>
          </a:p>
          <a:p>
            <a:pPr lvl="0" algn="ctr" fontAlgn="base">
              <a:buFontTx/>
            </a:pPr>
            <a:r>
              <a:rPr lang="zh-CN" altLang="en-US" sz="2160" b="0" strike="noStrike" noProof="1">
                <a:solidFill>
                  <a:srgbClr val="000000"/>
                </a:solidFill>
                <a:latin typeface="宋体" panose="02010600030101010101" pitchFamily="2" charset="-122"/>
                <a:ea typeface="宋体" panose="02010600030101010101" pitchFamily="2" charset="-122"/>
                <a:cs typeface="+mn-ea"/>
              </a:rPr>
              <a:t>有一天阳光会照到我的身上</a:t>
            </a:r>
            <a:endParaRPr lang="zh-CN" altLang="en-US" sz="2100" b="0" strike="noStrike" noProof="1">
              <a:solidFill>
                <a:srgbClr val="000000"/>
              </a:solidFill>
              <a:latin typeface="宋体" panose="02010600030101010101" pitchFamily="2" charset="-122"/>
            </a:endParaRPr>
          </a:p>
          <a:p>
            <a:pPr lvl="0" algn="ctr" fontAlgn="base">
              <a:buFontTx/>
            </a:pPr>
            <a:r>
              <a:rPr lang="zh-CN" altLang="en-US" sz="2160" b="0" strike="noStrike" noProof="1">
                <a:solidFill>
                  <a:srgbClr val="000000"/>
                </a:solidFill>
                <a:latin typeface="宋体" panose="02010600030101010101" pitchFamily="2" charset="-122"/>
                <a:ea typeface="宋体" panose="02010600030101010101" pitchFamily="2" charset="-122"/>
                <a:cs typeface="+mn-ea"/>
              </a:rPr>
              <a:t>让我感受到温暖</a:t>
            </a:r>
            <a:r>
              <a:rPr lang="en-US" altLang="zh-CN" sz="2160" b="0" strike="noStrike" noProof="1">
                <a:solidFill>
                  <a:srgbClr val="000000"/>
                </a:solidFill>
                <a:latin typeface="宋体" panose="02010600030101010101" pitchFamily="2" charset="-122"/>
                <a:ea typeface="宋体" panose="02010600030101010101" pitchFamily="2" charset="-122"/>
                <a:cs typeface="+mn-ea"/>
              </a:rPr>
              <a:t>,</a:t>
            </a:r>
            <a:r>
              <a:rPr lang="zh-CN" altLang="en-US" sz="2160" b="0" strike="noStrike" noProof="1">
                <a:solidFill>
                  <a:srgbClr val="000000"/>
                </a:solidFill>
                <a:latin typeface="宋体" panose="02010600030101010101" pitchFamily="2" charset="-122"/>
                <a:ea typeface="宋体" panose="02010600030101010101" pitchFamily="2" charset="-122"/>
                <a:cs typeface="+mn-ea"/>
              </a:rPr>
              <a:t>快乐</a:t>
            </a:r>
            <a:endParaRPr lang="zh-CN" altLang="en-US" sz="2100" b="0" strike="noStrike" noProof="1">
              <a:solidFill>
                <a:srgbClr val="000000"/>
              </a:solidFill>
              <a:latin typeface="宋体" panose="02010600030101010101" pitchFamily="2" charset="-122"/>
            </a:endParaRPr>
          </a:p>
          <a:p>
            <a:pPr lvl="0" algn="ctr" fontAlgn="base">
              <a:buFontTx/>
            </a:pPr>
            <a:r>
              <a:rPr lang="zh-CN" altLang="en-US" sz="2160" b="0" strike="noStrike" noProof="1">
                <a:solidFill>
                  <a:srgbClr val="000000"/>
                </a:solidFill>
                <a:latin typeface="宋体" panose="02010600030101010101" pitchFamily="2" charset="-122"/>
                <a:ea typeface="宋体" panose="02010600030101010101" pitchFamily="2" charset="-122"/>
                <a:cs typeface="+mn-ea"/>
              </a:rPr>
              <a:t>让我的心灵得到一丝的安慰</a:t>
            </a:r>
            <a:endParaRPr lang="zh-CN" altLang="en-US" sz="2100" b="0" strike="noStrike" noProof="1">
              <a:solidFill>
                <a:srgbClr val="000000"/>
              </a:solidFill>
              <a:latin typeface="宋体" panose="02010600030101010101" pitchFamily="2" charset="-122"/>
            </a:endParaRPr>
          </a:p>
          <a:p>
            <a:pPr lvl="0" algn="ctr" fontAlgn="base">
              <a:buFontTx/>
            </a:pPr>
            <a:r>
              <a:rPr lang="zh-CN" altLang="en-US" sz="2160" b="0" strike="noStrike" noProof="1">
                <a:solidFill>
                  <a:srgbClr val="000000"/>
                </a:solidFill>
                <a:latin typeface="宋体" panose="02010600030101010101" pitchFamily="2" charset="-122"/>
                <a:ea typeface="宋体" panose="02010600030101010101" pitchFamily="2" charset="-122"/>
                <a:cs typeface="+mn-ea"/>
              </a:rPr>
              <a:t>不知这是不是奢望</a:t>
            </a:r>
            <a:endParaRPr lang="zh-CN" altLang="en-US" sz="2100" b="0" strike="noStrike" noProof="1">
              <a:solidFill>
                <a:srgbClr val="000000"/>
              </a:solidFill>
              <a:latin typeface="宋体" panose="02010600030101010101" pitchFamily="2" charset="-122"/>
            </a:endParaRPr>
          </a:p>
          <a:p>
            <a:pPr lvl="0" algn="ctr" fontAlgn="base">
              <a:buFontTx/>
            </a:pPr>
            <a:r>
              <a:rPr lang="zh-CN" altLang="en-US" sz="2160" b="0" strike="noStrike" noProof="1">
                <a:solidFill>
                  <a:srgbClr val="000000"/>
                </a:solidFill>
                <a:latin typeface="宋体" panose="02010600030101010101" pitchFamily="2" charset="-122"/>
                <a:ea typeface="宋体" panose="02010600030101010101" pitchFamily="2" charset="-122"/>
                <a:cs typeface="+mn-ea"/>
              </a:rPr>
              <a:t>也许注定要一个人走下去</a:t>
            </a:r>
            <a:endParaRPr lang="zh-CN" altLang="en-US" sz="2100" b="0" strike="noStrike" noProof="1">
              <a:solidFill>
                <a:srgbClr val="000000"/>
              </a:solidFill>
              <a:latin typeface="宋体" panose="02010600030101010101" pitchFamily="2" charset="-122"/>
            </a:endParaRPr>
          </a:p>
          <a:p>
            <a:pPr lvl="0" algn="ctr" fontAlgn="base">
              <a:buFontTx/>
            </a:pPr>
            <a:r>
              <a:rPr lang="zh-CN" altLang="en-US" sz="2160" b="0" strike="noStrike" noProof="1">
                <a:solidFill>
                  <a:srgbClr val="000000"/>
                </a:solidFill>
                <a:latin typeface="宋体" panose="02010600030101010101" pitchFamily="2" charset="-122"/>
                <a:ea typeface="宋体" panose="02010600030101010101" pitchFamily="2" charset="-122"/>
                <a:cs typeface="+mn-ea"/>
              </a:rPr>
              <a:t>写完属于自己的这部书</a:t>
            </a:r>
            <a:r>
              <a:rPr lang="en-US" altLang="zh-CN" sz="2160" b="0" strike="noStrike" noProof="1">
                <a:solidFill>
                  <a:srgbClr val="000000"/>
                </a:solidFill>
                <a:latin typeface="宋体" panose="02010600030101010101" pitchFamily="2" charset="-122"/>
                <a:ea typeface="微软雅黑" panose="020b0503020204020204" charset="-122"/>
                <a:cs typeface="+mn-ea"/>
              </a:rPr>
              <a:t>……</a:t>
            </a:r>
            <a:r>
              <a:rPr lang="en-US" altLang="zh-CN" sz="2160" b="0" strike="noStrike" noProof="1">
                <a:solidFill>
                  <a:srgbClr val="FF0000"/>
                </a:solidFill>
                <a:latin typeface="宋体" panose="02010600030101010101" pitchFamily="2" charset="-122"/>
                <a:ea typeface="楷体_GB2312" pitchFamily="49" charset="-122"/>
                <a:cs typeface="+mn-ea"/>
              </a:rPr>
              <a:t> </a:t>
            </a:r>
            <a:endParaRPr lang="en-US" altLang="zh-CN" sz="2100" b="0" strike="noStrike" noProof="1">
              <a:solidFill>
                <a:srgbClr val="FF0000"/>
              </a:solidFill>
              <a:latin typeface="宋体" panose="02010600030101010101" pitchFamily="2" charset="-122"/>
              <a:ea typeface="楷体_GB2312" pitchFamily="49" charset="-122"/>
            </a:endParaRPr>
          </a:p>
        </p:txBody>
      </p:sp>
      <p:sp>
        <p:nvSpPr>
          <p:cNvPr id="4" name="矩形 3">
            <a:hlinkClick r:id="rId6" action="ppaction://hlinksldjump"/>
          </p:cNvPr>
          <p:cNvSpPr/>
          <p:nvPr>
            <p:custDataLst>
              <p:tags r:id="rId5"/>
            </p:custDataLst>
          </p:nvPr>
        </p:nvSpPr>
        <p:spPr>
          <a:xfrm>
            <a:off x="2640013" y="115888"/>
            <a:ext cx="1900238" cy="5762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strike="noStrike" noProof="1">
                <a:solidFill>
                  <a:schemeClr val="bg1"/>
                </a:solidFill>
                <a:latin typeface="黑体" panose="02010609060101010101" pitchFamily="49" charset="-122"/>
                <a:ea typeface="黑体" panose="02010609060101010101" pitchFamily="49" charset="-122"/>
              </a:rPr>
              <a:t>参考示例</a:t>
            </a:r>
            <a:endParaRPr lang="zh-CN" altLang="en-US" sz="2400" strike="noStrike" noProof="1">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41985" name="文本占位符 2353"/>
          <p:cNvSpPr/>
          <p:nvPr>
            <p:custDataLst>
              <p:tags r:id="rId3"/>
            </p:custDataLst>
          </p:nvPr>
        </p:nvSpPr>
        <p:spPr>
          <a:xfrm>
            <a:off x="762000" y="833438"/>
            <a:ext cx="10553700" cy="5257800"/>
          </a:xfrm>
          <a:prstGeom prst="rect">
            <a:avLst/>
          </a:prstGeom>
          <a:noFill/>
          <a:ln w="9525">
            <a:noFill/>
          </a:ln>
        </p:spPr>
        <p:txBody>
          <a:bodyPr anchor="t"/>
          <a:lstStyle/>
          <a:p>
            <a:pPr marL="69850" defTabSz="914400">
              <a:lnSpc>
                <a:spcPct val="120000"/>
              </a:lnSpc>
              <a:spcBef>
                <a:spcPct val="20000"/>
              </a:spcBef>
              <a:buFontTx/>
              <a:buChar char="•"/>
            </a:pPr>
            <a:r>
              <a:rPr lang="en-US" altLang="zh-CN" sz="2400" b="0">
                <a:latin typeface="微软雅黑" panose="020b0503020204020204" charset="-122"/>
                <a:ea typeface="微软雅黑" panose="020b0503020204020204" charset="-122"/>
              </a:rPr>
              <a:t>      “</a:t>
            </a:r>
            <a:r>
              <a:rPr lang="zh-CN" altLang="en-US" sz="2400" b="0">
                <a:latin typeface="微软雅黑" panose="020b0503020204020204" charset="-122"/>
                <a:ea typeface="微软雅黑" panose="020b0503020204020204" charset="-122"/>
              </a:rPr>
              <a:t>一个美丽、纯洁、高贵而道德高尚的人，他没有坚强的精力使他成为英雄，却在一个重担下毁灭</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，每个责任对它都是神圣的，这个责任却是太沉重</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他是怎样地徘徊、辗转、恐惧、进退维谷，总是触景生情，总是回忆过去，最后几乎失却他面前的目。”   </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歌德</a:t>
            </a:r>
            <a:endParaRPr lang="zh-CN" altLang="en-US" sz="2400" b="0">
              <a:latin typeface="微软雅黑" panose="020b0503020204020204" charset="-122"/>
              <a:ea typeface="微软雅黑" panose="020b0503020204020204" charset="-122"/>
            </a:endParaRPr>
          </a:p>
        </p:txBody>
      </p:sp>
      <p:sp>
        <p:nvSpPr>
          <p:cNvPr id="41986" name="文本占位符 2357"/>
          <p:cNvSpPr/>
          <p:nvPr>
            <p:custDataLst>
              <p:tags r:id="rId4"/>
            </p:custDataLst>
          </p:nvPr>
        </p:nvSpPr>
        <p:spPr>
          <a:xfrm>
            <a:off x="765175" y="3068638"/>
            <a:ext cx="10672763" cy="2346325"/>
          </a:xfrm>
          <a:prstGeom prst="rect">
            <a:avLst/>
          </a:prstGeom>
          <a:noFill/>
          <a:ln w="9525">
            <a:noFill/>
          </a:ln>
        </p:spPr>
        <p:txBody>
          <a:bodyPr anchor="t"/>
          <a:lstStyle/>
          <a:p>
            <a:pPr marL="22225" defTabSz="914400">
              <a:lnSpc>
                <a:spcPct val="120000"/>
              </a:lnSpc>
              <a:spcBef>
                <a:spcPct val="20000"/>
              </a:spcBef>
              <a:buFontTx/>
              <a:buChar char="•"/>
            </a:pPr>
            <a:r>
              <a:rPr lang="en-US" altLang="zh-CN" sz="2400" b="0">
                <a:latin typeface="微软雅黑" panose="020b0503020204020204" charset="-122"/>
                <a:ea typeface="微软雅黑" panose="020b0503020204020204" charset="-122"/>
              </a:rPr>
              <a:t>      “</a:t>
            </a:r>
            <a:r>
              <a:rPr lang="zh-CN" altLang="en-US" sz="2400" b="0">
                <a:latin typeface="微软雅黑" panose="020b0503020204020204" charset="-122"/>
                <a:ea typeface="微软雅黑" panose="020b0503020204020204" charset="-122"/>
              </a:rPr>
              <a:t>哈姆莱特像我们每一个人一样真实，但又要比我们伟大。他是一个巨人，却又是一个真实的人。因为哈姆莱特不是你，也不是我，而是我们大家。哈姆莱特不是某一个人，而是人。”</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雨果</a:t>
            </a:r>
            <a:endParaRPr lang="zh-CN" altLang="en-US" sz="2400" b="0">
              <a:latin typeface="微软雅黑" panose="020b0503020204020204" charset="-122"/>
              <a:ea typeface="微软雅黑" panose="020b0503020204020204" charset="-122"/>
            </a:endParaRPr>
          </a:p>
        </p:txBody>
      </p:sp>
      <p:sp>
        <p:nvSpPr>
          <p:cNvPr id="41987" name="矩形 2358"/>
          <p:cNvSpPr/>
          <p:nvPr>
            <p:custDataLst>
              <p:tags r:id="rId5"/>
            </p:custDataLst>
          </p:nvPr>
        </p:nvSpPr>
        <p:spPr>
          <a:xfrm>
            <a:off x="787400" y="4940300"/>
            <a:ext cx="10526713" cy="906463"/>
          </a:xfrm>
          <a:prstGeom prst="rect">
            <a:avLst/>
          </a:prstGeom>
          <a:noFill/>
          <a:ln w="9525">
            <a:noFill/>
          </a:ln>
        </p:spPr>
        <p:txBody>
          <a:bodyPr anchor="t"/>
          <a:lstStyle/>
          <a:p>
            <a:pPr marL="342900" indent="-342900" defTabSz="914400">
              <a:spcBef>
                <a:spcPct val="20000"/>
              </a:spcBef>
            </a:pPr>
            <a:r>
              <a:rPr lang="en-US" altLang="zh-CN" sz="2400" b="0">
                <a:latin typeface="微软雅黑" panose="020b0503020204020204" charset="-122"/>
                <a:ea typeface="微软雅黑" panose="020b0503020204020204" charset="-122"/>
              </a:rPr>
              <a:t>     “</a:t>
            </a:r>
            <a:r>
              <a:rPr lang="zh-CN" altLang="en-US" sz="2400" b="0">
                <a:latin typeface="微软雅黑" panose="020b0503020204020204" charset="-122"/>
                <a:ea typeface="微软雅黑" panose="020b0503020204020204" charset="-122"/>
              </a:rPr>
              <a:t>哈姆莱特不单只是个悲剧英雄，而且是一个多思想的少年。”</a:t>
            </a:r>
            <a:endParaRPr lang="zh-CN" altLang="en-US" sz="2400" b="0">
              <a:latin typeface="微软雅黑" panose="020b0503020204020204" charset="-122"/>
              <a:ea typeface="微软雅黑" panose="020b0503020204020204" charset="-122"/>
            </a:endParaRPr>
          </a:p>
          <a:p>
            <a:pPr marL="342900" indent="-342900" defTabSz="914400">
              <a:spcBef>
                <a:spcPct val="20000"/>
              </a:spcBef>
            </a:pPr>
            <a:r>
              <a:rPr lang="en-US" altLang="zh-CN" sz="2400" b="0">
                <a:latin typeface="微软雅黑" panose="020b0503020204020204" charset="-122"/>
                <a:ea typeface="微软雅黑" panose="020b0503020204020204" charset="-122"/>
              </a:rPr>
              <a:t>                                                                                       ——</a:t>
            </a:r>
            <a:r>
              <a:rPr lang="zh-CN" altLang="en-US" sz="2400" b="0">
                <a:latin typeface="微软雅黑" panose="020b0503020204020204" charset="-122"/>
                <a:ea typeface="微软雅黑" panose="020b0503020204020204" charset="-122"/>
              </a:rPr>
              <a:t>梁实秋</a:t>
            </a:r>
            <a:endParaRPr lang="zh-CN" altLang="en-US" sz="2400" b="0">
              <a:latin typeface="微软雅黑" panose="020b0503020204020204" charset="-122"/>
              <a:ea typeface="微软雅黑" panose="020b0503020204020204" charset="-122"/>
            </a:endParaRPr>
          </a:p>
        </p:txBody>
      </p:sp>
    </p:spTree>
  </p:cSld>
  <p:clrMapOvr>
    <a:masterClrMapping/>
  </p:clrMapOvr>
  <p:transition>
    <p:split orient="vert"/>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sp>
        <p:nvSpPr>
          <p:cNvPr id="53250" name="文本框 18"/>
          <p:cNvSpPr txBox="1"/>
          <p:nvPr>
            <p:custDataLst>
              <p:tags r:id="rId4"/>
            </p:custDataLst>
          </p:nvPr>
        </p:nvSpPr>
        <p:spPr>
          <a:xfrm>
            <a:off x="2589213" y="139700"/>
            <a:ext cx="1639888" cy="466725"/>
          </a:xfrm>
          <a:prstGeom prst="rect">
            <a:avLst/>
          </a:prstGeom>
          <a:solidFill>
            <a:schemeClr val="accent1"/>
          </a:solidFill>
        </p:spPr>
        <p:txBody>
          <a:bodyPr lIns="76798" tIns="38400" rIns="76798" bIns="38400" rtlCol="0">
            <a:spAutoFit/>
          </a:bodyPr>
          <a:lstStyle>
            <a:defPPr>
              <a:defRPr lang="zh-CN"/>
            </a:defPPr>
            <a:lvl1pPr marL="0" indent="0"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ctr" defTabSz="725805" fontAlgn="base">
              <a:buFontTx/>
            </a:pPr>
            <a:r>
              <a:rPr lang="zh-CN" altLang="en-US" sz="2540" b="0" strike="noStrike" noProof="1">
                <a:solidFill>
                  <a:srgbClr val="FFFFFF"/>
                </a:solidFill>
                <a:latin typeface="微软雅黑" panose="020b0503020204020204" charset="-122"/>
                <a:ea typeface="微软雅黑" panose="020b0503020204020204" charset="-122"/>
                <a:cs typeface="+mn-ea"/>
                <a:sym typeface="华文楷体" pitchFamily="2" charset="-122"/>
              </a:rPr>
              <a:t>小  结</a:t>
            </a:r>
            <a:endParaRPr lang="zh-CN" altLang="en-US" sz="2500" b="0" strike="noStrike" noProof="1">
              <a:solidFill>
                <a:srgbClr val="FFFFFF"/>
              </a:solidFill>
              <a:latin typeface="微软雅黑" panose="020b0503020204020204" charset="-122"/>
              <a:ea typeface="微软雅黑" panose="020b0503020204020204" charset="-122"/>
              <a:sym typeface="华文楷体" pitchFamily="2" charset="-122"/>
            </a:endParaRPr>
          </a:p>
        </p:txBody>
      </p:sp>
      <p:sp>
        <p:nvSpPr>
          <p:cNvPr id="43010" name="矩形 1"/>
          <p:cNvSpPr/>
          <p:nvPr>
            <p:custDataLst>
              <p:tags r:id="rId5"/>
            </p:custDataLst>
          </p:nvPr>
        </p:nvSpPr>
        <p:spPr>
          <a:xfrm>
            <a:off x="1343025" y="1485900"/>
            <a:ext cx="9288463" cy="3597275"/>
          </a:xfrm>
          <a:prstGeom prst="rect">
            <a:avLst/>
          </a:prstGeom>
          <a:noFill/>
          <a:ln w="9525">
            <a:noFill/>
          </a:ln>
        </p:spPr>
        <p:txBody>
          <a:bodyPr anchor="t">
            <a:spAutoFit/>
          </a:bodyPr>
          <a:lstStyle/>
          <a:p>
            <a:pPr>
              <a:lnSpc>
                <a:spcPct val="120000"/>
              </a:lnSpc>
            </a:pPr>
            <a:r>
              <a:rPr lang="zh-CN" altLang="en-US" sz="2400" b="0">
                <a:latin typeface="微软雅黑" panose="020b0503020204020204" charset="-122"/>
                <a:ea typeface="微软雅黑" panose="020b0503020204020204" charset="-122"/>
              </a:rPr>
              <a:t>    “</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哈姆莱特</a:t>
            </a:r>
            <a:r>
              <a:rPr lang="en-US" altLang="zh-CN" sz="2400" b="0">
                <a:latin typeface="微软雅黑" panose="020b0503020204020204" charset="-122"/>
                <a:ea typeface="微软雅黑" panose="020b0503020204020204" charset="-122"/>
              </a:rPr>
              <a:t>》</a:t>
            </a:r>
            <a:r>
              <a:rPr lang="zh-CN" altLang="en-US" sz="2400" b="0">
                <a:latin typeface="微软雅黑" panose="020b0503020204020204" charset="-122"/>
                <a:ea typeface="微软雅黑" panose="020b0503020204020204" charset="-122"/>
              </a:rPr>
              <a:t>是戏剧诗人之王莎士比亚灿烂王冠上面的一颗光辉的钻石。”在哈姆莱特的形象里，莎士比亚体现了他所处时代最优秀的进步的人类特点。哈姆莱特是作者着力塑造的一个人文主义者的典型形象，他经受了人间最大的痛苦和最悲惨的命运，这一切不只是他个人的不幸，而是不合理的社会造成他不合理的人生。于是他决心“重整乾坤”，最后他与敌人同归于尽，家庭、爱情随之毁灭。人文主义者的理想与邪恶黑暗的现实之间存在着巨大的差距。哈姆莱特的悲剧是对人类生活和悲剧命运的高度概括。</a:t>
            </a:r>
            <a:endParaRPr lang="zh-CN" altLang="en-US" sz="2400" b="0">
              <a:latin typeface="微软雅黑" panose="020b0503020204020204" charset="-122"/>
              <a:ea typeface="微软雅黑" panose="020b0503020204020204" charset="-122"/>
            </a:endParaRPr>
          </a:p>
        </p:txBody>
      </p:sp>
    </p:spTree>
    <p:custDataLst>
      <p:tags r:id="rId6"/>
    </p:custDataLst>
  </p:cSld>
  <p:clrMapOvr>
    <a:masterClrMapping/>
  </p:clrMapOvr>
  <p:transition>
    <p:split orient="vert"/>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45057" name="Text Box 4"/>
          <p:cNvSpPr/>
          <p:nvPr>
            <p:custDataLst>
              <p:tags r:id="rId3"/>
            </p:custDataLst>
          </p:nvPr>
        </p:nvSpPr>
        <p:spPr>
          <a:xfrm>
            <a:off x="1760538" y="3686175"/>
            <a:ext cx="8566150" cy="460375"/>
          </a:xfrm>
          <a:prstGeom prst="rect">
            <a:avLst/>
          </a:prstGeom>
          <a:noFill/>
          <a:ln w="9525">
            <a:noFill/>
          </a:ln>
        </p:spPr>
        <p:txBody>
          <a:bodyPr anchor="t">
            <a:spAutoFit/>
          </a:bodyPr>
          <a:lstStyle/>
          <a:p>
            <a:pPr eaLnBrk="0" hangingPunct="0"/>
            <a:endParaRPr lang="zh-CN" altLang="zh-CN" sz="2400">
              <a:latin typeface="Arial" panose="020b0604020202020204" pitchFamily="34" charset="0"/>
              <a:ea typeface="宋体" panose="02010600030101010101" pitchFamily="2" charset="-122"/>
            </a:endParaRPr>
          </a:p>
        </p:txBody>
      </p:sp>
      <p:sp>
        <p:nvSpPr>
          <p:cNvPr id="55299" name="矩形 1"/>
          <p:cNvSpPr/>
          <p:nvPr>
            <p:custDataLst>
              <p:tags r:id="rId4"/>
            </p:custDataLst>
          </p:nvPr>
        </p:nvSpPr>
        <p:spPr bwMode="auto">
          <a:xfrm>
            <a:off x="2574925" y="92075"/>
            <a:ext cx="1801813" cy="549275"/>
          </a:xfrm>
          <a:prstGeom prst="rect">
            <a:avLst/>
          </a:prstGeom>
          <a:solidFill>
            <a:srgbClr val="D26867"/>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nchorCtr="0"/>
          <a:lstStyle>
            <a:defPPr>
              <a:defRPr lang="zh-CN"/>
            </a:defPPr>
            <a:lvl1pPr marL="0" indent="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1pPr>
            <a:lvl2pPr marL="742950" indent="-28575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2pPr>
            <a:lvl3pPr marL="11430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3pPr>
            <a:lvl4pPr marL="16002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4pPr>
            <a:lvl5pPr marL="20574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9pPr>
          </a:lstStyle>
          <a:p>
            <a:pPr lvl="0" algn="ctr" fontAlgn="base">
              <a:buFontTx/>
            </a:pPr>
            <a:r>
              <a:rPr lang="zh-CN" altLang="en-US" sz="2400" b="0" strike="noStrike" noProof="1">
                <a:solidFill>
                  <a:schemeClr val="bg1"/>
                </a:solidFill>
                <a:latin typeface="微软雅黑" panose="020b0503020204020204" charset="-122"/>
                <a:ea typeface="微软雅黑" panose="020b0503020204020204" charset="-122"/>
                <a:cs typeface="+mn-ea"/>
                <a:sym typeface="微软雅黑" panose="020b0503020204020204" charset="-122"/>
              </a:rPr>
              <a:t>作  业</a:t>
            </a:r>
            <a:endParaRPr lang="zh-CN" altLang="en-US" sz="2400" b="0" strike="noStrike" noProof="1">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45059" name="文本占位符 2392"/>
          <p:cNvSpPr>
            <a:spLocks noGrp="1"/>
          </p:cNvSpPr>
          <p:nvPr>
            <p:ph type="body" idx="4294967295"/>
            <p:custDataLst>
              <p:tags r:id="rId5"/>
            </p:custDataLst>
          </p:nvPr>
        </p:nvSpPr>
        <p:spPr>
          <a:xfrm>
            <a:off x="1018858" y="2445068"/>
            <a:ext cx="10548937" cy="2608262"/>
          </a:xfrm>
        </p:spPr>
        <p:txBody>
          <a:bodyPr lIns="217700" tIns="108850" rIns="108850" bIns="54425" anchor="t"/>
          <a:lstStyle/>
          <a:p>
            <a:pPr>
              <a:buNone/>
            </a:pPr>
            <a:r>
              <a:rPr lang="en-US" altLang="zh-CN" sz="4500">
                <a:latin typeface="微软雅黑" panose="020b0503020204020204" charset="-122"/>
                <a:ea typeface="微软雅黑" panose="020b0503020204020204" charset="-122"/>
              </a:rPr>
              <a:t>     </a:t>
            </a:r>
            <a:r>
              <a:rPr lang="en-US" altLang="zh-CN" sz="3200">
                <a:latin typeface="微软雅黑" panose="020b0503020204020204" charset="-122"/>
                <a:ea typeface="微软雅黑" panose="020b0503020204020204" charset="-122"/>
              </a:rPr>
              <a:t>“</a:t>
            </a:r>
            <a:r>
              <a:rPr lang="zh-CN" altLang="en-US" sz="3200">
                <a:latin typeface="微软雅黑" panose="020b0503020204020204" charset="-122"/>
                <a:ea typeface="微软雅黑" panose="020b0503020204020204" charset="-122"/>
              </a:rPr>
              <a:t>一千个读者，就有一千个哈姆莱特。”</a:t>
            </a:r>
            <a:endParaRPr lang="zh-CN" altLang="en-US" sz="3200">
              <a:latin typeface="微软雅黑" panose="020b0503020204020204" charset="-122"/>
              <a:ea typeface="微软雅黑" panose="020b0503020204020204" charset="-122"/>
            </a:endParaRPr>
          </a:p>
          <a:p>
            <a:pPr>
              <a:buNone/>
            </a:pPr>
            <a:r>
              <a:rPr lang="zh-CN" altLang="en-US" sz="3200">
                <a:latin typeface="微软雅黑" panose="020b0503020204020204" charset="-122"/>
                <a:ea typeface="微软雅黑" panose="020b0503020204020204" charset="-122"/>
              </a:rPr>
              <a:t>     试用语言描绘你心目中的哈姆莱特。（</a:t>
            </a:r>
            <a:r>
              <a:rPr lang="en-US" altLang="zh-CN" sz="3200">
                <a:latin typeface="微软雅黑" panose="020b0503020204020204" charset="-122"/>
                <a:ea typeface="微软雅黑" panose="020b0503020204020204" charset="-122"/>
              </a:rPr>
              <a:t>200</a:t>
            </a:r>
            <a:r>
              <a:rPr lang="zh-CN" altLang="en-US" sz="3200">
                <a:latin typeface="微软雅黑" panose="020b0503020204020204" charset="-122"/>
                <a:ea typeface="微软雅黑" panose="020b0503020204020204" charset="-122"/>
              </a:rPr>
              <a:t>字左右）</a:t>
            </a:r>
            <a:endParaRPr lang="zh-CN" altLang="en-US" sz="3200">
              <a:latin typeface="微软雅黑" panose="020b0503020204020204" charset="-122"/>
              <a:ea typeface="微软雅黑" panose="020b0503020204020204" charset="-122"/>
            </a:endParaRPr>
          </a:p>
        </p:txBody>
      </p:sp>
      <p:pic>
        <p:nvPicPr>
          <p:cNvPr id="55300" name="New picture"/>
          <p:cNvPicPr/>
          <p:nvPr>
            <p:custDataLst>
              <p:tags r:id="rId7"/>
            </p:custDataLst>
          </p:nvPr>
        </p:nvPicPr>
        <p:blipFill>
          <a:blip r:embed="rId6"/>
          <a:stretch>
            <a:fillRect/>
          </a:stretch>
        </p:blipFill>
        <p:spPr>
          <a:xfrm>
            <a:off x="10248900" y="12331700"/>
            <a:ext cx="342900" cy="254000"/>
          </a:xfrm>
          <a:prstGeom prst="cube">
            <a:avLst/>
          </a:prstGeom>
        </p:spPr>
      </p:pic>
    </p:spTree>
  </p:cSld>
  <p:clrMapOvr>
    <a:masterClrMapping/>
  </p:clrMapOvr>
  <p:transition spd="med">
    <p:fade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122" name="Picture 2" descr="莎士比亚">
            <a:hlinkClick r:id="rId5" action="ppaction://hlinkpres?slideindex=1&amp;slidetitle="/>
          </p:cNvPr>
          <p:cNvPicPr>
            <a:picLocks noChangeAspect="1"/>
          </p:cNvPicPr>
          <p:nvPr>
            <p:custDataLst>
              <p:tags r:id="rId4"/>
            </p:custDataLst>
          </p:nvPr>
        </p:nvPicPr>
        <p:blipFill>
          <a:blip r:embed="rId3"/>
          <a:stretch>
            <a:fillRect/>
          </a:stretch>
        </p:blipFill>
        <p:spPr>
          <a:xfrm>
            <a:off x="7686675" y="895985"/>
            <a:ext cx="3860165" cy="5067300"/>
          </a:xfrm>
          <a:prstGeom prst="rect">
            <a:avLst/>
          </a:prstGeom>
          <a:noFill/>
          <a:ln w="9525">
            <a:noFill/>
          </a:ln>
        </p:spPr>
      </p:pic>
      <p:sp>
        <p:nvSpPr>
          <p:cNvPr id="3" name="文本框 2"/>
          <p:cNvSpPr txBox="1"/>
          <p:nvPr>
            <p:custDataLst>
              <p:tags r:id="rId6"/>
            </p:custDataLst>
          </p:nvPr>
        </p:nvSpPr>
        <p:spPr>
          <a:xfrm>
            <a:off x="768350" y="4368165"/>
            <a:ext cx="6649720" cy="1168400"/>
          </a:xfrm>
          <a:prstGeom prst="rect">
            <a:avLst/>
          </a:prstGeom>
          <a:noFill/>
        </p:spPr>
        <p:txBody>
          <a:bodyPr wrap="square" rtlCol="0" anchor="t">
            <a:spAutoFit/>
          </a:bodyPr>
          <a:lstStyle/>
          <a:p>
            <a:pPr>
              <a:spcBef>
                <a:spcPct val="50000"/>
              </a:spcBef>
            </a:pPr>
            <a:r>
              <a:rPr lang="zh-CN" altLang="en-US">
                <a:solidFill>
                  <a:srgbClr val="FF0000"/>
                </a:solidFill>
                <a:sym typeface="+mn-ea"/>
              </a:rPr>
              <a:t>马克思：</a:t>
            </a:r>
            <a:r>
              <a:rPr lang="zh-CN" altLang="en-US">
                <a:solidFill>
                  <a:schemeClr val="tx1"/>
                </a:solidFill>
                <a:latin typeface="Times New Roman" panose="02020603050405020304" pitchFamily="18" charset="0"/>
                <a:ea typeface="黑体" panose="02010609060101010101" pitchFamily="49" charset="-122"/>
                <a:sym typeface="+mn-ea"/>
              </a:rPr>
              <a:t>欧洲文艺复兴作家最光辉的代表</a:t>
            </a:r>
            <a:endParaRPr lang="zh-CN" altLang="en-US" b="1">
              <a:solidFill>
                <a:schemeClr val="tx1"/>
              </a:solidFill>
              <a:latin typeface="Times New Roman" panose="02020603050405020304" pitchFamily="18" charset="0"/>
              <a:ea typeface="黑体" panose="02010609060101010101" pitchFamily="49" charset="-122"/>
            </a:endParaRPr>
          </a:p>
          <a:p>
            <a:pPr>
              <a:spcBef>
                <a:spcPct val="50000"/>
              </a:spcBef>
            </a:pPr>
            <a:r>
              <a:rPr lang="zh-CN" altLang="en-US">
                <a:solidFill>
                  <a:schemeClr val="tx1"/>
                </a:solidFill>
                <a:latin typeface="Times New Roman" panose="02020603050405020304" pitchFamily="18" charset="0"/>
                <a:ea typeface="黑体" panose="02010609060101010101" pitchFamily="49" charset="-122"/>
                <a:sym typeface="+mn-ea"/>
              </a:rPr>
              <a:t>                人类“最伟大的戏剧天才”之一    </a:t>
            </a:r>
            <a:endParaRPr lang="zh-CN" altLang="en-US">
              <a:solidFill>
                <a:schemeClr val="tx1"/>
              </a:solidFill>
              <a:latin typeface="Times New Roman" panose="02020603050405020304" pitchFamily="18" charset="0"/>
              <a:ea typeface="黑体" panose="02010609060101010101" pitchFamily="49" charset="-122"/>
              <a:sym typeface="+mn-ea"/>
            </a:endParaRPr>
          </a:p>
        </p:txBody>
      </p:sp>
      <p:sp>
        <p:nvSpPr>
          <p:cNvPr id="2" name="文本框 1"/>
          <p:cNvSpPr txBox="1"/>
          <p:nvPr>
            <p:custDataLst>
              <p:tags r:id="rId7"/>
            </p:custDataLst>
          </p:nvPr>
        </p:nvSpPr>
        <p:spPr>
          <a:xfrm>
            <a:off x="768350" y="2717800"/>
            <a:ext cx="10360025" cy="1770380"/>
          </a:xfrm>
          <a:prstGeom prst="rect">
            <a:avLst/>
          </a:prstGeom>
          <a:noFill/>
        </p:spPr>
        <p:txBody>
          <a:bodyPr wrap="square" rtlCol="0" anchor="t">
            <a:spAutoFit/>
          </a:bodyPr>
          <a:lstStyle/>
          <a:p>
            <a:pPr>
              <a:lnSpc>
                <a:spcPct val="130000"/>
              </a:lnSpc>
            </a:pPr>
            <a:r>
              <a:rPr lang="zh-CN" altLang="en-US">
                <a:solidFill>
                  <a:srgbClr val="FF0000"/>
                </a:solidFill>
                <a:sym typeface="+mn-ea"/>
              </a:rPr>
              <a:t>西方谚语：</a:t>
            </a:r>
            <a:r>
              <a:rPr lang="zh-CN" altLang="en-US">
                <a:latin typeface="Times New Roman" panose="02020603050405020304" pitchFamily="18" charset="0"/>
                <a:ea typeface="黑体" panose="02010609060101010101" pitchFamily="49" charset="-122"/>
                <a:sym typeface="+mn-ea"/>
              </a:rPr>
              <a:t>宁可不要 100个印度，</a:t>
            </a:r>
            <a:endParaRPr lang="zh-CN" altLang="en-US">
              <a:latin typeface="Times New Roman" panose="02020603050405020304" pitchFamily="18" charset="0"/>
              <a:ea typeface="黑体" panose="02010609060101010101" pitchFamily="49" charset="-122"/>
              <a:sym typeface="+mn-ea"/>
            </a:endParaRPr>
          </a:p>
          <a:p>
            <a:pPr>
              <a:lnSpc>
                <a:spcPct val="130000"/>
              </a:lnSpc>
            </a:pPr>
            <a:r>
              <a:rPr lang="zh-CN" altLang="en-US">
                <a:latin typeface="Times New Roman" panose="02020603050405020304" pitchFamily="18" charset="0"/>
                <a:ea typeface="黑体" panose="02010609060101010101" pitchFamily="49" charset="-122"/>
                <a:sym typeface="+mn-ea"/>
              </a:rPr>
              <a:t>                    也不能没有莎士比亚。</a:t>
            </a:r>
            <a:endParaRPr lang="zh-CN" altLang="en-US">
              <a:latin typeface="Times New Roman" panose="02020603050405020304" pitchFamily="18" charset="0"/>
              <a:ea typeface="黑体" panose="02010609060101010101" pitchFamily="49" charset="-122"/>
            </a:endParaRPr>
          </a:p>
          <a:p>
            <a:pPr>
              <a:lnSpc>
                <a:spcPct val="130000"/>
              </a:lnSpc>
            </a:pPr>
            <a:endParaRPr lang="zh-CN" altLang="zh-CN" u="sng">
              <a:solidFill>
                <a:srgbClr val="111CF3"/>
              </a:solidFill>
              <a:ea typeface="黑体" panose="02010609060101010101" pitchFamily="49" charset="-122"/>
            </a:endParaRPr>
          </a:p>
        </p:txBody>
      </p:sp>
      <p:sp>
        <p:nvSpPr>
          <p:cNvPr id="4" name="文本框 3"/>
          <p:cNvSpPr txBox="1"/>
          <p:nvPr>
            <p:custDataLst>
              <p:tags r:id="rId8"/>
            </p:custDataLst>
          </p:nvPr>
        </p:nvSpPr>
        <p:spPr>
          <a:xfrm>
            <a:off x="768350" y="1708785"/>
            <a:ext cx="6649720" cy="521970"/>
          </a:xfrm>
          <a:prstGeom prst="rect">
            <a:avLst/>
          </a:prstGeom>
          <a:noFill/>
        </p:spPr>
        <p:txBody>
          <a:bodyPr wrap="square" rtlCol="0" anchor="t">
            <a:spAutoFit/>
          </a:bodyPr>
          <a:lstStyle/>
          <a:p>
            <a:pPr>
              <a:spcBef>
                <a:spcPct val="50000"/>
              </a:spcBef>
            </a:pPr>
            <a:r>
              <a:rPr lang="zh-CN" altLang="en-US">
                <a:solidFill>
                  <a:srgbClr val="FF0000"/>
                </a:solidFill>
                <a:sym typeface="+mn-ea"/>
              </a:rPr>
              <a:t>莎士比亚：</a:t>
            </a:r>
            <a:r>
              <a:rPr lang="zh-CN" altLang="en-US">
                <a:latin typeface="Times New Roman" panose="02020603050405020304" pitchFamily="18" charset="0"/>
                <a:ea typeface="黑体" panose="02010609060101010101" pitchFamily="49" charset="-122"/>
                <a:sym typeface="+mn-ea"/>
              </a:rPr>
              <a:t>人的内心是一个宇宙</a:t>
            </a:r>
            <a:r>
              <a:rPr lang="zh-CN" altLang="en-US">
                <a:solidFill>
                  <a:schemeClr val="tx1"/>
                </a:solidFill>
                <a:latin typeface="Times New Roman" panose="02020603050405020304" pitchFamily="18" charset="0"/>
                <a:ea typeface="黑体" panose="02010609060101010101" pitchFamily="49" charset="-122"/>
                <a:sym typeface="+mn-ea"/>
              </a:rPr>
              <a:t>    </a:t>
            </a:r>
            <a:endParaRPr lang="zh-CN" altLang="en-US">
              <a:solidFill>
                <a:schemeClr val="tx1"/>
              </a:solidFill>
              <a:latin typeface="Times New Roman" panose="02020603050405020304" pitchFamily="18" charset="0"/>
              <a:ea typeface="黑体" panose="02010609060101010101" pitchFamily="49" charset="-122"/>
              <a:sym typeface="+mn-ea"/>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17409" name="矩形 67585"/>
          <p:cNvSpPr/>
          <p:nvPr>
            <p:custDataLst>
              <p:tags r:id="rId3"/>
            </p:custDataLst>
          </p:nvPr>
        </p:nvSpPr>
        <p:spPr>
          <a:xfrm>
            <a:off x="3287713" y="549275"/>
            <a:ext cx="6767512" cy="747713"/>
          </a:xfrm>
          <a:prstGeom prst="rect">
            <a:avLst/>
          </a:prstGeom>
          <a:noFill/>
          <a:ln w="9525">
            <a:noFill/>
          </a:ln>
        </p:spPr>
        <p:txBody>
          <a:bodyPr anchor="t">
            <a:spAutoFit/>
          </a:bodyPr>
          <a:lstStyle/>
          <a:p>
            <a:pPr algn="ctr">
              <a:spcBef>
                <a:spcPct val="50000"/>
              </a:spcBef>
            </a:pPr>
            <a:endParaRPr lang="zh-CN" altLang="en-US">
              <a:solidFill>
                <a:srgbClr val="000000"/>
              </a:solidFill>
              <a:latin typeface="Arial" panose="020b0604020202020204" pitchFamily="34" charset="0"/>
              <a:ea typeface="黑体" panose="02010609060101010101" pitchFamily="49" charset="-122"/>
            </a:endParaRPr>
          </a:p>
          <a:p>
            <a:pPr algn="ctr">
              <a:spcBef>
                <a:spcPct val="50000"/>
              </a:spcBef>
            </a:pPr>
            <a:endParaRPr lang="zh-CN" altLang="en-US" sz="1000">
              <a:solidFill>
                <a:srgbClr val="333333"/>
              </a:solidFill>
              <a:latin typeface="Arial" panose="020b0604020202020204" pitchFamily="34" charset="0"/>
              <a:ea typeface="黑体" panose="02010609060101010101" pitchFamily="49" charset="-122"/>
            </a:endParaRPr>
          </a:p>
        </p:txBody>
      </p:sp>
      <p:pic>
        <p:nvPicPr>
          <p:cNvPr id="17410" name="图片 3" descr="timgR69Q4ZZZ"/>
          <p:cNvPicPr>
            <a:picLocks noChangeAspect="1"/>
          </p:cNvPicPr>
          <p:nvPr>
            <p:custDataLst>
              <p:tags r:id="rId5"/>
            </p:custDataLst>
          </p:nvPr>
        </p:nvPicPr>
        <p:blipFill>
          <a:blip r:embed="rId4"/>
          <a:stretch>
            <a:fillRect/>
          </a:stretch>
        </p:blipFill>
        <p:spPr>
          <a:xfrm>
            <a:off x="4367213" y="1557338"/>
            <a:ext cx="6748462" cy="4221162"/>
          </a:xfrm>
          <a:prstGeom prst="rect">
            <a:avLst/>
          </a:prstGeom>
          <a:noFill/>
          <a:ln w="9525">
            <a:noFill/>
          </a:ln>
        </p:spPr>
      </p:pic>
      <p:sp>
        <p:nvSpPr>
          <p:cNvPr id="17411" name="矩形 67587"/>
          <p:cNvSpPr/>
          <p:nvPr>
            <p:custDataLst>
              <p:tags r:id="rId6"/>
            </p:custDataLst>
          </p:nvPr>
        </p:nvSpPr>
        <p:spPr>
          <a:xfrm>
            <a:off x="1054100" y="1270000"/>
            <a:ext cx="733425" cy="4576763"/>
          </a:xfrm>
          <a:prstGeom prst="rect">
            <a:avLst/>
          </a:prstGeom>
          <a:noFill/>
          <a:ln w="9525">
            <a:noFill/>
          </a:ln>
        </p:spPr>
        <p:txBody>
          <a:bodyPr vert="eaVert" anchor="t">
            <a:spAutoFit/>
          </a:bodyPr>
          <a:lstStyle/>
          <a:p>
            <a:pPr algn="ctr">
              <a:spcBef>
                <a:spcPct val="50000"/>
              </a:spcBef>
            </a:pPr>
            <a:r>
              <a:rPr lang="zh-CN" altLang="en-US" sz="3600">
                <a:solidFill>
                  <a:srgbClr val="FF0000"/>
                </a:solidFill>
                <a:latin typeface="Arial" panose="020b0604020202020204" pitchFamily="34" charset="0"/>
                <a:ea typeface="黑体" panose="02010609060101010101" pitchFamily="49" charset="-122"/>
              </a:rPr>
              <a:t>哈姆莱特</a:t>
            </a:r>
            <a:r>
              <a:rPr lang="zh-CN" altLang="en-US" sz="3200" b="0">
                <a:latin typeface="Arial" panose="020b0604020202020204" pitchFamily="34" charset="0"/>
                <a:ea typeface="黑体" panose="02010609060101010101" pitchFamily="49" charset="-122"/>
              </a:rPr>
              <a:t>（节选）</a:t>
            </a:r>
            <a:endParaRPr lang="en-US" altLang="zh-CN" sz="3200" b="0">
              <a:latin typeface="Arial" panose="020b0604020202020204" pitchFamily="34" charset="0"/>
              <a:ea typeface="黑体" panose="02010609060101010101" pitchFamily="49" charset="-122"/>
            </a:endParaRPr>
          </a:p>
        </p:txBody>
      </p:sp>
      <p:sp>
        <p:nvSpPr>
          <p:cNvPr id="17412" name="矩形 67588"/>
          <p:cNvSpPr/>
          <p:nvPr>
            <p:custDataLst>
              <p:tags r:id="rId7"/>
            </p:custDataLst>
          </p:nvPr>
        </p:nvSpPr>
        <p:spPr>
          <a:xfrm>
            <a:off x="2135188" y="2709863"/>
            <a:ext cx="793750" cy="3130550"/>
          </a:xfrm>
          <a:prstGeom prst="rect">
            <a:avLst/>
          </a:prstGeom>
          <a:noFill/>
          <a:ln w="9525">
            <a:noFill/>
          </a:ln>
        </p:spPr>
        <p:txBody>
          <a:bodyPr vert="eaVert" anchor="t">
            <a:spAutoFit/>
          </a:bodyPr>
          <a:lstStyle/>
          <a:p>
            <a:pPr algn="ctr">
              <a:spcBef>
                <a:spcPct val="50000"/>
              </a:spcBef>
            </a:pPr>
            <a:r>
              <a:rPr lang="zh-CN" altLang="en-US" sz="4000" b="0">
                <a:latin typeface="Arial" panose="020b0604020202020204" pitchFamily="34" charset="0"/>
                <a:ea typeface="隶书" pitchFamily="49" charset="-122"/>
              </a:rPr>
              <a:t>莎士比亚</a:t>
            </a:r>
            <a:endParaRPr lang="zh-CN" altLang="en-US" sz="4000" b="0">
              <a:latin typeface="Arial" panose="020b0604020202020204" pitchFamily="34" charset="0"/>
              <a:ea typeface="隶书" pitchFamily="49" charset="-122"/>
            </a:endParaRPr>
          </a:p>
        </p:txBody>
      </p:sp>
      <p:pic>
        <p:nvPicPr>
          <p:cNvPr id="17414" name="图片 13"/>
          <p:cNvPicPr>
            <a:picLocks noChangeAspect="1"/>
          </p:cNvPicPr>
          <p:nvPr>
            <p:custDataLst>
              <p:tags r:id="rId9"/>
            </p:custDataLst>
          </p:nvPr>
        </p:nvPicPr>
        <p:blipFill>
          <a:blip r:embed="rId8"/>
          <a:stretch>
            <a:fillRect/>
          </a:stretch>
        </p:blipFill>
        <p:spPr>
          <a:xfrm>
            <a:off x="4583113" y="0"/>
            <a:ext cx="7608887" cy="977900"/>
          </a:xfrm>
          <a:prstGeom prst="rect">
            <a:avLst/>
          </a:prstGeom>
          <a:noFill/>
          <a:ln w="9525">
            <a:noFill/>
          </a:ln>
        </p:spPr>
      </p:pic>
    </p:spTree>
  </p:cSld>
  <p:clrMapOvr>
    <a:masterClrMapping/>
  </p:clrMapOvr>
  <p:transition>
    <p:split orient="vert"/>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sp>
        <p:nvSpPr>
          <p:cNvPr id="60418" name="矩形 2"/>
          <p:cNvSpPr/>
          <p:nvPr>
            <p:custDataLst>
              <p:tags r:id="rId4"/>
            </p:custDataLst>
          </p:nvPr>
        </p:nvSpPr>
        <p:spPr bwMode="auto">
          <a:xfrm>
            <a:off x="2617788" y="96838"/>
            <a:ext cx="1801813" cy="550863"/>
          </a:xfrm>
          <a:prstGeom prst="rect">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nchorCtr="0"/>
          <a:lstStyle>
            <a:defPPr>
              <a:defRPr lang="zh-CN"/>
            </a:defPPr>
            <a:lvl1pPr marL="0" indent="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1pPr>
            <a:lvl2pPr marL="742950" indent="-28575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2pPr>
            <a:lvl3pPr marL="11430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3pPr>
            <a:lvl4pPr marL="16002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4pPr>
            <a:lvl5pPr marL="2057400" indent="-228600" algn="l" defTabSz="912495" rtl="0" eaLnBrk="0" fontAlgn="base" hangingPunct="0">
              <a:lnSpc>
                <a:spcPct val="100000"/>
              </a:lnSpc>
              <a:spcBef>
                <a:spcPct val="0"/>
              </a:spcBef>
              <a:spcAft>
                <a:spcPct val="0"/>
              </a:spcAft>
              <a:buClrTx/>
              <a:buSzTx/>
              <a:buFont typeface="Arial" panose="020b0604020202020204" pitchFamily="34" charset="0"/>
              <a:buNone/>
              <a:defRPr kumimoji="0" lang="zh-CN" altLang="en-US" sz="2800" b="1"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lang="zh-CN" altLang="en-US">
                <a:solidFill>
                  <a:schemeClr val="tx1"/>
                </a:solidFill>
                <a:latin typeface="Arial" panose="020b0604020202020204" pitchFamily="34" charset="0"/>
                <a:ea typeface="宋体" panose="02010600030101010101" pitchFamily="2" charset="-122"/>
              </a:defRPr>
            </a:lvl9pPr>
          </a:lstStyle>
          <a:p>
            <a:pPr lvl="0" algn="ctr" fontAlgn="base">
              <a:buFontTx/>
            </a:pPr>
            <a:r>
              <a:rPr lang="zh-CN" altLang="en-US" sz="2400" b="0" strike="noStrike" noProof="1">
                <a:solidFill>
                  <a:schemeClr val="bg1"/>
                </a:solidFill>
                <a:latin typeface="微软雅黑" panose="020b0503020204020204" charset="-122"/>
                <a:ea typeface="微软雅黑" panose="020b0503020204020204" charset="-122"/>
                <a:cs typeface="+mn-ea"/>
                <a:sym typeface="微软雅黑" panose="020b0503020204020204" charset="-122"/>
              </a:rPr>
              <a:t>学习目标</a:t>
            </a:r>
            <a:endParaRPr lang="zh-CN" altLang="en-US" sz="2400" b="0" strike="noStrike" noProof="1">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8434" name="矩形 1"/>
          <p:cNvSpPr/>
          <p:nvPr>
            <p:custDataLst>
              <p:tags r:id="rId5"/>
            </p:custDataLst>
          </p:nvPr>
        </p:nvSpPr>
        <p:spPr>
          <a:xfrm>
            <a:off x="992188" y="1557338"/>
            <a:ext cx="10594975" cy="3414712"/>
          </a:xfrm>
          <a:prstGeom prst="rect">
            <a:avLst/>
          </a:prstGeom>
          <a:noFill/>
          <a:ln w="9525">
            <a:noFill/>
          </a:ln>
        </p:spPr>
        <p:txBody>
          <a:bodyPr wrap="square" anchor="t">
            <a:spAutoFit/>
          </a:bodyPr>
          <a:lstStyle/>
          <a:p>
            <a:pPr indent="200025" algn="just" defTabSz="914400">
              <a:lnSpc>
                <a:spcPct val="150000"/>
              </a:lnSpc>
            </a:pPr>
            <a:r>
              <a:rPr lang="en-US" altLang="zh-CN" sz="2400" u="sng">
                <a:solidFill>
                  <a:srgbClr val="FF0000"/>
                </a:solidFill>
                <a:latin typeface="宋体" panose="02010600030101010101" pitchFamily="2" charset="-122"/>
                <a:ea typeface="等线" pitchFamily="2" charset="-122"/>
              </a:rPr>
              <a:t>1</a:t>
            </a:r>
            <a:r>
              <a:rPr lang="zh-CN" altLang="zh-CN" sz="2400" u="sng">
                <a:solidFill>
                  <a:srgbClr val="FF0000"/>
                </a:solidFill>
                <a:latin typeface="宋体" panose="02010600030101010101" pitchFamily="2" charset="-122"/>
                <a:ea typeface="等线" pitchFamily="2" charset="-122"/>
              </a:rPr>
              <a:t>、语言建构与运用</a:t>
            </a:r>
            <a:r>
              <a:rPr lang="zh-CN" altLang="zh-CN" sz="2400">
                <a:latin typeface="等线" pitchFamily="2" charset="-122"/>
                <a:ea typeface="宋体" panose="02010600030101010101" pitchFamily="2" charset="-122"/>
              </a:rPr>
              <a:t>：把握哈姆莱特的大段独白及其疯癫言行的含义。对哈姆莱特的言行进行评价。</a:t>
            </a:r>
            <a:endParaRPr lang="zh-CN" altLang="zh-CN" sz="2400">
              <a:latin typeface="等线" pitchFamily="2" charset="-122"/>
              <a:ea typeface="等线" pitchFamily="2" charset="-122"/>
            </a:endParaRPr>
          </a:p>
          <a:p>
            <a:pPr indent="200025" algn="just" defTabSz="914400">
              <a:lnSpc>
                <a:spcPct val="150000"/>
              </a:lnSpc>
            </a:pPr>
            <a:r>
              <a:rPr lang="en-US" altLang="zh-CN" sz="2400" u="sng">
                <a:solidFill>
                  <a:srgbClr val="FF0000"/>
                </a:solidFill>
                <a:latin typeface="宋体" panose="02010600030101010101" pitchFamily="2" charset="-122"/>
                <a:ea typeface="等线" pitchFamily="2" charset="-122"/>
              </a:rPr>
              <a:t>2</a:t>
            </a:r>
            <a:r>
              <a:rPr lang="zh-CN" altLang="zh-CN" sz="2400" u="sng">
                <a:solidFill>
                  <a:srgbClr val="FF0000"/>
                </a:solidFill>
                <a:latin typeface="宋体" panose="02010600030101010101" pitchFamily="2" charset="-122"/>
                <a:ea typeface="等线" pitchFamily="2" charset="-122"/>
              </a:rPr>
              <a:t>、思维发展与提升</a:t>
            </a:r>
            <a:r>
              <a:rPr lang="zh-CN" altLang="zh-CN" sz="2400">
                <a:latin typeface="等线" pitchFamily="2" charset="-122"/>
                <a:ea typeface="宋体" panose="02010600030101010101" pitchFamily="2" charset="-122"/>
              </a:rPr>
              <a:t>：弄清哈姆莱特的内心纠结所在，领会剧作的情感意蕴。 </a:t>
            </a:r>
            <a:endParaRPr lang="zh-CN" altLang="zh-CN" sz="2400">
              <a:latin typeface="等线" pitchFamily="2" charset="-122"/>
              <a:ea typeface="等线" pitchFamily="2" charset="-122"/>
            </a:endParaRPr>
          </a:p>
          <a:p>
            <a:pPr indent="200025" algn="just" defTabSz="914400">
              <a:lnSpc>
                <a:spcPct val="150000"/>
              </a:lnSpc>
            </a:pPr>
            <a:r>
              <a:rPr lang="en-US" altLang="zh-CN" sz="2400" u="sng">
                <a:solidFill>
                  <a:srgbClr val="FF0000"/>
                </a:solidFill>
                <a:latin typeface="宋体" panose="02010600030101010101" pitchFamily="2" charset="-122"/>
                <a:ea typeface="等线" pitchFamily="2" charset="-122"/>
              </a:rPr>
              <a:t>3</a:t>
            </a:r>
            <a:r>
              <a:rPr lang="zh-CN" altLang="zh-CN" sz="2400" u="sng">
                <a:solidFill>
                  <a:srgbClr val="FF0000"/>
                </a:solidFill>
                <a:latin typeface="宋体" panose="02010600030101010101" pitchFamily="2" charset="-122"/>
                <a:ea typeface="等线" pitchFamily="2" charset="-122"/>
              </a:rPr>
              <a:t>、审美鉴赏与创造</a:t>
            </a:r>
            <a:r>
              <a:rPr lang="zh-CN" altLang="zh-CN" sz="2400">
                <a:latin typeface="等线" pitchFamily="2" charset="-122"/>
                <a:ea typeface="宋体" panose="02010600030101010101" pitchFamily="2" charset="-122"/>
              </a:rPr>
              <a:t>：赏析本剧的悲剧意蕴，感受莎士比亚悲剧震撼人心的力量。</a:t>
            </a:r>
            <a:endParaRPr lang="zh-CN" altLang="zh-CN" sz="2400">
              <a:latin typeface="等线" pitchFamily="2" charset="-122"/>
              <a:ea typeface="等线" pitchFamily="2" charset="-122"/>
            </a:endParaRPr>
          </a:p>
          <a:p>
            <a:pPr indent="200025" algn="just" defTabSz="914400">
              <a:lnSpc>
                <a:spcPct val="150000"/>
              </a:lnSpc>
            </a:pPr>
            <a:r>
              <a:rPr lang="en-US" altLang="zh-CN" sz="2400" u="sng">
                <a:solidFill>
                  <a:srgbClr val="FF0000"/>
                </a:solidFill>
                <a:latin typeface="宋体" panose="02010600030101010101" pitchFamily="2" charset="-122"/>
                <a:ea typeface="等线" pitchFamily="2" charset="-122"/>
              </a:rPr>
              <a:t>4</a:t>
            </a:r>
            <a:r>
              <a:rPr lang="zh-CN" altLang="zh-CN" sz="2400" u="sng">
                <a:solidFill>
                  <a:srgbClr val="FF0000"/>
                </a:solidFill>
                <a:latin typeface="宋体" panose="02010600030101010101" pitchFamily="2" charset="-122"/>
                <a:ea typeface="等线" pitchFamily="2" charset="-122"/>
              </a:rPr>
              <a:t>、文化传承与理解</a:t>
            </a:r>
            <a:r>
              <a:rPr lang="zh-CN" altLang="zh-CN" sz="2400">
                <a:latin typeface="等线" pitchFamily="2" charset="-122"/>
                <a:ea typeface="宋体" panose="02010600030101010101" pitchFamily="2" charset="-122"/>
              </a:rPr>
              <a:t>：把握本剧的主旨、时代内涵与文化意蕴。 </a:t>
            </a:r>
            <a:endParaRPr lang="zh-CN" altLang="zh-CN" sz="2400">
              <a:latin typeface="等线" pitchFamily="2" charset="-122"/>
              <a:ea typeface="等线" pitchFamily="2" charset="-122"/>
            </a:endParaRPr>
          </a:p>
        </p:txBody>
      </p:sp>
    </p:spTree>
  </p:cSld>
  <p:clrMapOvr>
    <a:masterClrMapping/>
  </p:clrMapOvr>
  <p:transition spd="slow" advTm="2000">
    <p:random/>
  </p:transition>
  <p:timing/>
</p:sld>
</file>

<file path=ppt/tags/tag1.xml><?xml version="1.0" encoding="utf-8"?>
<p:tagLst xmlns:p="http://schemas.openxmlformats.org/presentationml/2006/main">
  <p:tag name="AS_UNIQUEID" val="238"/>
</p:tagLst>
</file>

<file path=ppt/tags/tag10.xml><?xml version="1.0" encoding="utf-8"?>
<p:tagLst xmlns:p="http://schemas.openxmlformats.org/presentationml/2006/main">
  <p:tag name="AS_UNIQUEID" val="247"/>
</p:tagLst>
</file>

<file path=ppt/tags/tag100.xml><?xml version="1.0" encoding="utf-8"?>
<p:tagLst xmlns:p="http://schemas.openxmlformats.org/presentationml/2006/main">
  <p:tag name="AS_UNIQUEID" val="337"/>
</p:tagLst>
</file>

<file path=ppt/tags/tag101.xml><?xml version="1.0" encoding="utf-8"?>
<p:tagLst xmlns:p="http://schemas.openxmlformats.org/presentationml/2006/main">
  <p:tag name="AS_UNIQUEID" val="338"/>
</p:tagLst>
</file>

<file path=ppt/tags/tag102.xml><?xml version="1.0" encoding="utf-8"?>
<p:tagLst xmlns:p="http://schemas.openxmlformats.org/presentationml/2006/main">
  <p:tag name="AS_UNIQUEID" val="339"/>
</p:tagLst>
</file>

<file path=ppt/tags/tag103.xml><?xml version="1.0" encoding="utf-8"?>
<p:tagLst xmlns:p="http://schemas.openxmlformats.org/presentationml/2006/main">
  <p:tag name="AS_UNIQUEID" val="340"/>
</p:tagLst>
</file>

<file path=ppt/tags/tag104.xml><?xml version="1.0" encoding="utf-8"?>
<p:tagLst xmlns:p="http://schemas.openxmlformats.org/presentationml/2006/main">
  <p:tag name="AS_UNIQUEID" val="341"/>
</p:tagLst>
</file>

<file path=ppt/tags/tag105.xml><?xml version="1.0" encoding="utf-8"?>
<p:tagLst xmlns:p="http://schemas.openxmlformats.org/presentationml/2006/main">
  <p:tag name="AS_UNIQUEID" val="342"/>
</p:tagLst>
</file>

<file path=ppt/tags/tag106.xml><?xml version="1.0" encoding="utf-8"?>
<p:tagLst xmlns:p="http://schemas.openxmlformats.org/presentationml/2006/main">
  <p:tag name="AS_UNIQUEID" val="343"/>
</p:tagLst>
</file>

<file path=ppt/tags/tag107.xml><?xml version="1.0" encoding="utf-8"?>
<p:tagLst xmlns:p="http://schemas.openxmlformats.org/presentationml/2006/main">
  <p:tag name="AS_UNIQUEID" val="344"/>
</p:tagLst>
</file>

<file path=ppt/tags/tag108.xml><?xml version="1.0" encoding="utf-8"?>
<p:tagLst xmlns:p="http://schemas.openxmlformats.org/presentationml/2006/main">
  <p:tag name="AS_UNIQUEID" val="345"/>
</p:tagLst>
</file>

<file path=ppt/tags/tag109.xml><?xml version="1.0" encoding="utf-8"?>
<p:tagLst xmlns:p="http://schemas.openxmlformats.org/presentationml/2006/main">
  <p:tag name="AS_UNIQUEID" val="346"/>
</p:tagLst>
</file>

<file path=ppt/tags/tag11.xml><?xml version="1.0" encoding="utf-8"?>
<p:tagLst xmlns:p="http://schemas.openxmlformats.org/presentationml/2006/main">
  <p:tag name="AS_UNIQUEID" val="248"/>
</p:tagLst>
</file>

<file path=ppt/tags/tag110.xml><?xml version="1.0" encoding="utf-8"?>
<p:tagLst xmlns:p="http://schemas.openxmlformats.org/presentationml/2006/main">
  <p:tag name="AS_UNIQUEID" val="347"/>
</p:tagLst>
</file>

<file path=ppt/tags/tag111.xml><?xml version="1.0" encoding="utf-8"?>
<p:tagLst xmlns:p="http://schemas.openxmlformats.org/presentationml/2006/main">
  <p:tag name="AS_UNIQUEID" val="348"/>
</p:tagLst>
</file>

<file path=ppt/tags/tag112.xml><?xml version="1.0" encoding="utf-8"?>
<p:tagLst xmlns:p="http://schemas.openxmlformats.org/presentationml/2006/main">
  <p:tag name="AS_UNIQUEID" val="349"/>
</p:tagLst>
</file>

<file path=ppt/tags/tag113.xml><?xml version="1.0" encoding="utf-8"?>
<p:tagLst xmlns:p="http://schemas.openxmlformats.org/presentationml/2006/main">
  <p:tag name="AS_UNIQUEID" val="350"/>
</p:tagLst>
</file>

<file path=ppt/tags/tag114.xml><?xml version="1.0" encoding="utf-8"?>
<p:tagLst xmlns:p="http://schemas.openxmlformats.org/presentationml/2006/main">
  <p:tag name="AS_UNIQUEID" val="351"/>
</p:tagLst>
</file>

<file path=ppt/tags/tag115.xml><?xml version="1.0" encoding="utf-8"?>
<p:tagLst xmlns:p="http://schemas.openxmlformats.org/presentationml/2006/main">
  <p:tag name="AS_UNIQUEID" val="352"/>
</p:tagLst>
</file>

<file path=ppt/tags/tag116.xml><?xml version="1.0" encoding="utf-8"?>
<p:tagLst xmlns:p="http://schemas.openxmlformats.org/presentationml/2006/main">
  <p:tag name="AS_UNIQUEID" val="353"/>
</p:tagLst>
</file>

<file path=ppt/tags/tag117.xml><?xml version="1.0" encoding="utf-8"?>
<p:tagLst xmlns:p="http://schemas.openxmlformats.org/presentationml/2006/main">
  <p:tag name="AS_UNIQUEID" val="354"/>
</p:tagLst>
</file>

<file path=ppt/tags/tag118.xml><?xml version="1.0" encoding="utf-8"?>
<p:tagLst xmlns:p="http://schemas.openxmlformats.org/presentationml/2006/main">
  <p:tag name="AS_UNIQUEID" val="355"/>
</p:tagLst>
</file>

<file path=ppt/tags/tag119.xml><?xml version="1.0" encoding="utf-8"?>
<p:tagLst xmlns:p="http://schemas.openxmlformats.org/presentationml/2006/main">
  <p:tag name="AS_UNIQUEID" val="237"/>
</p:tagLst>
</file>

<file path=ppt/tags/tag12.xml><?xml version="1.0" encoding="utf-8"?>
<p:tagLst xmlns:p="http://schemas.openxmlformats.org/presentationml/2006/main">
  <p:tag name="AS_UNIQUEID" val="249"/>
</p:tagLst>
</file>

<file path=ppt/tags/tag120.xml><?xml version="1.0" encoding="utf-8"?>
<p:tagLst xmlns:p="http://schemas.openxmlformats.org/presentationml/2006/main">
  <p:tag name="AS_UNIQUEID" val="356"/>
</p:tagLst>
</file>

<file path=ppt/tags/tag121.xml><?xml version="1.0" encoding="utf-8"?>
<p:tagLst xmlns:p="http://schemas.openxmlformats.org/presentationml/2006/main">
  <p:tag name="AS_UNIQUEID" val="357"/>
</p:tagLst>
</file>

<file path=ppt/tags/tag122.xml><?xml version="1.0" encoding="utf-8"?>
<p:tagLst xmlns:p="http://schemas.openxmlformats.org/presentationml/2006/main">
  <p:tag name="AS_UNIQUEID" val="358"/>
</p:tagLst>
</file>

<file path=ppt/tags/tag123.xml><?xml version="1.0" encoding="utf-8"?>
<p:tagLst xmlns:p="http://schemas.openxmlformats.org/presentationml/2006/main">
  <p:tag name="AS_UNIQUEID" val="359"/>
</p:tagLst>
</file>

<file path=ppt/tags/tag124.xml><?xml version="1.0" encoding="utf-8"?>
<p:tagLst xmlns:p="http://schemas.openxmlformats.org/presentationml/2006/main">
  <p:tag name="AS_UNIQUEID" val="360"/>
</p:tagLst>
</file>

<file path=ppt/tags/tag125.xml><?xml version="1.0" encoding="utf-8"?>
<p:tagLst xmlns:p="http://schemas.openxmlformats.org/presentationml/2006/main">
  <p:tag name="AS_UNIQUEID" val="361"/>
</p:tagLst>
</file>

<file path=ppt/tags/tag126.xml><?xml version="1.0" encoding="utf-8"?>
<p:tagLst xmlns:p="http://schemas.openxmlformats.org/presentationml/2006/main">
  <p:tag name="AS_UNIQUEID" val="362"/>
</p:tagLst>
</file>

<file path=ppt/tags/tag127.xml><?xml version="1.0" encoding="utf-8"?>
<p:tagLst xmlns:p="http://schemas.openxmlformats.org/presentationml/2006/main">
  <p:tag name="AS_UNIQUEID" val="363"/>
</p:tagLst>
</file>

<file path=ppt/tags/tag128.xml><?xml version="1.0" encoding="utf-8"?>
<p:tagLst xmlns:p="http://schemas.openxmlformats.org/presentationml/2006/main">
  <p:tag name="AS_UNIQUEID" val="364"/>
</p:tagLst>
</file>

<file path=ppt/tags/tag129.xml><?xml version="1.0" encoding="utf-8"?>
<p:tagLst xmlns:p="http://schemas.openxmlformats.org/presentationml/2006/main">
  <p:tag name="AS_UNIQUEID" val="365"/>
</p:tagLst>
</file>

<file path=ppt/tags/tag13.xml><?xml version="1.0" encoding="utf-8"?>
<p:tagLst xmlns:p="http://schemas.openxmlformats.org/presentationml/2006/main">
  <p:tag name="AS_UNIQUEID" val="250"/>
</p:tagLst>
</file>

<file path=ppt/tags/tag130.xml><?xml version="1.0" encoding="utf-8"?>
<p:tagLst xmlns:p="http://schemas.openxmlformats.org/presentationml/2006/main">
  <p:tag name="AS_UNIQUEID" val="366"/>
</p:tagLst>
</file>

<file path=ppt/tags/tag131.xml><?xml version="1.0" encoding="utf-8"?>
<p:tagLst xmlns:p="http://schemas.openxmlformats.org/presentationml/2006/main">
  <p:tag name="AS_UNIQUEID" val="367"/>
</p:tagLst>
</file>

<file path=ppt/tags/tag132.xml><?xml version="1.0" encoding="utf-8"?>
<p:tagLst xmlns:p="http://schemas.openxmlformats.org/presentationml/2006/main">
  <p:tag name="AS_UNIQUEID" val="368"/>
</p:tagLst>
</file>

<file path=ppt/tags/tag133.xml><?xml version="1.0" encoding="utf-8"?>
<p:tagLst xmlns:p="http://schemas.openxmlformats.org/presentationml/2006/main">
  <p:tag name="AS_UNIQUEID" val="369"/>
  <p:tag name="KSO_WM_UNIT_PLACING_PICTURE_USER_VIEWPORT" val="{&quot;height&quot;:15000,&quot;width&quot;:15000}"/>
  <p:tag name="REFSHAPE" val="240674388"/>
</p:tagLst>
</file>

<file path=ppt/tags/tag134.xml><?xml version="1.0" encoding="utf-8"?>
<p:tagLst xmlns:p="http://schemas.openxmlformats.org/presentationml/2006/main">
  <p:tag name="AS_UNIQUEID" val="370"/>
</p:tagLst>
</file>

<file path=ppt/tags/tag135.xml><?xml version="1.0" encoding="utf-8"?>
<p:tagLst xmlns:p="http://schemas.openxmlformats.org/presentationml/2006/main">
  <p:tag name="AS_UNIQUEID" val="371"/>
</p:tagLst>
</file>

<file path=ppt/tags/tag136.xml><?xml version="1.0" encoding="utf-8"?>
<p:tagLst xmlns:p="http://schemas.openxmlformats.org/presentationml/2006/main">
  <p:tag name="AS_UNIQUEID" val="372"/>
</p:tagLst>
</file>

<file path=ppt/tags/tag137.xml><?xml version="1.0" encoding="utf-8"?>
<p:tagLst xmlns:p="http://schemas.openxmlformats.org/presentationml/2006/main">
  <p:tag name="AS_UNIQUEID" val="373"/>
</p:tagLst>
</file>

<file path=ppt/tags/tag138.xml><?xml version="1.0" encoding="utf-8"?>
<p:tagLst xmlns:p="http://schemas.openxmlformats.org/presentationml/2006/main">
  <p:tag name="AS_UNIQUEID" val="374"/>
</p:tagLst>
</file>

<file path=ppt/tags/tag139.xml><?xml version="1.0" encoding="utf-8"?>
<p:tagLst xmlns:p="http://schemas.openxmlformats.org/presentationml/2006/main">
  <p:tag name="AS_UNIQUEID" val="375"/>
</p:tagLst>
</file>

<file path=ppt/tags/tag14.xml><?xml version="1.0" encoding="utf-8"?>
<p:tagLst xmlns:p="http://schemas.openxmlformats.org/presentationml/2006/main">
  <p:tag name="AS_UNIQUEID" val="251"/>
</p:tagLst>
</file>

<file path=ppt/tags/tag140.xml><?xml version="1.0" encoding="utf-8"?>
<p:tagLst xmlns:p="http://schemas.openxmlformats.org/presentationml/2006/main">
  <p:tag name="AS_UNIQUEID" val="376"/>
</p:tagLst>
</file>

<file path=ppt/tags/tag141.xml><?xml version="1.0" encoding="utf-8"?>
<p:tagLst xmlns:p="http://schemas.openxmlformats.org/presentationml/2006/main">
  <p:tag name="AS_UNIQUEID" val="377"/>
  <p:tag name="KSO_WM_UNIT_PLACING_PICTURE_USER_VIEWPORT" val="{&quot;height&quot;:12000,&quot;width&quot;:12000}"/>
  <p:tag name="REFSHAPE" val="410048436"/>
</p:tagLst>
</file>

<file path=ppt/tags/tag142.xml><?xml version="1.0" encoding="utf-8"?>
<p:tagLst xmlns:p="http://schemas.openxmlformats.org/presentationml/2006/main">
  <p:tag name="AS_UNIQUEID" val="378"/>
</p:tagLst>
</file>

<file path=ppt/tags/tag143.xml><?xml version="1.0" encoding="utf-8"?>
<p:tagLst xmlns:p="http://schemas.openxmlformats.org/presentationml/2006/main">
  <p:tag name="AS_UNIQUEID" val="379"/>
</p:tagLst>
</file>

<file path=ppt/tags/tag144.xml><?xml version="1.0" encoding="utf-8"?>
<p:tagLst xmlns:p="http://schemas.openxmlformats.org/presentationml/2006/main">
  <p:tag name="AS_UNIQUEID" val="380"/>
</p:tagLst>
</file>

<file path=ppt/tags/tag145.xml><?xml version="1.0" encoding="utf-8"?>
<p:tagLst xmlns:p="http://schemas.openxmlformats.org/presentationml/2006/main">
  <p:tag name="AS_UNIQUEID" val="24"/>
</p:tagLst>
</file>

<file path=ppt/tags/tag146.xml><?xml version="1.0" encoding="utf-8"?>
<p:tagLst xmlns:p="http://schemas.openxmlformats.org/presentationml/2006/main">
  <p:tag name="AS_UNIQUEID" val="381"/>
</p:tagLst>
</file>

<file path=ppt/tags/tag147.xml><?xml version="1.0" encoding="utf-8"?>
<p:tagLst xmlns:p="http://schemas.openxmlformats.org/presentationml/2006/main">
  <p:tag name="AS_UNIQUEID" val="382"/>
</p:tagLst>
</file>

<file path=ppt/tags/tag148.xml><?xml version="1.0" encoding="utf-8"?>
<p:tagLst xmlns:p="http://schemas.openxmlformats.org/presentationml/2006/main">
  <p:tag name="AS_UNIQUEID" val="383"/>
</p:tagLst>
</file>

<file path=ppt/tags/tag149.xml><?xml version="1.0" encoding="utf-8"?>
<p:tagLst xmlns:p="http://schemas.openxmlformats.org/presentationml/2006/main">
  <p:tag name="AS_UNIQUEID" val="384"/>
  <p:tag name="KSO_WM_UNIT_PLACING_PICTURE_USER_VIEWPORT" val="{&quot;height&quot;:15000,&quot;width&quot;:15000}"/>
  <p:tag name="REFSHAPE" val="240674388"/>
</p:tagLst>
</file>

<file path=ppt/tags/tag15.xml><?xml version="1.0" encoding="utf-8"?>
<p:tagLst xmlns:p="http://schemas.openxmlformats.org/presentationml/2006/main">
  <p:tag name="AS_UNIQUEID" val="252"/>
</p:tagLst>
</file>

<file path=ppt/tags/tag150.xml><?xml version="1.0" encoding="utf-8"?>
<p:tagLst xmlns:p="http://schemas.openxmlformats.org/presentationml/2006/main">
  <p:tag name="AS_UNIQUEID" val="385"/>
</p:tagLst>
</file>

<file path=ppt/tags/tag151.xml><?xml version="1.0" encoding="utf-8"?>
<p:tagLst xmlns:p="http://schemas.openxmlformats.org/presentationml/2006/main">
  <p:tag name="AS_UNIQUEID" val="386"/>
</p:tagLst>
</file>

<file path=ppt/tags/tag152.xml><?xml version="1.0" encoding="utf-8"?>
<p:tagLst xmlns:p="http://schemas.openxmlformats.org/presentationml/2006/main">
  <p:tag name="KSO_WM_BEAUTIFY_FLAG" val="#wm#"/>
  <p:tag name="KSO_WM_SLIDE_BACKGROUND" val="[&quot;general&quot;,&quot;frame&quot;]"/>
  <p:tag name="KSO_WM_SLIDE_BACKGROUND_TYPE" val="frame"/>
  <p:tag name="KSO_WM_SLIDE_BK_DARK_LIGHT" val="2"/>
  <p:tag name="KSO_WM_SLIDE_CAN_ADD_NAVIGATION" val="1"/>
  <p:tag name="KSO_WM_SLIDE_ID" val="diagram20200864_1"/>
  <p:tag name="KSO_WM_SLIDE_INDEX" val="1"/>
  <p:tag name="KSO_WM_SLIDE_ITEM_CNT" val="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POSITION" val="47*37"/>
  <p:tag name="KSO_WM_SLIDE_RATIO" val="1.777778"/>
  <p:tag name="KSO_WM_SLIDE_SIZE" val="864*454"/>
  <p:tag name="KSO_WM_SLIDE_SUBTYPE" val="pureTxt"/>
  <p:tag name="KSO_WM_SLIDE_TYPE" val="text"/>
  <p:tag name="KSO_WM_TAG_VERSION" val="1.0"/>
  <p:tag name="KSO_WM_TEMPLATE_CATEGORY" val="diagram"/>
  <p:tag name="KSO_WM_TEMPLATE_COLOR_TYPE" val="1"/>
  <p:tag name="KSO_WM_TEMPLATE_INDEX" val="20200864"/>
  <p:tag name="KSO_WM_TEMPLATE_MASTER_TYPE" val="0"/>
  <p:tag name="KSO_WM_TEMPLATE_SUBCATEGORY" val="11"/>
  <p:tag name="KSO_WM_UNIT_SHOW_EDIT_AREA_INDICATION" val="1"/>
</p:tagLst>
</file>

<file path=ppt/tags/tag153.xml><?xml version="1.0" encoding="utf-8"?>
<p:tagLst xmlns:p="http://schemas.openxmlformats.org/presentationml/2006/main">
  <p:tag name="AS_UNIQUEID" val="387"/>
</p:tagLst>
</file>

<file path=ppt/tags/tag154.xml><?xml version="1.0" encoding="utf-8"?>
<p:tagLst xmlns:p="http://schemas.openxmlformats.org/presentationml/2006/main">
  <p:tag name="AS_UNIQUEID" val="388"/>
</p:tagLst>
</file>

<file path=ppt/tags/tag155.xml><?xml version="1.0" encoding="utf-8"?>
<p:tagLst xmlns:p="http://schemas.openxmlformats.org/presentationml/2006/main">
  <p:tag name="AS_UNIQUEID" val="389"/>
</p:tagLst>
</file>

<file path=ppt/tags/tag156.xml><?xml version="1.0" encoding="utf-8"?>
<p:tagLst xmlns:p="http://schemas.openxmlformats.org/presentationml/2006/main">
  <p:tag name="AS_UNIQUEID" val="390"/>
</p:tagLst>
</file>

<file path=ppt/tags/tag157.xml><?xml version="1.0" encoding="utf-8"?>
<p:tagLst xmlns:p="http://schemas.openxmlformats.org/presentationml/2006/main">
  <p:tag name="AS_UNIQUEID" val="391"/>
</p:tagLst>
</file>

<file path=ppt/tags/tag158.xml><?xml version="1.0" encoding="utf-8"?>
<p:tagLst xmlns:p="http://schemas.openxmlformats.org/presentationml/2006/main">
  <p:tag name="AS_UNIQUEID" val="392"/>
</p:tagLst>
</file>

<file path=ppt/tags/tag159.xml><?xml version="1.0" encoding="utf-8"?>
<p:tagLst xmlns:p="http://schemas.openxmlformats.org/presentationml/2006/main">
  <p:tag name="AS_UNIQUEID" val="393"/>
</p:tagLst>
</file>

<file path=ppt/tags/tag16.xml><?xml version="1.0" encoding="utf-8"?>
<p:tagLst xmlns:p="http://schemas.openxmlformats.org/presentationml/2006/main">
  <p:tag name="AS_UNIQUEID" val="253"/>
</p:tagLst>
</file>

<file path=ppt/tags/tag160.xml><?xml version="1.0" encoding="utf-8"?>
<p:tagLst xmlns:p="http://schemas.openxmlformats.org/presentationml/2006/main">
  <p:tag name="AS_UNIQUEID" val="394"/>
</p:tagLst>
</file>

<file path=ppt/tags/tag161.xml><?xml version="1.0" encoding="utf-8"?>
<p:tagLst xmlns:p="http://schemas.openxmlformats.org/presentationml/2006/main">
  <p:tag name="AS_UNIQUEID" val="395"/>
</p:tagLst>
</file>

<file path=ppt/tags/tag162.xml><?xml version="1.0" encoding="utf-8"?>
<p:tagLst xmlns:p="http://schemas.openxmlformats.org/presentationml/2006/main">
  <p:tag name="AS_UNIQUEID" val="396"/>
</p:tagLst>
</file>

<file path=ppt/tags/tag163.xml><?xml version="1.0" encoding="utf-8"?>
<p:tagLst xmlns:p="http://schemas.openxmlformats.org/presentationml/2006/main">
  <p:tag name="AS_UNIQUEID" val="397"/>
</p:tagLst>
</file>

<file path=ppt/tags/tag164.xml><?xml version="1.0" encoding="utf-8"?>
<p:tagLst xmlns:p="http://schemas.openxmlformats.org/presentationml/2006/main">
  <p:tag name="AS_UNIQUEID" val="398"/>
</p:tagLst>
</file>

<file path=ppt/tags/tag165.xml><?xml version="1.0" encoding="utf-8"?>
<p:tagLst xmlns:p="http://schemas.openxmlformats.org/presentationml/2006/main">
  <p:tag name="AS_UNIQUEID" val="399"/>
</p:tagLst>
</file>

<file path=ppt/tags/tag166.xml><?xml version="1.0" encoding="utf-8"?>
<p:tagLst xmlns:p="http://schemas.openxmlformats.org/presentationml/2006/main">
  <p:tag name="AS_UNIQUEID" val="400"/>
</p:tagLst>
</file>

<file path=ppt/tags/tag167.xml><?xml version="1.0" encoding="utf-8"?>
<p:tagLst xmlns:p="http://schemas.openxmlformats.org/presentationml/2006/main">
  <p:tag name="AS_UNIQUEID" val="401"/>
</p:tagLst>
</file>

<file path=ppt/tags/tag168.xml><?xml version="1.0" encoding="utf-8"?>
<p:tagLst xmlns:p="http://schemas.openxmlformats.org/presentationml/2006/main">
  <p:tag name="AS_UNIQUEID" val="402"/>
</p:tagLst>
</file>

<file path=ppt/tags/tag169.xml><?xml version="1.0" encoding="utf-8"?>
<p:tagLst xmlns:p="http://schemas.openxmlformats.org/presentationml/2006/main">
  <p:tag name="AS_UNIQUEID" val="403"/>
</p:tagLst>
</file>

<file path=ppt/tags/tag17.xml><?xml version="1.0" encoding="utf-8"?>
<p:tagLst xmlns:p="http://schemas.openxmlformats.org/presentationml/2006/main">
  <p:tag name="AS_UNIQUEID" val="254"/>
</p:tagLst>
</file>

<file path=ppt/tags/tag170.xml><?xml version="1.0" encoding="utf-8"?>
<p:tagLst xmlns:p="http://schemas.openxmlformats.org/presentationml/2006/main">
  <p:tag name="AS_UNIQUEID" val="404"/>
</p:tagLst>
</file>

<file path=ppt/tags/tag171.xml><?xml version="1.0" encoding="utf-8"?>
<p:tagLst xmlns:p="http://schemas.openxmlformats.org/presentationml/2006/main">
  <p:tag name="AS_UNIQUEID" val="405"/>
</p:tagLst>
</file>

<file path=ppt/tags/tag172.xml><?xml version="1.0" encoding="utf-8"?>
<p:tagLst xmlns:p="http://schemas.openxmlformats.org/presentationml/2006/main">
  <p:tag name="AS_UNIQUEID" val="406"/>
</p:tagLst>
</file>

<file path=ppt/tags/tag173.xml><?xml version="1.0" encoding="utf-8"?>
<p:tagLst xmlns:p="http://schemas.openxmlformats.org/presentationml/2006/main">
  <p:tag name="AS_UNIQUEID" val="407"/>
</p:tagLst>
</file>

<file path=ppt/tags/tag174.xml><?xml version="1.0" encoding="utf-8"?>
<p:tagLst xmlns:p="http://schemas.openxmlformats.org/presentationml/2006/main">
  <p:tag name="AS_UNIQUEID" val="408"/>
</p:tagLst>
</file>

<file path=ppt/tags/tag175.xml><?xml version="1.0" encoding="utf-8"?>
<p:tagLst xmlns:p="http://schemas.openxmlformats.org/presentationml/2006/main">
  <p:tag name="AS_UNIQUEID" val="409"/>
</p:tagLst>
</file>

<file path=ppt/tags/tag176.xml><?xml version="1.0" encoding="utf-8"?>
<p:tagLst xmlns:p="http://schemas.openxmlformats.org/presentationml/2006/main">
  <p:tag name="AS_UNIQUEID" val="410"/>
</p:tagLst>
</file>

<file path=ppt/tags/tag177.xml><?xml version="1.0" encoding="utf-8"?>
<p:tagLst xmlns:p="http://schemas.openxmlformats.org/presentationml/2006/main">
  <p:tag name="AS_UNIQUEID" val="411"/>
</p:tagLst>
</file>

<file path=ppt/tags/tag178.xml><?xml version="1.0" encoding="utf-8"?>
<p:tagLst xmlns:p="http://schemas.openxmlformats.org/presentationml/2006/main">
  <p:tag name="AS_UNIQUEID" val="412"/>
</p:tagLst>
</file>

<file path=ppt/tags/tag179.xml><?xml version="1.0" encoding="utf-8"?>
<p:tagLst xmlns:p="http://schemas.openxmlformats.org/presentationml/2006/main">
  <p:tag name="AS_UNIQUEID" val="413"/>
</p:tagLst>
</file>

<file path=ppt/tags/tag18.xml><?xml version="1.0" encoding="utf-8"?>
<p:tagLst xmlns:p="http://schemas.openxmlformats.org/presentationml/2006/main">
  <p:tag name="AS_UNIQUEID" val="255"/>
</p:tagLst>
</file>

<file path=ppt/tags/tag180.xml><?xml version="1.0" encoding="utf-8"?>
<p:tagLst xmlns:p="http://schemas.openxmlformats.org/presentationml/2006/main">
  <p:tag name="AS_UNIQUEID" val="414"/>
</p:tagLst>
</file>

<file path=ppt/tags/tag181.xml><?xml version="1.0" encoding="utf-8"?>
<p:tagLst xmlns:p="http://schemas.openxmlformats.org/presentationml/2006/main">
  <p:tag name="AS_UNIQUEID" val="415"/>
</p:tagLst>
</file>

<file path=ppt/tags/tag182.xml><?xml version="1.0" encoding="utf-8"?>
<p:tagLst xmlns:p="http://schemas.openxmlformats.org/presentationml/2006/main">
  <p:tag name="AS_UNIQUEID" val="416"/>
</p:tagLst>
</file>

<file path=ppt/tags/tag183.xml><?xml version="1.0" encoding="utf-8"?>
<p:tagLst xmlns:p="http://schemas.openxmlformats.org/presentationml/2006/main">
  <p:tag name="AS_UNIQUEID" val="417"/>
</p:tagLst>
</file>

<file path=ppt/tags/tag184.xml><?xml version="1.0" encoding="utf-8"?>
<p:tagLst xmlns:p="http://schemas.openxmlformats.org/presentationml/2006/main">
  <p:tag name="AS_UNIQUEID" val="418"/>
</p:tagLst>
</file>

<file path=ppt/tags/tag185.xml><?xml version="1.0" encoding="utf-8"?>
<p:tagLst xmlns:p="http://schemas.openxmlformats.org/presentationml/2006/main">
  <p:tag name="AS_UNIQUEID" val="419"/>
</p:tagLst>
</file>

<file path=ppt/tags/tag186.xml><?xml version="1.0" encoding="utf-8"?>
<p:tagLst xmlns:p="http://schemas.openxmlformats.org/presentationml/2006/main">
  <p:tag name="AS_UNIQUEID" val="420"/>
</p:tagLst>
</file>

<file path=ppt/tags/tag187.xml><?xml version="1.0" encoding="utf-8"?>
<p:tagLst xmlns:p="http://schemas.openxmlformats.org/presentationml/2006/main">
  <p:tag name="AS_UNIQUEID" val="421"/>
</p:tagLst>
</file>

<file path=ppt/tags/tag188.xml><?xml version="1.0" encoding="utf-8"?>
<p:tagLst xmlns:p="http://schemas.openxmlformats.org/presentationml/2006/main">
  <p:tag name="AS_UNIQUEID" val="422"/>
</p:tagLst>
</file>

<file path=ppt/tags/tag189.xml><?xml version="1.0" encoding="utf-8"?>
<p:tagLst xmlns:p="http://schemas.openxmlformats.org/presentationml/2006/main">
  <p:tag name="AS_UNIQUEID" val="423"/>
</p:tagLst>
</file>

<file path=ppt/tags/tag19.xml><?xml version="1.0" encoding="utf-8"?>
<p:tagLst xmlns:p="http://schemas.openxmlformats.org/presentationml/2006/main">
  <p:tag name="AS_UNIQUEID" val="256"/>
</p:tagLst>
</file>

<file path=ppt/tags/tag190.xml><?xml version="1.0" encoding="utf-8"?>
<p:tagLst xmlns:p="http://schemas.openxmlformats.org/presentationml/2006/main">
  <p:tag name="AS_UNIQUEID" val="424"/>
</p:tagLst>
</file>

<file path=ppt/tags/tag191.xml><?xml version="1.0" encoding="utf-8"?>
<p:tagLst xmlns:p="http://schemas.openxmlformats.org/presentationml/2006/main">
  <p:tag name="AS_UNIQUEID" val="425"/>
</p:tagLst>
</file>

<file path=ppt/tags/tag192.xml><?xml version="1.0" encoding="utf-8"?>
<p:tagLst xmlns:p="http://schemas.openxmlformats.org/presentationml/2006/main">
  <p:tag name="AS_UNIQUEID" val="426"/>
</p:tagLst>
</file>

<file path=ppt/tags/tag193.xml><?xml version="1.0" encoding="utf-8"?>
<p:tagLst xmlns:p="http://schemas.openxmlformats.org/presentationml/2006/main">
  <p:tag name="AS_UNIQUEID" val="427"/>
</p:tagLst>
</file>

<file path=ppt/tags/tag194.xml><?xml version="1.0" encoding="utf-8"?>
<p:tagLst xmlns:p="http://schemas.openxmlformats.org/presentationml/2006/main">
  <p:tag name="AS_UNIQUEID" val="428"/>
</p:tagLst>
</file>

<file path=ppt/tags/tag195.xml><?xml version="1.0" encoding="utf-8"?>
<p:tagLst xmlns:p="http://schemas.openxmlformats.org/presentationml/2006/main">
  <p:tag name="AS_UNIQUEID" val="429"/>
</p:tagLst>
</file>

<file path=ppt/tags/tag196.xml><?xml version="1.0" encoding="utf-8"?>
<p:tagLst xmlns:p="http://schemas.openxmlformats.org/presentationml/2006/main">
  <p:tag name="AS_UNIQUEID" val="430"/>
</p:tagLst>
</file>

<file path=ppt/tags/tag197.xml><?xml version="1.0" encoding="utf-8"?>
<p:tagLst xmlns:p="http://schemas.openxmlformats.org/presentationml/2006/main">
  <p:tag name="AS_UNIQUEID" val="431"/>
</p:tagLst>
</file>

<file path=ppt/tags/tag198.xml><?xml version="1.0" encoding="utf-8"?>
<p:tagLst xmlns:p="http://schemas.openxmlformats.org/presentationml/2006/main">
  <p:tag name="AS_UNIQUEID" val="432"/>
</p:tagLst>
</file>

<file path=ppt/tags/tag199.xml><?xml version="1.0" encoding="utf-8"?>
<p:tagLst xmlns:p="http://schemas.openxmlformats.org/presentationml/2006/main">
  <p:tag name="AS_UNIQUEID" val="433"/>
</p:tagLst>
</file>

<file path=ppt/tags/tag2.xml><?xml version="1.0" encoding="utf-8"?>
<p:tagLst xmlns:p="http://schemas.openxmlformats.org/presentationml/2006/main">
  <p:tag name="AS_UNIQUEID" val="239"/>
</p:tagLst>
</file>

<file path=ppt/tags/tag20.xml><?xml version="1.0" encoding="utf-8"?>
<p:tagLst xmlns:p="http://schemas.openxmlformats.org/presentationml/2006/main">
  <p:tag name="AS_UNIQUEID" val="257"/>
</p:tagLst>
</file>

<file path=ppt/tags/tag200.xml><?xml version="1.0" encoding="utf-8"?>
<p:tagLst xmlns:p="http://schemas.openxmlformats.org/presentationml/2006/main">
  <p:tag name="AS_UNIQUEID" val="434"/>
</p:tagLst>
</file>

<file path=ppt/tags/tag201.xml><?xml version="1.0" encoding="utf-8"?>
<p:tagLst xmlns:p="http://schemas.openxmlformats.org/presentationml/2006/main">
  <p:tag name="AS_UNIQUEID" val="435"/>
</p:tagLst>
</file>

<file path=ppt/tags/tag202.xml><?xml version="1.0" encoding="utf-8"?>
<p:tagLst xmlns:p="http://schemas.openxmlformats.org/presentationml/2006/main">
  <p:tag name="AS_UNIQUEID" val="436"/>
</p:tagLst>
</file>

<file path=ppt/tags/tag203.xml><?xml version="1.0" encoding="utf-8"?>
<p:tagLst xmlns:p="http://schemas.openxmlformats.org/presentationml/2006/main">
  <p:tag name="AS_UNIQUEID" val="437"/>
</p:tagLst>
</file>

<file path=ppt/tags/tag204.xml><?xml version="1.0" encoding="utf-8"?>
<p:tagLst xmlns:p="http://schemas.openxmlformats.org/presentationml/2006/main">
  <p:tag name="AS_UNIQUEID" val="438"/>
</p:tagLst>
</file>

<file path=ppt/tags/tag205.xml><?xml version="1.0" encoding="utf-8"?>
<p:tagLst xmlns:p="http://schemas.openxmlformats.org/presentationml/2006/main">
  <p:tag name="AS_UNIQUEID" val="439"/>
</p:tagLst>
</file>

<file path=ppt/tags/tag206.xml><?xml version="1.0" encoding="utf-8"?>
<p:tagLst xmlns:p="http://schemas.openxmlformats.org/presentationml/2006/main">
  <p:tag name="AS_UNIQUEID" val="440"/>
</p:tagLst>
</file>

<file path=ppt/tags/tag207.xml><?xml version="1.0" encoding="utf-8"?>
<p:tagLst xmlns:p="http://schemas.openxmlformats.org/presentationml/2006/main">
  <p:tag name="AS_UNIQUEID" val="441"/>
</p:tagLst>
</file>

<file path=ppt/tags/tag208.xml><?xml version="1.0" encoding="utf-8"?>
<p:tagLst xmlns:p="http://schemas.openxmlformats.org/presentationml/2006/main">
  <p:tag name="AS_UNIQUEID" val="442"/>
</p:tagLst>
</file>

<file path=ppt/tags/tag209.xml><?xml version="1.0" encoding="utf-8"?>
<p:tagLst xmlns:p="http://schemas.openxmlformats.org/presentationml/2006/main">
  <p:tag name="AS_UNIQUEID" val="443"/>
</p:tagLst>
</file>

<file path=ppt/tags/tag21.xml><?xml version="1.0" encoding="utf-8"?>
<p:tagLst xmlns:p="http://schemas.openxmlformats.org/presentationml/2006/main">
  <p:tag name="AS_UNIQUEID" val="258"/>
</p:tagLst>
</file>

<file path=ppt/tags/tag210.xml><?xml version="1.0" encoding="utf-8"?>
<p:tagLst xmlns:p="http://schemas.openxmlformats.org/presentationml/2006/main">
  <p:tag name="AS_UNIQUEID" val="444"/>
</p:tagLst>
</file>

<file path=ppt/tags/tag211.xml><?xml version="1.0" encoding="utf-8"?>
<p:tagLst xmlns:p="http://schemas.openxmlformats.org/presentationml/2006/main">
  <p:tag name="AS_UNIQUEID" val="445"/>
</p:tagLst>
</file>

<file path=ppt/tags/tag212.xml><?xml version="1.0" encoding="utf-8"?>
<p:tagLst xmlns:p="http://schemas.openxmlformats.org/presentationml/2006/main">
  <p:tag name="AS_UNIQUEID" val="446"/>
</p:tagLst>
</file>

<file path=ppt/tags/tag213.xml><?xml version="1.0" encoding="utf-8"?>
<p:tagLst xmlns:p="http://schemas.openxmlformats.org/presentationml/2006/main">
  <p:tag name="AS_UNIQUEID" val="447"/>
</p:tagLst>
</file>

<file path=ppt/tags/tag214.xml><?xml version="1.0" encoding="utf-8"?>
<p:tagLst xmlns:p="http://schemas.openxmlformats.org/presentationml/2006/main">
  <p:tag name="AS_UNIQUEID" val="448"/>
</p:tagLst>
</file>

<file path=ppt/tags/tag215.xml><?xml version="1.0" encoding="utf-8"?>
<p:tagLst xmlns:p="http://schemas.openxmlformats.org/presentationml/2006/main">
  <p:tag name="AS_UNIQUEID" val="449"/>
</p:tagLst>
</file>

<file path=ppt/tags/tag216.xml><?xml version="1.0" encoding="utf-8"?>
<p:tagLst xmlns:p="http://schemas.openxmlformats.org/presentationml/2006/main">
  <p:tag name="AS_UNIQUEID" val="450"/>
</p:tagLst>
</file>

<file path=ppt/tags/tag217.xml><?xml version="1.0" encoding="utf-8"?>
<p:tagLst xmlns:p="http://schemas.openxmlformats.org/presentationml/2006/main">
  <p:tag name="AS_UNIQUEID" val="451"/>
</p:tagLst>
</file>

<file path=ppt/tags/tag218.xml><?xml version="1.0" encoding="utf-8"?>
<p:tagLst xmlns:p="http://schemas.openxmlformats.org/presentationml/2006/main">
  <p:tag name="AS_UNIQUEID" val="452"/>
</p:tagLst>
</file>

<file path=ppt/tags/tag219.xml><?xml version="1.0" encoding="utf-8"?>
<p:tagLst xmlns:p="http://schemas.openxmlformats.org/presentationml/2006/main">
  <p:tag name="AS_UNIQUEID" val="453"/>
</p:tagLst>
</file>

<file path=ppt/tags/tag22.xml><?xml version="1.0" encoding="utf-8"?>
<p:tagLst xmlns:p="http://schemas.openxmlformats.org/presentationml/2006/main">
  <p:tag name="AS_UNIQUEID" val="259"/>
</p:tagLst>
</file>

<file path=ppt/tags/tag220.xml><?xml version="1.0" encoding="utf-8"?>
<p:tagLst xmlns:p="http://schemas.openxmlformats.org/presentationml/2006/main">
  <p:tag name="AS_UNIQUEID" val="454"/>
</p:tagLst>
</file>

<file path=ppt/tags/tag221.xml><?xml version="1.0" encoding="utf-8"?>
<p:tagLst xmlns:p="http://schemas.openxmlformats.org/presentationml/2006/main">
  <p:tag name="AS_UNIQUEID" val="455"/>
</p:tagLst>
</file>

<file path=ppt/tags/tag222.xml><?xml version="1.0" encoding="utf-8"?>
<p:tagLst xmlns:p="http://schemas.openxmlformats.org/presentationml/2006/main">
  <p:tag name="AS_UNIQUEID" val="456"/>
</p:tagLst>
</file>

<file path=ppt/tags/tag223.xml><?xml version="1.0" encoding="utf-8"?>
<p:tagLst xmlns:p="http://schemas.openxmlformats.org/presentationml/2006/main">
  <p:tag name="AS_UNIQUEID" val="457"/>
</p:tagLst>
</file>

<file path=ppt/tags/tag224.xml><?xml version="1.0" encoding="utf-8"?>
<p:tagLst xmlns:p="http://schemas.openxmlformats.org/presentationml/2006/main">
  <p:tag name="AS_UNIQUEID" val="458"/>
</p:tagLst>
</file>

<file path=ppt/tags/tag225.xml><?xml version="1.0" encoding="utf-8"?>
<p:tagLst xmlns:p="http://schemas.openxmlformats.org/presentationml/2006/main">
  <p:tag name="AS_UNIQUEID" val="459"/>
</p:tagLst>
</file>

<file path=ppt/tags/tag226.xml><?xml version="1.0" encoding="utf-8"?>
<p:tagLst xmlns:p="http://schemas.openxmlformats.org/presentationml/2006/main">
  <p:tag name="AS_UNIQUEID" val="460"/>
</p:tagLst>
</file>

<file path=ppt/tags/tag227.xml><?xml version="1.0" encoding="utf-8"?>
<p:tagLst xmlns:p="http://schemas.openxmlformats.org/presentationml/2006/main">
  <p:tag name="AS_UNIQUEID" val="461"/>
</p:tagLst>
</file>

<file path=ppt/tags/tag228.xml><?xml version="1.0" encoding="utf-8"?>
<p:tagLst xmlns:p="http://schemas.openxmlformats.org/presentationml/2006/main">
  <p:tag name="AS_UNIQUEID" val="462"/>
</p:tagLst>
</file>

<file path=ppt/tags/tag229.xml><?xml version="1.0" encoding="utf-8"?>
<p:tagLst xmlns:p="http://schemas.openxmlformats.org/presentationml/2006/main">
  <p:tag name="AS_UNIQUEID" val="463"/>
</p:tagLst>
</file>

<file path=ppt/tags/tag23.xml><?xml version="1.0" encoding="utf-8"?>
<p:tagLst xmlns:p="http://schemas.openxmlformats.org/presentationml/2006/main">
  <p:tag name="AS_UNIQUEID" val="260"/>
</p:tagLst>
</file>

<file path=ppt/tags/tag230.xml><?xml version="1.0" encoding="utf-8"?>
<p:tagLst xmlns:p="http://schemas.openxmlformats.org/presentationml/2006/main">
  <p:tag name="AS_UNIQUEID" val="464"/>
</p:tagLst>
</file>

<file path=ppt/tags/tag231.xml><?xml version="1.0" encoding="utf-8"?>
<p:tagLst xmlns:p="http://schemas.openxmlformats.org/presentationml/2006/main">
  <p:tag name="AS_UNIQUEID" val="465"/>
</p:tagLst>
</file>

<file path=ppt/tags/tag232.xml><?xml version="1.0" encoding="utf-8"?>
<p:tagLst xmlns:p="http://schemas.openxmlformats.org/presentationml/2006/main">
  <p:tag name="AS_UNIQUEID" val="466"/>
</p:tagLst>
</file>

<file path=ppt/tags/tag233.xml><?xml version="1.0" encoding="utf-8"?>
<p:tagLst xmlns:p="http://schemas.openxmlformats.org/presentationml/2006/main">
  <p:tag name="AS_UNIQUEID" val="467"/>
</p:tagLst>
</file>

<file path=ppt/tags/tag234.xml><?xml version="1.0" encoding="utf-8"?>
<p:tagLst xmlns:p="http://schemas.openxmlformats.org/presentationml/2006/main">
  <p:tag name="AS_UNIQUEID" val="468"/>
</p:tagLst>
</file>

<file path=ppt/tags/tag235.xml><?xml version="1.0" encoding="utf-8"?>
<p:tagLst xmlns:p="http://schemas.openxmlformats.org/presentationml/2006/main">
  <p:tag name="AS_UNIQUEID" val="469"/>
</p:tagLst>
</file>

<file path=ppt/tags/tag236.xml><?xml version="1.0" encoding="utf-8"?>
<p:tagLst xmlns:p="http://schemas.openxmlformats.org/presentationml/2006/main">
  <p:tag name="AS_UNIQUEID" val="470"/>
</p:tagLst>
</file>

<file path=ppt/tags/tag237.xml><?xml version="1.0" encoding="utf-8"?>
<p:tagLst xmlns:p="http://schemas.openxmlformats.org/presentationml/2006/main">
  <p:tag name="AS_UNIQUEID" val="471"/>
</p:tagLst>
</file>

<file path=ppt/tags/tag238.xml><?xml version="1.0" encoding="utf-8"?>
<p:tagLst xmlns:p="http://schemas.openxmlformats.org/presentationml/2006/main">
  <p:tag name="AS_UNIQUEID" val="472"/>
</p:tagLst>
</file>

<file path=ppt/tags/tag239.xml><?xml version="1.0" encoding="utf-8"?>
<p:tagLst xmlns:p="http://schemas.openxmlformats.org/presentationml/2006/main">
  <p:tag name="AS_UNIQUEID" val="473"/>
</p:tagLst>
</file>

<file path=ppt/tags/tag24.xml><?xml version="1.0" encoding="utf-8"?>
<p:tagLst xmlns:p="http://schemas.openxmlformats.org/presentationml/2006/main">
  <p:tag name="AS_UNIQUEID" val="261"/>
</p:tagLst>
</file>

<file path=ppt/tags/tag240.xml><?xml version="1.0" encoding="utf-8"?>
<p:tagLst xmlns:p="http://schemas.openxmlformats.org/presentationml/2006/main">
  <p:tag name="AS_UNIQUEID" val="474"/>
</p:tagLst>
</file>

<file path=ppt/tags/tag241.xml><?xml version="1.0" encoding="utf-8"?>
<p:tagLst xmlns:p="http://schemas.openxmlformats.org/presentationml/2006/main">
  <p:tag name="AS_UNIQUEID" val="475"/>
</p:tagLst>
</file>

<file path=ppt/tags/tag242.xml><?xml version="1.0" encoding="utf-8"?>
<p:tagLst xmlns:p="http://schemas.openxmlformats.org/presentationml/2006/main">
  <p:tag name="AS_UNIQUEID" val="476"/>
</p:tagLst>
</file>

<file path=ppt/tags/tag243.xml><?xml version="1.0" encoding="utf-8"?>
<p:tagLst xmlns:p="http://schemas.openxmlformats.org/presentationml/2006/main">
  <p:tag name="AS_UNIQUEID" val="477"/>
</p:tagLst>
</file>

<file path=ppt/tags/tag244.xml><?xml version="1.0" encoding="utf-8"?>
<p:tagLst xmlns:p="http://schemas.openxmlformats.org/presentationml/2006/main">
  <p:tag name="AS_UNIQUEID" val="478"/>
</p:tagLst>
</file>

<file path=ppt/tags/tag245.xml><?xml version="1.0" encoding="utf-8"?>
<p:tagLst xmlns:p="http://schemas.openxmlformats.org/presentationml/2006/main">
  <p:tag name="AS_UNIQUEID" val="479"/>
</p:tagLst>
</file>

<file path=ppt/tags/tag246.xml><?xml version="1.0" encoding="utf-8"?>
<p:tagLst xmlns:p="http://schemas.openxmlformats.org/presentationml/2006/main">
  <p:tag name="AS_UNIQUEID" val="480"/>
</p:tagLst>
</file>

<file path=ppt/tags/tag247.xml><?xml version="1.0" encoding="utf-8"?>
<p:tagLst xmlns:p="http://schemas.openxmlformats.org/presentationml/2006/main">
  <p:tag name="AS_UNIQUEID" val="481"/>
</p:tagLst>
</file>

<file path=ppt/tags/tag248.xml><?xml version="1.0" encoding="utf-8"?>
<p:tagLst xmlns:p="http://schemas.openxmlformats.org/presentationml/2006/main">
  <p:tag name="AS_UNIQUEID" val="482"/>
</p:tagLst>
</file>

<file path=ppt/tags/tag249.xml><?xml version="1.0" encoding="utf-8"?>
<p:tagLst xmlns:p="http://schemas.openxmlformats.org/presentationml/2006/main">
  <p:tag name="AS_UNIQUEID" val="483"/>
</p:tagLst>
</file>

<file path=ppt/tags/tag25.xml><?xml version="1.0" encoding="utf-8"?>
<p:tagLst xmlns:p="http://schemas.openxmlformats.org/presentationml/2006/main">
  <p:tag name="AS_UNIQUEID" val="262"/>
</p:tagLst>
</file>

<file path=ppt/tags/tag250.xml><?xml version="1.0" encoding="utf-8"?>
<p:tagLst xmlns:p="http://schemas.openxmlformats.org/presentationml/2006/main">
  <p:tag name="AS_UNIQUEID" val="484"/>
</p:tagLst>
</file>

<file path=ppt/tags/tag251.xml><?xml version="1.0" encoding="utf-8"?>
<p:tagLst xmlns:p="http://schemas.openxmlformats.org/presentationml/2006/main">
  <p:tag name="AS_UNIQUEID" val="485"/>
</p:tagLst>
</file>

<file path=ppt/tags/tag252.xml><?xml version="1.0" encoding="utf-8"?>
<p:tagLst xmlns:p="http://schemas.openxmlformats.org/presentationml/2006/main">
  <p:tag name="AS_UNIQUEID" val="486"/>
</p:tagLst>
</file>

<file path=ppt/tags/tag253.xml><?xml version="1.0" encoding="utf-8"?>
<p:tagLst xmlns:p="http://schemas.openxmlformats.org/presentationml/2006/main">
  <p:tag name="AS_UNIQUEID" val="487"/>
</p:tagLst>
</file>

<file path=ppt/tags/tag254.xml><?xml version="1.0" encoding="utf-8"?>
<p:tagLst xmlns:p="http://schemas.openxmlformats.org/presentationml/2006/main">
  <p:tag name="AS_UNIQUEID" val="488"/>
</p:tagLst>
</file>

<file path=ppt/tags/tag255.xml><?xml version="1.0" encoding="utf-8"?>
<p:tagLst xmlns:p="http://schemas.openxmlformats.org/presentationml/2006/main">
  <p:tag name="AS_UNIQUEID" val="489"/>
</p:tagLst>
</file>

<file path=ppt/tags/tag256.xml><?xml version="1.0" encoding="utf-8"?>
<p:tagLst xmlns:p="http://schemas.openxmlformats.org/presentationml/2006/main">
  <p:tag name="AS_UNIQUEID" val="490"/>
</p:tagLst>
</file>

<file path=ppt/tags/tag257.xml><?xml version="1.0" encoding="utf-8"?>
<p:tagLst xmlns:p="http://schemas.openxmlformats.org/presentationml/2006/main">
  <p:tag name="AS_UNIQUEID" val="491"/>
</p:tagLst>
</file>

<file path=ppt/tags/tag258.xml><?xml version="1.0" encoding="utf-8"?>
<p:tagLst xmlns:p="http://schemas.openxmlformats.org/presentationml/2006/main">
  <p:tag name="AS_UNIQUEID" val="492"/>
</p:tagLst>
</file>

<file path=ppt/tags/tag259.xml><?xml version="1.0" encoding="utf-8"?>
<p:tagLst xmlns:p="http://schemas.openxmlformats.org/presentationml/2006/main">
  <p:tag name="AS_UNIQUEID" val="493"/>
</p:tagLst>
</file>

<file path=ppt/tags/tag26.xml><?xml version="1.0" encoding="utf-8"?>
<p:tagLst xmlns:p="http://schemas.openxmlformats.org/presentationml/2006/main">
  <p:tag name="AS_UNIQUEID" val="263"/>
</p:tagLst>
</file>

<file path=ppt/tags/tag260.xml><?xml version="1.0" encoding="utf-8"?>
<p:tagLst xmlns:p="http://schemas.openxmlformats.org/presentationml/2006/main">
  <p:tag name="AS_UNIQUEID" val="494"/>
</p:tagLst>
</file>

<file path=ppt/tags/tag261.xml><?xml version="1.0" encoding="utf-8"?>
<p:tagLst xmlns:p="http://schemas.openxmlformats.org/presentationml/2006/main">
  <p:tag name="AS_UNIQUEID" val="495"/>
</p:tagLst>
</file>

<file path=ppt/tags/tag262.xml><?xml version="1.0" encoding="utf-8"?>
<p:tagLst xmlns:p="http://schemas.openxmlformats.org/presentationml/2006/main">
  <p:tag name="AS_UNIQUEID" val="496"/>
</p:tagLst>
</file>

<file path=ppt/tags/tag263.xml><?xml version="1.0" encoding="utf-8"?>
<p:tagLst xmlns:p="http://schemas.openxmlformats.org/presentationml/2006/main">
  <p:tag name="AS_UNIQUEID" val="497"/>
</p:tagLst>
</file>

<file path=ppt/tags/tag264.xml><?xml version="1.0" encoding="utf-8"?>
<p:tagLst xmlns:p="http://schemas.openxmlformats.org/presentationml/2006/main">
  <p:tag name="AS_UNIQUEID" val="498"/>
</p:tagLst>
</file>

<file path=ppt/tags/tag265.xml><?xml version="1.0" encoding="utf-8"?>
<p:tagLst xmlns:p="http://schemas.openxmlformats.org/presentationml/2006/main">
  <p:tag name="AS_UNIQUEID" val="499"/>
</p:tagLst>
</file>

<file path=ppt/tags/tag266.xml><?xml version="1.0" encoding="utf-8"?>
<p:tagLst xmlns:p="http://schemas.openxmlformats.org/presentationml/2006/main">
  <p:tag name="AS_UNIQUEID" val="500"/>
</p:tagLst>
</file>

<file path=ppt/tags/tag267.xml><?xml version="1.0" encoding="utf-8"?>
<p:tagLst xmlns:p="http://schemas.openxmlformats.org/presentationml/2006/main">
  <p:tag name="AS_UNIQUEID" val="501"/>
</p:tagLst>
</file>

<file path=ppt/tags/tag268.xml><?xml version="1.0" encoding="utf-8"?>
<p:tagLst xmlns:p="http://schemas.openxmlformats.org/presentationml/2006/main">
  <p:tag name="AS_UNIQUEID" val="502"/>
</p:tagLst>
</file>

<file path=ppt/tags/tag269.xml><?xml version="1.0" encoding="utf-8"?>
<p:tagLst xmlns:p="http://schemas.openxmlformats.org/presentationml/2006/main">
  <p:tag name="AS_UNIQUEID" val="503"/>
</p:tagLst>
</file>

<file path=ppt/tags/tag27.xml><?xml version="1.0" encoding="utf-8"?>
<p:tagLst xmlns:p="http://schemas.openxmlformats.org/presentationml/2006/main">
  <p:tag name="AS_UNIQUEID" val="264"/>
</p:tagLst>
</file>

<file path=ppt/tags/tag270.xml><?xml version="1.0" encoding="utf-8"?>
<p:tagLst xmlns:p="http://schemas.openxmlformats.org/presentationml/2006/main">
  <p:tag name="AS_UNIQUEID" val="504"/>
</p:tagLst>
</file>

<file path=ppt/tags/tag271.xml><?xml version="1.0" encoding="utf-8"?>
<p:tagLst xmlns:p="http://schemas.openxmlformats.org/presentationml/2006/main">
  <p:tag name="AS_UNIQUEID" val="505"/>
</p:tagLst>
</file>

<file path=ppt/tags/tag272.xml><?xml version="1.0" encoding="utf-8"?>
<p:tagLst xmlns:p="http://schemas.openxmlformats.org/presentationml/2006/main">
  <p:tag name="AS_UNIQUEID" val="506"/>
</p:tagLst>
</file>

<file path=ppt/tags/tag273.xml><?xml version="1.0" encoding="utf-8"?>
<p:tagLst xmlns:p="http://schemas.openxmlformats.org/presentationml/2006/main">
  <p:tag name="AS_UNIQUEID" val="507"/>
</p:tagLst>
</file>

<file path=ppt/tags/tag274.xml><?xml version="1.0" encoding="utf-8"?>
<p:tagLst xmlns:p="http://schemas.openxmlformats.org/presentationml/2006/main">
  <p:tag name="AS_UNIQUEID" val="508"/>
</p:tagLst>
</file>

<file path=ppt/tags/tag275.xml><?xml version="1.0" encoding="utf-8"?>
<p:tagLst xmlns:p="http://schemas.openxmlformats.org/presentationml/2006/main">
  <p:tag name="AS_UNIQUEID" val="509"/>
</p:tagLst>
</file>

<file path=ppt/tags/tag276.xml><?xml version="1.0" encoding="utf-8"?>
<p:tagLst xmlns:p="http://schemas.openxmlformats.org/presentationml/2006/main">
  <p:tag name="AS_UNIQUEID" val="510"/>
</p:tagLst>
</file>

<file path=ppt/tags/tag277.xml><?xml version="1.0" encoding="utf-8"?>
<p:tagLst xmlns:p="http://schemas.openxmlformats.org/presentationml/2006/main">
  <p:tag name="AS_UNIQUEID" val="511"/>
</p:tagLst>
</file>

<file path=ppt/tags/tag278.xml><?xml version="1.0" encoding="utf-8"?>
<p:tagLst xmlns:p="http://schemas.openxmlformats.org/presentationml/2006/main">
  <p:tag name="AS_UNIQUEID" val="512"/>
</p:tagLst>
</file>

<file path=ppt/tags/tag279.xml><?xml version="1.0" encoding="utf-8"?>
<p:tagLst xmlns:p="http://schemas.openxmlformats.org/presentationml/2006/main">
  <p:tag name="AS_UNIQUEID" val="513"/>
</p:tagLst>
</file>

<file path=ppt/tags/tag28.xml><?xml version="1.0" encoding="utf-8"?>
<p:tagLst xmlns:p="http://schemas.openxmlformats.org/presentationml/2006/main">
  <p:tag name="AS_UNIQUEID" val="265"/>
</p:tagLst>
</file>

<file path=ppt/tags/tag280.xml><?xml version="1.0" encoding="utf-8"?>
<p:tagLst xmlns:p="http://schemas.openxmlformats.org/presentationml/2006/main">
  <p:tag name="AS_UNIQUEID" val="514"/>
</p:tagLst>
</file>

<file path=ppt/tags/tag281.xml><?xml version="1.0" encoding="utf-8"?>
<p:tagLst xmlns:p="http://schemas.openxmlformats.org/presentationml/2006/main">
  <p:tag name="AS_UNIQUEID" val="515"/>
</p:tagLst>
</file>

<file path=ppt/tags/tag282.xml><?xml version="1.0" encoding="utf-8"?>
<p:tagLst xmlns:p="http://schemas.openxmlformats.org/presentationml/2006/main">
  <p:tag name="AS_UNIQUEID" val="516"/>
</p:tagLst>
</file>

<file path=ppt/tags/tag283.xml><?xml version="1.0" encoding="utf-8"?>
<p:tagLst xmlns:p="http://schemas.openxmlformats.org/presentationml/2006/main">
  <p:tag name="AS_UNIQUEID" val="517"/>
</p:tagLst>
</file>

<file path=ppt/tags/tag284.xml><?xml version="1.0" encoding="utf-8"?>
<p:tagLst xmlns:p="http://schemas.openxmlformats.org/presentationml/2006/main">
  <p:tag name="AS_UNIQUEID" val="518"/>
</p:tagLst>
</file>

<file path=ppt/tags/tag285.xml><?xml version="1.0" encoding="utf-8"?>
<p:tagLst xmlns:p="http://schemas.openxmlformats.org/presentationml/2006/main">
  <p:tag name="AS_UNIQUEID" val="519"/>
</p:tagLst>
</file>

<file path=ppt/tags/tag286.xml><?xml version="1.0" encoding="utf-8"?>
<p:tagLst xmlns:p="http://schemas.openxmlformats.org/presentationml/2006/main">
  <p:tag name="AS_UNIQUEID" val="520"/>
</p:tagLst>
</file>

<file path=ppt/tags/tag287.xml><?xml version="1.0" encoding="utf-8"?>
<p:tagLst xmlns:p="http://schemas.openxmlformats.org/presentationml/2006/main">
  <p:tag name="AS_UNIQUEID" val="521"/>
</p:tagLst>
</file>

<file path=ppt/tags/tag288.xml><?xml version="1.0" encoding="utf-8"?>
<p:tagLst xmlns:p="http://schemas.openxmlformats.org/presentationml/2006/main">
  <p:tag name="AS_UNIQUEID" val="522"/>
</p:tagLst>
</file>

<file path=ppt/tags/tag289.xml><?xml version="1.0" encoding="utf-8"?>
<p:tagLst xmlns:p="http://schemas.openxmlformats.org/presentationml/2006/main">
  <p:tag name="AS_UNIQUEID" val="523"/>
</p:tagLst>
</file>

<file path=ppt/tags/tag29.xml><?xml version="1.0" encoding="utf-8"?>
<p:tagLst xmlns:p="http://schemas.openxmlformats.org/presentationml/2006/main">
  <p:tag name="AS_UNIQUEID" val="266"/>
</p:tagLst>
</file>

<file path=ppt/tags/tag290.xml><?xml version="1.0" encoding="utf-8"?>
<p:tagLst xmlns:p="http://schemas.openxmlformats.org/presentationml/2006/main">
  <p:tag name="AS_UNIQUEID" val="524"/>
</p:tagLst>
</file>

<file path=ppt/tags/tag291.xml><?xml version="1.0" encoding="utf-8"?>
<p:tagLst xmlns:p="http://schemas.openxmlformats.org/presentationml/2006/main">
  <p:tag name="AS_UNIQUEID" val="525"/>
</p:tagLst>
</file>

<file path=ppt/tags/tag292.xml><?xml version="1.0" encoding="utf-8"?>
<p:tagLst xmlns:p="http://schemas.openxmlformats.org/presentationml/2006/main">
  <p:tag name="AS_UNIQUEID" val="526"/>
</p:tagLst>
</file>

<file path=ppt/tags/tag293.xml><?xml version="1.0" encoding="utf-8"?>
<p:tagLst xmlns:p="http://schemas.openxmlformats.org/presentationml/2006/main">
  <p:tag name="AS_UNIQUEID" val="527"/>
</p:tagLst>
</file>

<file path=ppt/tags/tag294.xml><?xml version="1.0" encoding="utf-8"?>
<p:tagLst xmlns:p="http://schemas.openxmlformats.org/presentationml/2006/main">
  <p:tag name="AS_UNIQUEID" val="528"/>
</p:tagLst>
</file>

<file path=ppt/tags/tag295.xml><?xml version="1.0" encoding="utf-8"?>
<p:tagLst xmlns:p="http://schemas.openxmlformats.org/presentationml/2006/main">
  <p:tag name="AS_UNIQUEID" val="529"/>
</p:tagLst>
</file>

<file path=ppt/tags/tag296.xml><?xml version="1.0" encoding="utf-8"?>
<p:tagLst xmlns:p="http://schemas.openxmlformats.org/presentationml/2006/main">
  <p:tag name="AS_UNIQUEID" val="530"/>
</p:tagLst>
</file>

<file path=ppt/tags/tag297.xml><?xml version="1.0" encoding="utf-8"?>
<p:tagLst xmlns:p="http://schemas.openxmlformats.org/presentationml/2006/main">
  <p:tag name="AS_UNIQUEID" val="531"/>
</p:tagLst>
</file>

<file path=ppt/tags/tag298.xml><?xml version="1.0" encoding="utf-8"?>
<p:tagLst xmlns:p="http://schemas.openxmlformats.org/presentationml/2006/main">
  <p:tag name="AS_UNIQUEID" val="532"/>
</p:tagLst>
</file>

<file path=ppt/tags/tag299.xml><?xml version="1.0" encoding="utf-8"?>
<p:tagLst xmlns:p="http://schemas.openxmlformats.org/presentationml/2006/main">
  <p:tag name="AS_UNIQUEID" val="533"/>
</p:tagLst>
</file>

<file path=ppt/tags/tag3.xml><?xml version="1.0" encoding="utf-8"?>
<p:tagLst xmlns:p="http://schemas.openxmlformats.org/presentationml/2006/main">
  <p:tag name="AS_UNIQUEID" val="240"/>
</p:tagLst>
</file>

<file path=ppt/tags/tag30.xml><?xml version="1.0" encoding="utf-8"?>
<p:tagLst xmlns:p="http://schemas.openxmlformats.org/presentationml/2006/main">
  <p:tag name="AS_UNIQUEID" val="267"/>
</p:tagLst>
</file>

<file path=ppt/tags/tag300.xml><?xml version="1.0" encoding="utf-8"?>
<p:tagLst xmlns:p="http://schemas.openxmlformats.org/presentationml/2006/main">
  <p:tag name="AS_UNIQUEID" val="534"/>
</p:tagLst>
</file>

<file path=ppt/tags/tag301.xml><?xml version="1.0" encoding="utf-8"?>
<p:tagLst xmlns:p="http://schemas.openxmlformats.org/presentationml/2006/main">
  <p:tag name="AS_UNIQUEID" val="535"/>
</p:tagLst>
</file>

<file path=ppt/tags/tag302.xml><?xml version="1.0" encoding="utf-8"?>
<p:tagLst xmlns:p="http://schemas.openxmlformats.org/presentationml/2006/main">
  <p:tag name="AS_UNIQUEID" val="536"/>
</p:tagLst>
</file>

<file path=ppt/tags/tag303.xml><?xml version="1.0" encoding="utf-8"?>
<p:tagLst xmlns:p="http://schemas.openxmlformats.org/presentationml/2006/main">
  <p:tag name="AS_UNIQUEID" val="537"/>
</p:tagLst>
</file>

<file path=ppt/tags/tag304.xml><?xml version="1.0" encoding="utf-8"?>
<p:tagLst xmlns:p="http://schemas.openxmlformats.org/presentationml/2006/main">
  <p:tag name="AS_UNIQUEID" val="538"/>
</p:tagLst>
</file>

<file path=ppt/tags/tag305.xml><?xml version="1.0" encoding="utf-8"?>
<p:tagLst xmlns:p="http://schemas.openxmlformats.org/presentationml/2006/main">
  <p:tag name="AS_UNIQUEID" val="539"/>
</p:tagLst>
</file>

<file path=ppt/tags/tag306.xml><?xml version="1.0" encoding="utf-8"?>
<p:tagLst xmlns:p="http://schemas.openxmlformats.org/presentationml/2006/main">
  <p:tag name="AS_UNIQUEID" val="540"/>
</p:tagLst>
</file>

<file path=ppt/tags/tag307.xml><?xml version="1.0" encoding="utf-8"?>
<p:tagLst xmlns:p="http://schemas.openxmlformats.org/presentationml/2006/main">
  <p:tag name="AS_UNIQUEID" val="541"/>
</p:tagLst>
</file>

<file path=ppt/tags/tag308.xml><?xml version="1.0" encoding="utf-8"?>
<p:tagLst xmlns:p="http://schemas.openxmlformats.org/presentationml/2006/main">
  <p:tag name="AS_UNIQUEID" val="542"/>
</p:tagLst>
</file>

<file path=ppt/tags/tag309.xml><?xml version="1.0" encoding="utf-8"?>
<p:tagLst xmlns:p="http://schemas.openxmlformats.org/presentationml/2006/main">
  <p:tag name="AS_UNIQUEID" val="543"/>
</p:tagLst>
</file>

<file path=ppt/tags/tag31.xml><?xml version="1.0" encoding="utf-8"?>
<p:tagLst xmlns:p="http://schemas.openxmlformats.org/presentationml/2006/main">
  <p:tag name="AS_UNIQUEID" val="268"/>
</p:tagLst>
</file>

<file path=ppt/tags/tag310.xml><?xml version="1.0" encoding="utf-8"?>
<p:tagLst xmlns:p="http://schemas.openxmlformats.org/presentationml/2006/main">
  <p:tag name="AS_UNIQUEID" val="544"/>
</p:tagLst>
</file>

<file path=ppt/tags/tag311.xml><?xml version="1.0" encoding="utf-8"?>
<p:tagLst xmlns:p="http://schemas.openxmlformats.org/presentationml/2006/main">
  <p:tag name="AS_UNIQUEID" val="545"/>
</p:tagLst>
</file>

<file path=ppt/tags/tag312.xml><?xml version="1.0" encoding="utf-8"?>
<p:tagLst xmlns:p="http://schemas.openxmlformats.org/presentationml/2006/main">
  <p:tag name="AS_UNIQUEID" val="546"/>
</p:tagLst>
</file>

<file path=ppt/tags/tag313.xml><?xml version="1.0" encoding="utf-8"?>
<p:tagLst xmlns:p="http://schemas.openxmlformats.org/presentationml/2006/main">
  <p:tag name="AS_UNIQUEID" val="547"/>
</p:tagLst>
</file>

<file path=ppt/tags/tag314.xml><?xml version="1.0" encoding="utf-8"?>
<p:tagLst xmlns:p="http://schemas.openxmlformats.org/presentationml/2006/main">
  <p:tag name="AS_UNIQUEID" val="548"/>
</p:tagLst>
</file>

<file path=ppt/tags/tag315.xml><?xml version="1.0" encoding="utf-8"?>
<p:tagLst xmlns:p="http://schemas.openxmlformats.org/presentationml/2006/main">
  <p:tag name="AS_UNIQUEID" val="549"/>
</p:tagLst>
</file>

<file path=ppt/tags/tag316.xml><?xml version="1.0" encoding="utf-8"?>
<p:tagLst xmlns:p="http://schemas.openxmlformats.org/presentationml/2006/main">
  <p:tag name="AS_UNIQUEID" val="550"/>
</p:tagLst>
</file>

<file path=ppt/tags/tag317.xml><?xml version="1.0" encoding="utf-8"?>
<p:tagLst xmlns:p="http://schemas.openxmlformats.org/presentationml/2006/main">
  <p:tag name="AS_UNIQUEID" val="551"/>
</p:tagLst>
</file>

<file path=ppt/tags/tag318.xml><?xml version="1.0" encoding="utf-8"?>
<p:tagLst xmlns:p="http://schemas.openxmlformats.org/presentationml/2006/main">
  <p:tag name="AS_UNIQUEID" val="552"/>
</p:tagLst>
</file>

<file path=ppt/tags/tag319.xml><?xml version="1.0" encoding="utf-8"?>
<p:tagLst xmlns:p="http://schemas.openxmlformats.org/presentationml/2006/main">
  <p:tag name="AS_UNIQUEID" val="553"/>
</p:tagLst>
</file>

<file path=ppt/tags/tag32.xml><?xml version="1.0" encoding="utf-8"?>
<p:tagLst xmlns:p="http://schemas.openxmlformats.org/presentationml/2006/main">
  <p:tag name="AS_UNIQUEID" val="269"/>
</p:tagLst>
</file>

<file path=ppt/tags/tag320.xml><?xml version="1.0" encoding="utf-8"?>
<p:tagLst xmlns:p="http://schemas.openxmlformats.org/presentationml/2006/main">
  <p:tag name="AS_UNIQUEID" val="554"/>
</p:tagLst>
</file>

<file path=ppt/tags/tag321.xml><?xml version="1.0" encoding="utf-8"?>
<p:tagLst xmlns:p="http://schemas.openxmlformats.org/presentationml/2006/main">
  <p:tag name="AS_UNIQUEID" val="555"/>
</p:tagLst>
</file>

<file path=ppt/tags/tag322.xml><?xml version="1.0" encoding="utf-8"?>
<p:tagLst xmlns:p="http://schemas.openxmlformats.org/presentationml/2006/main">
  <p:tag name="AS_UNIQUEID" val="556"/>
</p:tagLst>
</file>

<file path=ppt/tags/tag323.xml><?xml version="1.0" encoding="utf-8"?>
<p:tagLst xmlns:p="http://schemas.openxmlformats.org/presentationml/2006/main">
  <p:tag name="AS_UNIQUEID" val="557"/>
</p:tagLst>
</file>

<file path=ppt/tags/tag324.xml><?xml version="1.0" encoding="utf-8"?>
<p:tagLst xmlns:p="http://schemas.openxmlformats.org/presentationml/2006/main">
  <p:tag name="AS_UNIQUEID" val="558"/>
</p:tagLst>
</file>

<file path=ppt/tags/tag325.xml><?xml version="1.0" encoding="utf-8"?>
<p:tagLst xmlns:p="http://schemas.openxmlformats.org/presentationml/2006/main">
  <p:tag name="AS_UNIQUEID" val="559"/>
</p:tagLst>
</file>

<file path=ppt/tags/tag326.xml><?xml version="1.0" encoding="utf-8"?>
<p:tagLst xmlns:p="http://schemas.openxmlformats.org/presentationml/2006/main">
  <p:tag name="AS_UNIQUEID" val="560"/>
</p:tagLst>
</file>

<file path=ppt/tags/tag327.xml><?xml version="1.0" encoding="utf-8"?>
<p:tagLst xmlns:p="http://schemas.openxmlformats.org/presentationml/2006/main">
  <p:tag name="AS_UNIQUEID" val="561"/>
</p:tagLst>
</file>

<file path=ppt/tags/tag328.xml><?xml version="1.0" encoding="utf-8"?>
<p:tagLst xmlns:p="http://schemas.openxmlformats.org/presentationml/2006/main">
  <p:tag name="AS_UNIQUEID" val="562"/>
</p:tagLst>
</file>

<file path=ppt/tags/tag329.xml><?xml version="1.0" encoding="utf-8"?>
<p:tagLst xmlns:p="http://schemas.openxmlformats.org/presentationml/2006/main">
  <p:tag name="AS_UNIQUEID" val="563"/>
</p:tagLst>
</file>

<file path=ppt/tags/tag33.xml><?xml version="1.0" encoding="utf-8"?>
<p:tagLst xmlns:p="http://schemas.openxmlformats.org/presentationml/2006/main">
  <p:tag name="AS_UNIQUEID" val="270"/>
</p:tagLst>
</file>

<file path=ppt/tags/tag330.xml><?xml version="1.0" encoding="utf-8"?>
<p:tagLst xmlns:p="http://schemas.openxmlformats.org/presentationml/2006/main">
  <p:tag name="AS_UNIQUEID" val="564"/>
</p:tagLst>
</file>

<file path=ppt/tags/tag331.xml><?xml version="1.0" encoding="utf-8"?>
<p:tagLst xmlns:p="http://schemas.openxmlformats.org/presentationml/2006/main">
  <p:tag name="AS_UNIQUEID" val="565"/>
</p:tagLst>
</file>

<file path=ppt/tags/tag332.xml><?xml version="1.0" encoding="utf-8"?>
<p:tagLst xmlns:p="http://schemas.openxmlformats.org/presentationml/2006/main">
  <p:tag name="AS_UNIQUEID" val="566"/>
</p:tagLst>
</file>

<file path=ppt/tags/tag333.xml><?xml version="1.0" encoding="utf-8"?>
<p:tagLst xmlns:p="http://schemas.openxmlformats.org/presentationml/2006/main">
  <p:tag name="AS_UNIQUEID" val="567"/>
</p:tagLst>
</file>

<file path=ppt/tags/tag334.xml><?xml version="1.0" encoding="utf-8"?>
<p:tagLst xmlns:p="http://schemas.openxmlformats.org/presentationml/2006/main">
  <p:tag name="AS_UNIQUEID" val="568"/>
</p:tagLst>
</file>

<file path=ppt/tags/tag335.xml><?xml version="1.0" encoding="utf-8"?>
<p:tagLst xmlns:p="http://schemas.openxmlformats.org/presentationml/2006/main">
  <p:tag name="AS_UNIQUEID" val="569"/>
</p:tagLst>
</file>

<file path=ppt/tags/tag336.xml><?xml version="1.0" encoding="utf-8"?>
<p:tagLst xmlns:p="http://schemas.openxmlformats.org/presentationml/2006/main">
  <p:tag name="AS_UNIQUEID" val="570"/>
</p:tagLst>
</file>

<file path=ppt/tags/tag337.xml><?xml version="1.0" encoding="utf-8"?>
<p:tagLst xmlns:p="http://schemas.openxmlformats.org/presentationml/2006/main">
  <p:tag name="AS_UNIQUEID" val="571"/>
</p:tagLst>
</file>

<file path=ppt/tags/tag338.xml><?xml version="1.0" encoding="utf-8"?>
<p:tagLst xmlns:p="http://schemas.openxmlformats.org/presentationml/2006/main">
  <p:tag name="AS_UNIQUEID" val="572"/>
</p:tagLst>
</file>

<file path=ppt/tags/tag339.xml><?xml version="1.0" encoding="utf-8"?>
<p:tagLst xmlns:p="http://schemas.openxmlformats.org/presentationml/2006/main">
  <p:tag name="AS_UNIQUEID" val="573"/>
</p:tagLst>
</file>

<file path=ppt/tags/tag34.xml><?xml version="1.0" encoding="utf-8"?>
<p:tagLst xmlns:p="http://schemas.openxmlformats.org/presentationml/2006/main">
  <p:tag name="AS_UNIQUEID" val="271"/>
</p:tagLst>
</file>

<file path=ppt/tags/tag340.xml><?xml version="1.0" encoding="utf-8"?>
<p:tagLst xmlns:p="http://schemas.openxmlformats.org/presentationml/2006/main">
  <p:tag name="AS_UNIQUEID" val="574"/>
</p:tagLst>
</file>

<file path=ppt/tags/tag341.xml><?xml version="1.0" encoding="utf-8"?>
<p:tagLst xmlns:p="http://schemas.openxmlformats.org/presentationml/2006/main">
  <p:tag name="AS_UNIQUEID" val="575"/>
</p:tagLst>
</file>

<file path=ppt/tags/tag342.xml><?xml version="1.0" encoding="utf-8"?>
<p:tagLst xmlns:p="http://schemas.openxmlformats.org/presentationml/2006/main">
  <p:tag name="AS_UNIQUEID" val="576"/>
</p:tagLst>
</file>

<file path=ppt/tags/tag343.xml><?xml version="1.0" encoding="utf-8"?>
<p:tagLst xmlns:p="http://schemas.openxmlformats.org/presentationml/2006/main">
  <p:tag name="AS_UNIQUEID" val="577"/>
</p:tagLst>
</file>

<file path=ppt/tags/tag344.xml><?xml version="1.0" encoding="utf-8"?>
<p:tagLst xmlns:p="http://schemas.openxmlformats.org/presentationml/2006/main">
  <p:tag name="AS_UNIQUEID" val="578"/>
</p:tagLst>
</file>

<file path=ppt/tags/tag345.xml><?xml version="1.0" encoding="utf-8"?>
<p:tagLst xmlns:p="http://schemas.openxmlformats.org/presentationml/2006/main">
  <p:tag name="AS_UNIQUEID" val="579"/>
</p:tagLst>
</file>

<file path=ppt/tags/tag346.xml><?xml version="1.0" encoding="utf-8"?>
<p:tagLst xmlns:p="http://schemas.openxmlformats.org/presentationml/2006/main">
  <p:tag name="AS_UNIQUEID" val="580"/>
</p:tagLst>
</file>

<file path=ppt/tags/tag347.xml><?xml version="1.0" encoding="utf-8"?>
<p:tagLst xmlns:p="http://schemas.openxmlformats.org/presentationml/2006/main">
  <p:tag name="AS_UNIQUEID" val="581"/>
</p:tagLst>
</file>

<file path=ppt/tags/tag348.xml><?xml version="1.0" encoding="utf-8"?>
<p:tagLst xmlns:p="http://schemas.openxmlformats.org/presentationml/2006/main">
  <p:tag name="AS_UNIQUEID" val="582"/>
</p:tagLst>
</file>

<file path=ppt/tags/tag349.xml><?xml version="1.0" encoding="utf-8"?>
<p:tagLst xmlns:p="http://schemas.openxmlformats.org/presentationml/2006/main">
  <p:tag name="AS_UNIQUEID" val="583"/>
</p:tagLst>
</file>

<file path=ppt/tags/tag35.xml><?xml version="1.0" encoding="utf-8"?>
<p:tagLst xmlns:p="http://schemas.openxmlformats.org/presentationml/2006/main">
  <p:tag name="AS_UNIQUEID" val="272"/>
</p:tagLst>
</file>

<file path=ppt/tags/tag350.xml><?xml version="1.0" encoding="utf-8"?>
<p:tagLst xmlns:p="http://schemas.openxmlformats.org/presentationml/2006/main">
  <p:tag name="AS_UNIQUEID" val="584"/>
</p:tagLst>
</file>

<file path=ppt/tags/tag351.xml><?xml version="1.0" encoding="utf-8"?>
<p:tagLst xmlns:p="http://schemas.openxmlformats.org/presentationml/2006/main">
  <p:tag name="AS_UNIQUEID" val="585"/>
</p:tagLst>
</file>

<file path=ppt/tags/tag352.xml><?xml version="1.0" encoding="utf-8"?>
<p:tagLst xmlns:p="http://schemas.openxmlformats.org/presentationml/2006/main">
  <p:tag name="AS_UNIQUEID" val="586"/>
</p:tagLst>
</file>

<file path=ppt/tags/tag353.xml><?xml version="1.0" encoding="utf-8"?>
<p:tagLst xmlns:p="http://schemas.openxmlformats.org/presentationml/2006/main">
  <p:tag name="AS_UNIQUEID" val="587"/>
</p:tagLst>
</file>

<file path=ppt/tags/tag354.xml><?xml version="1.0" encoding="utf-8"?>
<p:tagLst xmlns:p="http://schemas.openxmlformats.org/presentationml/2006/main">
  <p:tag name="AS_UNIQUEID" val="588"/>
</p:tagLst>
</file>

<file path=ppt/tags/tag355.xml><?xml version="1.0" encoding="utf-8"?>
<p:tagLst xmlns:p="http://schemas.openxmlformats.org/presentationml/2006/main">
  <p:tag name="AS_UNIQUEID" val="589"/>
</p:tagLst>
</file>

<file path=ppt/tags/tag356.xml><?xml version="1.0" encoding="utf-8"?>
<p:tagLst xmlns:p="http://schemas.openxmlformats.org/presentationml/2006/main">
  <p:tag name="AS_UNIQUEID" val="590"/>
</p:tagLst>
</file>

<file path=ppt/tags/tag357.xml><?xml version="1.0" encoding="utf-8"?>
<p:tagLst xmlns:p="http://schemas.openxmlformats.org/presentationml/2006/main">
  <p:tag name="AS_UNIQUEID" val="591"/>
</p:tagLst>
</file>

<file path=ppt/tags/tag358.xml><?xml version="1.0" encoding="utf-8"?>
<p:tagLst xmlns:p="http://schemas.openxmlformats.org/presentationml/2006/main">
  <p:tag name="AS_UNIQUEID" val="592"/>
</p:tagLst>
</file>

<file path=ppt/tags/tag359.xml><?xml version="1.0" encoding="utf-8"?>
<p:tagLst xmlns:p="http://schemas.openxmlformats.org/presentationml/2006/main">
  <p:tag name="AS_UNIQUEID" val="593"/>
</p:tagLst>
</file>

<file path=ppt/tags/tag36.xml><?xml version="1.0" encoding="utf-8"?>
<p:tagLst xmlns:p="http://schemas.openxmlformats.org/presentationml/2006/main">
  <p:tag name="AS_UNIQUEID" val="273"/>
</p:tagLst>
</file>

<file path=ppt/tags/tag360.xml><?xml version="1.0" encoding="utf-8"?>
<p:tagLst xmlns:p="http://schemas.openxmlformats.org/presentationml/2006/main">
  <p:tag name="AS_UNIQUEID" val="594"/>
</p:tagLst>
</file>

<file path=ppt/tags/tag361.xml><?xml version="1.0" encoding="utf-8"?>
<p:tagLst xmlns:p="http://schemas.openxmlformats.org/presentationml/2006/main">
  <p:tag name="AS_UNIQUEID" val="595"/>
</p:tagLst>
</file>

<file path=ppt/tags/tag362.xml><?xml version="1.0" encoding="utf-8"?>
<p:tagLst xmlns:p="http://schemas.openxmlformats.org/presentationml/2006/main">
  <p:tag name="AS_UNIQUEID" val="596"/>
</p:tagLst>
</file>

<file path=ppt/tags/tag363.xml><?xml version="1.0" encoding="utf-8"?>
<p:tagLst xmlns:p="http://schemas.openxmlformats.org/presentationml/2006/main">
  <p:tag name="AS_UNIQUEID" val="597"/>
</p:tagLst>
</file>

<file path=ppt/tags/tag364.xml><?xml version="1.0" encoding="utf-8"?>
<p:tagLst xmlns:p="http://schemas.openxmlformats.org/presentationml/2006/main">
  <p:tag name="AS_UNIQUEID" val="598"/>
</p:tagLst>
</file>

<file path=ppt/tags/tag365.xml><?xml version="1.0" encoding="utf-8"?>
<p:tagLst xmlns:p="http://schemas.openxmlformats.org/presentationml/2006/main">
  <p:tag name="AS_UNIQUEID" val="599"/>
</p:tagLst>
</file>

<file path=ppt/tags/tag366.xml><?xml version="1.0" encoding="utf-8"?>
<p:tagLst xmlns:p="http://schemas.openxmlformats.org/presentationml/2006/main">
  <p:tag name="AS_UNIQUEID" val="600"/>
</p:tagLst>
</file>

<file path=ppt/tags/tag367.xml><?xml version="1.0" encoding="utf-8"?>
<p:tagLst xmlns:p="http://schemas.openxmlformats.org/presentationml/2006/main">
  <p:tag name="AS_UNIQUEID" val="601"/>
</p:tagLst>
</file>

<file path=ppt/tags/tag368.xml><?xml version="1.0" encoding="utf-8"?>
<p:tagLst xmlns:p="http://schemas.openxmlformats.org/presentationml/2006/main">
  <p:tag name="AS_UNIQUEID" val="602"/>
</p:tagLst>
</file>

<file path=ppt/tags/tag369.xml><?xml version="1.0" encoding="utf-8"?>
<p:tagLst xmlns:p="http://schemas.openxmlformats.org/presentationml/2006/main">
  <p:tag name="AS_UNIQUEID" val="603"/>
</p:tagLst>
</file>

<file path=ppt/tags/tag37.xml><?xml version="1.0" encoding="utf-8"?>
<p:tagLst xmlns:p="http://schemas.openxmlformats.org/presentationml/2006/main">
  <p:tag name="AS_UNIQUEID" val="274"/>
</p:tagLst>
</file>

<file path=ppt/tags/tag370.xml><?xml version="1.0" encoding="utf-8"?>
<p:tagLst xmlns:p="http://schemas.openxmlformats.org/presentationml/2006/main">
  <p:tag name="AS_UNIQUEID" val="604"/>
</p:tagLst>
</file>

<file path=ppt/tags/tag371.xml><?xml version="1.0" encoding="utf-8"?>
<p:tagLst xmlns:p="http://schemas.openxmlformats.org/presentationml/2006/main">
  <p:tag name="AS_UNIQUEID" val="605"/>
</p:tagLst>
</file>

<file path=ppt/tags/tag372.xml><?xml version="1.0" encoding="utf-8"?>
<p:tagLst xmlns:p="http://schemas.openxmlformats.org/presentationml/2006/main">
  <p:tag name="AS_UNIQUEID" val="606"/>
</p:tagLst>
</file>

<file path=ppt/tags/tag373.xml><?xml version="1.0" encoding="utf-8"?>
<p:tagLst xmlns:p="http://schemas.openxmlformats.org/presentationml/2006/main">
  <p:tag name="AS_UNIQUEID" val="607"/>
</p:tagLst>
</file>

<file path=ppt/tags/tag374.xml><?xml version="1.0" encoding="utf-8"?>
<p:tagLst xmlns:p="http://schemas.openxmlformats.org/presentationml/2006/main">
  <p:tag name="AS_UNIQUEID" val="608"/>
</p:tagLst>
</file>

<file path=ppt/tags/tag375.xml><?xml version="1.0" encoding="utf-8"?>
<p:tagLst xmlns:p="http://schemas.openxmlformats.org/presentationml/2006/main">
  <p:tag name="AS_UNIQUEID" val="609"/>
</p:tagLst>
</file>

<file path=ppt/tags/tag376.xml><?xml version="1.0" encoding="utf-8"?>
<p:tagLst xmlns:p="http://schemas.openxmlformats.org/presentationml/2006/main">
  <p:tag name="AS_UNIQUEID" val="610"/>
</p:tagLst>
</file>

<file path=ppt/tags/tag377.xml><?xml version="1.0" encoding="utf-8"?>
<p:tagLst xmlns:p="http://schemas.openxmlformats.org/presentationml/2006/main">
  <p:tag name="AS_UNIQUEID" val="611"/>
</p:tagLst>
</file>

<file path=ppt/tags/tag378.xml><?xml version="1.0" encoding="utf-8"?>
<p:tagLst xmlns:p="http://schemas.openxmlformats.org/presentationml/2006/main">
  <p:tag name="AS_UNIQUEID" val="612"/>
</p:tagLst>
</file>

<file path=ppt/tags/tag379.xml><?xml version="1.0" encoding="utf-8"?>
<p:tagLst xmlns:p="http://schemas.openxmlformats.org/presentationml/2006/main">
  <p:tag name="AS_UNIQUEID" val="613"/>
</p:tagLst>
</file>

<file path=ppt/tags/tag38.xml><?xml version="1.0" encoding="utf-8"?>
<p:tagLst xmlns:p="http://schemas.openxmlformats.org/presentationml/2006/main">
  <p:tag name="AS_UNIQUEID" val="275"/>
</p:tagLst>
</file>

<file path=ppt/tags/tag380.xml><?xml version="1.0" encoding="utf-8"?>
<p:tagLst xmlns:p="http://schemas.openxmlformats.org/presentationml/2006/main">
  <p:tag name="AS_UNIQUEID" val="614"/>
</p:tagLst>
</file>

<file path=ppt/tags/tag381.xml><?xml version="1.0" encoding="utf-8"?>
<p:tagLst xmlns:p="http://schemas.openxmlformats.org/presentationml/2006/main">
  <p:tag name="AS_UNIQUEID" val="615"/>
</p:tagLst>
</file>

<file path=ppt/tags/tag382.xml><?xml version="1.0" encoding="utf-8"?>
<p:tagLst xmlns:p="http://schemas.openxmlformats.org/presentationml/2006/main">
  <p:tag name="AS_UNIQUEID" val="616"/>
</p:tagLst>
</file>

<file path=ppt/tags/tag383.xml><?xml version="1.0" encoding="utf-8"?>
<p:tagLst xmlns:p="http://schemas.openxmlformats.org/presentationml/2006/main">
  <p:tag name="AS_UNIQUEID" val="617"/>
</p:tagLst>
</file>

<file path=ppt/tags/tag384.xml><?xml version="1.0" encoding="utf-8"?>
<p:tagLst xmlns:p="http://schemas.openxmlformats.org/presentationml/2006/main">
  <p:tag name="AS_UNIQUEID" val="618"/>
</p:tagLst>
</file>

<file path=ppt/tags/tag385.xml><?xml version="1.0" encoding="utf-8"?>
<p:tagLst xmlns:p="http://schemas.openxmlformats.org/presentationml/2006/main">
  <p:tag name="AS_UNIQUEID" val="619"/>
</p:tagLst>
</file>

<file path=ppt/tags/tag386.xml><?xml version="1.0" encoding="utf-8"?>
<p:tagLst xmlns:p="http://schemas.openxmlformats.org/presentationml/2006/main">
  <p:tag name="AS_UNIQUEID" val="620"/>
</p:tagLst>
</file>

<file path=ppt/tags/tag387.xml><?xml version="1.0" encoding="utf-8"?>
<p:tagLst xmlns:p="http://schemas.openxmlformats.org/presentationml/2006/main">
  <p:tag name="AS_UNIQUEID" val="621"/>
</p:tagLst>
</file>

<file path=ppt/tags/tag388.xml><?xml version="1.0" encoding="utf-8"?>
<p:tagLst xmlns:p="http://schemas.openxmlformats.org/presentationml/2006/main">
  <p:tag name="AS_UNIQUEID" val="622"/>
</p:tagLst>
</file>

<file path=ppt/tags/tag389.xml><?xml version="1.0" encoding="utf-8"?>
<p:tagLst xmlns:p="http://schemas.openxmlformats.org/presentationml/2006/main">
  <p:tag name="AS_UNIQUEID" val="623"/>
</p:tagLst>
</file>

<file path=ppt/tags/tag39.xml><?xml version="1.0" encoding="utf-8"?>
<p:tagLst xmlns:p="http://schemas.openxmlformats.org/presentationml/2006/main">
  <p:tag name="AS_UNIQUEID" val="276"/>
</p:tagLst>
</file>

<file path=ppt/tags/tag390.xml><?xml version="1.0" encoding="utf-8"?>
<p:tagLst xmlns:p="http://schemas.openxmlformats.org/presentationml/2006/main">
  <p:tag name="AS_UNIQUEID" val="624"/>
</p:tagLst>
</file>

<file path=ppt/tags/tag391.xml><?xml version="1.0" encoding="utf-8"?>
<p:tagLst xmlns:p="http://schemas.openxmlformats.org/presentationml/2006/main">
  <p:tag name="AS_UNIQUEID" val="625"/>
</p:tagLst>
</file>

<file path=ppt/tags/tag392.xml><?xml version="1.0" encoding="utf-8"?>
<p:tagLst xmlns:p="http://schemas.openxmlformats.org/presentationml/2006/main">
  <p:tag name="AS_UNIQUEID" val="626"/>
</p:tagLst>
</file>

<file path=ppt/tags/tag393.xml><?xml version="1.0" encoding="utf-8"?>
<p:tagLst xmlns:p="http://schemas.openxmlformats.org/presentationml/2006/main">
  <p:tag name="AS_UNIQUEID" val="627"/>
</p:tagLst>
</file>

<file path=ppt/tags/tag394.xml><?xml version="1.0" encoding="utf-8"?>
<p:tagLst xmlns:p="http://schemas.openxmlformats.org/presentationml/2006/main">
  <p:tag name="AS_UNIQUEID" val="628"/>
</p:tagLst>
</file>

<file path=ppt/tags/tag395.xml><?xml version="1.0" encoding="utf-8"?>
<p:tagLst xmlns:p="http://schemas.openxmlformats.org/presentationml/2006/main">
  <p:tag name="AS_UNIQUEID" val="629"/>
</p:tagLst>
</file>

<file path=ppt/tags/tag396.xml><?xml version="1.0" encoding="utf-8"?>
<p:tagLst xmlns:p="http://schemas.openxmlformats.org/presentationml/2006/main">
  <p:tag name="AS_UNIQUEID" val="630"/>
</p:tagLst>
</file>

<file path=ppt/tags/tag397.xml><?xml version="1.0" encoding="utf-8"?>
<p:tagLst xmlns:p="http://schemas.openxmlformats.org/presentationml/2006/main">
  <p:tag name="AS_UNIQUEID" val="631"/>
</p:tagLst>
</file>

<file path=ppt/tags/tag398.xml><?xml version="1.0" encoding="utf-8"?>
<p:tagLst xmlns:p="http://schemas.openxmlformats.org/presentationml/2006/main">
  <p:tag name="AS_UNIQUEID" val="632"/>
</p:tagLst>
</file>

<file path=ppt/tags/tag399.xml><?xml version="1.0" encoding="utf-8"?>
<p:tagLst xmlns:p="http://schemas.openxmlformats.org/presentationml/2006/main">
  <p:tag name="AS_UNIQUEID" val="633"/>
</p:tagLst>
</file>

<file path=ppt/tags/tag4.xml><?xml version="1.0" encoding="utf-8"?>
<p:tagLst xmlns:p="http://schemas.openxmlformats.org/presentationml/2006/main">
  <p:tag name="AS_UNIQUEID" val="241"/>
</p:tagLst>
</file>

<file path=ppt/tags/tag40.xml><?xml version="1.0" encoding="utf-8"?>
<p:tagLst xmlns:p="http://schemas.openxmlformats.org/presentationml/2006/main">
  <p:tag name="AS_UNIQUEID" val="277"/>
</p:tagLst>
</file>

<file path=ppt/tags/tag400.xml><?xml version="1.0" encoding="utf-8"?>
<p:tagLst xmlns:p="http://schemas.openxmlformats.org/presentationml/2006/main">
  <p:tag name="AS_UNIQUEID" val="634"/>
</p:tagLst>
</file>

<file path=ppt/tags/tag401.xml><?xml version="1.0" encoding="utf-8"?>
<p:tagLst xmlns:p="http://schemas.openxmlformats.org/presentationml/2006/main">
  <p:tag name="AS_UNIQUEID" val="635"/>
</p:tagLst>
</file>

<file path=ppt/tags/tag402.xml><?xml version="1.0" encoding="utf-8"?>
<p:tagLst xmlns:p="http://schemas.openxmlformats.org/presentationml/2006/main">
  <p:tag name="AS_UNIQUEID" val="636"/>
</p:tagLst>
</file>

<file path=ppt/tags/tag403.xml><?xml version="1.0" encoding="utf-8"?>
<p:tagLst xmlns:p="http://schemas.openxmlformats.org/presentationml/2006/main">
  <p:tag name="AS_UNIQUEID" val="637"/>
</p:tagLst>
</file>

<file path=ppt/tags/tag404.xml><?xml version="1.0" encoding="utf-8"?>
<p:tagLst xmlns:p="http://schemas.openxmlformats.org/presentationml/2006/main">
  <p:tag name="AS_UNIQUEID" val="638"/>
</p:tagLst>
</file>

<file path=ppt/tags/tag405.xml><?xml version="1.0" encoding="utf-8"?>
<p:tagLst xmlns:p="http://schemas.openxmlformats.org/presentationml/2006/main">
  <p:tag name="AS_UNIQUEID" val="639"/>
</p:tagLst>
</file>

<file path=ppt/tags/tag406.xml><?xml version="1.0" encoding="utf-8"?>
<p:tagLst xmlns:p="http://schemas.openxmlformats.org/presentationml/2006/main">
  <p:tag name="AS_UNIQUEID" val="640"/>
</p:tagLst>
</file>

<file path=ppt/tags/tag407.xml><?xml version="1.0" encoding="utf-8"?>
<p:tagLst xmlns:p="http://schemas.openxmlformats.org/presentationml/2006/main">
  <p:tag name="AS_UNIQUEID" val="641"/>
</p:tagLst>
</file>

<file path=ppt/tags/tag408.xml><?xml version="1.0" encoding="utf-8"?>
<p:tagLst xmlns:p="http://schemas.openxmlformats.org/presentationml/2006/main">
  <p:tag name="AS_UNIQUEID" val="642"/>
</p:tagLst>
</file>

<file path=ppt/tags/tag409.xml><?xml version="1.0" encoding="utf-8"?>
<p:tagLst xmlns:p="http://schemas.openxmlformats.org/presentationml/2006/main">
  <p:tag name="AS_UNIQUEID" val="643"/>
</p:tagLst>
</file>

<file path=ppt/tags/tag41.xml><?xml version="1.0" encoding="utf-8"?>
<p:tagLst xmlns:p="http://schemas.openxmlformats.org/presentationml/2006/main">
  <p:tag name="AS_UNIQUEID" val="278"/>
</p:tagLst>
</file>

<file path=ppt/tags/tag410.xml><?xml version="1.0" encoding="utf-8"?>
<p:tagLst xmlns:p="http://schemas.openxmlformats.org/presentationml/2006/main">
  <p:tag name="AS_UNIQUEID" val="644"/>
</p:tagLst>
</file>

<file path=ppt/tags/tag411.xml><?xml version="1.0" encoding="utf-8"?>
<p:tagLst xmlns:p="http://schemas.openxmlformats.org/presentationml/2006/main">
  <p:tag name="AS_UNIQUEID" val="645"/>
</p:tagLst>
</file>

<file path=ppt/tags/tag412.xml><?xml version="1.0" encoding="utf-8"?>
<p:tagLst xmlns:p="http://schemas.openxmlformats.org/presentationml/2006/main">
  <p:tag name="AS_UNIQUEID" val="646"/>
</p:tagLst>
</file>

<file path=ppt/tags/tag413.xml><?xml version="1.0" encoding="utf-8"?>
<p:tagLst xmlns:p="http://schemas.openxmlformats.org/presentationml/2006/main">
  <p:tag name="AS_UNIQUEID" val="647"/>
</p:tagLst>
</file>

<file path=ppt/tags/tag414.xml><?xml version="1.0" encoding="utf-8"?>
<p:tagLst xmlns:p="http://schemas.openxmlformats.org/presentationml/2006/main">
  <p:tag name="AS_UNIQUEID" val="648"/>
</p:tagLst>
</file>

<file path=ppt/tags/tag415.xml><?xml version="1.0" encoding="utf-8"?>
<p:tagLst xmlns:p="http://schemas.openxmlformats.org/presentationml/2006/main">
  <p:tag name="AS_UNIQUEID" val="649"/>
</p:tagLst>
</file>

<file path=ppt/tags/tag416.xml><?xml version="1.0" encoding="utf-8"?>
<p:tagLst xmlns:p="http://schemas.openxmlformats.org/presentationml/2006/main">
  <p:tag name="AS_UNIQUEID" val="650"/>
</p:tagLst>
</file>

<file path=ppt/tags/tag417.xml><?xml version="1.0" encoding="utf-8"?>
<p:tagLst xmlns:p="http://schemas.openxmlformats.org/presentationml/2006/main">
  <p:tag name="AS_UNIQUEID" val="651"/>
</p:tagLst>
</file>

<file path=ppt/tags/tag418.xml><?xml version="1.0" encoding="utf-8"?>
<p:tagLst xmlns:p="http://schemas.openxmlformats.org/presentationml/2006/main">
  <p:tag name="AS_UNIQUEID" val="652"/>
</p:tagLst>
</file>

<file path=ppt/tags/tag419.xml><?xml version="1.0" encoding="utf-8"?>
<p:tagLst xmlns:p="http://schemas.openxmlformats.org/presentationml/2006/main">
  <p:tag name="AS_UNIQUEID" val="653"/>
</p:tagLst>
</file>

<file path=ppt/tags/tag42.xml><?xml version="1.0" encoding="utf-8"?>
<p:tagLst xmlns:p="http://schemas.openxmlformats.org/presentationml/2006/main">
  <p:tag name="AS_UNIQUEID" val="279"/>
</p:tagLst>
</file>

<file path=ppt/tags/tag420.xml><?xml version="1.0" encoding="utf-8"?>
<p:tagLst xmlns:p="http://schemas.openxmlformats.org/presentationml/2006/main">
  <p:tag name="AS_UNIQUEID" val="654"/>
</p:tagLst>
</file>

<file path=ppt/tags/tag421.xml><?xml version="1.0" encoding="utf-8"?>
<p:tagLst xmlns:p="http://schemas.openxmlformats.org/presentationml/2006/main">
  <p:tag name="AS_UNIQUEID" val="655"/>
</p:tagLst>
</file>

<file path=ppt/tags/tag422.xml><?xml version="1.0" encoding="utf-8"?>
<p:tagLst xmlns:p="http://schemas.openxmlformats.org/presentationml/2006/main">
  <p:tag name="AS_UNIQUEID" val="656"/>
</p:tagLst>
</file>

<file path=ppt/tags/tag423.xml><?xml version="1.0" encoding="utf-8"?>
<p:tagLst xmlns:p="http://schemas.openxmlformats.org/presentationml/2006/main">
  <p:tag name="AS_UNIQUEID" val="657"/>
</p:tagLst>
</file>

<file path=ppt/tags/tag424.xml><?xml version="1.0" encoding="utf-8"?>
<p:tagLst xmlns:p="http://schemas.openxmlformats.org/presentationml/2006/main">
  <p:tag name="AS_UNIQUEID" val="658"/>
</p:tagLst>
</file>

<file path=ppt/tags/tag425.xml><?xml version="1.0" encoding="utf-8"?>
<p:tagLst xmlns:p="http://schemas.openxmlformats.org/presentationml/2006/main">
  <p:tag name="AS_UNIQUEID" val="659"/>
</p:tagLst>
</file>

<file path=ppt/tags/tag426.xml><?xml version="1.0" encoding="utf-8"?>
<p:tagLst xmlns:p="http://schemas.openxmlformats.org/presentationml/2006/main">
  <p:tag name="AS_UNIQUEID" val="660"/>
</p:tagLst>
</file>

<file path=ppt/tags/tag427.xml><?xml version="1.0" encoding="utf-8"?>
<p:tagLst xmlns:p="http://schemas.openxmlformats.org/presentationml/2006/main">
  <p:tag name="AS_UNIQUEID" val="661"/>
</p:tagLst>
</file>

<file path=ppt/tags/tag428.xml><?xml version="1.0" encoding="utf-8"?>
<p:tagLst xmlns:p="http://schemas.openxmlformats.org/presentationml/2006/main">
  <p:tag name="AS_UNIQUEID" val="662"/>
</p:tagLst>
</file>

<file path=ppt/tags/tag429.xml><?xml version="1.0" encoding="utf-8"?>
<p:tagLst xmlns:p="http://schemas.openxmlformats.org/presentationml/2006/main">
  <p:tag name="AS_UNIQUEID" val="663"/>
</p:tagLst>
</file>

<file path=ppt/tags/tag43.xml><?xml version="1.0" encoding="utf-8"?>
<p:tagLst xmlns:p="http://schemas.openxmlformats.org/presentationml/2006/main">
  <p:tag name="AS_UNIQUEID" val="280"/>
</p:tagLst>
</file>

<file path=ppt/tags/tag430.xml><?xml version="1.0" encoding="utf-8"?>
<p:tagLst xmlns:p="http://schemas.openxmlformats.org/presentationml/2006/main">
  <p:tag name="AS_UNIQUEID" val="664"/>
</p:tagLst>
</file>

<file path=ppt/tags/tag431.xml><?xml version="1.0" encoding="utf-8"?>
<p:tagLst xmlns:p="http://schemas.openxmlformats.org/presentationml/2006/main">
  <p:tag name="AS_UNIQUEID" val="24"/>
</p:tagLst>
</file>

<file path=ppt/tags/tag432.xml><?xml version="1.0" encoding="utf-8"?>
<p:tagLst xmlns:p="http://schemas.openxmlformats.org/presentationml/2006/main">
  <p:tag name="AS_UNIQUEID" val="665"/>
</p:tagLst>
</file>

<file path=ppt/tags/tag433.xml><?xml version="1.0" encoding="utf-8"?>
<p:tagLst xmlns:p="http://schemas.openxmlformats.org/presentationml/2006/main">
  <p:tag name="AS_UNIQUEID" val="666"/>
</p:tagLst>
</file>

<file path=ppt/tags/tag434.xml><?xml version="1.0" encoding="utf-8"?>
<p:tagLst xmlns:p="http://schemas.openxmlformats.org/presentationml/2006/main">
  <p:tag name="AS_UNIQUEID" val="667"/>
</p:tagLst>
</file>

<file path=ppt/tags/tag435.xml><?xml version="1.0" encoding="utf-8"?>
<p:tagLst xmlns:p="http://schemas.openxmlformats.org/presentationml/2006/main">
  <p:tag name="AS_UNIQUEID" val="24"/>
</p:tagLst>
</file>

<file path=ppt/tags/tag436.xml><?xml version="1.0" encoding="utf-8"?>
<p:tagLst xmlns:p="http://schemas.openxmlformats.org/presentationml/2006/main">
  <p:tag name="AS_UNIQUEID" val="668"/>
</p:tagLst>
</file>

<file path=ppt/tags/tag437.xml><?xml version="1.0" encoding="utf-8"?>
<p:tagLst xmlns:p="http://schemas.openxmlformats.org/presentationml/2006/main">
  <p:tag name="AS_UNIQUEID" val="669"/>
</p:tagLst>
</file>

<file path=ppt/tags/tag438.xml><?xml version="1.0" encoding="utf-8"?>
<p:tagLst xmlns:p="http://schemas.openxmlformats.org/presentationml/2006/main">
  <p:tag name="AS_UNIQUEID" val="670"/>
</p:tagLst>
</file>

<file path=ppt/tags/tag439.xml><?xml version="1.0" encoding="utf-8"?>
<p:tagLst xmlns:p="http://schemas.openxmlformats.org/presentationml/2006/main">
  <p:tag name="AS_UNIQUEID" val="671"/>
</p:tagLst>
</file>

<file path=ppt/tags/tag44.xml><?xml version="1.0" encoding="utf-8"?>
<p:tagLst xmlns:p="http://schemas.openxmlformats.org/presentationml/2006/main">
  <p:tag name="AS_UNIQUEID" val="281"/>
</p:tagLst>
</file>

<file path=ppt/tags/tag440.xml><?xml version="1.0" encoding="utf-8"?>
<p:tagLst xmlns:p="http://schemas.openxmlformats.org/presentationml/2006/main">
  <p:tag name="AS_UNIQUEID" val="672"/>
</p:tagLst>
</file>

<file path=ppt/tags/tag441.xml><?xml version="1.0" encoding="utf-8"?>
<p:tagLst xmlns:p="http://schemas.openxmlformats.org/presentationml/2006/main">
  <p:tag name="AS_UNIQUEID" val="673"/>
</p:tagLst>
</file>

<file path=ppt/tags/tag442.xml><?xml version="1.0" encoding="utf-8"?>
<p:tagLst xmlns:p="http://schemas.openxmlformats.org/presentationml/2006/main">
  <p:tag name="AS_UNIQUEID" val="674"/>
</p:tagLst>
</file>

<file path=ppt/tags/tag443.xml><?xml version="1.0" encoding="utf-8"?>
<p:tagLst xmlns:p="http://schemas.openxmlformats.org/presentationml/2006/main">
  <p:tag name="AS_UNIQUEID" val="675"/>
</p:tagLst>
</file>

<file path=ppt/tags/tag444.xml><?xml version="1.0" encoding="utf-8"?>
<p:tagLst xmlns:p="http://schemas.openxmlformats.org/presentationml/2006/main">
  <p:tag name="AS_UNIQUEID" val="676"/>
</p:tagLst>
</file>

<file path=ppt/tags/tag445.xml><?xml version="1.0" encoding="utf-8"?>
<p:tagLst xmlns:p="http://schemas.openxmlformats.org/presentationml/2006/main">
  <p:tag name="AS_UNIQUEID" val="677"/>
</p:tagLst>
</file>

<file path=ppt/tags/tag446.xml><?xml version="1.0" encoding="utf-8"?>
<p:tagLst xmlns:p="http://schemas.openxmlformats.org/presentationml/2006/main">
  <p:tag name="AS_UNIQUEID" val="678"/>
</p:tagLst>
</file>

<file path=ppt/tags/tag447.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448.xml><?xml version="1.0" encoding="utf-8"?>
<p:tagLst xmlns:p="http://schemas.openxmlformats.org/presentationml/2006/main">
  <p:tag name="AS_UNIQUEID" val="679"/>
</p:tagLst>
</file>

<file path=ppt/tags/tag449.xml><?xml version="1.0" encoding="utf-8"?>
<p:tagLst xmlns:p="http://schemas.openxmlformats.org/presentationml/2006/main">
  <p:tag name="AS_UNIQUEID" val="680"/>
</p:tagLst>
</file>

<file path=ppt/tags/tag45.xml><?xml version="1.0" encoding="utf-8"?>
<p:tagLst xmlns:p="http://schemas.openxmlformats.org/presentationml/2006/main">
  <p:tag name="AS_UNIQUEID" val="282"/>
</p:tagLst>
</file>

<file path=ppt/tags/tag450.xml><?xml version="1.0" encoding="utf-8"?>
<p:tagLst xmlns:p="http://schemas.openxmlformats.org/presentationml/2006/main">
  <p:tag name="AS_UNIQUEID" val="681"/>
</p:tagLst>
</file>

<file path=ppt/tags/tag451.xml><?xml version="1.0" encoding="utf-8"?>
<p:tagLst xmlns:p="http://schemas.openxmlformats.org/presentationml/2006/main">
  <p:tag name="AS_UNIQUEID" val="682"/>
</p:tagLst>
</file>

<file path=ppt/tags/tag452.xml><?xml version="1.0" encoding="utf-8"?>
<p:tagLst xmlns:p="http://schemas.openxmlformats.org/presentationml/2006/main">
  <p:tag name="AS_UNIQUEID" val="683"/>
</p:tagLst>
</file>

<file path=ppt/tags/tag453.xml><?xml version="1.0" encoding="utf-8"?>
<p:tagLst xmlns:p="http://schemas.openxmlformats.org/presentationml/2006/main">
  <p:tag name="AS_OS" val="Unix 3.10 unknown"/>
  <p:tag name="AS_RELEASE_DATE" val="2020.11.30"/>
  <p:tag name="AS_TITLE" val="Aspose.Slides for Java"/>
  <p:tag name="AS_VERSION" val="20.11"/>
</p:tagLst>
</file>

<file path=ppt/tags/tag46.xml><?xml version="1.0" encoding="utf-8"?>
<p:tagLst xmlns:p="http://schemas.openxmlformats.org/presentationml/2006/main">
  <p:tag name="AS_UNIQUEID" val="283"/>
</p:tagLst>
</file>

<file path=ppt/tags/tag47.xml><?xml version="1.0" encoding="utf-8"?>
<p:tagLst xmlns:p="http://schemas.openxmlformats.org/presentationml/2006/main">
  <p:tag name="AS_UNIQUEID" val="284"/>
</p:tagLst>
</file>

<file path=ppt/tags/tag48.xml><?xml version="1.0" encoding="utf-8"?>
<p:tagLst xmlns:p="http://schemas.openxmlformats.org/presentationml/2006/main">
  <p:tag name="AS_UNIQUEID" val="285"/>
</p:tagLst>
</file>

<file path=ppt/tags/tag49.xml><?xml version="1.0" encoding="utf-8"?>
<p:tagLst xmlns:p="http://schemas.openxmlformats.org/presentationml/2006/main">
  <p:tag name="AS_UNIQUEID" val="286"/>
</p:tagLst>
</file>

<file path=ppt/tags/tag5.xml><?xml version="1.0" encoding="utf-8"?>
<p:tagLst xmlns:p="http://schemas.openxmlformats.org/presentationml/2006/main">
  <p:tag name="AS_UNIQUEID" val="242"/>
</p:tagLst>
</file>

<file path=ppt/tags/tag50.xml><?xml version="1.0" encoding="utf-8"?>
<p:tagLst xmlns:p="http://schemas.openxmlformats.org/presentationml/2006/main">
  <p:tag name="AS_UNIQUEID" val="287"/>
</p:tagLst>
</file>

<file path=ppt/tags/tag51.xml><?xml version="1.0" encoding="utf-8"?>
<p:tagLst xmlns:p="http://schemas.openxmlformats.org/presentationml/2006/main">
  <p:tag name="AS_UNIQUEID" val="288"/>
</p:tagLst>
</file>

<file path=ppt/tags/tag52.xml><?xml version="1.0" encoding="utf-8"?>
<p:tagLst xmlns:p="http://schemas.openxmlformats.org/presentationml/2006/main">
  <p:tag name="AS_UNIQUEID" val="289"/>
</p:tagLst>
</file>

<file path=ppt/tags/tag53.xml><?xml version="1.0" encoding="utf-8"?>
<p:tagLst xmlns:p="http://schemas.openxmlformats.org/presentationml/2006/main">
  <p:tag name="AS_UNIQUEID" val="290"/>
</p:tagLst>
</file>

<file path=ppt/tags/tag54.xml><?xml version="1.0" encoding="utf-8"?>
<p:tagLst xmlns:p="http://schemas.openxmlformats.org/presentationml/2006/main">
  <p:tag name="AS_UNIQUEID" val="291"/>
</p:tagLst>
</file>

<file path=ppt/tags/tag55.xml><?xml version="1.0" encoding="utf-8"?>
<p:tagLst xmlns:p="http://schemas.openxmlformats.org/presentationml/2006/main">
  <p:tag name="AS_UNIQUEID" val="292"/>
</p:tagLst>
</file>

<file path=ppt/tags/tag56.xml><?xml version="1.0" encoding="utf-8"?>
<p:tagLst xmlns:p="http://schemas.openxmlformats.org/presentationml/2006/main">
  <p:tag name="AS_UNIQUEID" val="293"/>
</p:tagLst>
</file>

<file path=ppt/tags/tag57.xml><?xml version="1.0" encoding="utf-8"?>
<p:tagLst xmlns:p="http://schemas.openxmlformats.org/presentationml/2006/main">
  <p:tag name="AS_UNIQUEID" val="294"/>
</p:tagLst>
</file>

<file path=ppt/tags/tag58.xml><?xml version="1.0" encoding="utf-8"?>
<p:tagLst xmlns:p="http://schemas.openxmlformats.org/presentationml/2006/main">
  <p:tag name="AS_UNIQUEID" val="295"/>
</p:tagLst>
</file>

<file path=ppt/tags/tag59.xml><?xml version="1.0" encoding="utf-8"?>
<p:tagLst xmlns:p="http://schemas.openxmlformats.org/presentationml/2006/main">
  <p:tag name="AS_UNIQUEID" val="296"/>
</p:tagLst>
</file>

<file path=ppt/tags/tag6.xml><?xml version="1.0" encoding="utf-8"?>
<p:tagLst xmlns:p="http://schemas.openxmlformats.org/presentationml/2006/main">
  <p:tag name="AS_UNIQUEID" val="243"/>
</p:tagLst>
</file>

<file path=ppt/tags/tag60.xml><?xml version="1.0" encoding="utf-8"?>
<p:tagLst xmlns:p="http://schemas.openxmlformats.org/presentationml/2006/main">
  <p:tag name="AS_UNIQUEID" val="297"/>
</p:tagLst>
</file>

<file path=ppt/tags/tag61.xml><?xml version="1.0" encoding="utf-8"?>
<p:tagLst xmlns:p="http://schemas.openxmlformats.org/presentationml/2006/main">
  <p:tag name="AS_UNIQUEID" val="298"/>
</p:tagLst>
</file>

<file path=ppt/tags/tag62.xml><?xml version="1.0" encoding="utf-8"?>
<p:tagLst xmlns:p="http://schemas.openxmlformats.org/presentationml/2006/main">
  <p:tag name="AS_UNIQUEID" val="299"/>
</p:tagLst>
</file>

<file path=ppt/tags/tag63.xml><?xml version="1.0" encoding="utf-8"?>
<p:tagLst xmlns:p="http://schemas.openxmlformats.org/presentationml/2006/main">
  <p:tag name="AS_UNIQUEID" val="300"/>
</p:tagLst>
</file>

<file path=ppt/tags/tag64.xml><?xml version="1.0" encoding="utf-8"?>
<p:tagLst xmlns:p="http://schemas.openxmlformats.org/presentationml/2006/main">
  <p:tag name="AS_UNIQUEID" val="301"/>
</p:tagLst>
</file>

<file path=ppt/tags/tag65.xml><?xml version="1.0" encoding="utf-8"?>
<p:tagLst xmlns:p="http://schemas.openxmlformats.org/presentationml/2006/main">
  <p:tag name="AS_UNIQUEID" val="302"/>
</p:tagLst>
</file>

<file path=ppt/tags/tag66.xml><?xml version="1.0" encoding="utf-8"?>
<p:tagLst xmlns:p="http://schemas.openxmlformats.org/presentationml/2006/main">
  <p:tag name="AS_UNIQUEID" val="303"/>
</p:tagLst>
</file>

<file path=ppt/tags/tag67.xml><?xml version="1.0" encoding="utf-8"?>
<p:tagLst xmlns:p="http://schemas.openxmlformats.org/presentationml/2006/main">
  <p:tag name="AS_UNIQUEID" val="304"/>
</p:tagLst>
</file>

<file path=ppt/tags/tag68.xml><?xml version="1.0" encoding="utf-8"?>
<p:tagLst xmlns:p="http://schemas.openxmlformats.org/presentationml/2006/main">
  <p:tag name="AS_UNIQUEID" val="305"/>
</p:tagLst>
</file>

<file path=ppt/tags/tag69.xml><?xml version="1.0" encoding="utf-8"?>
<p:tagLst xmlns:p="http://schemas.openxmlformats.org/presentationml/2006/main">
  <p:tag name="AS_UNIQUEID" val="306"/>
</p:tagLst>
</file>

<file path=ppt/tags/tag7.xml><?xml version="1.0" encoding="utf-8"?>
<p:tagLst xmlns:p="http://schemas.openxmlformats.org/presentationml/2006/main">
  <p:tag name="AS_UNIQUEID" val="244"/>
</p:tagLst>
</file>

<file path=ppt/tags/tag70.xml><?xml version="1.0" encoding="utf-8"?>
<p:tagLst xmlns:p="http://schemas.openxmlformats.org/presentationml/2006/main">
  <p:tag name="AS_UNIQUEID" val="307"/>
</p:tagLst>
</file>

<file path=ppt/tags/tag71.xml><?xml version="1.0" encoding="utf-8"?>
<p:tagLst xmlns:p="http://schemas.openxmlformats.org/presentationml/2006/main">
  <p:tag name="AS_UNIQUEID" val="308"/>
</p:tagLst>
</file>

<file path=ppt/tags/tag72.xml><?xml version="1.0" encoding="utf-8"?>
<p:tagLst xmlns:p="http://schemas.openxmlformats.org/presentationml/2006/main">
  <p:tag name="AS_UNIQUEID" val="309"/>
</p:tagLst>
</file>

<file path=ppt/tags/tag73.xml><?xml version="1.0" encoding="utf-8"?>
<p:tagLst xmlns:p="http://schemas.openxmlformats.org/presentationml/2006/main">
  <p:tag name="AS_UNIQUEID" val="310"/>
</p:tagLst>
</file>

<file path=ppt/tags/tag74.xml><?xml version="1.0" encoding="utf-8"?>
<p:tagLst xmlns:p="http://schemas.openxmlformats.org/presentationml/2006/main">
  <p:tag name="AS_UNIQUEID" val="311"/>
</p:tagLst>
</file>

<file path=ppt/tags/tag75.xml><?xml version="1.0" encoding="utf-8"?>
<p:tagLst xmlns:p="http://schemas.openxmlformats.org/presentationml/2006/main">
  <p:tag name="AS_UNIQUEID" val="312"/>
</p:tagLst>
</file>

<file path=ppt/tags/tag76.xml><?xml version="1.0" encoding="utf-8"?>
<p:tagLst xmlns:p="http://schemas.openxmlformats.org/presentationml/2006/main">
  <p:tag name="AS_UNIQUEID" val="313"/>
</p:tagLst>
</file>

<file path=ppt/tags/tag77.xml><?xml version="1.0" encoding="utf-8"?>
<p:tagLst xmlns:p="http://schemas.openxmlformats.org/presentationml/2006/main">
  <p:tag name="AS_UNIQUEID" val="314"/>
</p:tagLst>
</file>

<file path=ppt/tags/tag78.xml><?xml version="1.0" encoding="utf-8"?>
<p:tagLst xmlns:p="http://schemas.openxmlformats.org/presentationml/2006/main">
  <p:tag name="AS_UNIQUEID" val="315"/>
</p:tagLst>
</file>

<file path=ppt/tags/tag79.xml><?xml version="1.0" encoding="utf-8"?>
<p:tagLst xmlns:p="http://schemas.openxmlformats.org/presentationml/2006/main">
  <p:tag name="AS_UNIQUEID" val="316"/>
</p:tagLst>
</file>

<file path=ppt/tags/tag8.xml><?xml version="1.0" encoding="utf-8"?>
<p:tagLst xmlns:p="http://schemas.openxmlformats.org/presentationml/2006/main">
  <p:tag name="AS_UNIQUEID" val="245"/>
</p:tagLst>
</file>

<file path=ppt/tags/tag80.xml><?xml version="1.0" encoding="utf-8"?>
<p:tagLst xmlns:p="http://schemas.openxmlformats.org/presentationml/2006/main">
  <p:tag name="AS_UNIQUEID" val="317"/>
</p:tagLst>
</file>

<file path=ppt/tags/tag81.xml><?xml version="1.0" encoding="utf-8"?>
<p:tagLst xmlns:p="http://schemas.openxmlformats.org/presentationml/2006/main">
  <p:tag name="AS_UNIQUEID" val="318"/>
</p:tagLst>
</file>

<file path=ppt/tags/tag82.xml><?xml version="1.0" encoding="utf-8"?>
<p:tagLst xmlns:p="http://schemas.openxmlformats.org/presentationml/2006/main">
  <p:tag name="AS_UNIQUEID" val="319"/>
</p:tagLst>
</file>

<file path=ppt/tags/tag83.xml><?xml version="1.0" encoding="utf-8"?>
<p:tagLst xmlns:p="http://schemas.openxmlformats.org/presentationml/2006/main">
  <p:tag name="AS_UNIQUEID" val="320"/>
</p:tagLst>
</file>

<file path=ppt/tags/tag84.xml><?xml version="1.0" encoding="utf-8"?>
<p:tagLst xmlns:p="http://schemas.openxmlformats.org/presentationml/2006/main">
  <p:tag name="AS_UNIQUEID" val="321"/>
</p:tagLst>
</file>

<file path=ppt/tags/tag85.xml><?xml version="1.0" encoding="utf-8"?>
<p:tagLst xmlns:p="http://schemas.openxmlformats.org/presentationml/2006/main">
  <p:tag name="AS_UNIQUEID" val="322"/>
</p:tagLst>
</file>

<file path=ppt/tags/tag86.xml><?xml version="1.0" encoding="utf-8"?>
<p:tagLst xmlns:p="http://schemas.openxmlformats.org/presentationml/2006/main">
  <p:tag name="AS_UNIQUEID" val="323"/>
</p:tagLst>
</file>

<file path=ppt/tags/tag87.xml><?xml version="1.0" encoding="utf-8"?>
<p:tagLst xmlns:p="http://schemas.openxmlformats.org/presentationml/2006/main">
  <p:tag name="AS_UNIQUEID" val="324"/>
</p:tagLst>
</file>

<file path=ppt/tags/tag88.xml><?xml version="1.0" encoding="utf-8"?>
<p:tagLst xmlns:p="http://schemas.openxmlformats.org/presentationml/2006/main">
  <p:tag name="AS_UNIQUEID" val="325"/>
</p:tagLst>
</file>

<file path=ppt/tags/tag89.xml><?xml version="1.0" encoding="utf-8"?>
<p:tagLst xmlns:p="http://schemas.openxmlformats.org/presentationml/2006/main">
  <p:tag name="AS_UNIQUEID" val="326"/>
</p:tagLst>
</file>

<file path=ppt/tags/tag9.xml><?xml version="1.0" encoding="utf-8"?>
<p:tagLst xmlns:p="http://schemas.openxmlformats.org/presentationml/2006/main">
  <p:tag name="AS_UNIQUEID" val="246"/>
</p:tagLst>
</file>

<file path=ppt/tags/tag90.xml><?xml version="1.0" encoding="utf-8"?>
<p:tagLst xmlns:p="http://schemas.openxmlformats.org/presentationml/2006/main">
  <p:tag name="AS_UNIQUEID" val="327"/>
</p:tagLst>
</file>

<file path=ppt/tags/tag91.xml><?xml version="1.0" encoding="utf-8"?>
<p:tagLst xmlns:p="http://schemas.openxmlformats.org/presentationml/2006/main">
  <p:tag name="AS_UNIQUEID" val="328"/>
</p:tagLst>
</file>

<file path=ppt/tags/tag92.xml><?xml version="1.0" encoding="utf-8"?>
<p:tagLst xmlns:p="http://schemas.openxmlformats.org/presentationml/2006/main">
  <p:tag name="AS_UNIQUEID" val="329"/>
</p:tagLst>
</file>

<file path=ppt/tags/tag93.xml><?xml version="1.0" encoding="utf-8"?>
<p:tagLst xmlns:p="http://schemas.openxmlformats.org/presentationml/2006/main">
  <p:tag name="AS_UNIQUEID" val="330"/>
</p:tagLst>
</file>

<file path=ppt/tags/tag94.xml><?xml version="1.0" encoding="utf-8"?>
<p:tagLst xmlns:p="http://schemas.openxmlformats.org/presentationml/2006/main">
  <p:tag name="AS_UNIQUEID" val="331"/>
</p:tagLst>
</file>

<file path=ppt/tags/tag95.xml><?xml version="1.0" encoding="utf-8"?>
<p:tagLst xmlns:p="http://schemas.openxmlformats.org/presentationml/2006/main">
  <p:tag name="AS_UNIQUEID" val="332"/>
</p:tagLst>
</file>

<file path=ppt/tags/tag96.xml><?xml version="1.0" encoding="utf-8"?>
<p:tagLst xmlns:p="http://schemas.openxmlformats.org/presentationml/2006/main">
  <p:tag name="AS_UNIQUEID" val="333"/>
</p:tagLst>
</file>

<file path=ppt/tags/tag97.xml><?xml version="1.0" encoding="utf-8"?>
<p:tagLst xmlns:p="http://schemas.openxmlformats.org/presentationml/2006/main">
  <p:tag name="AS_UNIQUEID" val="334"/>
</p:tagLst>
</file>

<file path=ppt/tags/tag98.xml><?xml version="1.0" encoding="utf-8"?>
<p:tagLst xmlns:p="http://schemas.openxmlformats.org/presentationml/2006/main">
  <p:tag name="AS_UNIQUEID" val="335"/>
</p:tagLst>
</file>

<file path=ppt/tags/tag99.xml><?xml version="1.0" encoding="utf-8"?>
<p:tagLst xmlns:p="http://schemas.openxmlformats.org/presentationml/2006/main">
  <p:tag name="AS_UNIQUEID" val="33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主题">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7_视点">
  <a:themeElements>
    <a:clrScheme name="7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fontScheme name="7_视点">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7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9_视点">
  <a:themeElements>
    <a:clrScheme name="9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fontScheme name="9_视点">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9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0_视点">
  <a:themeElements>
    <a:clrScheme name="10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fontScheme name="10_视点">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0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11_视点">
  <a:themeElements>
    <a:clrScheme name="11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fontScheme name="11_视点">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1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12_视点">
  <a:themeElements>
    <a:clrScheme name="12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fontScheme name="12_视点">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13_视点">
  <a:themeElements>
    <a:clrScheme name="13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fontScheme name="13_视点">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3_视点 1">
        <a:dk1>
          <a:srgbClr val="000000"/>
        </a:dk1>
        <a:lt1>
          <a:srgbClr val="FFFFFF"/>
        </a:lt1>
        <a:dk2>
          <a:srgbClr val="323232"/>
        </a:dk2>
        <a:lt2>
          <a:srgbClr val="E3DED1"/>
        </a:lt2>
        <a:accent1>
          <a:srgbClr val="F07F09"/>
        </a:accent1>
        <a:accent2>
          <a:srgbClr val="9F2936"/>
        </a:accent2>
        <a:accent3>
          <a:srgbClr val="9BBB59"/>
        </a:accent3>
        <a:accent4>
          <a:srgbClr val="8064A2"/>
        </a:accent4>
        <a:accent5>
          <a:srgbClr val="4BACC6"/>
        </a:accent5>
        <a:accent6>
          <a:srgbClr val="F79646"/>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254</Paragraphs>
  <Slides>68</Slides>
  <Notes>2</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68</vt:i4>
      </vt:variant>
    </vt:vector>
  </HeadingPairs>
  <TitlesOfParts>
    <vt:vector baseType="lpstr" size="86">
      <vt:lpstr>Arial</vt:lpstr>
      <vt:lpstr>宋体</vt:lpstr>
      <vt:lpstr>Verdana</vt:lpstr>
      <vt:lpstr>隶书</vt:lpstr>
      <vt:lpstr>Times New Roman</vt:lpstr>
      <vt:lpstr>Wingdings 2</vt:lpstr>
      <vt:lpstr>Calibri</vt:lpstr>
      <vt:lpstr>黑体</vt:lpstr>
      <vt:lpstr>微软雅黑</vt:lpstr>
      <vt:lpstr>等线</vt:lpstr>
      <vt:lpstr>楷体</vt:lpstr>
      <vt:lpstr>仿宋</vt:lpstr>
      <vt:lpstr>Franklin Gothic Book</vt:lpstr>
      <vt:lpstr>Arial Black</vt:lpstr>
      <vt:lpstr>MingLiU</vt:lpstr>
      <vt:lpstr>楷体_GB2312</vt:lpstr>
      <vt:lpstr>华文楷体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忧郁的王子</vt:lpstr>
      <vt:lpstr>PowerPoint Presentation</vt:lpstr>
      <vt:lpstr>PowerPoint Presentation</vt:lpstr>
      <vt:lpstr>行动的王子</vt:lpstr>
      <vt:lpstr>延宕的王子</vt:lpstr>
      <vt:lpstr>TO be or not to be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2021-02-23T21:12:26.358</cp:lastPrinted>
  <dcterms:created xsi:type="dcterms:W3CDTF">2021-02-23T21:12:26Z</dcterms:created>
  <dcterms:modified xsi:type="dcterms:W3CDTF">2021-02-23T13:12:28Z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