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autoCompressPictures="0">
  <p:sldMasterIdLst>
    <p:sldMasterId id="2147483648" r:id="rId1"/>
    <p:sldMasterId id="2147483659" r:id="rId2"/>
  </p:sldMasterIdLst>
  <p:notesMasterIdLst>
    <p:notesMasterId r:id="rId3"/>
  </p:notesMasterIdLst>
  <p:sldIdLst>
    <p:sldId id="484" r:id="rId4"/>
    <p:sldId id="485" r:id="rId5"/>
    <p:sldId id="486" r:id="rId6"/>
    <p:sldId id="487" r:id="rId7"/>
    <p:sldId id="488" r:id="rId8"/>
    <p:sldId id="489" r:id="rId9"/>
    <p:sldId id="490" r:id="rId10"/>
    <p:sldId id="491" r:id="rId11"/>
    <p:sldId id="492" r:id="rId12"/>
    <p:sldId id="493" r:id="rId13"/>
    <p:sldId id="494" r:id="rId14"/>
    <p:sldId id="495" r:id="rId15"/>
    <p:sldId id="496" r:id="rId16"/>
    <p:sldId id="497" r:id="rId17"/>
    <p:sldId id="498" r:id="rId18"/>
    <p:sldId id="499" r:id="rId19"/>
    <p:sldId id="500" r:id="rId20"/>
    <p:sldId id="501" r:id="rId21"/>
    <p:sldId id="502" r:id="rId22"/>
    <p:sldId id="503" r:id="rId23"/>
    <p:sldId id="504" r:id="rId24"/>
    <p:sldId id="505" r:id="rId25"/>
    <p:sldId id="506" r:id="rId26"/>
    <p:sldId id="507" r:id="rId27"/>
    <p:sldId id="508" r:id="rId28"/>
    <p:sldId id="509" r:id="rId29"/>
    <p:sldId id="510" r:id="rId30"/>
    <p:sldId id="511" r:id="rId31"/>
    <p:sldId id="512" r:id="rId32"/>
    <p:sldId id="513" r:id="rId33"/>
    <p:sldId id="514" r:id="rId34"/>
    <p:sldId id="515" r:id="rId35"/>
    <p:sldId id="516" r:id="rId36"/>
    <p:sldId id="517" r:id="rId37"/>
    <p:sldId id="518" r:id="rId38"/>
    <p:sldId id="519" r:id="rId39"/>
    <p:sldId id="520" r:id="rId40"/>
    <p:sldId id="521" r:id="rId41"/>
    <p:sldId id="522" r:id="rId42"/>
    <p:sldId id="523" r:id="rId43"/>
    <p:sldId id="524" r:id="rId44"/>
    <p:sldId id="525" r:id="rId45"/>
    <p:sldId id="526" r:id="rId46"/>
  </p:sldIdLst>
  <p:sldSz cx="12192000" cy="6858000"/>
  <p:notesSz cx="6858000" cy="12192000"/>
  <p:custDataLst>
    <p:tags r:id="rId47"/>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88" d="100"/>
          <a:sy n="88" d="100"/>
        </p:scale>
        <p:origin x="466" y="82"/>
      </p:cViewPr>
      <p:guideLst/>
    </p:cSldViewPr>
  </p:slideViewPr>
  <p:notesTextViewPr>
    <p:cViewPr>
      <p:scale>
        <a:sx n="1" d="1"/>
        <a:sy n="1" d="1"/>
      </p:scale>
      <p:origin x="0" y="0"/>
    </p:cViewPr>
  </p:notesTextViewPr>
  <p:sorterViewPr>
    <p:cViewPr>
      <p:scale>
        <a:sx n="100" d="100"/>
        <a:sy n="100" d="100"/>
      </p:scale>
      <p:origin x="0" y="-18379"/>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tags" Target="tags/tag288.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2.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1.png" /><Relationship Id="rId10" Type="http://schemas.openxmlformats.org/officeDocument/2006/relationships/tags" Target="../tags/tag8.xml" /><Relationship Id="rId11" Type="http://schemas.openxmlformats.org/officeDocument/2006/relationships/tags" Target="../tags/tag9.xml" /><Relationship Id="rId12" Type="http://schemas.openxmlformats.org/officeDocument/2006/relationships/slideMaster" Target="../slideMasters/slideMaster2.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image" Target="../media/image12.png"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xml" /><Relationship Id="rId10" Type="http://schemas.openxmlformats.org/officeDocument/2006/relationships/tags" Target="../tags/tag17.xml" /><Relationship Id="rId11"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1.xml" /><Relationship Id="rId4" Type="http://schemas.openxmlformats.org/officeDocument/2006/relationships/image" Target="../media/image14.png"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tags" Target="../tags/tag15.xml" /><Relationship Id="rId9" Type="http://schemas.openxmlformats.org/officeDocument/2006/relationships/tags" Target="../tags/tag16.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2.png" /><Relationship Id="rId10" Type="http://schemas.openxmlformats.org/officeDocument/2006/relationships/tags" Target="../tags/tag25.xml" /><Relationship Id="rId11" Type="http://schemas.openxmlformats.org/officeDocument/2006/relationships/slideMaster" Target="../slideMasters/slideMaster2.xml" /><Relationship Id="rId2" Type="http://schemas.openxmlformats.org/officeDocument/2006/relationships/tags" Target="../tags/tag18.xml" /><Relationship Id="rId3" Type="http://schemas.openxmlformats.org/officeDocument/2006/relationships/image" Target="../media/image11.png"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tags" Target="../tags/tag33.xml" /><Relationship Id="rId11" Type="http://schemas.openxmlformats.org/officeDocument/2006/relationships/tags" Target="../tags/tag34.xml" /><Relationship Id="rId12"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27.xml" /><Relationship Id="rId4" Type="http://schemas.openxmlformats.org/officeDocument/2006/relationships/image" Target="../media/image14.png"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35.xml" /><Relationship Id="rId10" Type="http://schemas.openxmlformats.org/officeDocument/2006/relationships/tags" Target="../tags/tag42.xml" /><Relationship Id="rId11" Type="http://schemas.openxmlformats.org/officeDocument/2006/relationships/tags" Target="../tags/tag43.xml" /><Relationship Id="rId12" Type="http://schemas.openxmlformats.org/officeDocument/2006/relationships/tags" Target="../tags/tag44.xml" /><Relationship Id="rId13" Type="http://schemas.openxmlformats.org/officeDocument/2006/relationships/tags" Target="../tags/tag45.xml" /><Relationship Id="rId14"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36.xml" /><Relationship Id="rId4" Type="http://schemas.openxmlformats.org/officeDocument/2006/relationships/image" Target="../media/image14.png"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tags" Target="../tags/tag39.xml" /><Relationship Id="rId8" Type="http://schemas.openxmlformats.org/officeDocument/2006/relationships/tags" Target="../tags/tag40.xml" /><Relationship Id="rId9" Type="http://schemas.openxmlformats.org/officeDocument/2006/relationships/tags" Target="../tags/tag4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image" Target="../media/image15.png"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6.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1.png" /><Relationship Id="rId10" Type="http://schemas.openxmlformats.org/officeDocument/2006/relationships/tags" Target="../tags/tag79.xml" /><Relationship Id="rId11" Type="http://schemas.openxmlformats.org/officeDocument/2006/relationships/tags" Target="../tags/tag80.xml" /><Relationship Id="rId12" Type="http://schemas.openxmlformats.org/officeDocument/2006/relationships/slideMaster" Target="../slideMasters/slideMaster2.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image" Target="../media/image12.png"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tags" Target="../tags/tag77.xml" /><Relationship Id="rId9" Type="http://schemas.openxmlformats.org/officeDocument/2006/relationships/tags" Target="../tags/tag78.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3.png" /><Relationship Id="rId2" Type="http://schemas.openxmlformats.org/officeDocument/2006/relationships/tags" Target="../tags/tag81.xml" /><Relationship Id="rId3" Type="http://schemas.openxmlformats.org/officeDocument/2006/relationships/image" Target="../media/image14.png"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tags" Target="../tags/tag94.xml" /><Relationship Id="rId11"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88.xml" /><Relationship Id="rId4" Type="http://schemas.openxmlformats.org/officeDocument/2006/relationships/image" Target="../media/image14.png"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17.png" /><Relationship Id="rId10" Type="http://schemas.openxmlformats.org/officeDocument/2006/relationships/slideMaster" Target="../slideMasters/slideMaster2.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17.png"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7.png" /><Relationship Id="rId10" Type="http://schemas.openxmlformats.org/officeDocument/2006/relationships/slideMaster" Target="../slideMasters/slideMaster2.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7.png" /><Relationship Id="rId10" Type="http://schemas.openxmlformats.org/officeDocument/2006/relationships/tags" Target="../tags/tag127.xml" /><Relationship Id="rId11" Type="http://schemas.openxmlformats.org/officeDocument/2006/relationships/tags" Target="../tags/tag128.xml" /><Relationship Id="rId12" Type="http://schemas.openxmlformats.org/officeDocument/2006/relationships/slideMaster" Target="../slideMasters/slideMaster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29.xml" /><Relationship Id="rId10" Type="http://schemas.openxmlformats.org/officeDocument/2006/relationships/slideMaster" Target="../slideMasters/slideMaster2.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image" Target="../media/image18.png" /><Relationship Id="rId8" Type="http://schemas.openxmlformats.org/officeDocument/2006/relationships/tags" Target="../tags/tag135.xml" /><Relationship Id="rId9" Type="http://schemas.openxmlformats.org/officeDocument/2006/relationships/tags" Target="../tags/tag136.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DEFAULT">
    <p:bg>
      <p:bgRef idx="1001">
        <a:schemeClr val="bg1"/>
      </p:bgRef>
    </p:bg>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宣传4">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0"/>
            <a:ext cx="3598632" cy="3429000"/>
          </a:xfrm>
          <a:prstGeom prst="rect">
            <a:avLst/>
          </a:prstGeom>
        </p:spPr>
      </p:pic>
      <p:pic>
        <p:nvPicPr>
          <p:cNvPr id="8" name="图片 7"/>
          <p:cNvPicPr>
            <a:picLocks noChangeAspect="1"/>
          </p:cNvPicPr>
          <p:nvPr>
            <p:custDataLst>
              <p:tags r:id="rId3"/>
            </p:custDataLst>
          </p:nvPr>
        </p:nvPicPr>
        <p:blipFill>
          <a:blip r:embed="rId1"/>
          <a:stretch>
            <a:fillRect/>
          </a:stretch>
        </p:blipFill>
        <p:spPr>
          <a:xfrm rot="10800000">
            <a:off x="8593368" y="3429000"/>
            <a:ext cx="3598632" cy="3429000"/>
          </a:xfrm>
          <a:prstGeom prst="rect">
            <a:avLst/>
          </a:prstGeom>
        </p:spPr>
      </p:pic>
      <p:pic>
        <p:nvPicPr>
          <p:cNvPr id="9" name="图片 8"/>
          <p:cNvPicPr>
            <a:picLocks noChangeAspect="1"/>
          </p:cNvPicPr>
          <p:nvPr>
            <p:custDataLst>
              <p:tags r:id="rId5"/>
            </p:custDataLst>
          </p:nvPr>
        </p:nvPicPr>
        <p:blipFill>
          <a:blip r:embed="rId4"/>
          <a:stretch>
            <a:fillRect/>
          </a:stretch>
        </p:blipFill>
        <p:spPr>
          <a:xfrm>
            <a:off x="5151399" y="4555452"/>
            <a:ext cx="1880585" cy="1513077"/>
          </a:xfrm>
          <a:prstGeom prst="rect">
            <a:avLst/>
          </a:prstGeom>
        </p:spPr>
      </p:pic>
      <p:cxnSp>
        <p:nvCxnSpPr>
          <p:cNvPr id="10" name="直接连接符 9"/>
          <p:cNvCxnSpPr/>
          <p:nvPr>
            <p:custDataLst>
              <p:tags r:id="rId6"/>
            </p:custDataLst>
          </p:nvPr>
        </p:nvCxnSpPr>
        <p:spPr>
          <a:xfrm>
            <a:off x="5917520" y="3296589"/>
            <a:ext cx="3483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7"/>
            </p:custDataLst>
          </p:nvPr>
        </p:nvSpPr>
        <p:spPr>
          <a:xfrm>
            <a:off x="1810553" y="1600835"/>
            <a:ext cx="8570894" cy="1633855"/>
          </a:xfrm>
        </p:spPr>
        <p:txBody>
          <a:bodyPr lIns="90000" tIns="46800" rIns="90000" bIns="46800" anchor="b" anchorCtr="0">
            <a:normAutofit/>
          </a:bodyPr>
          <a:lstStyle>
            <a:lvl1pPr algn="ctr">
              <a:defRPr sz="6000" u="none" strike="noStrike" kern="1200" cap="none" spc="600" normalizeH="0" baseline="0">
                <a:solidFill>
                  <a:schemeClr val="accent1"/>
                </a:solidFill>
                <a:uFillTx/>
                <a:latin typeface="Arial" panose="020b0604020202020204" pitchFamily="34" charset="0"/>
                <a:ea typeface="汉仪旗黑-85S" panose="00020600040101010101"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8"/>
            </p:custDataLst>
          </p:nvPr>
        </p:nvSpPr>
        <p:spPr>
          <a:xfrm>
            <a:off x="2929563" y="3329674"/>
            <a:ext cx="6672600" cy="614797"/>
          </a:xfrm>
        </p:spPr>
        <p:txBody>
          <a:bodyPr lIns="90000" tIns="46800" rIns="90000" bIns="46800">
            <a:normAutofit/>
          </a:bodyPr>
          <a:lstStyle>
            <a:lvl1pPr marL="0" indent="0" algn="ctr" eaLnBrk="1" fontAlgn="auto" latinLnBrk="0" hangingPunct="1">
              <a:lnSpc>
                <a:spcPct val="100000"/>
              </a:lnSpc>
              <a:buNone/>
              <a:defRPr sz="18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0"/>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grpSp>
        <p:nvGrpSpPr>
          <p:cNvPr id="8" name="组合 7"/>
          <p:cNvGrpSpPr/>
          <p:nvPr userDrawn="1">
            <p:custDataLst>
              <p:tags r:id="rId1"/>
            </p:custDataLst>
          </p:nvPr>
        </p:nvGrpSpPr>
        <p:grpSpPr>
          <a:xfrm>
            <a:off x="1" y="0"/>
            <a:ext cx="12191999" cy="6857999"/>
            <a:chOff x="1" y="0"/>
            <a:chExt cx="12191999" cy="6857999"/>
          </a:xfrm>
        </p:grpSpPr>
        <p:pic>
          <p:nvPicPr>
            <p:cNvPr id="10" name="图片 9"/>
            <p:cNvPicPr>
              <a:picLocks noChangeAspect="1"/>
            </p:cNvPicPr>
            <p:nvPr userDrawn="1">
              <p:custDataLst>
                <p:tags r:id="rId3"/>
              </p:custDataLst>
            </p:nvPr>
          </p:nvPicPr>
          <p:blipFill>
            <a:blip r:embed="rId2"/>
            <a:stretch>
              <a:fillRect/>
            </a:stretch>
          </p:blipFill>
          <p:spPr>
            <a:xfrm>
              <a:off x="1" y="0"/>
              <a:ext cx="1867398" cy="1779373"/>
            </a:xfrm>
            <a:prstGeom prst="rect">
              <a:avLst/>
            </a:prstGeom>
          </p:spPr>
        </p:pic>
        <p:pic>
          <p:nvPicPr>
            <p:cNvPr id="11" name="图片 10"/>
            <p:cNvPicPr>
              <a:picLocks noChangeAspect="1"/>
            </p:cNvPicPr>
            <p:nvPr userDrawn="1">
              <p:custDataLst>
                <p:tags r:id="rId5"/>
              </p:custDataLst>
            </p:nvPr>
          </p:nvPicPr>
          <p:blipFill>
            <a:blip r:embed="rId4"/>
            <a:stretch>
              <a:fillRect/>
            </a:stretch>
          </p:blipFill>
          <p:spPr>
            <a:xfrm rot="10800000">
              <a:off x="10416745" y="5166425"/>
              <a:ext cx="1775255" cy="1691574"/>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5155706" y="4555452"/>
            <a:ext cx="1880585" cy="1513077"/>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0" y="0"/>
            <a:ext cx="3598632" cy="3429000"/>
          </a:xfrm>
          <a:prstGeom prst="rect">
            <a:avLst/>
          </a:prstGeom>
        </p:spPr>
      </p:pic>
      <p:pic>
        <p:nvPicPr>
          <p:cNvPr id="8" name="图片 7"/>
          <p:cNvPicPr>
            <a:picLocks noChangeAspect="1"/>
          </p:cNvPicPr>
          <p:nvPr>
            <p:custDataLst>
              <p:tags r:id="rId5"/>
            </p:custDataLst>
          </p:nvPr>
        </p:nvPicPr>
        <p:blipFill>
          <a:blip r:embed="rId3"/>
          <a:stretch>
            <a:fillRect/>
          </a:stretch>
        </p:blipFill>
        <p:spPr>
          <a:xfrm rot="10800000">
            <a:off x="8593368" y="3429000"/>
            <a:ext cx="3598632" cy="3429000"/>
          </a:xfrm>
          <a:prstGeom prst="rect">
            <a:avLst/>
          </a:prstGeom>
        </p:spPr>
      </p:pic>
      <p:sp>
        <p:nvSpPr>
          <p:cNvPr id="4" name="日期占位符 3"/>
          <p:cNvSpPr>
            <a:spLocks noGrp="1"/>
          </p:cNvSpPr>
          <p:nvPr>
            <p:ph type="dt" sz="half" idx="10"/>
            <p:custDataLst>
              <p:tags r:id="rId6"/>
            </p:custDataLst>
          </p:nvPr>
        </p:nvSpPr>
        <p:spPr/>
        <p:txBody>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9"/>
            </p:custDataLst>
          </p:nvPr>
        </p:nvSpPr>
        <p:spPr>
          <a:xfrm>
            <a:off x="2939598" y="2172132"/>
            <a:ext cx="6508750" cy="1152524"/>
          </a:xfrm>
          <a:noFill/>
        </p:spPr>
        <p:txBody>
          <a:bodyPr lIns="90000" tIns="46800" rIns="90000" bIns="46800" anchor="b" anchorCtr="0">
            <a:normAutofit/>
          </a:bodyPr>
          <a:lstStyle>
            <a:lvl1pPr algn="ctr">
              <a:defRPr sz="4800" u="none" strike="noStrike" kern="1200" cap="none" spc="300" normalizeH="0" baseline="0">
                <a:solidFill>
                  <a:schemeClr val="accent1"/>
                </a:solidFill>
                <a:uFillTx/>
                <a:latin typeface="Arial" panose="020b0604020202020204" pitchFamily="34" charset="0"/>
                <a:ea typeface="汉仪旗黑-85S" panose="00020600040101010101" charset="-122"/>
              </a:defRPr>
            </a:lvl1pPr>
          </a:lstStyle>
          <a:p>
            <a:r>
              <a:rPr lang="zh-CN" altLang="en-US"/>
              <a:t>单击此处编辑标题</a:t>
            </a:r>
            <a:endParaRPr lang="zh-CN" altLang="en-US"/>
          </a:p>
        </p:txBody>
      </p:sp>
      <p:sp>
        <p:nvSpPr>
          <p:cNvPr id="3" name="文本占位符 2"/>
          <p:cNvSpPr>
            <a:spLocks noGrp="1"/>
          </p:cNvSpPr>
          <p:nvPr>
            <p:ph type="body" idx="1"/>
            <p:custDataLst>
              <p:tags r:id="rId10"/>
            </p:custDataLst>
          </p:nvPr>
        </p:nvSpPr>
        <p:spPr>
          <a:xfrm>
            <a:off x="2939598" y="3441935"/>
            <a:ext cx="6508750" cy="695957"/>
          </a:xfrm>
        </p:spPr>
        <p:txBody>
          <a:bodyPr lIns="90000" tIns="46800" rIns="90000" bIns="46800" anchor="t">
            <a:normAutofit/>
          </a:bodyPr>
          <a:lstStyle>
            <a:lvl1pPr marL="0" indent="0" algn="ctr" eaLnBrk="1" fontAlgn="auto" latinLnBrk="0" hangingPunct="1">
              <a:buNone/>
              <a:defRPr kumimoji="0" lang="zh-CN" altLang="en-US" sz="2000" b="0" i="0" u="none" strike="noStrike" kern="1200" cap="none" spc="150" normalizeH="0" baseline="0" noProof="1">
                <a:solidFill>
                  <a:schemeClr val="accent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grpSp>
        <p:nvGrpSpPr>
          <p:cNvPr id="9" name="组合 8"/>
          <p:cNvGrpSpPr/>
          <p:nvPr userDrawn="1">
            <p:custDataLst>
              <p:tags r:id="rId1"/>
            </p:custDataLst>
          </p:nvPr>
        </p:nvGrpSpPr>
        <p:grpSpPr>
          <a:xfrm>
            <a:off x="1" y="0"/>
            <a:ext cx="12191999" cy="6857999"/>
            <a:chOff x="1" y="0"/>
            <a:chExt cx="12191999" cy="6857999"/>
          </a:xfrm>
        </p:grpSpPr>
        <p:pic>
          <p:nvPicPr>
            <p:cNvPr id="11" name="图片 10"/>
            <p:cNvPicPr>
              <a:picLocks noChangeAspect="1"/>
            </p:cNvPicPr>
            <p:nvPr userDrawn="1">
              <p:custDataLst>
                <p:tags r:id="rId3"/>
              </p:custDataLst>
            </p:nvPr>
          </p:nvPicPr>
          <p:blipFill>
            <a:blip r:embed="rId2"/>
            <a:stretch>
              <a:fillRect/>
            </a:stretch>
          </p:blipFill>
          <p:spPr>
            <a:xfrm>
              <a:off x="1" y="0"/>
              <a:ext cx="1867398" cy="1779373"/>
            </a:xfrm>
            <a:prstGeom prst="rect">
              <a:avLst/>
            </a:prstGeom>
          </p:spPr>
        </p:pic>
        <p:pic>
          <p:nvPicPr>
            <p:cNvPr id="12" name="图片 11"/>
            <p:cNvPicPr>
              <a:picLocks noChangeAspect="1"/>
            </p:cNvPicPr>
            <p:nvPr userDrawn="1">
              <p:custDataLst>
                <p:tags r:id="rId5"/>
              </p:custDataLst>
            </p:nvPr>
          </p:nvPicPr>
          <p:blipFill>
            <a:blip r:embed="rId4"/>
            <a:stretch>
              <a:fillRect/>
            </a:stretch>
          </p:blipFill>
          <p:spPr>
            <a:xfrm rot="10800000">
              <a:off x="10416745" y="5166425"/>
              <a:ext cx="1775255" cy="1691574"/>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grpSp>
        <p:nvGrpSpPr>
          <p:cNvPr id="11" name="组合 10"/>
          <p:cNvGrpSpPr/>
          <p:nvPr userDrawn="1">
            <p:custDataLst>
              <p:tags r:id="rId1"/>
            </p:custDataLst>
          </p:nvPr>
        </p:nvGrpSpPr>
        <p:grpSpPr>
          <a:xfrm>
            <a:off x="1" y="0"/>
            <a:ext cx="12191999" cy="6857999"/>
            <a:chOff x="1" y="0"/>
            <a:chExt cx="12191999" cy="6857999"/>
          </a:xfrm>
        </p:grpSpPr>
        <p:pic>
          <p:nvPicPr>
            <p:cNvPr id="12" name="图片 11"/>
            <p:cNvPicPr>
              <a:picLocks noChangeAspect="1"/>
            </p:cNvPicPr>
            <p:nvPr userDrawn="1">
              <p:custDataLst>
                <p:tags r:id="rId3"/>
              </p:custDataLst>
            </p:nvPr>
          </p:nvPicPr>
          <p:blipFill>
            <a:blip r:embed="rId2"/>
            <a:stretch>
              <a:fillRect/>
            </a:stretch>
          </p:blipFill>
          <p:spPr>
            <a:xfrm>
              <a:off x="1" y="0"/>
              <a:ext cx="1867398" cy="1779373"/>
            </a:xfrm>
            <a:prstGeom prst="rect">
              <a:avLst/>
            </a:prstGeom>
          </p:spPr>
        </p:pic>
        <p:pic>
          <p:nvPicPr>
            <p:cNvPr id="13" name="图片 12"/>
            <p:cNvPicPr>
              <a:picLocks noChangeAspect="1"/>
            </p:cNvPicPr>
            <p:nvPr userDrawn="1">
              <p:custDataLst>
                <p:tags r:id="rId5"/>
              </p:custDataLst>
            </p:nvPr>
          </p:nvPicPr>
          <p:blipFill>
            <a:blip r:embed="rId4"/>
            <a:stretch>
              <a:fillRect/>
            </a:stretch>
          </p:blipFill>
          <p:spPr>
            <a:xfrm rot="10800000">
              <a:off x="10416745" y="5166425"/>
              <a:ext cx="1775255" cy="1691574"/>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p:txBody>
          <a:bodyPr/>
          <a:lstStyle>
            <a:lvl1pPr>
              <a:defRPr>
                <a:solidFill>
                  <a:schemeClr val="tx1">
                    <a:lumMod val="75000"/>
                    <a:lumOff val="25000"/>
                  </a:schemeClr>
                </a:solidFill>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grpSp>
        <p:nvGrpSpPr>
          <p:cNvPr id="8" name="组合 7"/>
          <p:cNvGrpSpPr/>
          <p:nvPr userDrawn="1">
            <p:custDataLst>
              <p:tags r:id="rId1"/>
            </p:custDataLst>
          </p:nvPr>
        </p:nvGrpSpPr>
        <p:grpSpPr>
          <a:xfrm>
            <a:off x="1" y="0"/>
            <a:ext cx="12192000" cy="6858000"/>
            <a:chOff x="1" y="0"/>
            <a:chExt cx="12192000" cy="6858000"/>
          </a:xfrm>
        </p:grpSpPr>
        <p:pic>
          <p:nvPicPr>
            <p:cNvPr id="6" name="图片 5"/>
            <p:cNvPicPr>
              <a:picLocks noChangeAspect="1"/>
            </p:cNvPicPr>
            <p:nvPr>
              <p:custDataLst>
                <p:tags r:id="rId3"/>
              </p:custDataLst>
            </p:nvPr>
          </p:nvPicPr>
          <p:blipFill>
            <a:blip r:embed="rId2"/>
            <a:stretch>
              <a:fillRect/>
            </a:stretch>
          </p:blipFill>
          <p:spPr>
            <a:xfrm>
              <a:off x="1" y="0"/>
              <a:ext cx="2420164" cy="2306083"/>
            </a:xfrm>
            <a:prstGeom prst="rect">
              <a:avLst/>
            </a:prstGeom>
          </p:spPr>
        </p:pic>
        <p:pic>
          <p:nvPicPr>
            <p:cNvPr id="7" name="图片 6"/>
            <p:cNvPicPr>
              <a:picLocks noChangeAspect="1"/>
            </p:cNvPicPr>
            <p:nvPr>
              <p:custDataLst>
                <p:tags r:id="rId4"/>
              </p:custDataLst>
            </p:nvPr>
          </p:nvPicPr>
          <p:blipFill>
            <a:blip r:embed="rId2"/>
            <a:stretch>
              <a:fillRect/>
            </a:stretch>
          </p:blipFill>
          <p:spPr>
            <a:xfrm rot="10800000">
              <a:off x="9771837" y="4551917"/>
              <a:ext cx="2420164" cy="2306083"/>
            </a:xfrm>
            <a:prstGeom prst="rect">
              <a:avLst/>
            </a:prstGeom>
          </p:spPr>
        </p:pic>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lvl1pPr>
              <a:defRPr>
                <a:solidFill>
                  <a:schemeClr val="tx1">
                    <a:lumMod val="75000"/>
                    <a:lumOff val="25000"/>
                  </a:schemeClr>
                </a:solidFill>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lvl1pPr>
              <a:defRPr>
                <a:solidFill>
                  <a:schemeClr val="tx1">
                    <a:lumMod val="75000"/>
                    <a:lumOff val="25000"/>
                  </a:schemeClr>
                </a:solidFill>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solidFill>
                  <a:schemeClr val="tx1">
                    <a:lumMod val="75000"/>
                    <a:lumOff val="25000"/>
                  </a:schemeClr>
                </a:solidFill>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solidFill>
                  <a:schemeClr val="tx1">
                    <a:lumMod val="75000"/>
                    <a:lumOff val="25000"/>
                  </a:schemeClr>
                </a:solidFill>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Cover">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
        <p:nvSpPr>
          <p:cNvPr id="3" name="MasterShapeName?linknodeid="/>
          <p:cNvSpPr/>
          <p:nvPr/>
        </p:nvSpPr>
        <p:spPr>
          <a:xfrm>
            <a:off x="8833104" y="4791456"/>
            <a:ext cx="1856232" cy="429768"/>
          </a:xfrm>
          <a:prstGeom prst="rect">
            <a:avLst/>
          </a:prstGeom>
          <a:noFill/>
        </p:spPr>
        <p:txBody>
          <a:bodyPr wrap="square" lIns="0" tIns="0" rIns="0" bIns="0" rtlCol="0" anchor="ctr"/>
          <a:lstStyle/>
          <a:p>
            <a:pPr algn="ctr"/>
            <a:r>
              <a:rPr lang="en-US" sz="2800" b="1">
                <a:solidFill>
                  <a:srgbClr val="000000"/>
                </a:solidFill>
                <a:latin typeface="黑体" panose="02010609060101010101" pitchFamily="34" charset="-122"/>
                <a:ea typeface="黑体" panose="02010609060101010101" pitchFamily="34" charset="-122"/>
                <a:cs typeface="黑体" panose="02010609060101010101" pitchFamily="34" charset="-120"/>
              </a:rPr>
              <a:t>2022江西</a:t>
            </a:r>
            <a:endParaRPr lang="en-US" sz="2800"/>
          </a:p>
        </p:txBody>
      </p:sp>
      <p:sp>
        <p:nvSpPr>
          <p:cNvPr id="4" name="MasterShapeName?linknodeid="/>
          <p:cNvSpPr/>
          <p:nvPr/>
        </p:nvSpPr>
        <p:spPr>
          <a:xfrm>
            <a:off x="8851392" y="5385816"/>
            <a:ext cx="1792224" cy="859536"/>
          </a:xfrm>
          <a:prstGeom prst="rect">
            <a:avLst/>
          </a:prstGeom>
          <a:noFill/>
        </p:spPr>
        <p:txBody>
          <a:bodyPr wrap="square" lIns="0" tIns="0" rIns="0" bIns="0" rtlCol="0" anchor="ctr"/>
          <a:lstStyle/>
          <a:p>
            <a:pPr algn="ctr"/>
            <a:r>
              <a:rPr lang="en-US" sz="4400" b="1">
                <a:solidFill>
                  <a:srgbClr val="FF0000"/>
                </a:solidFill>
                <a:latin typeface="隶书" panose="02010509060101010101" pitchFamily="34" charset="-122"/>
                <a:ea typeface="隶书" panose="02010509060101010101" pitchFamily="34" charset="-122"/>
                <a:cs typeface="隶书" panose="02010509060101010101" pitchFamily="34" charset="-120"/>
              </a:rPr>
              <a:t>语文</a:t>
            </a:r>
            <a:endParaRPr lang="en-US" sz="4400"/>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0" y="0"/>
            <a:ext cx="2939415" cy="2800350"/>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0" y="0"/>
            <a:ext cx="3598632" cy="3429000"/>
          </a:xfrm>
          <a:prstGeom prst="rect">
            <a:avLst/>
          </a:prstGeom>
        </p:spPr>
      </p:pic>
      <p:pic>
        <p:nvPicPr>
          <p:cNvPr id="7" name="图片 6"/>
          <p:cNvPicPr>
            <a:picLocks noChangeAspect="1"/>
          </p:cNvPicPr>
          <p:nvPr>
            <p:custDataLst>
              <p:tags r:id="rId3"/>
            </p:custDataLst>
          </p:nvPr>
        </p:nvPicPr>
        <p:blipFill>
          <a:blip r:embed="rId1"/>
          <a:stretch>
            <a:fillRect/>
          </a:stretch>
        </p:blipFill>
        <p:spPr>
          <a:xfrm rot="10800000">
            <a:off x="8593368" y="3429000"/>
            <a:ext cx="3598632" cy="3429000"/>
          </a:xfrm>
          <a:prstGeom prst="rect">
            <a:avLst/>
          </a:prstGeom>
        </p:spPr>
      </p:pic>
      <p:pic>
        <p:nvPicPr>
          <p:cNvPr id="8" name="图片 7"/>
          <p:cNvPicPr>
            <a:picLocks noChangeAspect="1"/>
          </p:cNvPicPr>
          <p:nvPr>
            <p:custDataLst>
              <p:tags r:id="rId5"/>
            </p:custDataLst>
          </p:nvPr>
        </p:nvPicPr>
        <p:blipFill>
          <a:blip r:embed="rId4"/>
          <a:stretch>
            <a:fillRect/>
          </a:stretch>
        </p:blipFill>
        <p:spPr>
          <a:xfrm>
            <a:off x="5151399" y="4555452"/>
            <a:ext cx="1880585" cy="1513077"/>
          </a:xfrm>
          <a:prstGeom prst="rect">
            <a:avLst/>
          </a:prstGeom>
        </p:spPr>
      </p:pic>
      <p:cxnSp>
        <p:nvCxnSpPr>
          <p:cNvPr id="9" name="直接连接符 8"/>
          <p:cNvCxnSpPr/>
          <p:nvPr>
            <p:custDataLst>
              <p:tags r:id="rId6"/>
            </p:custDataLst>
          </p:nvPr>
        </p:nvCxnSpPr>
        <p:spPr>
          <a:xfrm>
            <a:off x="5917520" y="3611901"/>
            <a:ext cx="3483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7"/>
            </p:custDataLst>
          </p:nvPr>
        </p:nvSpPr>
        <p:spPr>
          <a:xfrm>
            <a:off x="2440373" y="2222401"/>
            <a:ext cx="7486644" cy="1313240"/>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a:solidFill>
                  <a:schemeClr val="accent1"/>
                </a:solidFill>
                <a:uFillTx/>
                <a:latin typeface="Arial" panose="020b0604020202020204" pitchFamily="34" charset="0"/>
                <a:ea typeface="汉仪旗黑-85S" panose="00020600040101010101"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
        <p:nvSpPr>
          <p:cNvPr id="13" name="文本占位符 12"/>
          <p:cNvSpPr>
            <a:spLocks noGrp="1"/>
          </p:cNvSpPr>
          <p:nvPr>
            <p:ph type="body" sz="quarter" idx="13" hasCustomPrompt="1"/>
            <p:custDataLst>
              <p:tags r:id="rId11"/>
            </p:custDataLst>
          </p:nvPr>
        </p:nvSpPr>
        <p:spPr>
          <a:xfrm>
            <a:off x="2440373" y="3675442"/>
            <a:ext cx="7486644" cy="665592"/>
          </a:xfrm>
        </p:spPr>
        <p:txBody>
          <a:bodyPr lIns="90000" tIns="46800" rIns="90000" bIns="46800" anchor="ctr">
            <a:normAutofit/>
          </a:bodyPr>
          <a:lstStyle>
            <a:lvl1pPr marL="0" indent="0" algn="ctr">
              <a:buNone/>
              <a:defRPr sz="2400" baseline="0">
                <a:solidFill>
                  <a:schemeClr val="accent1"/>
                </a:solidFill>
                <a:latin typeface="Arial" panose="020b0604020202020204" pitchFamily="34" charset="0"/>
              </a:defRPr>
            </a:lvl1pPr>
          </a:lstStyle>
          <a:p>
            <a:pPr lvl="0"/>
            <a:r>
              <a:rPr lang="zh-CN" altLang="en-US"/>
              <a:t>单击此处编辑副标题</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0" y="0"/>
            <a:ext cx="1867535" cy="1779270"/>
          </a:xfrm>
          <a:prstGeom prst="rect">
            <a:avLst/>
          </a:prstGeom>
        </p:spPr>
      </p:pic>
      <p:pic>
        <p:nvPicPr>
          <p:cNvPr id="7" name="图片 6"/>
          <p:cNvPicPr>
            <a:picLocks noChangeAspect="1"/>
          </p:cNvPicPr>
          <p:nvPr userDrawn="1">
            <p:custDataLst>
              <p:tags r:id="rId4"/>
            </p:custDataLst>
          </p:nvPr>
        </p:nvPicPr>
        <p:blipFill>
          <a:blip r:embed="rId3"/>
          <a:stretch>
            <a:fillRect/>
          </a:stretch>
        </p:blipFill>
        <p:spPr>
          <a:xfrm rot="10800000">
            <a:off x="10416540" y="5166360"/>
            <a:ext cx="1775460" cy="1691640"/>
          </a:xfrm>
          <a:prstGeom prst="rect">
            <a:avLst/>
          </a:prstGeom>
        </p:spPr>
      </p:pic>
      <p:sp>
        <p:nvSpPr>
          <p:cNvPr id="2" name="标题 1"/>
          <p:cNvSpPr>
            <a:spLocks noGrp="1"/>
          </p:cNvSpPr>
          <p:nvPr>
            <p:ph type="title"/>
            <p:custDataLst>
              <p:tags r:id="rId5"/>
            </p:custDataLst>
          </p:nvPr>
        </p:nvSpPr>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lIns="90000" tIns="46800" rIns="90000" bIns="46800" anchor="ctr">
            <a:normAutofit/>
          </a:bodyPr>
          <a:lstStyle>
            <a:lvl1pP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rot="10800000">
            <a:off x="10667365" y="5405120"/>
            <a:ext cx="1524635" cy="1452880"/>
          </a:xfrm>
          <a:prstGeom prst="rect">
            <a:avLst/>
          </a:prstGeom>
        </p:spPr>
      </p:pic>
      <p:sp>
        <p:nvSpPr>
          <p:cNvPr id="8" name="矩形 7"/>
          <p:cNvSpPr/>
          <p:nvPr userDrawn="1">
            <p:custDataLst>
              <p:tags r:id="rId3"/>
            </p:custDataLst>
          </p:nvPr>
        </p:nvSpPr>
        <p:spPr>
          <a:xfrm>
            <a:off x="0" y="0"/>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lIns="90000" tIns="46800" rIns="90000" bIns="46800" anchor="ctr">
            <a:normAutofit/>
          </a:bodyPr>
          <a:lstStyle>
            <a:lvl1pP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3999"/>
            <a:ext cx="3956400" cy="4093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7"/>
            <a:ext cx="6480000" cy="5087937"/>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rot="10800000">
            <a:off x="10667365" y="5405120"/>
            <a:ext cx="1524635" cy="1452880"/>
          </a:xfrm>
          <a:prstGeom prst="rect">
            <a:avLst/>
          </a:prstGeom>
        </p:spPr>
      </p:pic>
      <p:sp>
        <p:nvSpPr>
          <p:cNvPr id="10" name="矩形 9"/>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lIns="90000" tIns="46800" rIns="90000" bIns="46800" anchor="ctr">
            <a:normAutofit/>
          </a:bodyPr>
          <a:lstStyle>
            <a:lvl1pPr algn="ct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lIns="90000" tIns="46800" rIns="90000" bIns="46800">
            <a:normAutofit/>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0" y="-9525"/>
            <a:ext cx="1524635" cy="1452880"/>
          </a:xfrm>
          <a:prstGeom prst="rect">
            <a:avLst/>
          </a:prstGeom>
        </p:spPr>
      </p:pic>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lIns="90000" tIns="46800" rIns="90000" bIns="46800" anchor="ctr">
            <a:normAutofit/>
          </a:bodyPr>
          <a:lstStyle>
            <a:lvl1pPr algn="ct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rot="10800000">
            <a:off x="10667365" y="5405120"/>
            <a:ext cx="1524635" cy="1452880"/>
          </a:xfrm>
          <a:prstGeom prst="rect">
            <a:avLst/>
          </a:pr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75000"/>
                  <a:lumOff val="25000"/>
                </a:schemeClr>
              </a:solidFill>
              <a:sym typeface="+mn-ea"/>
            </a:endParaRPr>
          </a:p>
        </p:txBody>
      </p:sp>
      <p:sp>
        <p:nvSpPr>
          <p:cNvPr id="2" name="标题 1"/>
          <p:cNvSpPr>
            <a:spLocks noGrp="1"/>
          </p:cNvSpPr>
          <p:nvPr>
            <p:ph type="title"/>
            <p:custDataLst>
              <p:tags r:id="rId4"/>
            </p:custDataLst>
          </p:nvPr>
        </p:nvSpPr>
        <p:spPr>
          <a:xfrm>
            <a:off x="579600" y="237600"/>
            <a:ext cx="11037600" cy="441964"/>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lumMod val="75000"/>
                    <a:lumOff val="25000"/>
                  </a:schemeClr>
                </a:solidFill>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75000"/>
                  <a:lumOff val="25000"/>
                </a:schemeClr>
              </a:solidFill>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lIns="90000" tIns="46800" rIns="90000" bIns="46800" anchor="b">
            <a:normAutofit/>
          </a:bodyPr>
          <a:lstStyle>
            <a:lvl1pPr algn="ctr">
              <a:defRPr sz="60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a:solidFill>
                  <a:schemeClr val="tx1">
                    <a:lumMod val="75000"/>
                    <a:lumOff val="25000"/>
                  </a:schemeClr>
                </a:solidFill>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lIns="90000" tIns="46800" rIns="90000" bIns="46800">
            <a:normAutofit/>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pic>
        <p:nvPicPr>
          <p:cNvPr id="8" name="图片 7"/>
          <p:cNvPicPr>
            <a:picLocks noChangeAspect="1"/>
          </p:cNvPicPr>
          <p:nvPr userDrawn="1">
            <p:custDataLst>
              <p:tags r:id="rId8"/>
            </p:custDataLst>
          </p:nvPr>
        </p:nvPicPr>
        <p:blipFill>
          <a:blip r:embed="rId7"/>
          <a:stretch>
            <a:fillRect/>
          </a:stretch>
        </p:blipFill>
        <p:spPr>
          <a:xfrm>
            <a:off x="0" y="0"/>
            <a:ext cx="3143250" cy="2995295"/>
          </a:xfrm>
          <a:prstGeom prst="rect">
            <a:avLst/>
          </a:prstGeom>
        </p:spPr>
      </p:pic>
      <p:pic>
        <p:nvPicPr>
          <p:cNvPr id="11" name="图片 10"/>
          <p:cNvPicPr>
            <a:picLocks noChangeAspect="1"/>
          </p:cNvPicPr>
          <p:nvPr userDrawn="1">
            <p:custDataLst>
              <p:tags r:id="rId9"/>
            </p:custDataLst>
          </p:nvPr>
        </p:nvPicPr>
        <p:blipFill>
          <a:blip r:embed="rId7"/>
          <a:stretch>
            <a:fillRect/>
          </a:stretch>
        </p:blipFill>
        <p:spPr>
          <a:xfrm rot="10800000">
            <a:off x="9048750" y="3862705"/>
            <a:ext cx="3143250" cy="2995295"/>
          </a:xfrm>
          <a:prstGeom prst="rect">
            <a:avLst/>
          </a:prstGeom>
        </p:spPr>
      </p:pic>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Cover1">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1">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内容">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宣传1">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宣传2">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宣传3">
    <p:spTree>
      <p:nvGrpSpPr>
        <p:cNvPr id="1" name=""/>
        <p:cNvGrpSpPr/>
        <p:nvPr/>
      </p:nvGrpSpPr>
      <p:grpSpPr>
        <a:xfrm>
          <a:off x="0" y="0"/>
          <a:ext cx="0" cy="0"/>
        </a:xfrm>
      </p:grpSpPr>
      <p:pic>
        <p:nvPicPr>
          <p:cNvPr id="2" name="MasterShapeName?linknodeid=" descr="preencoded.png"/>
          <p:cNvPicPr>
            <a:picLocks noChangeAspect="1"/>
          </p:cNvPicPr>
          <p:nvPr/>
        </p:nvPicPr>
        <p:blipFill>
          <a:blip r:embed="rId1"/>
          <a:stretch>
            <a:fillRect/>
          </a:stretch>
        </p:blipFill>
        <p:spPr>
          <a:xfrm>
            <a:off x="0" y="0"/>
            <a:ext cx="12188952" cy="6858000"/>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file:///D:\qq&#25991;&#20214;\712321467\Image\C2C\Image2\%7b75232B38-A165-1FB7-499C-2E1C792CACB5%7d.png" TargetMode="External" /><Relationship Id="rId12" Type="http://schemas.openxmlformats.org/officeDocument/2006/relationships/image" Target="../media/image10.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slideLayout" Target="../slideLayouts/slideLayout20.xml" /><Relationship Id="rId11" Type="http://schemas.openxmlformats.org/officeDocument/2006/relationships/slideLayout" Target="../slideLayouts/slideLayout21.xml" /><Relationship Id="rId12" Type="http://schemas.openxmlformats.org/officeDocument/2006/relationships/slideLayout" Target="../slideLayouts/slideLayout22.xml" /><Relationship Id="rId13" Type="http://schemas.openxmlformats.org/officeDocument/2006/relationships/slideLayout" Target="../slideLayouts/slideLayout23.xml" /><Relationship Id="rId14" Type="http://schemas.openxmlformats.org/officeDocument/2006/relationships/slideLayout" Target="../slideLayouts/slideLayout24.xml" /><Relationship Id="rId15" Type="http://schemas.openxmlformats.org/officeDocument/2006/relationships/slideLayout" Target="../slideLayouts/slideLayout25.xml" /><Relationship Id="rId16" Type="http://schemas.openxmlformats.org/officeDocument/2006/relationships/slideLayout" Target="../slideLayouts/slideLayout26.xml" /><Relationship Id="rId17" Type="http://schemas.openxmlformats.org/officeDocument/2006/relationships/slideLayout" Target="../slideLayouts/slideLayout27.xml" /><Relationship Id="rId18" Type="http://schemas.openxmlformats.org/officeDocument/2006/relationships/slideLayout" Target="../slideLayouts/slideLayout28.xml" /><Relationship Id="rId19" Type="http://schemas.openxmlformats.org/officeDocument/2006/relationships/slideLayout" Target="../slideLayouts/slideLayout29.xml" /><Relationship Id="rId2" Type="http://schemas.openxmlformats.org/officeDocument/2006/relationships/slideLayout" Target="../slideLayouts/slideLayout12.xml" /><Relationship Id="rId20" Type="http://schemas.openxmlformats.org/officeDocument/2006/relationships/tags" Target="../tags/tag137.xml" /><Relationship Id="rId21" Type="http://schemas.openxmlformats.org/officeDocument/2006/relationships/tags" Target="../tags/tag138.xml" /><Relationship Id="rId22" Type="http://schemas.openxmlformats.org/officeDocument/2006/relationships/tags" Target="../tags/tag139.xml" /><Relationship Id="rId23" Type="http://schemas.openxmlformats.org/officeDocument/2006/relationships/tags" Target="../tags/tag140.xml" /><Relationship Id="rId24" Type="http://schemas.openxmlformats.org/officeDocument/2006/relationships/tags" Target="../tags/tag141.xml" /><Relationship Id="rId25" Type="http://schemas.openxmlformats.org/officeDocument/2006/relationships/tags" Target="../tags/tag142.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10.png" /><Relationship Id="rId28" Type="http://schemas.openxmlformats.org/officeDocument/2006/relationships/theme" Target="../theme/theme2.xml" /><Relationship Id="rId3" Type="http://schemas.openxmlformats.org/officeDocument/2006/relationships/slideLayout" Target="../slideLayouts/slideLayout13.xml" /><Relationship Id="rId4" Type="http://schemas.openxmlformats.org/officeDocument/2006/relationships/slideLayout" Target="../slideLayouts/slideLayout14.xml" /><Relationship Id="rId5" Type="http://schemas.openxmlformats.org/officeDocument/2006/relationships/slideLayout" Target="../slideLayouts/slideLayout15.xml" /><Relationship Id="rId6" Type="http://schemas.openxmlformats.org/officeDocument/2006/relationships/slideLayout" Target="../slideLayouts/slideLayout16.xml" /><Relationship Id="rId7" Type="http://schemas.openxmlformats.org/officeDocument/2006/relationships/slideLayout" Target="../slideLayouts/slideLayout17.xml" /><Relationship Id="rId8" Type="http://schemas.openxmlformats.org/officeDocument/2006/relationships/slideLayout" Target="../slideLayouts/slideLayout18.xml" /><Relationship Id="rId9" Type="http://schemas.openxmlformats.org/officeDocument/2006/relationships/slideLayout" Target="../slideLayouts/slideLayout1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2" name="图片 1073743875" descr="D:\qq文件\712321467\Image\C2C\Image2\{75232B38-A165-1FB7-499C-2E1C792CACB5}.png"/>
          <p:cNvPicPr>
            <a:picLocks noChangeAspect="1"/>
          </p:cNvPicPr>
          <p:nvPr/>
        </p:nvPicPr>
        <p:blipFill>
          <a:blip r:embed="rId12" r:link="rId1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D:\qq文件\712321467\Image\C2C\Image2\{75232B38-A165-1FB7-499C-2E1C792CACB5}.png"/>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75000"/>
              <a:lumOff val="2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xml" /><Relationship Id="rId3" Type="http://schemas.openxmlformats.org/officeDocument/2006/relationships/tags" Target="../tags/tag143.xml" /><Relationship Id="rId4" Type="http://schemas.openxmlformats.org/officeDocument/2006/relationships/tags" Target="../tags/tag14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69.xml" /><Relationship Id="rId4" Type="http://schemas.openxmlformats.org/officeDocument/2006/relationships/image" Target="../media/image14.png" /><Relationship Id="rId5" Type="http://schemas.openxmlformats.org/officeDocument/2006/relationships/tags" Target="../tags/tag170.xml" /><Relationship Id="rId6" Type="http://schemas.openxmlformats.org/officeDocument/2006/relationships/tags" Target="../tags/tag17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72.xml" /><Relationship Id="rId4" Type="http://schemas.openxmlformats.org/officeDocument/2006/relationships/image" Target="../media/image14.png" /><Relationship Id="rId5" Type="http://schemas.openxmlformats.org/officeDocument/2006/relationships/tags" Target="../tags/tag173.xml" /><Relationship Id="rId6" Type="http://schemas.openxmlformats.org/officeDocument/2006/relationships/tags" Target="../tags/tag17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75.xml" /><Relationship Id="rId4" Type="http://schemas.openxmlformats.org/officeDocument/2006/relationships/image" Target="../media/image14.png" /><Relationship Id="rId5" Type="http://schemas.openxmlformats.org/officeDocument/2006/relationships/tags" Target="../tags/tag176.xml" /><Relationship Id="rId6" Type="http://schemas.openxmlformats.org/officeDocument/2006/relationships/tags" Target="../tags/tag17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78.xml" /><Relationship Id="rId4" Type="http://schemas.openxmlformats.org/officeDocument/2006/relationships/image" Target="../media/image14.png"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5.xml" /><Relationship Id="rId3" Type="http://schemas.openxmlformats.org/officeDocument/2006/relationships/image" Target="../media/image13.png" /><Relationship Id="rId4" Type="http://schemas.openxmlformats.org/officeDocument/2006/relationships/tags" Target="../tags/tag184.xml" /><Relationship Id="rId5" Type="http://schemas.openxmlformats.org/officeDocument/2006/relationships/image" Target="../media/image14.png" /><Relationship Id="rId6" Type="http://schemas.openxmlformats.org/officeDocument/2006/relationships/tags" Target="../tags/tag185.xml" /><Relationship Id="rId7" Type="http://schemas.openxmlformats.org/officeDocument/2006/relationships/tags" Target="../tags/tag18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87.xml" /><Relationship Id="rId4" Type="http://schemas.openxmlformats.org/officeDocument/2006/relationships/image" Target="../media/image14.png" /><Relationship Id="rId5" Type="http://schemas.openxmlformats.org/officeDocument/2006/relationships/tags" Target="../tags/tag188.xml" /><Relationship Id="rId6" Type="http://schemas.openxmlformats.org/officeDocument/2006/relationships/tags" Target="../tags/tag18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6.xml" /><Relationship Id="rId3" Type="http://schemas.openxmlformats.org/officeDocument/2006/relationships/image" Target="../media/image13.png" /><Relationship Id="rId4" Type="http://schemas.openxmlformats.org/officeDocument/2006/relationships/tags" Target="../tags/tag190.xml" /><Relationship Id="rId5" Type="http://schemas.openxmlformats.org/officeDocument/2006/relationships/image" Target="../media/image14.png" /><Relationship Id="rId6" Type="http://schemas.openxmlformats.org/officeDocument/2006/relationships/tags" Target="../tags/tag191.xml" /><Relationship Id="rId7" Type="http://schemas.openxmlformats.org/officeDocument/2006/relationships/tags" Target="../tags/tag19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93.xml" /><Relationship Id="rId4" Type="http://schemas.openxmlformats.org/officeDocument/2006/relationships/image" Target="../media/image14.png" /><Relationship Id="rId5" Type="http://schemas.openxmlformats.org/officeDocument/2006/relationships/tags" Target="../tags/tag194.xml" /><Relationship Id="rId6" Type="http://schemas.openxmlformats.org/officeDocument/2006/relationships/tags" Target="../tags/tag19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96.xml" /><Relationship Id="rId4" Type="http://schemas.openxmlformats.org/officeDocument/2006/relationships/image" Target="../media/image14.png" /><Relationship Id="rId5" Type="http://schemas.openxmlformats.org/officeDocument/2006/relationships/tags" Target="../tags/tag197.xml" /><Relationship Id="rId6" Type="http://schemas.openxmlformats.org/officeDocument/2006/relationships/tags" Target="../tags/tag19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99.xml" /><Relationship Id="rId4" Type="http://schemas.openxmlformats.org/officeDocument/2006/relationships/image" Target="../media/image14.png"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2.xml" /><Relationship Id="rId3" Type="http://schemas.openxmlformats.org/officeDocument/2006/relationships/image" Target="../media/image13.png" /><Relationship Id="rId4" Type="http://schemas.openxmlformats.org/officeDocument/2006/relationships/tags" Target="../tags/tag145.xml" /><Relationship Id="rId5" Type="http://schemas.openxmlformats.org/officeDocument/2006/relationships/image" Target="../media/image14.png" /><Relationship Id="rId6" Type="http://schemas.openxmlformats.org/officeDocument/2006/relationships/tags" Target="../tags/tag146.xml" /><Relationship Id="rId7" Type="http://schemas.openxmlformats.org/officeDocument/2006/relationships/tags" Target="../tags/tag14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7.xml" /><Relationship Id="rId3" Type="http://schemas.openxmlformats.org/officeDocument/2006/relationships/image" Target="../media/image13.png" /><Relationship Id="rId4" Type="http://schemas.openxmlformats.org/officeDocument/2006/relationships/tags" Target="../tags/tag205.xml" /><Relationship Id="rId5" Type="http://schemas.openxmlformats.org/officeDocument/2006/relationships/image" Target="../media/image14.png" /><Relationship Id="rId6" Type="http://schemas.openxmlformats.org/officeDocument/2006/relationships/tags" Target="../tags/tag206.xml" /><Relationship Id="rId7" Type="http://schemas.openxmlformats.org/officeDocument/2006/relationships/tags" Target="../tags/tag20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8.xml" /><Relationship Id="rId3" Type="http://schemas.openxmlformats.org/officeDocument/2006/relationships/image" Target="../media/image13.png" /><Relationship Id="rId4" Type="http://schemas.openxmlformats.org/officeDocument/2006/relationships/tags" Target="../tags/tag208.xml" /><Relationship Id="rId5" Type="http://schemas.openxmlformats.org/officeDocument/2006/relationships/image" Target="../media/image14.png" /><Relationship Id="rId6" Type="http://schemas.openxmlformats.org/officeDocument/2006/relationships/tags" Target="../tags/tag209.xml" /><Relationship Id="rId7" Type="http://schemas.openxmlformats.org/officeDocument/2006/relationships/image" Target="../media/image19.jpeg" /><Relationship Id="rId8" Type="http://schemas.openxmlformats.org/officeDocument/2006/relationships/image" Target="../media/image20.jpeg" /><Relationship Id="rId9" Type="http://schemas.openxmlformats.org/officeDocument/2006/relationships/tags" Target="../tags/tag21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11.xml" /><Relationship Id="rId4" Type="http://schemas.openxmlformats.org/officeDocument/2006/relationships/image" Target="../media/image14.png" /><Relationship Id="rId5" Type="http://schemas.openxmlformats.org/officeDocument/2006/relationships/tags" Target="../tags/tag212.xml" /><Relationship Id="rId6" Type="http://schemas.openxmlformats.org/officeDocument/2006/relationships/tags" Target="../tags/tag21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14.xml" /><Relationship Id="rId4" Type="http://schemas.openxmlformats.org/officeDocument/2006/relationships/image" Target="../media/image14.png" /><Relationship Id="rId5" Type="http://schemas.openxmlformats.org/officeDocument/2006/relationships/tags" Target="../tags/tag215.xml" /><Relationship Id="rId6" Type="http://schemas.openxmlformats.org/officeDocument/2006/relationships/tags" Target="../tags/tag21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17.xml" /><Relationship Id="rId4" Type="http://schemas.openxmlformats.org/officeDocument/2006/relationships/image" Target="../media/image14.png" /><Relationship Id="rId5" Type="http://schemas.openxmlformats.org/officeDocument/2006/relationships/tags" Target="../tags/tag218.xml" /><Relationship Id="rId6" Type="http://schemas.openxmlformats.org/officeDocument/2006/relationships/tags" Target="../tags/tag21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20.xml" /><Relationship Id="rId4" Type="http://schemas.openxmlformats.org/officeDocument/2006/relationships/image" Target="../media/image14.png" /><Relationship Id="rId5" Type="http://schemas.openxmlformats.org/officeDocument/2006/relationships/tags" Target="../tags/tag221.xml" /><Relationship Id="rId6" Type="http://schemas.openxmlformats.org/officeDocument/2006/relationships/tags" Target="../tags/tag22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9.xml" /><Relationship Id="rId3" Type="http://schemas.openxmlformats.org/officeDocument/2006/relationships/image" Target="../media/image13.png" /><Relationship Id="rId4" Type="http://schemas.openxmlformats.org/officeDocument/2006/relationships/tags" Target="../tags/tag223.xml" /><Relationship Id="rId5" Type="http://schemas.openxmlformats.org/officeDocument/2006/relationships/image" Target="../media/image14.png" /><Relationship Id="rId6" Type="http://schemas.openxmlformats.org/officeDocument/2006/relationships/tags" Target="../tags/tag224.xml" /><Relationship Id="rId7" Type="http://schemas.openxmlformats.org/officeDocument/2006/relationships/tags" Target="../tags/tag225.xml" /><Relationship Id="rId8" Type="http://schemas.openxmlformats.org/officeDocument/2006/relationships/tags" Target="../tags/tag226.xml" /><Relationship Id="rId9" Type="http://schemas.openxmlformats.org/officeDocument/2006/relationships/tags" Target="../tags/tag22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28.xml" /><Relationship Id="rId4" Type="http://schemas.openxmlformats.org/officeDocument/2006/relationships/image" Target="../media/image14.png"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0.xml" /><Relationship Id="rId3" Type="http://schemas.openxmlformats.org/officeDocument/2006/relationships/image" Target="../media/image13.png" /><Relationship Id="rId4" Type="http://schemas.openxmlformats.org/officeDocument/2006/relationships/tags" Target="../tags/tag233.xml" /><Relationship Id="rId5" Type="http://schemas.openxmlformats.org/officeDocument/2006/relationships/image" Target="../media/image14.png" /><Relationship Id="rId6" Type="http://schemas.openxmlformats.org/officeDocument/2006/relationships/tags" Target="../tags/tag234.xml" /><Relationship Id="rId7" Type="http://schemas.openxmlformats.org/officeDocument/2006/relationships/tags" Target="../tags/tag2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36.xml" /><Relationship Id="rId4" Type="http://schemas.openxmlformats.org/officeDocument/2006/relationships/image" Target="../media/image14.png" /><Relationship Id="rId5" Type="http://schemas.openxmlformats.org/officeDocument/2006/relationships/tags" Target="../tags/tag237.xml" /><Relationship Id="rId6" Type="http://schemas.openxmlformats.org/officeDocument/2006/relationships/tags" Target="../tags/tag23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48.xml" /><Relationship Id="rId4" Type="http://schemas.openxmlformats.org/officeDocument/2006/relationships/image" Target="../media/image14.png" /><Relationship Id="rId5" Type="http://schemas.openxmlformats.org/officeDocument/2006/relationships/tags" Target="../tags/tag149.xml" /><Relationship Id="rId6" Type="http://schemas.openxmlformats.org/officeDocument/2006/relationships/tags" Target="../tags/tag15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39.xml" /><Relationship Id="rId4" Type="http://schemas.openxmlformats.org/officeDocument/2006/relationships/image" Target="../media/image14.png" /><Relationship Id="rId5" Type="http://schemas.openxmlformats.org/officeDocument/2006/relationships/tags" Target="../tags/tag240.xml" /><Relationship Id="rId6" Type="http://schemas.openxmlformats.org/officeDocument/2006/relationships/tags" Target="../tags/tag24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42.xml" /><Relationship Id="rId4" Type="http://schemas.openxmlformats.org/officeDocument/2006/relationships/image" Target="../media/image14.png" /><Relationship Id="rId5" Type="http://schemas.openxmlformats.org/officeDocument/2006/relationships/tags" Target="../tags/tag243.xml" /><Relationship Id="rId6" Type="http://schemas.openxmlformats.org/officeDocument/2006/relationships/tags" Target="../tags/tag24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45.xml" /><Relationship Id="rId4" Type="http://schemas.openxmlformats.org/officeDocument/2006/relationships/image" Target="../media/image14.png" /><Relationship Id="rId5" Type="http://schemas.openxmlformats.org/officeDocument/2006/relationships/tags" Target="../tags/tag246.xml" /><Relationship Id="rId6" Type="http://schemas.openxmlformats.org/officeDocument/2006/relationships/tags" Target="../tags/tag24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48.xml" /><Relationship Id="rId4" Type="http://schemas.openxmlformats.org/officeDocument/2006/relationships/image" Target="../media/image14.png" /><Relationship Id="rId5" Type="http://schemas.openxmlformats.org/officeDocument/2006/relationships/tags" Target="../tags/tag249.xml" /><Relationship Id="rId6" Type="http://schemas.openxmlformats.org/officeDocument/2006/relationships/tags" Target="../tags/tag25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256.xml" /><Relationship Id="rId2" Type="http://schemas.openxmlformats.org/officeDocument/2006/relationships/notesSlide" Target="../notesSlides/notesSlide11.xml" /><Relationship Id="rId3" Type="http://schemas.openxmlformats.org/officeDocument/2006/relationships/image" Target="../media/image13.png" /><Relationship Id="rId4" Type="http://schemas.openxmlformats.org/officeDocument/2006/relationships/tags" Target="../tags/tag251.xml" /><Relationship Id="rId5" Type="http://schemas.openxmlformats.org/officeDocument/2006/relationships/image" Target="../media/image14.png"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57.xml" /><Relationship Id="rId4" Type="http://schemas.openxmlformats.org/officeDocument/2006/relationships/image" Target="../media/image14.png" /><Relationship Id="rId5" Type="http://schemas.openxmlformats.org/officeDocument/2006/relationships/tags" Target="../tags/tag258.xml" /><Relationship Id="rId6" Type="http://schemas.openxmlformats.org/officeDocument/2006/relationships/tags" Target="../tags/tag25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2.xml" /><Relationship Id="rId3" Type="http://schemas.openxmlformats.org/officeDocument/2006/relationships/image" Target="../media/image13.png" /><Relationship Id="rId4" Type="http://schemas.openxmlformats.org/officeDocument/2006/relationships/tags" Target="../tags/tag260.xml" /><Relationship Id="rId5" Type="http://schemas.openxmlformats.org/officeDocument/2006/relationships/image" Target="../media/image14.png" /><Relationship Id="rId6" Type="http://schemas.openxmlformats.org/officeDocument/2006/relationships/tags" Target="../tags/tag261.xml" /><Relationship Id="rId7" Type="http://schemas.openxmlformats.org/officeDocument/2006/relationships/tags" Target="../tags/tag262.xml" /><Relationship Id="rId8" Type="http://schemas.openxmlformats.org/officeDocument/2006/relationships/tags" Target="../tags/tag26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64.xml" /><Relationship Id="rId4" Type="http://schemas.openxmlformats.org/officeDocument/2006/relationships/image" Target="../media/image14.png" /><Relationship Id="rId5" Type="http://schemas.openxmlformats.org/officeDocument/2006/relationships/tags" Target="../tags/tag265.xml" /><Relationship Id="rId6" Type="http://schemas.openxmlformats.org/officeDocument/2006/relationships/tags" Target="../tags/tag26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67.xml" /><Relationship Id="rId4" Type="http://schemas.openxmlformats.org/officeDocument/2006/relationships/image" Target="../media/image14.png" /><Relationship Id="rId5" Type="http://schemas.openxmlformats.org/officeDocument/2006/relationships/tags" Target="../tags/tag268.xml" /><Relationship Id="rId6" Type="http://schemas.openxmlformats.org/officeDocument/2006/relationships/tags" Target="../tags/tag26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70.xml" /><Relationship Id="rId4" Type="http://schemas.openxmlformats.org/officeDocument/2006/relationships/image" Target="../media/image14.png" /><Relationship Id="rId5" Type="http://schemas.openxmlformats.org/officeDocument/2006/relationships/tags" Target="../tags/tag271.xml" /><Relationship Id="rId6" Type="http://schemas.openxmlformats.org/officeDocument/2006/relationships/tags" Target="../tags/tag27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51.xml" /><Relationship Id="rId4" Type="http://schemas.openxmlformats.org/officeDocument/2006/relationships/image" Target="../media/image14.png" /><Relationship Id="rId5" Type="http://schemas.openxmlformats.org/officeDocument/2006/relationships/tags" Target="../tags/tag152.xml" /><Relationship Id="rId6" Type="http://schemas.openxmlformats.org/officeDocument/2006/relationships/tags" Target="../tags/tag15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73.xml" /><Relationship Id="rId4" Type="http://schemas.openxmlformats.org/officeDocument/2006/relationships/image" Target="../media/image14.png" /><Relationship Id="rId5" Type="http://schemas.openxmlformats.org/officeDocument/2006/relationships/tags" Target="../tags/tag274.xml" /><Relationship Id="rId6" Type="http://schemas.openxmlformats.org/officeDocument/2006/relationships/tags" Target="../tags/tag27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281.xml" /><Relationship Id="rId2" Type="http://schemas.openxmlformats.org/officeDocument/2006/relationships/notesSlide" Target="../notesSlides/notesSlide13.xml" /><Relationship Id="rId3" Type="http://schemas.openxmlformats.org/officeDocument/2006/relationships/image" Target="../media/image13.png" /><Relationship Id="rId4" Type="http://schemas.openxmlformats.org/officeDocument/2006/relationships/tags" Target="../tags/tag276.xml" /><Relationship Id="rId5" Type="http://schemas.openxmlformats.org/officeDocument/2006/relationships/image" Target="../media/image14.png" /><Relationship Id="rId6" Type="http://schemas.openxmlformats.org/officeDocument/2006/relationships/tags" Target="../tags/tag277.xml" /><Relationship Id="rId7" Type="http://schemas.openxmlformats.org/officeDocument/2006/relationships/tags" Target="../tags/tag278.xml" /><Relationship Id="rId8" Type="http://schemas.openxmlformats.org/officeDocument/2006/relationships/tags" Target="../tags/tag279.xml" /><Relationship Id="rId9" Type="http://schemas.openxmlformats.org/officeDocument/2006/relationships/tags" Target="../tags/tag28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82.xml" /><Relationship Id="rId4" Type="http://schemas.openxmlformats.org/officeDocument/2006/relationships/image" Target="../media/image14.png" /><Relationship Id="rId5" Type="http://schemas.openxmlformats.org/officeDocument/2006/relationships/tags" Target="../tags/tag283.xml" /><Relationship Id="rId6" Type="http://schemas.openxmlformats.org/officeDocument/2006/relationships/tags" Target="../tags/tag28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285.xml" /><Relationship Id="rId4" Type="http://schemas.openxmlformats.org/officeDocument/2006/relationships/image" Target="../media/image14.png" /><Relationship Id="rId5" Type="http://schemas.openxmlformats.org/officeDocument/2006/relationships/tags" Target="../tags/tag286.xml" /><Relationship Id="rId6" Type="http://schemas.openxmlformats.org/officeDocument/2006/relationships/image" Target="../media/image21.png" /><Relationship Id="rId7" Type="http://schemas.openxmlformats.org/officeDocument/2006/relationships/tags" Target="../tags/tag28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54.xml" /><Relationship Id="rId4" Type="http://schemas.openxmlformats.org/officeDocument/2006/relationships/image" Target="../media/image14.png" /><Relationship Id="rId5" Type="http://schemas.openxmlformats.org/officeDocument/2006/relationships/tags" Target="../tags/tag155.xml" /><Relationship Id="rId6" Type="http://schemas.openxmlformats.org/officeDocument/2006/relationships/tags" Target="../tags/tag15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57.xml" /><Relationship Id="rId4" Type="http://schemas.openxmlformats.org/officeDocument/2006/relationships/image" Target="../media/image14.png" /><Relationship Id="rId5" Type="http://schemas.openxmlformats.org/officeDocument/2006/relationships/tags" Target="../tags/tag158.xml" /><Relationship Id="rId6" Type="http://schemas.openxmlformats.org/officeDocument/2006/relationships/tags" Target="../tags/tag15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3.xml" /><Relationship Id="rId3" Type="http://schemas.openxmlformats.org/officeDocument/2006/relationships/image" Target="../media/image13.png" /><Relationship Id="rId4" Type="http://schemas.openxmlformats.org/officeDocument/2006/relationships/tags" Target="../tags/tag160.xml" /><Relationship Id="rId5" Type="http://schemas.openxmlformats.org/officeDocument/2006/relationships/image" Target="../media/image14.png" /><Relationship Id="rId6" Type="http://schemas.openxmlformats.org/officeDocument/2006/relationships/tags" Target="../tags/tag161.xml" /><Relationship Id="rId7" Type="http://schemas.openxmlformats.org/officeDocument/2006/relationships/tags" Target="../tags/tag16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png" /><Relationship Id="rId3" Type="http://schemas.openxmlformats.org/officeDocument/2006/relationships/tags" Target="../tags/tag163.xml" /><Relationship Id="rId4" Type="http://schemas.openxmlformats.org/officeDocument/2006/relationships/image" Target="../media/image14.png" /><Relationship Id="rId5" Type="http://schemas.openxmlformats.org/officeDocument/2006/relationships/tags" Target="../tags/tag164.xml" /><Relationship Id="rId6" Type="http://schemas.openxmlformats.org/officeDocument/2006/relationships/tags" Target="../tags/tag16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4.xml" /><Relationship Id="rId3" Type="http://schemas.openxmlformats.org/officeDocument/2006/relationships/image" Target="../media/image13.png" /><Relationship Id="rId4" Type="http://schemas.openxmlformats.org/officeDocument/2006/relationships/tags" Target="../tags/tag166.xml" /><Relationship Id="rId5" Type="http://schemas.openxmlformats.org/officeDocument/2006/relationships/image" Target="../media/image14.png" /><Relationship Id="rId6" Type="http://schemas.openxmlformats.org/officeDocument/2006/relationships/tags" Target="../tags/tag167.xml" /><Relationship Id="rId7" Type="http://schemas.openxmlformats.org/officeDocument/2006/relationships/tags" Target="../tags/tag1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1"/>
          <p:cNvSpPr>
            <a:spLocks noGrp="1"/>
          </p:cNvSpPr>
          <p:nvPr>
            <p:custDataLst>
              <p:tags r:id="rId3"/>
            </p:custDataLst>
          </p:nvPr>
        </p:nvSpPr>
        <p:spPr>
          <a:xfrm>
            <a:off x="1810553" y="2612390"/>
            <a:ext cx="8570894" cy="1633855"/>
          </a:xfrm>
          <a:prstGeom prst="rect">
            <a:avLst/>
          </a:prstGeom>
        </p:spPr>
        <p:txBody>
          <a:bodyPr vert="horz" lIns="90000" tIns="46800" rIns="90000" bIns="46800" rtlCol="0" anchor="b" anchorCtr="0">
            <a:noAutofit/>
          </a:bodyPr>
          <a:lstStyle>
            <a:lvl1pPr algn="ctr" defTabSz="914400" rtl="0" eaLnBrk="1" fontAlgn="auto" latinLnBrk="0" hangingPunct="1">
              <a:lnSpc>
                <a:spcPct val="100000"/>
              </a:lnSpc>
              <a:spcBef>
                <a:spcPct val="0"/>
              </a:spcBef>
              <a:buNone/>
              <a:defRPr sz="6000" b="1" u="none" strike="noStrike" kern="1200" cap="none" spc="600" normalizeH="0" baseline="0">
                <a:solidFill>
                  <a:schemeClr val="accent1"/>
                </a:solidFill>
                <a:uFillTx/>
                <a:latin typeface="Arial" panose="020b0604020202020204" pitchFamily="34" charset="0"/>
                <a:ea typeface="汉仪旗黑-85S" panose="00020600040101010101" charset="-122"/>
                <a:cs typeface="+mj-cs"/>
              </a:defRPr>
            </a:lvl1pPr>
          </a:lstStyle>
          <a:p>
            <a:pPr marL="0" lvl="0" indent="-285750" algn="ctr" fontAlgn="ctr">
              <a:lnSpc>
                <a:spcPct val="130000"/>
              </a:lnSpc>
              <a:spcBef>
                <a:spcPts val="1000"/>
              </a:spcBef>
              <a:spcAft>
                <a:spcPct val="0"/>
              </a:spcAft>
              <a:buSzTx/>
              <a:buFont typeface="Wingdings" panose="05000000000000000000" charset="0"/>
              <a:buNone/>
            </a:pPr>
            <a:r>
              <a:rPr lang="zh-CN" altLang="en-US" sz="5400">
                <a:solidFill>
                  <a:srgbClr val="FF0000"/>
                </a:solidFill>
              </a:rPr>
              <a:t>中考专题现代文阅读  </a:t>
            </a:r>
            <a:endParaRPr lang="zh-CN" altLang="en-US" sz="5400">
              <a:solidFill>
                <a:srgbClr val="FF0000"/>
              </a:solidFill>
            </a:endParaRPr>
          </a:p>
          <a:p>
            <a:pPr marL="0" lvl="0" indent="-285750" algn="ctr" fontAlgn="ctr">
              <a:lnSpc>
                <a:spcPct val="130000"/>
              </a:lnSpc>
              <a:spcBef>
                <a:spcPts val="1000"/>
              </a:spcBef>
              <a:spcAft>
                <a:spcPct val="0"/>
              </a:spcAft>
              <a:buSzTx/>
              <a:buFont typeface="Wingdings" panose="05000000000000000000" charset="0"/>
              <a:buNone/>
            </a:pPr>
            <a:r>
              <a:rPr lang="en-US" sz="5400">
                <a:solidFill>
                  <a:srgbClr val="FF0000"/>
                </a:solidFill>
                <a:sym typeface="+mn-ea"/>
              </a:rPr>
              <a:t>议论文训练</a:t>
            </a:r>
            <a:endParaRPr lang="en-US" sz="5400">
              <a:solidFill>
                <a:srgbClr val="FF0000"/>
              </a:solidFill>
              <a:sym typeface="+mn-ea"/>
            </a:endParaRPr>
          </a:p>
        </p:txBody>
      </p:sp>
    </p:spTree>
    <p:custDataLst>
      <p:tags r:id="rId4"/>
    </p:custDataLst>
  </p:cSld>
  <p:clrMapOvr>
    <a:masterClrMapping/>
  </p:clrMapOvr>
  <p:transition>
    <p:split dir="in"/>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19_1#8e31ea01d?vbadefaultcenterpage=1"/>
          <p:cNvSpPr/>
          <p:nvPr/>
        </p:nvSpPr>
        <p:spPr>
          <a:xfrm>
            <a:off x="429768" y="720001"/>
            <a:ext cx="11332464" cy="5486401"/>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有目的的读书和无目的的读书，状态和效果不一样。从前读鲁迅，是求学过程的要求，带有强行和必需的意味，让少年的我很是头疼。强制性要求的阅读当然不快乐，当阅读不再随心，远离了内在的渴望，它就变了味道。等到年龄稍长，走进《野草》，就找回了另一种无关功利的阅读享受。这样的阅读是体己的、交心的、愉悦的</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想看就看，不想看就不看，不受外在约束，只为精神的充盈和通透，只为灵性的抵达和舒展。有目的的读书，可以读出硕士、博士，读成专家学者。正如作家桑林峰所言</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学习不息、日日精进、久久为功。”无目的的读书，就是忘了归途的逍遥游。把胸襟读舒坦了，把视野读开阔了，把功利转化成审美，将学识装点成智慧。培根说的“读书足以怡情”就是这个道理。所以，区分有目的的读书和无目的的读书，关键在于心灵。</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19_1#8e31ea01d?vbadefaultcenterpage=1"/>
          <p:cNvSpPr/>
          <p:nvPr/>
        </p:nvSpPr>
        <p:spPr>
          <a:xfrm>
            <a:off x="429768" y="720000"/>
            <a:ext cx="11332464" cy="5486401"/>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③不是说有目的阅读就不好，而是说，随心的阅读许多时候都是业余而为之的，不为了什么，走进书，那里有另一个精神世界，正待敲门和开启。</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④首先，随心的阅读是对万物百汇的好奇和探知，是对生命之美的感动与抚触。一代哲人克里希那穆提曾说:“你改变不了一座山的轮廓，改变不了一只鸟的飞翔轨迹，改变不了河水流淌的速度，所以只是观察它，发现它的美就够了。”我们的阅读</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不就是要在由书写构成的线条里、轮廓中，发现自然美的奥秘，探索社会和人文精神的来路吗?</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⑤阅读法布尔的《昆虫记》，走向森林、草原的春天，感知各种昆虫的美妙生长</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阅读《小王子》，看他和狐狸朋友关于生命仪式感的交谈，该是何等令人憧憬神往—</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约定好了，人的幸福就是等待中的盼望和期待，一种久违了的心愿交接的盛况。</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19_1#8e31ea01d?vbadefaultcenterpage=1"/>
          <p:cNvSpPr/>
          <p:nvPr/>
        </p:nvSpPr>
        <p:spPr>
          <a:xfrm>
            <a:off x="429768" y="720000"/>
            <a:ext cx="11332464" cy="4875149"/>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⑥其次，随心的阅读还体现在人对自己心灵状况的辨识与认同上。你是什么样的人，就读什么样的书，换而言之，你读什么样的书，你就是什么样的人。人与书的同构，是这个世界的奇妙之事。譬如，王小波喜欢杜拉斯，喜欢法国新小说派，那么他后来的写作里也有实验和探索的迹象，也有青春的忏悔和浪漫。读武侠和读科幻肯定是两个观感，读卡夫卡和读村上春树也完全是不同的世界。人找到自己喜欢的书，就像见到久违的朋友。</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⑦什么是随心的阅读呢?我想就是个人的气质、秉性、习惯、信仰和情趣等发酵成的天性带来的阅读。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（选自《辽宁日报》，有删改）</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8" name="图片 7"/>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C_8#aa25f8018?vbadefaultcenterpage=1"/>
          <p:cNvSpPr/>
          <p:nvPr/>
        </p:nvSpPr>
        <p:spPr>
          <a:xfrm>
            <a:off x="429768" y="720000"/>
            <a:ext cx="11332464" cy="2680589"/>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1.下列对本文内容的理解和分析，</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不正确</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的一项是(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 第③段是对上文的补充论证，避免了观点的片面性，使论证更严密。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我们通过随心的阅读，可以发现自然美的奥秘，探索社会和人文精神的来路。</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 人与书的同构，是奇妙之事。人找到自己喜欢的书，就像见到久违的朋友。</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 有目的的读书，可以读出硕士、博士，读成专家学者，是更好的阅读。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C_8_AN.20_1#aa25f8018.bracket?vbadefaultcenterpage=1&amp;hasmatchpositionanswer=1"/>
          <p:cNvSpPr/>
          <p:nvPr/>
        </p:nvSpPr>
        <p:spPr>
          <a:xfrm>
            <a:off x="7402068" y="720000"/>
            <a:ext cx="288925" cy="490030"/>
          </a:xfrm>
          <a:prstGeom prst="rect">
            <a:avLst/>
          </a:prstGeom>
          <a:noFill/>
        </p:spPr>
        <p:txBody>
          <a:bodyPr wrap="none" lIns="0" tIns="0" rIns="0" bIns="0" rtlCol="0" anchor="t"/>
          <a:lstStyle/>
          <a:p>
            <a:pPr marL="0" algn="ctr" latinLnBrk="1">
              <a:lnSpc>
                <a:spcPct val="150000"/>
              </a:lnSpc>
            </a:pPr>
            <a:r>
              <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rPr>
              <a:t>D</a:t>
            </a:r>
            <a:endPar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endParaRPr>
          </a:p>
        </p:txBody>
      </p:sp>
      <p:sp>
        <p:nvSpPr>
          <p:cNvPr id="4" name="SystemAddOval"/>
          <p:cNvSpPr/>
          <p:nvPr>
            <p:custDataLst>
              <p:tags r:id="rId6"/>
            </p:custDataLst>
          </p:nvPr>
        </p:nvSpPr>
        <p:spPr>
          <a:xfrm>
            <a:off x="50589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SystemAddOval"/>
          <p:cNvSpPr/>
          <p:nvPr>
            <p:custDataLst>
              <p:tags r:id="rId7"/>
            </p:custDataLst>
          </p:nvPr>
        </p:nvSpPr>
        <p:spPr>
          <a:xfrm>
            <a:off x="53637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SystemAddOval"/>
          <p:cNvSpPr/>
          <p:nvPr>
            <p:custDataLst>
              <p:tags r:id="rId8"/>
            </p:custDataLst>
          </p:nvPr>
        </p:nvSpPr>
        <p:spPr>
          <a:xfrm>
            <a:off x="56685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5" name="图片 4"/>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QO_8#86b36a203?vbadefaultcenterpage=1"/>
          <p:cNvSpPr/>
          <p:nvPr/>
        </p:nvSpPr>
        <p:spPr>
          <a:xfrm>
            <a:off x="429768" y="777240"/>
            <a:ext cx="11332464" cy="490030"/>
          </a:xfrm>
          <a:prstGeom prst="rect">
            <a:avLst/>
          </a:prstGeom>
          <a:noFill/>
        </p:spPr>
        <p:txBody>
          <a:bodyPr wrap="square" lIns="0" tIns="0" rIns="0" bIns="0" rtlCol="0" anchor="t"/>
          <a:lstStyle/>
          <a:p>
            <a:pPr marL="0" algn="l" latinLnBrk="1">
              <a:lnSpc>
                <a:spcPct val="150000"/>
              </a:lnSpc>
            </a:pPr>
            <a:r>
              <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2.请概括选文的中心论点。（3分）</a:t>
            </a:r>
            <a:endPar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21_1#86b36a203?vbadefaultcenterpage=1"/>
          <p:cNvSpPr/>
          <p:nvPr/>
        </p:nvSpPr>
        <p:spPr>
          <a:xfrm>
            <a:off x="429768" y="1325880"/>
            <a:ext cx="11332464" cy="103886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随心的阅读就是个人的气质、秉性、习惯、信仰和情趣等发酵成的天性带来的阅读。</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B_8_BD.22_1#3d0fb94cf?vbadefaultcenterpage=1"/>
          <p:cNvSpPr/>
          <p:nvPr/>
        </p:nvSpPr>
        <p:spPr>
          <a:xfrm>
            <a:off x="429768" y="2374900"/>
            <a:ext cx="11332464" cy="49003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3.阅读选文第②段，理清论证思路，补全表格。（3分）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3" name="QB_8_BD.22_2#3d0fb94cf?vbadefaultcenterpage=1"/>
          <p:cNvGraphicFramePr>
            <a:graphicFrameLocks noGrp="1"/>
          </p:cNvGraphicFramePr>
          <p:nvPr/>
        </p:nvGraphicFramePr>
        <p:xfrm>
          <a:off x="429768" y="2997200"/>
          <a:ext cx="11518793" cy="2206752"/>
        </p:xfrm>
        <a:graphic>
          <a:graphicData uri="http://schemas.openxmlformats.org/drawingml/2006/table">
            <a:tbl>
              <a:tblPr/>
              <a:tblGrid>
                <a:gridCol w="1434637"/>
                <a:gridCol w="10084156"/>
              </a:tblGrid>
              <a:tr h="511556">
                <a:tc>
                  <a:txBody>
                    <a:bodyPr vert="horz" wrap="square"/>
                    <a:lstStyle/>
                    <a:p>
                      <a:pPr algn="ctr">
                        <a:lnSpc>
                          <a:spcPct val="130000"/>
                        </a:lnSpc>
                      </a:pPr>
                      <a:r>
                        <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提出观点</a:t>
                      </a:r>
                      <a:endPar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30000"/>
                        </a:lnSpc>
                      </a:pPr>
                      <a:r>
                        <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A</a:t>
                      </a:r>
                      <a:r>
                        <a:rPr lang="en-US" sz="2400">
                          <a:solidFill>
                            <a:srgbClr val="000000"/>
                          </a:solidFill>
                          <a:latin typeface="微软雅黑" panose="020b0503020204020204" pitchFamily="34" charset="-122"/>
                          <a:ea typeface="微软雅黑" panose="020b0503020204020204" pitchFamily="34" charset="-122"/>
                          <a:cs typeface="宋体" panose="02010600030101010101" pitchFamily="34" charset="-120"/>
                        </a:rPr>
                        <a:t>_________________________________________________</a:t>
                      </a:r>
                      <a:endParaRPr lang="en-US" sz="1200">
                        <a:latin typeface="微软雅黑" panose="020b0503020204020204" pitchFamily="34" charset="-122"/>
                        <a:ea typeface="微软雅黑" panose="020b0503020204020204" pitchFamily="34" charset="-122"/>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07365">
                <a:tc rowSpan="2">
                  <a:txBody>
                    <a:bodyPr vert="horz" wrap="square"/>
                    <a:lstStyle/>
                    <a:p>
                      <a:pPr algn="ctr">
                        <a:lnSpc>
                          <a:spcPct val="130000"/>
                        </a:lnSpc>
                      </a:pPr>
                      <a:r>
                        <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分析论述</a:t>
                      </a:r>
                      <a:endPar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30000"/>
                        </a:lnSpc>
                      </a:pPr>
                      <a:r>
                        <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B</a:t>
                      </a:r>
                      <a:r>
                        <a:rPr lang="en-US" sz="2400">
                          <a:solidFill>
                            <a:srgbClr val="000000"/>
                          </a:solidFill>
                          <a:latin typeface="微软雅黑" panose="020b0503020204020204" pitchFamily="34" charset="-122"/>
                          <a:ea typeface="微软雅黑" panose="020b0503020204020204" pitchFamily="34" charset="-122"/>
                          <a:cs typeface="宋体" panose="02010600030101010101" pitchFamily="34" charset="-120"/>
                        </a:rPr>
                        <a:t>________________________________________________________________</a:t>
                      </a:r>
                      <a:endParaRPr lang="en-US" sz="1200">
                        <a:latin typeface="微软雅黑" panose="020b0503020204020204" pitchFamily="34" charset="-122"/>
                        <a:ea typeface="微软雅黑" panose="020b0503020204020204" pitchFamily="34" charset="-122"/>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11556">
                <a:tc vMerge="1">
                  <a:txBody>
                    <a:bodyPr vert="horz" wrap="square"/>
                    <a:lstStyle/>
                    <a:p/>
                  </a:txBody>
                  <a:tcPr/>
                </a:tc>
                <a:tc>
                  <a:txBody>
                    <a:bodyPr vert="horz" wrap="square"/>
                    <a:lstStyle/>
                    <a:p>
                      <a:pPr algn="l">
                        <a:lnSpc>
                          <a:spcPct val="130000"/>
                        </a:lnSpc>
                      </a:pPr>
                      <a:r>
                        <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引用桑林峰和培根的名言，从效果方面进行论证。</a:t>
                      </a:r>
                      <a:endPar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11556">
                <a:tc>
                  <a:txBody>
                    <a:bodyPr vert="horz" wrap="square"/>
                    <a:lstStyle/>
                    <a:p>
                      <a:pPr algn="ctr">
                        <a:lnSpc>
                          <a:spcPct val="130000"/>
                        </a:lnSpc>
                      </a:pPr>
                      <a:r>
                        <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得出结论</a:t>
                      </a:r>
                      <a:endPar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30000"/>
                        </a:lnSpc>
                      </a:pPr>
                      <a:r>
                        <a:rPr 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C</a:t>
                      </a:r>
                      <a:r>
                        <a:rPr lang="en-US" sz="2400">
                          <a:solidFill>
                            <a:srgbClr val="000000"/>
                          </a:solidFill>
                          <a:latin typeface="微软雅黑" panose="020b0503020204020204" pitchFamily="34" charset="-122"/>
                          <a:ea typeface="微软雅黑" panose="020b0503020204020204" pitchFamily="34" charset="-122"/>
                          <a:cs typeface="宋体" panose="02010600030101010101" pitchFamily="34" charset="-120"/>
                        </a:rPr>
                        <a:t>_________________________________________________</a:t>
                      </a:r>
                      <a:endParaRPr lang="en-US" sz="1200">
                        <a:latin typeface="微软雅黑" panose="020b0503020204020204" pitchFamily="34" charset="-122"/>
                        <a:ea typeface="微软雅黑" panose="020b0503020204020204" pitchFamily="34" charset="-122"/>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6" name="QB_8_AN.23_1#3d0fb94cf.blank?vbadefaultcenterpage=1&amp;hasmatchpositionanswer=1"/>
          <p:cNvSpPr/>
          <p:nvPr/>
        </p:nvSpPr>
        <p:spPr>
          <a:xfrm>
            <a:off x="2275568" y="3011995"/>
            <a:ext cx="7078663" cy="435356"/>
          </a:xfrm>
          <a:prstGeom prst="rect">
            <a:avLst/>
          </a:prstGeom>
          <a:noFill/>
        </p:spPr>
        <p:txBody>
          <a:bodyPr wrap="none" lIns="0" tIns="0" rIns="0" bIns="0" rtlCol="0" anchor="t"/>
          <a:lstStyle/>
          <a:p>
            <a:pPr marL="0" algn="ctr" latinLnBrk="1">
              <a:lnSpc>
                <a:spcPct val="130000"/>
              </a:lnSpc>
            </a:pPr>
            <a:r>
              <a:rPr 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有目的的读书和无目的的读书，状态和效果不一样。</a:t>
            </a:r>
            <a:endParaRPr 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endParaRPr>
          </a:p>
        </p:txBody>
      </p:sp>
      <p:sp>
        <p:nvSpPr>
          <p:cNvPr id="7" name="QB_8_AN.24_1#3d0fb94cf.blank?vbadefaultcenterpage=1&amp;hasmatchpositionanswer=1"/>
          <p:cNvSpPr/>
          <p:nvPr/>
        </p:nvSpPr>
        <p:spPr>
          <a:xfrm>
            <a:off x="2258105" y="3521456"/>
            <a:ext cx="9372600" cy="435166"/>
          </a:xfrm>
          <a:prstGeom prst="rect">
            <a:avLst/>
          </a:prstGeom>
          <a:noFill/>
        </p:spPr>
        <p:txBody>
          <a:bodyPr wrap="none" lIns="0" tIns="0" rIns="0" bIns="0" rtlCol="0" anchor="t"/>
          <a:lstStyle/>
          <a:p>
            <a:pPr marL="0" algn="ctr" latinLnBrk="1">
              <a:lnSpc>
                <a:spcPct val="13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列举“我”不同时期阅读鲁迅作品的不同感受/事,从状态方面进行论证。</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QB_8_AN.25_1#3d0fb94cf.blank?vbadefaultcenterpage=1&amp;hasmatchpositionanswer=1"/>
          <p:cNvSpPr/>
          <p:nvPr/>
        </p:nvSpPr>
        <p:spPr>
          <a:xfrm>
            <a:off x="2258105" y="4542472"/>
            <a:ext cx="7078663" cy="435356"/>
          </a:xfrm>
          <a:prstGeom prst="rect">
            <a:avLst/>
          </a:prstGeom>
          <a:noFill/>
        </p:spPr>
        <p:txBody>
          <a:bodyPr wrap="none" lIns="0" tIns="0" rIns="0" bIns="0" rtlCol="0" anchor="t"/>
          <a:lstStyle/>
          <a:p>
            <a:pPr marL="0" algn="ctr" latinLnBrk="1">
              <a:lnSpc>
                <a:spcPct val="130000"/>
              </a:lnSpc>
            </a:pPr>
            <a:r>
              <a:rPr 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rPr>
              <a:t>区分有目的的读书和无目的的读书，关键在于心灵。</a:t>
            </a:r>
            <a:endParaRPr 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34" charset="-120"/>
            </a:endParaRPr>
          </a:p>
        </p:txBody>
      </p:sp>
    </p:spTree>
    <p:custDataLst>
      <p:tags r:id="rId7"/>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P spid="7" grpId="0" build="p"/>
      <p:bldP spid="8"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O_8#86b57263f?vbadefaultcenterpage=1"/>
          <p:cNvSpPr/>
          <p:nvPr/>
        </p:nvSpPr>
        <p:spPr>
          <a:xfrm>
            <a:off x="429768" y="720000"/>
            <a:ext cx="11332464" cy="490030"/>
          </a:xfrm>
          <a:prstGeom prst="rect">
            <a:avLst/>
          </a:prstGeom>
          <a:noFill/>
        </p:spPr>
        <p:txBody>
          <a:bodyPr wrap="square" lIns="0" tIns="0" rIns="0" bIns="0" rtlCol="0" anchor="t"/>
          <a:lstStyle/>
          <a:p>
            <a:pPr marL="0" algn="l" latinLnBrk="1">
              <a:lnSpc>
                <a:spcPct val="150000"/>
              </a:lnSpc>
            </a:pPr>
            <a:r>
              <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4.选文第④段运用了哪种论证方法?有什么作用?（3分）</a:t>
            </a:r>
            <a:endPar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26_1#86b57263f?vbadefaultcenterpage=1"/>
          <p:cNvSpPr/>
          <p:nvPr/>
        </p:nvSpPr>
        <p:spPr>
          <a:xfrm>
            <a:off x="429768" y="1268640"/>
            <a:ext cx="11332464" cy="158731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道理论证。（引用哲人克里希那穆提的话）充分有力地论证了“随心的阅读,是对万物百汇的好奇和探知,是对生命之美的感动与抚触”这一观点,进而论证了本文中心论点,使论证更有权威性、说服力。</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C_5_BD#b4d4aaa8b?vbadefaultcenterpage=1"/>
          <p:cNvSpPr/>
          <p:nvPr/>
        </p:nvSpPr>
        <p:spPr>
          <a:xfrm>
            <a:off x="429768" y="795528"/>
            <a:ext cx="11329416" cy="526479"/>
          </a:xfrm>
          <a:prstGeom prst="rect">
            <a:avLst/>
          </a:prstGeom>
          <a:noFill/>
        </p:spPr>
        <p:txBody>
          <a:bodyPr wrap="square" lIns="0" tIns="0" rIns="0" bIns="0" rtlCol="0" anchor="ctr"/>
          <a:lstStyle/>
          <a:p>
            <a:pPr algn="l" latinLnBrk="1">
              <a:lnSpc>
                <a:spcPct val="150000"/>
              </a:lnSpc>
            </a:pPr>
            <a:r>
              <a:rPr lang="en-US" sz="2600" b="1">
                <a:solidFill>
                  <a:schemeClr val="accent1">
                    <a:lumMod val="75000"/>
                  </a:schemeClr>
                </a:solidFill>
                <a:latin typeface="微软雅黑" panose="020b0503020204020204" pitchFamily="34" charset="-122"/>
                <a:ea typeface="微软雅黑" panose="020b0503020204020204" pitchFamily="34" charset="-122"/>
                <a:cs typeface="黑体" panose="02010609060101010101" pitchFamily="34" charset="-120"/>
              </a:rPr>
              <a:t>传统文化</a:t>
            </a:r>
            <a:endParaRPr lang="en-US" sz="2600" b="1">
              <a:solidFill>
                <a:schemeClr val="accent1">
                  <a:lumMod val="75000"/>
                </a:schemeClr>
              </a:solidFill>
              <a:latin typeface="微软雅黑" panose="020b0503020204020204" pitchFamily="34" charset="-122"/>
              <a:ea typeface="微软雅黑" panose="020b0503020204020204" pitchFamily="34" charset="-122"/>
              <a:cs typeface="黑体" panose="02010609060101010101" pitchFamily="34" charset="-120"/>
            </a:endParaRPr>
          </a:p>
        </p:txBody>
      </p:sp>
      <p:sp>
        <p:nvSpPr>
          <p:cNvPr id="3" name="C_6_BD#51a0ca3f2?vbadefaultcenterpage=1"/>
          <p:cNvSpPr/>
          <p:nvPr/>
        </p:nvSpPr>
        <p:spPr>
          <a:xfrm>
            <a:off x="429768" y="1377950"/>
            <a:ext cx="11329416" cy="526479"/>
          </a:xfrm>
          <a:prstGeom prst="rect">
            <a:avLst/>
          </a:prstGeom>
          <a:noFill/>
        </p:spPr>
        <p:txBody>
          <a:bodyPr wrap="square" lIns="0" tIns="0" rIns="0" bIns="0" rtlCol="0" anchor="ctr"/>
          <a:lstStyle/>
          <a:p>
            <a:pPr algn="l" latinLnBrk="1">
              <a:lnSpc>
                <a:spcPct val="150000"/>
              </a:lnSpc>
            </a:pPr>
            <a:r>
              <a:rPr lang="en-US" sz="2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六、（优质原创）阅读下面的文字，完成1～3题。（9分）</a:t>
            </a:r>
            <a:endParaRPr lang="en-US" sz="2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M_7_BD.27_1#0ded3ed6c?vbadefaultcenterpage=1"/>
          <p:cNvSpPr/>
          <p:nvPr/>
        </p:nvSpPr>
        <p:spPr>
          <a:xfrm>
            <a:off x="429768" y="1960372"/>
            <a:ext cx="11332464" cy="3840480"/>
          </a:xfrm>
          <a:prstGeom prst="rect">
            <a:avLst/>
          </a:prstGeom>
          <a:noFill/>
        </p:spPr>
        <p:txBody>
          <a:bodyPr wrap="square" lIns="0" tIns="0" rIns="0" bIns="0" rtlCol="0" anchor="t"/>
          <a:lstStyle/>
          <a:p>
            <a:pPr algn="ct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修复文物就是呵护历史</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王钟的</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①近日，一群特殊的“绣娘”登上了热搜——在故宫，有一个织绣文物修复团队</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名成员全是女性。她们不仅要掌握文物修复知识，还要熟悉各类织绣工艺技法。从2005年至今，她们已修复文物百余件，不过仍有大量文物在“排队”等待她们修复。在故宫博物院文保科技部，类似的文物修复师团队还有很多，他们根据各自专长领域的不同，针对各类文物的折损状况进行修复，获得了“文物医生”的美誉。</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split dir="in"/>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27_1#0ded3ed6c?vbadefaultcenterpage=1"/>
          <p:cNvSpPr/>
          <p:nvPr/>
        </p:nvSpPr>
        <p:spPr>
          <a:xfrm>
            <a:off x="429768" y="720001"/>
            <a:ext cx="11332464" cy="6035041"/>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随着《我在故宫修文物》等纪录片和报道的走红，文物修复师这个特殊的职业被公众熟悉和关注。为了更好地保护和展示，很多历经岁月摧残或人为破坏的文物，必须得到定期维护和修复。然而，与正常的修理工作不同，文物修理绝不是简单的“修旧如新”，还要保留依附于文物的历史信息。可以说，文物修复师不仅是在修复作为器物的文物，更是在呵护我们民族的历史遗产。</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③与修复一般器物的时间以小时、天来计算不同，文物修复需要的时间动辄数月</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甚至以年为单位。漫长的修复周期，考验的是文物修复师甘愿坐冷板凳的毅力与耐心</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件文物能够在展示台上接受公众参观，离不开文物修复团队年复一年、日复一日的努力。文物修复团队不仅有“老师傅”，还涌现了越来越多的年轻人，为文物修复注入了新鲜血液。从历史的维度看，很多文物存留于世的生命周期，要远远超过人的生命。正是一代又一代人的接续守护，才能让我们弥足珍贵的历史遗产流传下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27_1#0ded3ed6c?vbadefaultcenterpage=1"/>
          <p:cNvSpPr/>
          <p:nvPr/>
        </p:nvSpPr>
        <p:spPr>
          <a:xfrm>
            <a:off x="429768" y="720000"/>
            <a:ext cx="11332464" cy="5423789"/>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④近年来，文物修复也获得了更多科技赋能。在故宫文物医院，使用X射线、CT技术探伤已成常规操作，这不仅能明确文物具体的损伤情况，而且可以了解到前期修复时有无细小的裂隙。修复工具的改进也让文物修复师如虎添翼，工作效率显著提升</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更多新技术、新方法运用于文物修复，显著延续了文物的生命。</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⑤精湛的文物修复技术背后，也蕴藏着深厚的文物修复理念。文物的保护与修复不仅是为了当代，也是为了后代能够欣赏文物。因此，保护与修复要坚持“最小干预度”的理念，在某种意义上说，文物修复师也是在保留文物“残缺的美”。在漫长的历史长河中，具有历史、艺术、科学和纪念价值的物质文化遗存难免损耗和遗失。简单地说，文物修复正是一项用时间抵抗时间的工作。当下人们花时间、投入资源从事文物保护工作，进行文物修复，是为了让文物得到更好的传承延续。</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8" name="图片 7"/>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C_8#d2ca81ca1?vbadefaultcenterpage=1"/>
          <p:cNvSpPr/>
          <p:nvPr/>
        </p:nvSpPr>
        <p:spPr>
          <a:xfrm>
            <a:off x="429768" y="720000"/>
            <a:ext cx="11332464" cy="3777869"/>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1.下列对本文内容的理解和分析，</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不正确</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的一项是(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 故宫的一个织绣文物修复团队中的5名女性成员获得了“文物医生”的美誉。</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第③段将修复一般器物和修复文物需要的时间进行对比,更能表明文物修复周期的漫长。</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 文物必须得到定期维护和修复,文物修复也需要更多新技术、新方法延续文物的生命。</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 第④段使用了举例论证，阐述了科技对文物修复的作用。</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C_8_AN.28_1#d2ca81ca1.bracket?vbadefaultcenterpage=1&amp;hasmatchpositionanswer=1"/>
          <p:cNvSpPr/>
          <p:nvPr/>
        </p:nvSpPr>
        <p:spPr>
          <a:xfrm>
            <a:off x="7402068" y="720000"/>
            <a:ext cx="288925" cy="490030"/>
          </a:xfrm>
          <a:prstGeom prst="rect">
            <a:avLst/>
          </a:prstGeom>
          <a:noFill/>
        </p:spPr>
        <p:txBody>
          <a:bodyPr wrap="none" lIns="0" tIns="0" rIns="0" bIns="0" rtlCol="0" anchor="t"/>
          <a:lstStyle/>
          <a:p>
            <a:pPr marL="0" algn="ctr" latinLnBrk="1">
              <a:lnSpc>
                <a:spcPct val="150000"/>
              </a:lnSpc>
            </a:pPr>
            <a:r>
              <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rPr>
              <a:t>D</a:t>
            </a:r>
            <a:endPar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endParaRPr>
          </a:p>
        </p:txBody>
      </p:sp>
      <p:sp>
        <p:nvSpPr>
          <p:cNvPr id="4" name="SystemAddOval"/>
          <p:cNvSpPr/>
          <p:nvPr>
            <p:custDataLst>
              <p:tags r:id="rId6"/>
            </p:custDataLst>
          </p:nvPr>
        </p:nvSpPr>
        <p:spPr>
          <a:xfrm>
            <a:off x="50589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SystemAddOval"/>
          <p:cNvSpPr/>
          <p:nvPr>
            <p:custDataLst>
              <p:tags r:id="rId7"/>
            </p:custDataLst>
          </p:nvPr>
        </p:nvSpPr>
        <p:spPr>
          <a:xfrm>
            <a:off x="53637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SystemAddOval"/>
          <p:cNvSpPr/>
          <p:nvPr>
            <p:custDataLst>
              <p:tags r:id="rId8"/>
            </p:custDataLst>
          </p:nvPr>
        </p:nvSpPr>
        <p:spPr>
          <a:xfrm>
            <a:off x="56685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C_6_BD#5b513b463?vbadefaultcenterpage=1"/>
          <p:cNvSpPr/>
          <p:nvPr/>
        </p:nvSpPr>
        <p:spPr>
          <a:xfrm>
            <a:off x="429768" y="786384"/>
            <a:ext cx="11329416" cy="526479"/>
          </a:xfrm>
          <a:prstGeom prst="rect">
            <a:avLst/>
          </a:prstGeom>
          <a:noFill/>
        </p:spPr>
        <p:txBody>
          <a:bodyPr wrap="square" lIns="0" tIns="0" rIns="0" bIns="0" rtlCol="0" anchor="ctr"/>
          <a:lstStyle/>
          <a:p>
            <a:pPr latinLnBrk="1">
              <a:lnSpc>
                <a:spcPct val="150000"/>
              </a:lnSpc>
            </a:pPr>
            <a:r>
              <a:rPr lang="en-US" altLang="zh-CN" sz="28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（2021宿迁</a:t>
            </a:r>
            <a:r>
              <a:rPr lang="zh-CN" altLang="en-US" sz="28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中考真题</a:t>
            </a:r>
            <a:r>
              <a:rPr lang="en-US" altLang="zh-CN" sz="28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600" b="1" err="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阅读下面的文章，完成各小题。（12分）</a:t>
            </a:r>
            <a:endPar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M_7_BD.13_1#d9f07b635?vbadefaultcenterpage=1"/>
          <p:cNvSpPr/>
          <p:nvPr/>
        </p:nvSpPr>
        <p:spPr>
          <a:xfrm>
            <a:off x="429768" y="1368806"/>
            <a:ext cx="11332464" cy="4937761"/>
          </a:xfrm>
          <a:prstGeom prst="rect">
            <a:avLst/>
          </a:prstGeom>
          <a:noFill/>
        </p:spPr>
        <p:txBody>
          <a:bodyPr wrap="square" lIns="0" tIns="0" rIns="0" bIns="0" rtlCol="0" anchor="t"/>
          <a:lstStyle/>
          <a:p>
            <a:pPr algn="ctr" latinLnBrk="1">
              <a:lnSpc>
                <a:spcPct val="150000"/>
              </a:lnSpc>
            </a:pPr>
            <a:r>
              <a:rPr lang="en-US" sz="24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全民阅读，一个都不能少</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子  衿</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①第26个世界读书日刚过去，阅读这一话题的关注热度犹在。阅读不是谁的专利</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而应是全民的生活方式。</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都说“书籍是人类进步的阶梯”，踏上这道阶梯的，不该只是少数人。无论是立足于知识社会之需、学习型社会之义，还是着眼于提升国民素质、为现代化建设提供智力支撑，都需要着力建设书香中国，厚植学习土壤，培育阅读氛围。阅读不该是部分人的专享，而应是“阳光普照下，雨露共生长”。我们追求全民阅读全覆盖、无盲区的目标。“一个都不能少”。</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split dir="in"/>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QO_8#a13a526ad?vbadefaultcenterpage=1"/>
          <p:cNvSpPr/>
          <p:nvPr/>
        </p:nvSpPr>
        <p:spPr>
          <a:xfrm>
            <a:off x="429768" y="777240"/>
            <a:ext cx="11332464" cy="1038670"/>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2.文章为论证观点，运用了举例论证、对比论证、比喻论证等论证方法，试找出一例</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结合文章内容分析其作用。（3分）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29_1#a13a526ad?vbadefaultcenterpage=1"/>
          <p:cNvSpPr/>
          <p:nvPr/>
        </p:nvSpPr>
        <p:spPr>
          <a:xfrm>
            <a:off x="429768" y="1874520"/>
            <a:ext cx="11332464" cy="158731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示例：第③段“与修复一般器物的时间以小时、天来计算不同，文物修复需要的时间动辄数月，甚至以年为单位”一句运用对比论证。通过修复一般器物的时间与文物修复的时间对比,更加突出地论证了文物修复时间之漫长,给人留下深刻的印象。</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O_8#d33f490d5?vbadefaultcenterpage=1"/>
          <p:cNvSpPr/>
          <p:nvPr/>
        </p:nvSpPr>
        <p:spPr>
          <a:xfrm>
            <a:off x="429768" y="3467100"/>
            <a:ext cx="11332464" cy="49003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3.对于《我在故宫修文物》等纪录片和报道的走红现象，你是怎样看待的？（3分）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QO_8_AN.30_1#d33f490d5?vbadefaultcenterpage=1"/>
          <p:cNvSpPr/>
          <p:nvPr/>
        </p:nvSpPr>
        <p:spPr>
          <a:xfrm>
            <a:off x="429768" y="4015740"/>
            <a:ext cx="11332464" cy="103886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示例:说明文物的保护工作已经引起人物的足够重视,对于传统文化的继承与发扬工作已经得到了人们的理解与认可。</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C_6_BD#1d0b0205a?vbadefaultcenterpage=1"/>
          <p:cNvSpPr/>
          <p:nvPr/>
        </p:nvSpPr>
        <p:spPr>
          <a:xfrm>
            <a:off x="429768" y="786384"/>
            <a:ext cx="11329416" cy="526479"/>
          </a:xfrm>
          <a:prstGeom prst="rect">
            <a:avLst/>
          </a:prstGeom>
          <a:noFill/>
        </p:spPr>
        <p:txBody>
          <a:bodyPr wrap="square" lIns="0" tIns="0" rIns="0" bIns="0" rtlCol="0" anchor="ctr"/>
          <a:lstStyle/>
          <a:p>
            <a:pPr latinLnBrk="1">
              <a:lnSpc>
                <a:spcPct val="150000"/>
              </a:lnSpc>
            </a:pPr>
            <a:r>
              <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28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阅读下面的材料，完成1～4题。（12分）</a:t>
            </a:r>
            <a:endPar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M_7_BD.37_1#9c482dafb?vbadefaultcenterpage=1"/>
          <p:cNvSpPr/>
          <p:nvPr/>
        </p:nvSpPr>
        <p:spPr>
          <a:xfrm>
            <a:off x="429768" y="1368806"/>
            <a:ext cx="11332464" cy="1034669"/>
          </a:xfrm>
          <a:prstGeom prst="rect">
            <a:avLst/>
          </a:prstGeom>
          <a:noFill/>
        </p:spPr>
        <p:txBody>
          <a:bodyPr wrap="square" lIns="0" tIns="0" rIns="0" bIns="0" rtlCol="0" anchor="t"/>
          <a:lstStyle/>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【材料一】</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中国青年报社社会调查中心分别对少年儿童和青少年进行了“你心目中15年后的中国什么样”的调查。下面是调查统计结果：</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QM_7_BD.37_2#9c482dafb?vbadefaultcenterpage=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4589706" y="2349000"/>
            <a:ext cx="3009540" cy="21600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M_7_BD.37_3#9c482dafb?vbadefaultcenterpage=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4598744" y="4498888"/>
            <a:ext cx="3000502" cy="21600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ustDataLst>
      <p:tags r:id="rId9"/>
    </p:custDataLst>
  </p:cSld>
  <p:clrMapOvr>
    <a:masterClrMapping/>
  </p:clrMapOvr>
  <p:transition>
    <p:split dir="in"/>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37_4#9c482dafb?vbadefaultcenterpage=1"/>
          <p:cNvSpPr/>
          <p:nvPr/>
        </p:nvSpPr>
        <p:spPr>
          <a:xfrm>
            <a:off x="429768" y="720001"/>
            <a:ext cx="11332464" cy="6035041"/>
          </a:xfrm>
          <a:prstGeom prst="rect">
            <a:avLst/>
          </a:prstGeom>
          <a:noFill/>
        </p:spPr>
        <p:txBody>
          <a:bodyPr wrap="square" lIns="0" tIns="0" rIns="0" bIns="0" rtlCol="0" anchor="t"/>
          <a:lstStyle/>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成长在新时代的少年儿童，担负着时代的重任。中国青少年研究中心少年儿童研究所所长孙宏艳接受访谈时说：“国家把人民的美好生活作为新时代的奋斗目标，很重视人民群众的获得感，少年儿童也不例外。和青少年相比，在新时代长大的少年儿童，他们的物质生活更加丰富，精神生活更加丰盈，因此他们对生活的社区、社会、制度等都更为认同，国家意识和国家认同感也更强。”</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buClrTx/>
              <a:buSzTx/>
              <a:buFontTx/>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（摘编自《近九成受访少年儿童相信未来15年自己有更多机会成长成才》，2020.12.10《中国青年报》）</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【材料二】</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孩子的发展优势是在长期陪伴中发现的，父母要尽可能多地、有质量地陪伴孩子。“尽可能多”，不是改变父母的基本生活和工作安排，而是在家庭生活中尽可能与孩子多相处。有质量的家庭陪伴，就是为孩子设定合理的较高期望，并温暖而坚定地尽自己的责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37_4#9c482dafb?vbadefaultcenterpage=1"/>
          <p:cNvSpPr/>
          <p:nvPr/>
        </p:nvSpPr>
        <p:spPr>
          <a:xfrm>
            <a:off x="429768" y="720001"/>
            <a:ext cx="11332464" cy="3840480"/>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现实中很多父母总是盯着孩子的“不足”和“缺点”不放，甚至把孩子看作是没有希望的失败者，造成孩子严重缺乏自信、自尊。这种“缺陷视角”的养育观，认为孩子之所以出现问题，是因为他具有性格或智力上的缺陷。相对应的“优势视角”养育观，则相信儿童拥有内在的能力去适应、学习、成长、改变，能够使用内在和外在资源去回应学习和生活的挑战，养育过程中的注意力始终放在观察和发现孩子身上的潜在优势。</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buClrTx/>
              <a:buSzTx/>
              <a:buFontTx/>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（摘编自《父母应善于发现并发挥孩子的优势》，2021.1.7《中国教育报》）</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37_4#9c482dafb?vbadefaultcenterpage=1"/>
          <p:cNvSpPr/>
          <p:nvPr/>
        </p:nvSpPr>
        <p:spPr>
          <a:xfrm>
            <a:off x="429768" y="720000"/>
            <a:ext cx="11332464" cy="6035041"/>
          </a:xfrm>
          <a:prstGeom prst="rect">
            <a:avLst/>
          </a:prstGeom>
          <a:noFill/>
        </p:spPr>
        <p:txBody>
          <a:bodyPr wrap="square" lIns="0" tIns="0" rIns="0" bIns="0" rtlCol="0" anchor="t"/>
          <a:lstStyle/>
          <a:p>
            <a:pPr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【材料三】</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施教育惩戒的根本目的在于促进学生全面发展和成长成才，校规校纪建设必须服务这一根本。要能纠正学生错误言行、培养学生规则意识，更要能对学生健康成长起到引领性、保障性的作用。要坚持过罚适当的原则，根据学生身心特点</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过错性质、悔过态度等，选择适当的教育惩戒措施。要完善教育惩戒后的疏导机制，及时与有需要的学生进行沟通，提供帮扶。</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学校需要根据本校学生特点制定校规校纪，将实施教育惩戒的情形和方式予以具体化，以利于教师准确把握和适用。要按照教育规律及学生身心发展特点，规范学生不良行为与相应教育惩戒措施，准确区分不良行为程度、性质和教育惩戒手段。要在人文关怀的前提下依法实施教育惩戒，尊重学生的人格尊严，保障学生的基本权利。要明确规定教师的禁止性行为和教师的合法权益。</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buClrTx/>
              <a:buSzTx/>
              <a:buFontTx/>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（摘编自《完善校规校纪保障教育惩戒规范实施》，2021.2.9《中国教育报》）</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37_4#9c482dafb?vbadefaultcenterpage=1"/>
          <p:cNvSpPr/>
          <p:nvPr/>
        </p:nvSpPr>
        <p:spPr>
          <a:xfrm>
            <a:off x="429768" y="720000"/>
            <a:ext cx="11332464" cy="4326509"/>
          </a:xfrm>
          <a:prstGeom prst="rect">
            <a:avLst/>
          </a:prstGeom>
          <a:noFill/>
        </p:spPr>
        <p:txBody>
          <a:bodyPr wrap="square" lIns="0" tIns="0" rIns="0" bIns="0" rtlCol="0" anchor="t"/>
          <a:lstStyle/>
          <a:p>
            <a:pPr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【材料四】</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青少年时期是人生发展和道德品质形成的关键时期，要加强思想道德偶像供给，有效应对青少年盲目崇拜娱乐偶像的危险。思想道德偶像供给要保证偶像体现主流价值，发挥偶像影响、引导青少年进而塑造健康人格的作用。思想道德偶像供给要不断拓展挖掘面，妇联、工会、共青团等系统要发挥供给功能，全面发现、挖掘和宣传社会生活中不断涌现出来的思想道德偶像，要主动接受和吸纳社会大众的参与，让思想道德偶像有吸引力和感染力，发挥教育功能。思想道德偶像供给要提升科学化水平，克服偶像供给运作机制僵化、机械的问题。</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（摘编自《当前青少年娱乐偶像崇拜新特点及其问题》，2021.3.4《中国青年报》）</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QO_8#7d16716cb?vbadefaultcenterpage=1"/>
          <p:cNvSpPr/>
          <p:nvPr/>
        </p:nvSpPr>
        <p:spPr>
          <a:xfrm>
            <a:off x="429768" y="777240"/>
            <a:ext cx="11332464" cy="49003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1.为保障教育惩戒规范实施,学校制定校规校纪需要做到哪两点？（4分）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38_1#7d16716cb?vbadefaultcenterpage=1"/>
          <p:cNvSpPr/>
          <p:nvPr/>
        </p:nvSpPr>
        <p:spPr>
          <a:xfrm>
            <a:off x="429768" y="1325880"/>
            <a:ext cx="11332464" cy="103886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①要服务于促进学生全面发展和成长成才这个实施教育惩戒的根本目的；②根据本校学生特点制定校规校纪，将实施教育惩戒的情形和方式具体化。</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O_8#ac0b97343?vbadefaultcenterpage=1"/>
          <p:cNvSpPr/>
          <p:nvPr/>
        </p:nvSpPr>
        <p:spPr>
          <a:xfrm>
            <a:off x="429768" y="2374900"/>
            <a:ext cx="11332464" cy="49003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2.应该如何加强思想道德偶像供给？请根据【材料四】简要概括。（3分）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QO_8_AN.39_1#ac0b97343?vbadefaultcenterpage=1"/>
          <p:cNvSpPr/>
          <p:nvPr/>
        </p:nvSpPr>
        <p:spPr>
          <a:xfrm>
            <a:off x="429768" y="2923540"/>
            <a:ext cx="11332464" cy="103886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①保证道德偶像体现主流价值；②不断拓展供给的挖掘面；③提升供给的科学化水平。</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QC_8#b51cdfede?vbadefaultcenterpage=1"/>
          <p:cNvSpPr/>
          <p:nvPr/>
        </p:nvSpPr>
        <p:spPr>
          <a:xfrm>
            <a:off x="429768" y="3959857"/>
            <a:ext cx="11332464" cy="2680589"/>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3.下列有关“‘优势视角’养育观”的表述,</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正确</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的一项是(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 持这种养育观的父母,相信儿童都拥有去适应、学习、成长、改变的内在的能力。</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持这种养育观的父母,相信儿童会使用内在和外在资源解决学习和生活中的问题。</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 持这种养育观的父母,在养育孩子过程中总是把注意力放在观察和发现孩子身上。</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 持这种养育观的父母,重视发现孩子自身的潜在优势和树立孩子的自信、自尊。</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QC_8_AN.40_1#b51cdfede.bracket?vbadefaultcenterpage=1&amp;hasmatchpositionanswer=1"/>
          <p:cNvSpPr/>
          <p:nvPr/>
        </p:nvSpPr>
        <p:spPr>
          <a:xfrm>
            <a:off x="7646543" y="4020820"/>
            <a:ext cx="288925" cy="490030"/>
          </a:xfrm>
          <a:prstGeom prst="rect">
            <a:avLst/>
          </a:prstGeom>
          <a:noFill/>
        </p:spPr>
        <p:txBody>
          <a:bodyPr wrap="none" lIns="0" tIns="0" rIns="0" bIns="0" rtlCol="0" anchor="t"/>
          <a:lstStyle/>
          <a:p>
            <a:pPr marL="0" algn="ctr" latinLnBrk="1">
              <a:lnSpc>
                <a:spcPct val="150000"/>
              </a:lnSpc>
            </a:pPr>
            <a:r>
              <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rPr>
              <a:t>D</a:t>
            </a:r>
            <a:endPar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endParaRPr>
          </a:p>
        </p:txBody>
      </p:sp>
      <p:sp>
        <p:nvSpPr>
          <p:cNvPr id="10" name="SystemAddOval"/>
          <p:cNvSpPr/>
          <p:nvPr>
            <p:custDataLst>
              <p:tags r:id="rId7"/>
            </p:custDataLst>
          </p:nvPr>
        </p:nvSpPr>
        <p:spPr>
          <a:xfrm>
            <a:off x="5608225" y="449326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SystemAddOval"/>
          <p:cNvSpPr/>
          <p:nvPr>
            <p:custDataLst>
              <p:tags r:id="rId8"/>
            </p:custDataLst>
          </p:nvPr>
        </p:nvSpPr>
        <p:spPr>
          <a:xfrm>
            <a:off x="5913025" y="449326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7" grpId="0"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C_8#f2d098f16?vbadefaultcenterpage=1"/>
          <p:cNvSpPr/>
          <p:nvPr/>
        </p:nvSpPr>
        <p:spPr>
          <a:xfrm>
            <a:off x="429768" y="720000"/>
            <a:ext cx="11332464" cy="487915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4.下列对材料有关内容的概括与分析,</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正确</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的一项是(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 受访少年儿童比受访青少年对未来有更强烈的憧憬与渴望,这是因为和青少年相比,在新时代长大的少年儿童,他们的获得感更多,他们的国家意识和国家认同感更强。</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既不改变基本生活和工作安排,又要在家庭生活中尽可能与孩子多相处,只要父母做到这些,就能保证家庭陪伴有质量,也才能在持续陪伴的过程中发现孩子的发展优势。</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 对有盲目崇拜娱乐偶像行为的学生,教师首先应在班会上点名并指出其问题,其次要与学生家长一起对其进行疏导和帮扶,最后还要上报德育处给予其相应的教育惩戒。</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 因为思想道德偶像在吸引力和感染力方面比不上娱乐偶像,所以共青团等系统要发挥供给功能,全面发现、挖掘和宣传思想道德偶像,并主动接受和吸纳社会大众的参与</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C_8_AN.41_1#f2d098f16.bracket?vbadefaultcenterpage=1&amp;hasmatchpositionanswer=1"/>
          <p:cNvSpPr/>
          <p:nvPr/>
        </p:nvSpPr>
        <p:spPr>
          <a:xfrm>
            <a:off x="7478268" y="720000"/>
            <a:ext cx="288925" cy="490030"/>
          </a:xfrm>
          <a:prstGeom prst="rect">
            <a:avLst/>
          </a:prstGeom>
          <a:noFill/>
        </p:spPr>
        <p:txBody>
          <a:bodyPr wrap="none" lIns="0" tIns="0" rIns="0" bIns="0" rtlCol="0" anchor="t"/>
          <a:lstStyle/>
          <a:p>
            <a:pPr marL="0" algn="ctr" latinLnBrk="1">
              <a:lnSpc>
                <a:spcPct val="150000"/>
              </a:lnSpc>
            </a:pPr>
            <a:r>
              <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rPr>
              <a:t>A</a:t>
            </a:r>
            <a:endPar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endParaRPr>
          </a:p>
        </p:txBody>
      </p:sp>
      <p:sp>
        <p:nvSpPr>
          <p:cNvPr id="4" name="SystemAddOval"/>
          <p:cNvSpPr/>
          <p:nvPr>
            <p:custDataLst>
              <p:tags r:id="rId6"/>
            </p:custDataLst>
          </p:nvPr>
        </p:nvSpPr>
        <p:spPr>
          <a:xfrm>
            <a:off x="54399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SystemAddOval"/>
          <p:cNvSpPr/>
          <p:nvPr>
            <p:custDataLst>
              <p:tags r:id="rId7"/>
            </p:custDataLst>
          </p:nvPr>
        </p:nvSpPr>
        <p:spPr>
          <a:xfrm>
            <a:off x="5744750" y="119244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3" name="C_6_BD#b3cfab1a2?vbadefaultcenterpage=1"/>
          <p:cNvSpPr/>
          <p:nvPr/>
        </p:nvSpPr>
        <p:spPr>
          <a:xfrm>
            <a:off x="429768" y="1377950"/>
            <a:ext cx="11329416" cy="526479"/>
          </a:xfrm>
          <a:prstGeom prst="rect">
            <a:avLst/>
          </a:prstGeom>
          <a:noFill/>
        </p:spPr>
        <p:txBody>
          <a:bodyPr wrap="square" lIns="0" tIns="0" rIns="0" bIns="0" rtlCol="0" anchor="ctr"/>
          <a:lstStyle/>
          <a:p>
            <a:pPr algn="l" latinLnBrk="1">
              <a:lnSpc>
                <a:spcPct val="150000"/>
              </a:lnSpc>
            </a:pPr>
            <a:r>
              <a:rPr lang="zh-CN" alt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三</a:t>
            </a:r>
            <a:r>
              <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、阅读下面的文字，完成1～3题。（9分）</a:t>
            </a:r>
            <a:endPar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M_7_BD.46_1#e1d44034c?vbadefaultcenterpage=1"/>
          <p:cNvSpPr/>
          <p:nvPr/>
        </p:nvSpPr>
        <p:spPr>
          <a:xfrm>
            <a:off x="429768" y="1960372"/>
            <a:ext cx="11332464" cy="2743200"/>
          </a:xfrm>
          <a:prstGeom prst="rect">
            <a:avLst/>
          </a:prstGeom>
          <a:noFill/>
        </p:spPr>
        <p:txBody>
          <a:bodyPr wrap="square" lIns="0" tIns="0" rIns="0" bIns="0" rtlCol="0" anchor="t"/>
          <a:lstStyle/>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材料一：</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阅读是运用语言文字来获取信息、认识世界、发展思维，并获得审美体验与知识的活动。它是从视觉材料中获取信息的过程。视觉材料主要是文字和图片，也包括符号、公式、图表等。阅读是一种理解、领悟、吸收、鉴赏、评价和探究文章的思维过程。阅读可以改变思想、获取知识，从而可能改变命运。</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split dir="in"/>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46_1#e1d44034c?vbadefaultcenterpage=1"/>
          <p:cNvSpPr/>
          <p:nvPr/>
        </p:nvSpPr>
        <p:spPr>
          <a:xfrm>
            <a:off x="429768" y="720001"/>
            <a:ext cx="11332464" cy="4937761"/>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阅读可以分成三种方法：第一种是信息式阅读法。这类阅读的目的只是了解情况</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我们阅读报纸、广告、说明书等属于这种阅读方法。第二种是文学作品阅读法。文学作品除了内容之外，还有修辞和韵律上的意义。因此阅读时应该非常缓慢，自己能听到其中每一个词的声音，嘴唇没动，是因为偷懒。例如读“压力”这个词时，喉部肌肉应同时运动。第三种是经典著作阅读法。这种方法用来阅读哲学、经济、军事和古典著作。阅读这些著作要像读文学作品一样慢，但读者的眼睛经常离开书本，对书中的一字一句都细加思索，捕捉作者的真正的用意，从而理解其中的深奥的哲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（选自“百度百科”）</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13_1#d9f07b635?vbadefaultcenterpage=1"/>
          <p:cNvSpPr/>
          <p:nvPr/>
        </p:nvSpPr>
        <p:spPr>
          <a:xfrm>
            <a:off x="429768" y="720001"/>
            <a:ext cx="11332464" cy="3840480"/>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③既然是“一个都不能少”，就应该照顾残疾人等特殊困难人群的阅读需求。早在2017年9月，由五个部门联合实施的“盲人数字阅读推广工程”就正式启动，旨在用无障碍阅读解决盲人群体的“阅读难”困境。</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④既然是“一个都不能少”，就应该照顾农村贫困人口的阅读需求。在乡村，农家书屋、社区书屋、乡镇综合文化站、阅报栏等规模不断扩大，数量不断增加，呈现出村村有书屋的图景。这些书屋已成慰藉农民心灵的精神家园。某种程度上，知识普惠，就是要拉平知识获取上的城乡鸿沟，让农村人也读得起书、学得起知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46_1#e1d44034c?vbadefaultcenterpage=1"/>
          <p:cNvSpPr/>
          <p:nvPr/>
        </p:nvSpPr>
        <p:spPr>
          <a:xfrm>
            <a:off x="429768" y="667747"/>
            <a:ext cx="11332464" cy="5423789"/>
          </a:xfrm>
          <a:prstGeom prst="rect">
            <a:avLst/>
          </a:prstGeom>
          <a:noFill/>
        </p:spPr>
        <p:txBody>
          <a:bodyPr wrap="square" lIns="0" tIns="0" rIns="0" bIns="0" rtlCol="0" anchor="t"/>
          <a:lstStyle/>
          <a:p>
            <a:pPr latinLnBrk="1">
              <a:lnSpc>
                <a:spcPct val="150000"/>
              </a:lnSpc>
            </a:pP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材料二：</a:t>
            </a:r>
            <a:endPar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日新月异”是这个时代生动的写照，据统计，近50年来人类社会创造的知识比过去3000年的总和还要多。这给人们带来了获取各类知识、学习各项技能的便捷，同时也加重了一些人唯恐被时代淘汰的焦虑感。如何摆脱这种焦虑？</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首先要立志于学，立下终身学习的坚定志向，与各种干扰和诱惑作斗争，珍惜每一次学习机会，学理论、学科技、学文化、学法规，博采众长，融会贯通。其次要带着思考学，“学而不思则罔，思而不学则殆”，持续学习和不断思考是一体两面，在学习中不能囫囵吞枣，被动地接受知识灌输，而要思考并理清经济、政治、社会、历史、文化、科技、军事等各方面知识背后的理论逻辑和现实意义，给它们做好自己的注解并寻找知识体系的突破点，知其所以然，方可得新知。最后要做到学以致用、知行合一。学习需要“在自我提高上下功夫，自觉向书本学习、向实践学习、向人民群</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46_1#e1d44034c?vbadefaultcenterpage=1"/>
          <p:cNvSpPr/>
          <p:nvPr/>
        </p:nvSpPr>
        <p:spPr>
          <a:xfrm>
            <a:off x="429768" y="720001"/>
            <a:ext cx="11332464" cy="4937761"/>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众学习”，如果和实践相脱离，所学就会变成“空中楼阁”，知识就会变成“沙滩上的建筑”。要通过学以致用，把持续学习的成果转化为解决实际问题的本领，并通过在实践中多听、多问、多想，检验、反馈、巩固所学成果，提高学习能力和层次，使自己跟上时代步伐。总之，终身学习，方止焦虑。</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（选自“法制网”2021年7月10日）</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材料三：</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当今，“衣食足”应“知书趣”。大家在生活里，可见一派拼搏奋斗忙碌的景象</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然而，人活着不能只是为了挣钱，还必须抽空读书。读书会让你活得更有趣味，更有质量，更加精彩。</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46_1#e1d44034c?vbadefaultcenterpage=1"/>
          <p:cNvSpPr/>
          <p:nvPr/>
        </p:nvSpPr>
        <p:spPr>
          <a:xfrm>
            <a:off x="429768" y="693873"/>
            <a:ext cx="11332464" cy="6035041"/>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读书可以改变人生。古圣先贤说，读书可以医愚，可以益智，可以养生。读书的多少，一定程度上代表着一个人素质、修养的高低。所以，要倡导读书，推动国民多读书。</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人活着，不读书就会精神萎靡。一篇谈及领导干部读书的文章中说：“不管做多大的官，不读书便不过是一介俗吏。”何谓“俗吏”呢？照《辞海》上解释：“眼光短浅，不学无术的官吏。”看来，多读书还可以提高自身修养，增强干部的执政能力</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听人说过，读“大家小书”就像吃补药，剂量小，吃起来方便，收益却大。我读“大家随笔”也有这样的感觉。如读冯友兰的《理想人生》、朱自清的《文明素养》</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闻一多的《历史动向》、冯骥才的《底线》等。这些大家都是我神交已久的老朋友，多年来不断读他们的精彩随笔，得到了许多温馨而又惬意的享受和乐趣，也增长了不少的见识。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46_1#e1d44034c?vbadefaultcenterpage=1"/>
          <p:cNvSpPr/>
          <p:nvPr/>
        </p:nvSpPr>
        <p:spPr>
          <a:xfrm>
            <a:off x="429768" y="720000"/>
            <a:ext cx="11332464" cy="2131949"/>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一本好书可以使人心灵充实，使人明辨是非、有爱心，让人懂得文明行为的礼仪规范。书籍也是信息的载体、知识的宝库、智慧的源泉。所以，读书是人生的第一等好事。只有好读书、读好书，人生才能更加充实，人也会更加聪慧和睿智。</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（选自《解放军报》2021年7月10日）</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QC_8#bd94e5ee5?vbadefaultcenterpage=1"/>
          <p:cNvSpPr/>
          <p:nvPr/>
        </p:nvSpPr>
        <p:spPr>
          <a:xfrm>
            <a:off x="429768" y="777240"/>
            <a:ext cx="11332464" cy="487934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1.下列对材料相关内容的理解和分析，</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不正确</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的一项是(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 阅读既是从视觉材料中获取信息的过程，同时又是一种理解、领悟、吸收、鉴赏</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评价和探究文章的思维过程。</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阅读古典著作用文学作品阅读法，对书中的一字一句都细加思索，捕捉作者的真正的用意。</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 人们可以通过终身学习，并把持续学习的成果转化为解决实际问题的本领，来摆脱焦虑。</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 读书是人生的好事，可以增长人的见识，还可以让人得到许多温馨而又惬意的享受和乐趣。</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C_8_AN.47_1#bd94e5ee5.bracket?vbadefaultcenterpage=1&amp;hasmatchpositionanswer=1"/>
          <p:cNvSpPr/>
          <p:nvPr/>
        </p:nvSpPr>
        <p:spPr>
          <a:xfrm>
            <a:off x="8024368" y="777240"/>
            <a:ext cx="271463" cy="490030"/>
          </a:xfrm>
          <a:prstGeom prst="rect">
            <a:avLst/>
          </a:prstGeom>
          <a:noFill/>
        </p:spPr>
        <p:txBody>
          <a:bodyPr wrap="none" lIns="0" tIns="0" rIns="0" bIns="0" rtlCol="0" anchor="t"/>
          <a:lstStyle/>
          <a:p>
            <a:pPr marL="0" algn="ctr" latinLnBrk="1">
              <a:lnSpc>
                <a:spcPct val="150000"/>
              </a:lnSpc>
            </a:pPr>
            <a:r>
              <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rPr>
              <a:t>B</a:t>
            </a:r>
            <a:endPar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endParaRPr>
          </a:p>
        </p:txBody>
      </p:sp>
      <p:sp>
        <p:nvSpPr>
          <p:cNvPr id="8" name="SystemAddOval"/>
          <p:cNvSpPr/>
          <p:nvPr>
            <p:custDataLst>
              <p:tags r:id="rId7"/>
            </p:custDataLst>
          </p:nvPr>
        </p:nvSpPr>
        <p:spPr>
          <a:xfrm>
            <a:off x="5668550" y="124968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SystemAddOval"/>
          <p:cNvSpPr/>
          <p:nvPr>
            <p:custDataLst>
              <p:tags r:id="rId8"/>
            </p:custDataLst>
          </p:nvPr>
        </p:nvSpPr>
        <p:spPr>
          <a:xfrm>
            <a:off x="5973350" y="124968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SystemAddOval"/>
          <p:cNvSpPr/>
          <p:nvPr>
            <p:custDataLst>
              <p:tags r:id="rId9"/>
            </p:custDataLst>
          </p:nvPr>
        </p:nvSpPr>
        <p:spPr>
          <a:xfrm>
            <a:off x="6278150" y="124968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O_8#61fc92777?vbadefaultcenterpage=1"/>
          <p:cNvSpPr/>
          <p:nvPr/>
        </p:nvSpPr>
        <p:spPr>
          <a:xfrm>
            <a:off x="429768" y="720000"/>
            <a:ext cx="11332464" cy="490030"/>
          </a:xfrm>
          <a:prstGeom prst="rect">
            <a:avLst/>
          </a:prstGeom>
          <a:noFill/>
        </p:spPr>
        <p:txBody>
          <a:bodyPr wrap="square" lIns="0" tIns="0" rIns="0" bIns="0" rtlCol="0" anchor="t"/>
          <a:lstStyle/>
          <a:p>
            <a:pPr marL="0" algn="l" latinLnBrk="1">
              <a:lnSpc>
                <a:spcPct val="150000"/>
              </a:lnSpc>
            </a:pPr>
            <a:r>
              <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2.简要分析材料二的论证思路。（3分）</a:t>
            </a:r>
            <a:endPar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48_1#61fc92777?vbadefaultcenterpage=1"/>
          <p:cNvSpPr/>
          <p:nvPr/>
        </p:nvSpPr>
        <p:spPr>
          <a:xfrm>
            <a:off x="429768" y="1268640"/>
            <a:ext cx="11332464" cy="1587500"/>
          </a:xfrm>
          <a:prstGeom prst="rect">
            <a:avLst/>
          </a:prstGeom>
          <a:noFill/>
        </p:spPr>
        <p:txBody>
          <a:bodyPr wrap="square" lIns="0" tIns="0" rIns="0" bIns="0" rtlCol="0" anchor="t"/>
          <a:lstStyle/>
          <a:p>
            <a:pPr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首先，提出论题：如何摆脱被时代淘汰的这种焦虑？接着，分别从要立志于学</a:t>
            </a:r>
            <a:r>
              <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要带着思考学，要做到学以致用、知行合一三个方面来具体论述。最后，得出结论:终身学习，方止焦虑。</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O_8#a63b991b1?vbadefaultcenterpage=1"/>
          <p:cNvSpPr/>
          <p:nvPr/>
        </p:nvSpPr>
        <p:spPr>
          <a:xfrm>
            <a:off x="429768" y="2857500"/>
            <a:ext cx="11332464" cy="49003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3.材料三是从哪些方面论述读书让人生更加精彩的？（3分）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QO_8_AN.49_1#a63b991b1?vbadefaultcenterpage=1"/>
          <p:cNvSpPr/>
          <p:nvPr/>
        </p:nvSpPr>
        <p:spPr>
          <a:xfrm>
            <a:off x="429768" y="3406140"/>
            <a:ext cx="11332464" cy="1587500"/>
          </a:xfrm>
          <a:prstGeom prst="rect">
            <a:avLst/>
          </a:prstGeom>
          <a:noFill/>
        </p:spPr>
        <p:txBody>
          <a:bodyPr wrap="square" lIns="0" tIns="0" rIns="0" bIns="0" rtlCol="0" anchor="t"/>
          <a:lstStyle/>
          <a:p>
            <a:pPr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①读书会让你活得更有趣味，更有质量，更加精彩；②读书可以改变人生；③不读书就会精神萎靡；④读书可以得到许多温馨而又惬意的享受和乐趣，增长见识</a:t>
            </a:r>
            <a:r>
              <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⑤读书可以使人心灵充实，使人明辨是非、有爱心，让人懂得文明行为的礼仪规范。</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C_5_BD#38e0f0828?vbadefaultcenterpage=1"/>
          <p:cNvSpPr/>
          <p:nvPr>
            <p:custDataLst>
              <p:tags r:id="rId7"/>
            </p:custDataLst>
          </p:nvPr>
        </p:nvSpPr>
        <p:spPr>
          <a:xfrm>
            <a:off x="429768" y="795528"/>
            <a:ext cx="11329416" cy="526479"/>
          </a:xfrm>
          <a:prstGeom prst="rect">
            <a:avLst/>
          </a:prstGeom>
          <a:noFill/>
        </p:spPr>
        <p:txBody>
          <a:bodyPr wrap="square" lIns="0" tIns="0" rIns="0" bIns="0" rtlCol="0" anchor="ctr"/>
          <a:lstStyle/>
          <a:p>
            <a:pPr algn="l" latinLnBrk="1">
              <a:lnSpc>
                <a:spcPct val="150000"/>
              </a:lnSpc>
            </a:pPr>
            <a:endParaRPr lang="en-US" sz="2600">
              <a:solidFill>
                <a:schemeClr val="dk1"/>
              </a:solidFill>
              <a:latin typeface="微软雅黑" panose="020b0503020204020204" pitchFamily="34" charset="-122"/>
              <a:ea typeface="微软雅黑" panose="020b0503020204020204" pitchFamily="34" charset="-122"/>
            </a:endParaRPr>
          </a:p>
        </p:txBody>
      </p:sp>
      <p:sp>
        <p:nvSpPr>
          <p:cNvPr id="3" name="C_6_BD#7b3b76d94?vbadefaultcenterpage=1"/>
          <p:cNvSpPr/>
          <p:nvPr/>
        </p:nvSpPr>
        <p:spPr>
          <a:xfrm>
            <a:off x="429768" y="1377950"/>
            <a:ext cx="11329416" cy="526479"/>
          </a:xfrm>
          <a:prstGeom prst="rect">
            <a:avLst/>
          </a:prstGeom>
          <a:noFill/>
        </p:spPr>
        <p:txBody>
          <a:bodyPr wrap="square" lIns="0" tIns="0" rIns="0" bIns="0" rtlCol="0" anchor="ctr"/>
          <a:lstStyle/>
          <a:p>
            <a:pPr algn="l" latinLnBrk="1">
              <a:lnSpc>
                <a:spcPct val="150000"/>
              </a:lnSpc>
            </a:pPr>
            <a:r>
              <a:rPr lang="zh-CN" alt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四</a:t>
            </a:r>
            <a:r>
              <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、阅读下面的文字，完成1～4题。（11分）</a:t>
            </a:r>
            <a:endPar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M_7_BD.55_1#9eb5fe14c?vbadefaultcenterpage=1"/>
          <p:cNvSpPr/>
          <p:nvPr/>
        </p:nvSpPr>
        <p:spPr>
          <a:xfrm>
            <a:off x="429768" y="1960372"/>
            <a:ext cx="11332464" cy="2743200"/>
          </a:xfrm>
          <a:prstGeom prst="rect">
            <a:avLst/>
          </a:prstGeom>
          <a:noFill/>
        </p:spPr>
        <p:txBody>
          <a:bodyPr wrap="square" lIns="0" tIns="0" rIns="0" bIns="0" rtlCol="0" anchor="t"/>
          <a:lstStyle/>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材料一：</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在线演唱会、在线办公、在线教育、在线零售，甚至在线医疗、线上展览、线上旅游……智能技术的发展，让“在线”生活成为常态。线上信息丰富多元、线上活动方便快捷，既给人们带来大量选择，也使原本就有限的注意力面临巨大挑战。用好自己的注意力，成为数字时代每个人的必修课。</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plit dir="in"/>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55_1#9eb5fe14c?vbadefaultcenterpage=1"/>
          <p:cNvSpPr/>
          <p:nvPr/>
        </p:nvSpPr>
        <p:spPr>
          <a:xfrm>
            <a:off x="429768" y="720002"/>
            <a:ext cx="11332464" cy="2743200"/>
          </a:xfrm>
          <a:prstGeom prst="rect">
            <a:avLst/>
          </a:prstGeom>
          <a:noFill/>
        </p:spPr>
        <p:txBody>
          <a:bodyPr wrap="square" lIns="0" tIns="0" rIns="0" bIns="0" rtlCol="0" anchor="t"/>
          <a:lstStyle/>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注意力是个体的一种心智能力，被认为是“一种无形的、有限的、最基本的心理资源”。人类的一切学习活动，都是从“注意”开始的。没有高度发展的注意力，就不能有效从事各类活动，也无法进行长时间的复杂思考。数字时代过度充裕的信息和个体的媒介化生存，容易带来注意力的超载，造成注意力过度损耗的精神疲劳状态。</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55_1#9eb5fe14c?vbadefaultcenterpage=1"/>
          <p:cNvSpPr/>
          <p:nvPr/>
        </p:nvSpPr>
        <p:spPr>
          <a:xfrm>
            <a:off x="429768" y="720001"/>
            <a:ext cx="11332464" cy="5486401"/>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材料二：</a:t>
            </a:r>
            <a:endPar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一份研究报告显示，当下年轻人每天在游戏、长短视频和直播等娱乐项目上投入的时间为两小时左右。其中，某款游戏的平均日活跃用户数量已经超过1亿。热播剧</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明星动态、动漫、电竞消耗了年轻人大量的时间，大大压缩了对其他信息的处理空间</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许多人不停刷新社交媒体回复消息，不断被娱乐八卦和热搜吸引点开链接，不时在直播、购物、游戏等网页间切换……时刻处于感知选择中，很难对一个信息作深入的判断和分析。更多的是不连贯、跳跃性、没有逻辑联系的信息序列。许多人习惯了刺激性强的视听信息，难以阅读长文，甚至难以忍受复杂的工作任务，这就是“注意力失焦”的体现。工作和学习不停地被弹出的信息打断，就会使注意力像散射光一样四处弥漫，难以集中。</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55_1#9eb5fe14c?vbadefaultcenterpage=1"/>
          <p:cNvSpPr/>
          <p:nvPr/>
        </p:nvSpPr>
        <p:spPr>
          <a:xfrm>
            <a:off x="429768" y="720001"/>
            <a:ext cx="11332464" cy="3890100"/>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材料三：</a:t>
            </a:r>
            <a:endPar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用好注意力，首先要科学辩证看待海量信息。要善于做好信息选择的“加减法</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有效有益信息上分配注意力。尤其当面对无数网络超链接时，要善于分辨哪些信息是可以嵌入个体认知的“硬通货”，哪些是拓展视野的“辅助键”，又有哪些是纯粹消耗精神的“无用功”。最有效的注意力管理方式是建立个体信息需求的层级序列，打造个体注意力分配的“知识图谱”，提高信息利用效率，让有限注意力得到保护，形成良好的注意力使用习惯。</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13_1#d9f07b635?vbadefaultcenterpage=1"/>
          <p:cNvSpPr/>
          <p:nvPr/>
        </p:nvSpPr>
        <p:spPr>
          <a:xfrm>
            <a:off x="429768" y="720000"/>
            <a:ext cx="11332464" cy="4389120"/>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⑤当下，增强普惠性阅读资源的供给，为全民阅读提供软硬件支持，需要包括政府、企业在内的全社会共同努力。对政府而言，搭建完善的全民阅读社会基础设施。提供阅读均等化服务，就显得尤为重要。对社会力量来说，提供能满足人们需求的普惠性图书产品与服务，让农村人口能无差别、低成本获取知识资源，也大有可为。近几年，短视频等工具的出现，确实带动了“一屏万卷”阅读风尚的形成。但也要看到</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碎片化、散点状的济览播放，仍难替代系统化、专业化的“书面阅读”。只不过，不论是内容供给上的区配度相对不足，还是纸质书价格普遍偏高，都成了培育农村阅读氛围的掣肘。</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55_1#9eb5fe14c?vbadefaultcenterpage=1"/>
          <p:cNvSpPr/>
          <p:nvPr/>
        </p:nvSpPr>
        <p:spPr>
          <a:xfrm>
            <a:off x="429768" y="720001"/>
            <a:ext cx="11332464" cy="2709000"/>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用好注意力，还要提升注意力的稳定性和持久性。注意时间越长，说明注意力越稳定集中，越有利于个体对问题进行深入思考和学习。可以说，注意力的稳定性是深度学习和创造力的标识。深度的学习和创造，离不开对认识对象进行系统、深刻和完整的反映。只有不断修炼慎思明辨的理性和澄澈清远的心境，进行有效的目标管理，才能排除干扰信息，才能思维高度集中，精神专注高效，用心做好一件事。</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M_7_BD.55_1#9eb5fe14c?vbadefaultcenterpage=1"/>
          <p:cNvSpPr/>
          <p:nvPr/>
        </p:nvSpPr>
        <p:spPr>
          <a:xfrm>
            <a:off x="429768" y="3429001"/>
            <a:ext cx="11332464" cy="3229229"/>
          </a:xfrm>
          <a:prstGeom prst="rect">
            <a:avLst/>
          </a:prstGeom>
          <a:noFill/>
        </p:spPr>
        <p:txBody>
          <a:bodyPr wrap="square" lIns="0" tIns="0" rIns="0" bIns="0" rtlCol="0" anchor="t"/>
          <a:lstStyle/>
          <a:p>
            <a:pPr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用好注意力，更要合理分配和有效使用注意力。做成一事往往需要数年甚至十几年如一日的匠心持守。从心理学角度看，熟练掌握一项技能，就是通过大量的、全神贯注的投入实现与事物的深度联系。反之，碌碌无为的生活并不都是因为能力不足，还因为把过多注意力花费在获取无效信息上，对事物缺乏深入的思考分析和持之以恒的实践积累。在数字时代，既要保持对信息的认知敏感，不让重要信息擦肩而过;也要强化注意力管理保护，把“好钢用在刀刃上”，让精神状态更加坚定从容。</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QC_8#b0ec5993e?vbadefaultcenterpage=1"/>
          <p:cNvSpPr/>
          <p:nvPr/>
        </p:nvSpPr>
        <p:spPr>
          <a:xfrm>
            <a:off x="429768" y="777240"/>
            <a:ext cx="11332464" cy="2680589"/>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1.下列对材料相关内容的理解和分析，</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不正确</a:t>
            </a:r>
            <a:r>
              <a:rPr lang="en-US" sz="100" spc="-10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&lt;/zzd&gt;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的一项是（3分）(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 材料一列举了“在线”生活常态的事例，运用了举例论证。</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长时间大量的视听信息会消耗和压缩人们对其他信息的处理空间。</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 在数字时代，既要保持对信息的认知敏感，又要强化注意力管理保护。</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 材料二和材料三两部分，都细致论述了如何有效地利用好我们的注意力。</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C_8_AN.56_1#b0ec5993e.bracket?vbadefaultcenterpage=1&amp;hasmatchpositionanswer=1"/>
          <p:cNvSpPr/>
          <p:nvPr/>
        </p:nvSpPr>
        <p:spPr>
          <a:xfrm>
            <a:off x="9078468" y="777240"/>
            <a:ext cx="288925" cy="490030"/>
          </a:xfrm>
          <a:prstGeom prst="rect">
            <a:avLst/>
          </a:prstGeom>
          <a:noFill/>
        </p:spPr>
        <p:txBody>
          <a:bodyPr wrap="none" lIns="0" tIns="0" rIns="0" bIns="0" rtlCol="0" anchor="t"/>
          <a:lstStyle/>
          <a:p>
            <a:pPr marL="0" algn="ctr" latinLnBrk="1">
              <a:lnSpc>
                <a:spcPct val="150000"/>
              </a:lnSpc>
            </a:pPr>
            <a:r>
              <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rPr>
              <a:t>D</a:t>
            </a:r>
            <a:endPar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endParaRPr>
          </a:p>
        </p:txBody>
      </p:sp>
      <p:sp>
        <p:nvSpPr>
          <p:cNvPr id="4" name="QO_8#7942259e1?vbadefaultcenterpage=1"/>
          <p:cNvSpPr/>
          <p:nvPr/>
        </p:nvSpPr>
        <p:spPr>
          <a:xfrm>
            <a:off x="429768" y="3461831"/>
            <a:ext cx="11332464" cy="49003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2.结合材料二概括解释“注意力失焦”现象。（2分）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QO_8_AN.57_1#7942259e1?vbadefaultcenterpage=1"/>
          <p:cNvSpPr/>
          <p:nvPr/>
        </p:nvSpPr>
        <p:spPr>
          <a:xfrm>
            <a:off x="429768" y="4010471"/>
            <a:ext cx="11332464" cy="103886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人们习惯了刺激性强的视听信息，难以阅读长文，甚至难以忍受复杂的工作任务的现象。</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SystemAddOval"/>
          <p:cNvSpPr/>
          <p:nvPr>
            <p:custDataLst>
              <p:tags r:id="rId7"/>
            </p:custDataLst>
          </p:nvPr>
        </p:nvSpPr>
        <p:spPr>
          <a:xfrm>
            <a:off x="5668550" y="124968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SystemAddOval"/>
          <p:cNvSpPr/>
          <p:nvPr>
            <p:custDataLst>
              <p:tags r:id="rId8"/>
            </p:custDataLst>
          </p:nvPr>
        </p:nvSpPr>
        <p:spPr>
          <a:xfrm>
            <a:off x="5973350" y="124968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SystemAddOval"/>
          <p:cNvSpPr/>
          <p:nvPr>
            <p:custDataLst>
              <p:tags r:id="rId9"/>
            </p:custDataLst>
          </p:nvPr>
        </p:nvSpPr>
        <p:spPr>
          <a:xfrm>
            <a:off x="6278150" y="1249680"/>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O_8#ad70d6c91?vbadefaultcenterpage=1"/>
          <p:cNvSpPr/>
          <p:nvPr/>
        </p:nvSpPr>
        <p:spPr>
          <a:xfrm>
            <a:off x="429768" y="720000"/>
            <a:ext cx="11332464" cy="490030"/>
          </a:xfrm>
          <a:prstGeom prst="rect">
            <a:avLst/>
          </a:prstGeom>
          <a:noFill/>
        </p:spPr>
        <p:txBody>
          <a:bodyPr wrap="square" lIns="0" tIns="0" rIns="0" bIns="0" rtlCol="0" anchor="t"/>
          <a:lstStyle/>
          <a:p>
            <a:pPr marL="0" algn="l" latinLnBrk="1">
              <a:lnSpc>
                <a:spcPct val="150000"/>
              </a:lnSpc>
            </a:pPr>
            <a:r>
              <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3.材料三的三个段落能否调换顺序?为什么?（3分）</a:t>
            </a:r>
            <a:endPar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58_1#ad70d6c91?vbadefaultcenterpage=1"/>
          <p:cNvSpPr/>
          <p:nvPr/>
        </p:nvSpPr>
        <p:spPr>
          <a:xfrm>
            <a:off x="429768" y="1268640"/>
            <a:ext cx="11332464" cy="213614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不能。第一段论述用好注意力首先要科学辩证看待海量信息，第二段论述用好注意力还要提升注意力的稳定性和持久性，第三段论述用好注意力更要合理分配和有效使用注意力。三段之间是逐层深入递进式地论述要如何用好注意力，调换后逻辑顺序混乱，论述不严谨周密。</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O_8#e41188a4c?vbadefaultcenterpage=1"/>
          <p:cNvSpPr/>
          <p:nvPr/>
        </p:nvSpPr>
        <p:spPr>
          <a:xfrm>
            <a:off x="429768" y="720000"/>
            <a:ext cx="11332464" cy="103867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4.联系你的生活经历，谈谈对材料三中“做成一事往往需要数年甚至十几年如一日的匠心持守”这一观点的认识。（3分）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59_1#e41188a4c?vbadefaultcenterpage=1"/>
          <p:cNvSpPr/>
          <p:nvPr/>
        </p:nvSpPr>
        <p:spPr>
          <a:xfrm>
            <a:off x="429768" y="1817280"/>
            <a:ext cx="11332464" cy="323342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示例一：从童年开始，我就集中注意力，全身心投入到自己热爱的钢琴中，理解曲目，练习技法，数年的磨炼，最终在钢琴比赛中取得优异成绩。所以做成一事往往需要长时间的持之以恒。</a:t>
            </a:r>
            <a:endParaRPr lang="en-US" sz="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示例二：学习就是一个漫长的过程，我们一路走来，学好语文需要大量的阅读，学好数学要进行长时间演算，学好外语要背单词、识语法。所以做成一事往往需要长时间的持之以恒。</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New picture"/>
          <p:cNvPicPr/>
          <p:nvPr/>
        </p:nvPicPr>
        <p:blipFill>
          <a:blip r:embed="rId6"/>
          <a:stretch>
            <a:fillRect/>
          </a:stretch>
        </p:blipFill>
        <p:spPr>
          <a:xfrm>
            <a:off x="12115800" y="12141200"/>
            <a:ext cx="304800" cy="215900"/>
          </a:xfrm>
          <a:prstGeom prst="cube">
            <a:avLst/>
          </a:prstGeom>
        </p:spPr>
      </p:pic>
    </p:spTree>
    <p:custDataLst>
      <p:tags r:id="rId7"/>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M_7_BD.13_1#d9f07b635?vbadefaultcenterpage=1"/>
          <p:cNvSpPr/>
          <p:nvPr/>
        </p:nvSpPr>
        <p:spPr>
          <a:xfrm>
            <a:off x="429768" y="720000"/>
            <a:ext cx="11332464" cy="4326509"/>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⑥让更多人参与阅读，还需要多方发力支持，其中，电商平台就能发挥积极作用</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比如，近日某电商上线的“快乐读书月”活动，用5000万元读书基金对中外经典名著</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畅销图书等进行专项补贴；在世界读书日之前，该电商联合国内30余家出版社及图书出版公司。让平台近8亿用户以低价实现“悦读”。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⑦“读书，是门槛最低的高贵”，不断降低阅读门槛，让农村贫困人口读得起书</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让城乡知识获取鸿沟渐次缩减，是对知识普惠的应有注解，也是推进“全民阅读”的内在要求。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（选自《中国青年报》2021年4月28日，有删改）</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C_8#5c6ab8fdb?vbadefaultcenterpage=1"/>
          <p:cNvSpPr/>
          <p:nvPr/>
        </p:nvSpPr>
        <p:spPr>
          <a:xfrm>
            <a:off x="429768" y="720000"/>
            <a:ext cx="11332464" cy="2680589"/>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1.下列对本文理解和分析不正确的一项是(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 本文观点鲜明、思路清晰，全文是按照提出问题分析问题和解决问题来布局的。</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浏览播放短视频等工具，已经成为一种阅读时尚，可以取代传统的“书面阅读”。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 第⑥段运用举例论证的方法，论证了“电商平台”为推进全民阅读发挥积极作用。</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 “一个都不能少”，是“全民阅读”的价值所在，也是推动此项工作的内在要求。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C_8_AN.14_1#5c6ab8fdb.bracket?vbadefaultcenterpage=1&amp;hasmatchpositionanswer=1"/>
          <p:cNvSpPr/>
          <p:nvPr/>
        </p:nvSpPr>
        <p:spPr>
          <a:xfrm>
            <a:off x="6195568" y="720000"/>
            <a:ext cx="271463" cy="490030"/>
          </a:xfrm>
          <a:prstGeom prst="rect">
            <a:avLst/>
          </a:prstGeom>
          <a:noFill/>
        </p:spPr>
        <p:txBody>
          <a:bodyPr wrap="none" lIns="0" tIns="0" rIns="0" bIns="0" rtlCol="0" anchor="t"/>
          <a:lstStyle/>
          <a:p>
            <a:pPr marL="0" algn="ctr" latinLnBrk="1">
              <a:lnSpc>
                <a:spcPct val="150000"/>
              </a:lnSpc>
            </a:pPr>
            <a:r>
              <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rPr>
              <a:t>B</a:t>
            </a:r>
            <a:endParaRPr lang="en-US" sz="2400" b="1">
              <a:solidFill>
                <a:schemeClr val="accent1">
                  <a:lumMod val="75000"/>
                </a:schemeClr>
              </a:solidFill>
              <a:latin typeface="微软雅黑" panose="020b0503020204020204" pitchFamily="34" charset="-122"/>
              <a:ea typeface="微软雅黑" panose="020b0503020204020204" pitchFamily="34" charset="-122"/>
              <a:cs typeface="Times New Roman" panose="02020603050405020304" pitchFamily="34" charset="-120"/>
            </a:endParaRPr>
          </a:p>
        </p:txBody>
      </p:sp>
    </p:spTree>
    <p:custDataLst>
      <p:tags r:id="rId6"/>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QO_8#ed53f5e77?vbadefaultcenterpage=1"/>
          <p:cNvSpPr/>
          <p:nvPr/>
        </p:nvSpPr>
        <p:spPr>
          <a:xfrm>
            <a:off x="429768" y="777240"/>
            <a:ext cx="11332464" cy="490030"/>
          </a:xfrm>
          <a:prstGeom prst="rect">
            <a:avLst/>
          </a:prstGeom>
          <a:noFill/>
        </p:spPr>
        <p:txBody>
          <a:bodyPr wrap="square" lIns="0" tIns="0" rIns="0" bIns="0" rtlCol="0" anchor="t"/>
          <a:lstStyle/>
          <a:p>
            <a:pPr marL="0" algn="l" latinLnBrk="1">
              <a:lnSpc>
                <a:spcPct val="150000"/>
              </a:lnSpc>
            </a:pPr>
            <a:r>
              <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2.根据文章第②段内容，列举作者倡导“全民阅读”的理由。（2分）</a:t>
            </a:r>
            <a:endParaRPr lang="en-US" sz="240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15_1#ed53f5e77?vbadefaultcenterpage=1"/>
          <p:cNvSpPr/>
          <p:nvPr/>
        </p:nvSpPr>
        <p:spPr>
          <a:xfrm>
            <a:off x="429768" y="1325880"/>
            <a:ext cx="11332464" cy="103886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①是构建知识社会、学习型社会的需要；②是提升国民素质、为现代化建设提供智力支撑的需要。</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QO_8#d9c12de50?vbadefaultcenterpage=1"/>
          <p:cNvSpPr/>
          <p:nvPr/>
        </p:nvSpPr>
        <p:spPr>
          <a:xfrm>
            <a:off x="429768" y="2374900"/>
            <a:ext cx="11332464" cy="490030"/>
          </a:xfrm>
          <a:prstGeom prst="rect">
            <a:avLst/>
          </a:prstGeom>
          <a:noFill/>
        </p:spPr>
        <p:txBody>
          <a:bodyPr wrap="square" lIns="0" tIns="0" rIns="0" bIns="0" rtlCol="0" anchor="t"/>
          <a:lstStyle/>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3.第⑦段中作者说“读书，是门槛最低的高贵”，请结合全文理解这句话的含义。（3分</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QO_8_AN.16_1#d9c12de50?vbadefaultcenterpage=1"/>
          <p:cNvSpPr/>
          <p:nvPr/>
        </p:nvSpPr>
        <p:spPr>
          <a:xfrm>
            <a:off x="429768" y="2923540"/>
            <a:ext cx="11332464" cy="1587310"/>
          </a:xfrm>
          <a:prstGeom prst="rect">
            <a:avLst/>
          </a:prstGeom>
          <a:noFill/>
        </p:spPr>
        <p:txBody>
          <a:bodyPr wrap="square" lIns="0" tIns="0" rIns="0" bIns="0" rtlCol="0" anchor="t"/>
          <a:lstStyle/>
          <a:p>
            <a:pPr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读书是普通大众都可以广泛参与的行为，读书可以让人的心灵更加纯净美好</a:t>
            </a:r>
            <a:r>
              <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行为更加优雅文明。作者意在呼吁社会为全民阅读提供软硬件支持，实现全民阅读“一个都不能少”的美好愿望。</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0" y="0"/>
            <a:ext cx="1867535" cy="177927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0800000">
            <a:off x="10416540" y="5166360"/>
            <a:ext cx="1775460" cy="1691640"/>
          </a:xfrm>
          <a:prstGeom prst="rect">
            <a:avLst/>
          </a:prstGeom>
        </p:spPr>
      </p:pic>
      <p:sp>
        <p:nvSpPr>
          <p:cNvPr id="2" name="QO_8_BD.17_1#293b8103c?vbadefaultcenterpage=1"/>
          <p:cNvSpPr/>
          <p:nvPr/>
        </p:nvSpPr>
        <p:spPr>
          <a:xfrm>
            <a:off x="429768" y="720000"/>
            <a:ext cx="11332464" cy="4330510"/>
          </a:xfrm>
          <a:prstGeom prst="rect">
            <a:avLst/>
          </a:prstGeom>
          <a:noFill/>
        </p:spPr>
        <p:txBody>
          <a:bodyPr wrap="square" lIns="0" tIns="0" rIns="0" bIns="0" rtlCol="0" anchor="t"/>
          <a:lstStyle/>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4.本文和链接材料都是谈阅读的。试分析二者在论述内容的侧重点上有何不同。（4分）</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l"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链接材料】读书时不可存心诘难作者，不可尽信书上所言，亦不可只为寻章摘句，而应推敲细思。书有可浅尝者，有可吞食者，少数则须咀嚼消化。换言之，有只须读其部分者，有只须大体涉猎者，少数则须全读，读时须全神贯注，孜孜不倦。书亦可请人代读，取其所作摘要，但只限题材较次或价值不高者，否则书经提炼犹如水经蒸馏，味同嚼蜡矣。</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algn="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——弗朗西斯·培根《谈读书》</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O_8_AN.18_1#293b8103c?vbadefaultcenterpage=1"/>
          <p:cNvSpPr/>
          <p:nvPr/>
        </p:nvSpPr>
        <p:spPr>
          <a:xfrm>
            <a:off x="429768" y="5109120"/>
            <a:ext cx="11332464" cy="1038860"/>
          </a:xfrm>
          <a:prstGeom prst="rect">
            <a:avLst/>
          </a:prstGeom>
          <a:noFill/>
        </p:spPr>
        <p:txBody>
          <a:bodyPr wrap="square" lIns="0" tIns="0" rIns="0" bIns="0" rtlCol="0" anchor="t"/>
          <a:lstStyle/>
          <a:p>
            <a:pPr algn="l" latinLnBrk="1">
              <a:lnSpc>
                <a:spcPct val="150000"/>
              </a:lnSpc>
            </a:pP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 本文侧重于论述全民阅读的意义和实现全民阅读的途径（方法）；链接材料侧重于论述阅读态度和阅读方法。</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0" y="0"/>
            <a:ext cx="1867535" cy="1779270"/>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10800000">
            <a:off x="10416540" y="5166360"/>
            <a:ext cx="1775460" cy="1691640"/>
          </a:xfrm>
          <a:prstGeom prst="rect">
            <a:avLst/>
          </a:prstGeom>
        </p:spPr>
      </p:pic>
      <p:sp>
        <p:nvSpPr>
          <p:cNvPr id="2" name="C_6_BD#8f5004952?vbadefaultcenterpage=1"/>
          <p:cNvSpPr/>
          <p:nvPr/>
        </p:nvSpPr>
        <p:spPr>
          <a:xfrm>
            <a:off x="429768" y="786384"/>
            <a:ext cx="11329416" cy="526479"/>
          </a:xfrm>
          <a:prstGeom prst="rect">
            <a:avLst/>
          </a:prstGeom>
          <a:noFill/>
        </p:spPr>
        <p:txBody>
          <a:bodyPr wrap="square" lIns="0" tIns="0" rIns="0" bIns="0" rtlCol="0" anchor="ctr"/>
          <a:lstStyle/>
          <a:p>
            <a:pPr latinLnBrk="1">
              <a:lnSpc>
                <a:spcPct val="150000"/>
              </a:lnSpc>
            </a:pPr>
            <a:r>
              <a:rPr lang="zh-CN" alt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一</a:t>
            </a:r>
            <a:r>
              <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600" b="1" err="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阅读下面的文字，完成各题。（12分）</a:t>
            </a:r>
            <a:endParaRPr lang="en-US" sz="2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QM_7_BD.19_1#8e31ea01d?vbadefaultcenterpage=1"/>
          <p:cNvSpPr/>
          <p:nvPr/>
        </p:nvSpPr>
        <p:spPr>
          <a:xfrm>
            <a:off x="429768" y="1368806"/>
            <a:ext cx="11332464" cy="2743200"/>
          </a:xfrm>
          <a:prstGeom prst="rect">
            <a:avLst/>
          </a:prstGeom>
          <a:noFill/>
        </p:spPr>
        <p:txBody>
          <a:bodyPr wrap="square" lIns="0" tIns="0" rIns="0" bIns="0" rtlCol="0" anchor="t"/>
          <a:lstStyle/>
          <a:p>
            <a:pPr algn="ctr" latinLnBrk="1">
              <a:lnSpc>
                <a:spcPct val="150000"/>
              </a:lnSpc>
            </a:pPr>
            <a:r>
              <a:rPr lang="en-US" sz="24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随心的阅读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刘恩波</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①读书节期间，“阅读”再次成为人们关注的话题。画家黄永玉说:“看书是一种快乐，然后才是知识，才是本钱。”私下觉得老人家此话算是说到了人们的心坎上</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快乐来自于随心的阅读。</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split dir="in"/>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3"/>
  <p:tag name="KSO_WM_UNIT_INDEX" val="3"/>
  <p:tag name="KSO_WM_UNIT_LAYERLEVEL" val="1"/>
  <p:tag name="KSO_WM_UNIT_TYPE" val="i"/>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1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3"/>
  <p:tag name="KSO_WM_UNIT_INDEX" val="3"/>
  <p:tag name="KSO_WM_UNIT_LAYERLEVEL" val="1"/>
  <p:tag name="KSO_WM_UNIT_TYPE" val="i"/>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3"/>
  <p:tag name="KSO_WM_UNIT_INDEX" val="3"/>
  <p:tag name="KSO_WM_UNIT_LAYERLEVEL" val="1"/>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2"/>
  <p:tag name="KSO_WM_UNIT_INDEX" val="2"/>
  <p:tag name="KSO_WM_UNIT_LAYERLEVEL" val="1"/>
  <p:tag name="KSO_WM_UNIT_TYPE" val="i"/>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3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37.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p="http://schemas.openxmlformats.org/presentationml/2006/main">
  <p:tag name="KSO_WM_BEAUTIFY_FLAG" val="#wm#"/>
  <p:tag name="KSO_WM_COMBINE_RELATE_SLIDE_ID" val="background20176891_1"/>
  <p:tag name="KSO_WM_TAG_VERSION" val="1.0"/>
  <p:tag name="KSO_WM_TEMPLATE_CATEGORY" val="custom"/>
  <p:tag name="KSO_WM_TEMPLATE_COLOR_TYPE" val="1"/>
  <p:tag name="KSO_WM_TEMPLATE_INDEX" val="20177407"/>
  <p:tag name="KSO_WM_TEMPLATE_MASTER_THUMB_INDEX" val="12"/>
  <p:tag name="KSO_WM_TEMPLATE_MASTER_TYPE" val="1"/>
  <p:tag name="KSO_WM_TEMPLATE_SUBCATEGORY" val="0"/>
  <p:tag name="KSO_WM_TEMPLATE_THUMBS_INDEX" val="1、4、11、23、25、27"/>
</p:tagLst>
</file>

<file path=ppt/tags/tag143.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custom20177407_1*a*1"/>
  <p:tag name="KSO_WM_UNIT_INDEX" val="1"/>
  <p:tag name="KSO_WM_UNIT_ISCONTENTSTITLE" val="0"/>
  <p:tag name="KSO_WM_UNIT_LAYERLEVEL" val="1"/>
  <p:tag name="KSO_WM_UNIT_NOCLEAR" val="0"/>
  <p:tag name="KSO_WM_UNIT_PRESET_TEXT" val="复古风小鸟花卉总结"/>
  <p:tag name="KSO_WM_UNIT_TYPE" val="a"/>
  <p:tag name="KSO_WM_UNIT_VALUE" val="22"/>
</p:tagLst>
</file>

<file path=ppt/tags/tag144.xml><?xml version="1.0" encoding="utf-8"?>
<p:tagLst xmlns:p="http://schemas.openxmlformats.org/presentationml/2006/main">
  <p:tag name="KSO_WM_BEAUTIFY_FLAG" val="#wm#"/>
  <p:tag name="KSO_WM_COMBINE_RELATE_SLIDE_ID" val="background20176891_1"/>
  <p:tag name="KSO_WM_SLIDE_ID" val="custom20177407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177407"/>
  <p:tag name="KSO_WM_TEMPLATE_MASTER_THUMB_INDEX" val="12"/>
  <p:tag name="KSO_WM_TEMPLATE_MASTER_TYPE" val="1"/>
  <p:tag name="KSO_WM_TEMPLATE_SUBCATEGORY" val="0"/>
  <p:tag name="KSO_WM_TEMPLATE_THUMBS_INDEX" val="1、4、11、23、25、27"/>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e74bcfb-5adf-4dcf-a64b-85fa63d53f7a}"/>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12a0997e-875a-46c6-ad0e-a2ba7f7b930a}"/>
</p:tagLst>
</file>

<file path=ppt/tags/tag147.xml><?xml version="1.0" encoding="utf-8"?>
<p:tagLst xmlns:p="http://schemas.openxmlformats.org/presentationml/2006/main">
  <p:tag name="KSO_WM_SLIDE_BACKGROUND_TYPE" val="general"/>
  <p:tag name="KSO_WM_SLIDE_BK_DARK_LIGHT" val="2"/>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5a2d594-ae32-4b76-b13d-699646563929}"/>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3c7ffdbc-e160-4339-ae5a-f125d10cf654}"/>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SLIDE_BACKGROUND_TYPE" val="general"/>
  <p:tag name="KSO_WM_SLIDE_BK_DARK_LIGHT" val="2"/>
</p:tagLst>
</file>

<file path=ppt/tags/tag1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a8311b24-83da-4923-84a1-462eb4158950}"/>
</p:tagLst>
</file>

<file path=ppt/tags/tag1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a784630-eca9-4ba9-9674-1700df0bfc5f}"/>
</p:tagLst>
</file>

<file path=ppt/tags/tag153.xml><?xml version="1.0" encoding="utf-8"?>
<p:tagLst xmlns:p="http://schemas.openxmlformats.org/presentationml/2006/main">
  <p:tag name="KSO_WM_SLIDE_BACKGROUND_TYPE" val="general"/>
  <p:tag name="KSO_WM_SLIDE_BK_DARK_LIGHT" val="2"/>
</p:tagLst>
</file>

<file path=ppt/tags/tag1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0a89a70a-96ab-4a85-9846-8d52c76dc534}"/>
</p:tagLst>
</file>

<file path=ppt/tags/tag1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eff8c4d-4ee3-4173-b9e9-1d8757f85f7c}"/>
</p:tagLst>
</file>

<file path=ppt/tags/tag156.xml><?xml version="1.0" encoding="utf-8"?>
<p:tagLst xmlns:p="http://schemas.openxmlformats.org/presentationml/2006/main">
  <p:tag name="KSO_WM_SLIDE_BACKGROUND_TYPE" val="general"/>
  <p:tag name="KSO_WM_SLIDE_BK_DARK_LIGHT" val="2"/>
</p:tagLst>
</file>

<file path=ppt/tags/tag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222d4a56-3b86-4c1f-9876-b883e84a3a6d}"/>
</p:tagLst>
</file>

<file path=ppt/tags/tag1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465ba4e4-b575-4818-ac48-07d09fdfa5ab}"/>
</p:tagLst>
</file>

<file path=ppt/tags/tag159.xml><?xml version="1.0" encoding="utf-8"?>
<p:tagLst xmlns:p="http://schemas.openxmlformats.org/presentationml/2006/main">
  <p:tag name="KSO_WM_SLIDE_BACKGROUND_TYPE" val="general"/>
  <p:tag name="KSO_WM_SLIDE_BK_DARK_LIGHT" val="2"/>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104ce31-b4c9-430d-aef8-d9c351d73a37}"/>
</p:tagLst>
</file>

<file path=ppt/tags/tag1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01bd23b5-6e9a-4f6a-a2c8-8b7230c78787}"/>
</p:tagLst>
</file>

<file path=ppt/tags/tag162.xml><?xml version="1.0" encoding="utf-8"?>
<p:tagLst xmlns:p="http://schemas.openxmlformats.org/presentationml/2006/main">
  <p:tag name="KSO_WM_SLIDE_BACKGROUND_TYPE" val="general"/>
  <p:tag name="KSO_WM_SLIDE_BK_DARK_LIGHT" val="2"/>
</p:tagLst>
</file>

<file path=ppt/tags/tag1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a169c98-8f79-4f47-ad4c-3c06c63a7ef4}"/>
</p:tagLst>
</file>

<file path=ppt/tags/tag1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59c1d06-5ee1-499b-9e85-d975f076518a}"/>
</p:tagLst>
</file>

<file path=ppt/tags/tag165.xml><?xml version="1.0" encoding="utf-8"?>
<p:tagLst xmlns:p="http://schemas.openxmlformats.org/presentationml/2006/main">
  <p:tag name="KSO_WM_SLIDE_BACKGROUND_TYPE" val="general"/>
  <p:tag name="KSO_WM_SLIDE_BK_DARK_LIGHT" val="2"/>
</p:tagLst>
</file>

<file path=ppt/tags/tag1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a67bcc45-3888-4aec-b873-409b9af57346}"/>
</p:tagLst>
</file>

<file path=ppt/tags/tag1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f22817bd-04a1-4312-af78-a53e001ef060}"/>
</p:tagLst>
</file>

<file path=ppt/tags/tag168.xml><?xml version="1.0" encoding="utf-8"?>
<p:tagLst xmlns:p="http://schemas.openxmlformats.org/presentationml/2006/main">
  <p:tag name="KSO_WM_SLIDE_BACKGROUND_TYPE" val="general"/>
  <p:tag name="KSO_WM_SLIDE_BK_DARK_LIGHT" val="2"/>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eb78c9f-2c5e-4cf4-ac33-b1ee0c1d94aa}"/>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8dbd5d3c-3f48-4f99-bbd3-9fb225aa2a1f}"/>
</p:tagLst>
</file>

<file path=ppt/tags/tag171.xml><?xml version="1.0" encoding="utf-8"?>
<p:tagLst xmlns:p="http://schemas.openxmlformats.org/presentationml/2006/main">
  <p:tag name="KSO_WM_SLIDE_BACKGROUND_TYPE" val="general"/>
  <p:tag name="KSO_WM_SLIDE_BK_DARK_LIGHT" val="2"/>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9a0d86fa-8103-4022-855d-19ed53fff12b}"/>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98340f27-ae10-4ec7-93b3-047093a3f86b}"/>
</p:tagLst>
</file>

<file path=ppt/tags/tag174.xml><?xml version="1.0" encoding="utf-8"?>
<p:tagLst xmlns:p="http://schemas.openxmlformats.org/presentationml/2006/main">
  <p:tag name="KSO_WM_SLIDE_BACKGROUND_TYPE" val="general"/>
  <p:tag name="KSO_WM_SLIDE_BK_DARK_LIGHT" val="2"/>
</p:tagLst>
</file>

<file path=ppt/tags/tag1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2982995-ce42-47e2-bb2b-dd9331115813}"/>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a4189c6d-9c35-40b0-90a4-6d43137952ce}"/>
</p:tagLst>
</file>

<file path=ppt/tags/tag177.xml><?xml version="1.0" encoding="utf-8"?>
<p:tagLst xmlns:p="http://schemas.openxmlformats.org/presentationml/2006/main">
  <p:tag name="KSO_WM_SLIDE_BACKGROUND_TYPE" val="general"/>
  <p:tag name="KSO_WM_SLIDE_BK_DARK_LIGHT" val="2"/>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17061b9-6055-4bcc-b680-7055dd983821}"/>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8968705e-0dcf-49a0-ade7-3db1aa5206d3}"/>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181.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182.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183.xml><?xml version="1.0" encoding="utf-8"?>
<p:tagLst xmlns:p="http://schemas.openxmlformats.org/presentationml/2006/main">
  <p:tag name="KSO_WM_SLIDE_BACKGROUND_TYPE" val="general"/>
  <p:tag name="KSO_WM_SLIDE_BK_DARK_LIGHT" val="2"/>
</p:tagLst>
</file>

<file path=ppt/tags/tag1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232e437-e6ba-4738-83f5-570d1aa2b09e}"/>
</p:tagLst>
</file>

<file path=ppt/tags/tag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439284b-05cd-4b3f-9053-c1ce45c77477}"/>
</p:tagLst>
</file>

<file path=ppt/tags/tag186.xml><?xml version="1.0" encoding="utf-8"?>
<p:tagLst xmlns:p="http://schemas.openxmlformats.org/presentationml/2006/main">
  <p:tag name="KSO_WM_SLIDE_BACKGROUND_TYPE" val="general"/>
  <p:tag name="KSO_WM_SLIDE_BK_DARK_LIGHT" val="2"/>
</p:tagLst>
</file>

<file path=ppt/tags/tag1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bf80ca3-31c8-4c4c-9a51-0751e670446e}"/>
</p:tagLst>
</file>

<file path=ppt/tags/tag1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bc94b2f-9094-41fa-83dc-f6953a10821d}"/>
</p:tagLst>
</file>

<file path=ppt/tags/tag189.xml><?xml version="1.0" encoding="utf-8"?>
<p:tagLst xmlns:p="http://schemas.openxmlformats.org/presentationml/2006/main">
  <p:tag name="KSO_WM_SLIDE_BACKGROUND_TYPE" val="general"/>
  <p:tag name="KSO_WM_SLIDE_BK_DARK_LIGHT" val="2"/>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6d052d2b-cde6-4d8b-ba8e-0662bbe683b2}"/>
</p:tagLst>
</file>

<file path=ppt/tags/tag1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bcdad09c-d666-4058-a357-7ad0b21ccd3c}"/>
</p:tagLst>
</file>

<file path=ppt/tags/tag192.xml><?xml version="1.0" encoding="utf-8"?>
<p:tagLst xmlns:p="http://schemas.openxmlformats.org/presentationml/2006/main">
  <p:tag name="KSO_WM_SLIDE_BACKGROUND_TYPE" val="general"/>
  <p:tag name="KSO_WM_SLIDE_BK_DARK_LIGHT" val="2"/>
</p:tagLst>
</file>

<file path=ppt/tags/tag1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085eb400-9493-4464-b0a0-cc6b79d8761d}"/>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419b116d-fdc7-4a81-ae6f-aa86318b3a0e}"/>
</p:tagLst>
</file>

<file path=ppt/tags/tag195.xml><?xml version="1.0" encoding="utf-8"?>
<p:tagLst xmlns:p="http://schemas.openxmlformats.org/presentationml/2006/main">
  <p:tag name="KSO_WM_SLIDE_BACKGROUND_TYPE" val="general"/>
  <p:tag name="KSO_WM_SLIDE_BK_DARK_LIGHT" val="2"/>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1081c738-349b-4564-b1da-77842645d537}"/>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ba64e8ed-74a7-4b66-9cf2-7a08400d398e}"/>
</p:tagLst>
</file>

<file path=ppt/tags/tag198.xml><?xml version="1.0" encoding="utf-8"?>
<p:tagLst xmlns:p="http://schemas.openxmlformats.org/presentationml/2006/main">
  <p:tag name="KSO_WM_SLIDE_BACKGROUND_TYPE" val="general"/>
  <p:tag name="KSO_WM_SLIDE_BK_DARK_LIGHT" val="2"/>
</p:tagLst>
</file>

<file path=ppt/tags/tag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5031d01c-964d-4800-b0e3-ce54fcdca34f}"/>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72af9c5-1d0b-44ac-a5d9-d868226603a4}"/>
</p:tagLst>
</file>

<file path=ppt/tags/tag201.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02.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03.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04.xml><?xml version="1.0" encoding="utf-8"?>
<p:tagLst xmlns:p="http://schemas.openxmlformats.org/presentationml/2006/main">
  <p:tag name="KSO_WM_SLIDE_BACKGROUND_TYPE" val="general"/>
  <p:tag name="KSO_WM_SLIDE_BK_DARK_LIGHT" val="2"/>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33b10be-e611-4298-937d-d7d1d9a8f214}"/>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49407c27-7de6-46b6-a6a9-a49347ce10e7}"/>
</p:tagLst>
</file>

<file path=ppt/tags/tag207.xml><?xml version="1.0" encoding="utf-8"?>
<p:tagLst xmlns:p="http://schemas.openxmlformats.org/presentationml/2006/main">
  <p:tag name="KSO_WM_SLIDE_BACKGROUND_TYPE" val="general"/>
  <p:tag name="KSO_WM_SLIDE_BK_DARK_LIGHT" val="2"/>
</p:tagLst>
</file>

<file path=ppt/tags/tag2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b2a9979-f285-4732-a7b5-1ab833d859e7}"/>
</p:tagLst>
</file>

<file path=ppt/tags/tag2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f5ac8ce9-917b-4b3a-8ce0-5f49be0ad638}"/>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SLIDE_BACKGROUND_TYPE" val="general"/>
  <p:tag name="KSO_WM_SLIDE_BK_DARK_LIGHT" val="2"/>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b1ecf67f-d9b6-4681-a1df-88014b774e9f}"/>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1a8bfe77-d887-4196-948a-4dc96c77209f}"/>
</p:tagLst>
</file>

<file path=ppt/tags/tag213.xml><?xml version="1.0" encoding="utf-8"?>
<p:tagLst xmlns:p="http://schemas.openxmlformats.org/presentationml/2006/main">
  <p:tag name="KSO_WM_SLIDE_BACKGROUND_TYPE" val="general"/>
  <p:tag name="KSO_WM_SLIDE_BK_DARK_LIGHT" val="2"/>
</p:tagLst>
</file>

<file path=ppt/tags/tag2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d59a5b64-e9fa-401d-8ccf-399838689e67}"/>
</p:tagLst>
</file>

<file path=ppt/tags/tag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464839d-aaeb-46b9-b33b-7592dff6803a}"/>
</p:tagLst>
</file>

<file path=ppt/tags/tag216.xml><?xml version="1.0" encoding="utf-8"?>
<p:tagLst xmlns:p="http://schemas.openxmlformats.org/presentationml/2006/main">
  <p:tag name="KSO_WM_SLIDE_BACKGROUND_TYPE" val="general"/>
  <p:tag name="KSO_WM_SLIDE_BK_DARK_LIGHT" val="2"/>
</p:tagLst>
</file>

<file path=ppt/tags/tag2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55047c6-7012-4d58-ae85-8ffea00c618d}"/>
</p:tagLst>
</file>

<file path=ppt/tags/tag2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4c23f32-8d4e-4bdd-bc48-632af3e63447}"/>
</p:tagLst>
</file>

<file path=ppt/tags/tag219.xml><?xml version="1.0" encoding="utf-8"?>
<p:tagLst xmlns:p="http://schemas.openxmlformats.org/presentationml/2006/main">
  <p:tag name="KSO_WM_SLIDE_BACKGROUND_TYPE" val="general"/>
  <p:tag name="KSO_WM_SLIDE_BK_DARK_LIGHT" val="2"/>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a4573711-667f-4cce-8348-2ae8fe499a79}"/>
</p:tagLst>
</file>

<file path=ppt/tags/tag2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584c783-235f-423a-92bd-d3f1eefe0878}"/>
</p:tagLst>
</file>

<file path=ppt/tags/tag222.xml><?xml version="1.0" encoding="utf-8"?>
<p:tagLst xmlns:p="http://schemas.openxmlformats.org/presentationml/2006/main">
  <p:tag name="KSO_WM_SLIDE_BACKGROUND_TYPE" val="general"/>
  <p:tag name="KSO_WM_SLIDE_BK_DARK_LIGHT" val="2"/>
</p:tagLst>
</file>

<file path=ppt/tags/tag2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14bed5d6-dd70-4884-b1d9-2779168bff09}"/>
</p:tagLst>
</file>

<file path=ppt/tags/tag2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b905c228-ff35-4557-bb9d-497b8968bc23}"/>
</p:tagLst>
</file>

<file path=ppt/tags/tag225.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26.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27.xml><?xml version="1.0" encoding="utf-8"?>
<p:tagLst xmlns:p="http://schemas.openxmlformats.org/presentationml/2006/main">
  <p:tag name="KSO_WM_SLIDE_BACKGROUND_TYPE" val="general"/>
  <p:tag name="KSO_WM_SLIDE_BK_DARK_LIGHT" val="2"/>
</p:tagLst>
</file>

<file path=ppt/tags/tag2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d58d2404-55fd-41f5-87f9-69319e35b23c}"/>
</p:tagLst>
</file>

<file path=ppt/tags/tag2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fe2dd69-7059-4e2c-9889-b0700a4481d3}"/>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31.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32.xml><?xml version="1.0" encoding="utf-8"?>
<p:tagLst xmlns:p="http://schemas.openxmlformats.org/presentationml/2006/main">
  <p:tag name="KSO_WM_SLIDE_BACKGROUND_TYPE" val="general"/>
  <p:tag name="KSO_WM_SLIDE_BK_DARK_LIGHT" val="2"/>
</p:tagLst>
</file>

<file path=ppt/tags/tag2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3d48888-ef21-4f93-bfff-d23bcd6cb498}"/>
</p:tagLst>
</file>

<file path=ppt/tags/tag2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0a1ab357-5e21-467f-86b9-81d76e71ba24}"/>
</p:tagLst>
</file>

<file path=ppt/tags/tag235.xml><?xml version="1.0" encoding="utf-8"?>
<p:tagLst xmlns:p="http://schemas.openxmlformats.org/presentationml/2006/main">
  <p:tag name="KSO_WM_SLIDE_BACKGROUND_TYPE" val="general"/>
  <p:tag name="KSO_WM_SLIDE_BK_DARK_LIGHT" val="2"/>
</p:tagLst>
</file>

<file path=ppt/tags/tag2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ed8bfc0-432c-4bc0-8e30-9e74d7bc199d}"/>
</p:tagLst>
</file>

<file path=ppt/tags/tag2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e7590e84-fe75-4d32-bfa5-17fdb7f5d4d8}"/>
</p:tagLst>
</file>

<file path=ppt/tags/tag238.xml><?xml version="1.0" encoding="utf-8"?>
<p:tagLst xmlns:p="http://schemas.openxmlformats.org/presentationml/2006/main">
  <p:tag name="KSO_WM_SLIDE_BACKGROUND_TYPE" val="general"/>
  <p:tag name="KSO_WM_SLIDE_BK_DARK_LIGHT" val="2"/>
</p:tagLst>
</file>

<file path=ppt/tags/tag2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0413439f-77fe-455d-8ca0-563b80ebe882}"/>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0cdc1224-7cc3-443a-8c8b-f217065be877}"/>
</p:tagLst>
</file>

<file path=ppt/tags/tag241.xml><?xml version="1.0" encoding="utf-8"?>
<p:tagLst xmlns:p="http://schemas.openxmlformats.org/presentationml/2006/main">
  <p:tag name="KSO_WM_SLIDE_BACKGROUND_TYPE" val="general"/>
  <p:tag name="KSO_WM_SLIDE_BK_DARK_LIGHT" val="2"/>
</p:tagLst>
</file>

<file path=ppt/tags/tag2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b35173ae-cebd-46b0-a7b1-9582771f795f}"/>
</p:tagLst>
</file>

<file path=ppt/tags/tag2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9f29917f-6174-4cf4-bbcc-04fcd82fabc1}"/>
</p:tagLst>
</file>

<file path=ppt/tags/tag244.xml><?xml version="1.0" encoding="utf-8"?>
<p:tagLst xmlns:p="http://schemas.openxmlformats.org/presentationml/2006/main">
  <p:tag name="KSO_WM_SLIDE_BACKGROUND_TYPE" val="general"/>
  <p:tag name="KSO_WM_SLIDE_BK_DARK_LIGHT" val="2"/>
</p:tagLst>
</file>

<file path=ppt/tags/tag2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468ecd7-ecda-4bcf-9882-e051473fe76b}"/>
</p:tagLst>
</file>

<file path=ppt/tags/tag2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afbde82-9f8d-4835-9a1f-facf8c243a28}"/>
</p:tagLst>
</file>

<file path=ppt/tags/tag247.xml><?xml version="1.0" encoding="utf-8"?>
<p:tagLst xmlns:p="http://schemas.openxmlformats.org/presentationml/2006/main">
  <p:tag name="KSO_WM_SLIDE_BACKGROUND_TYPE" val="general"/>
  <p:tag name="KSO_WM_SLIDE_BK_DARK_LIGHT" val="2"/>
</p:tagLst>
</file>

<file path=ppt/tags/tag2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a3e19b70-b3e1-48e4-8162-830fd0100abf}"/>
</p:tagLst>
</file>

<file path=ppt/tags/tag2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f046c702-3beb-4db4-9d3a-ccc7eb1cbf17}"/>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KSO_WM_SLIDE_BACKGROUND_TYPE" val="general"/>
  <p:tag name="KSO_WM_SLIDE_BK_DARK_LIGHT" val="2"/>
</p:tagLst>
</file>

<file path=ppt/tags/tag2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9a252a4f-bf12-464c-a27e-3e67fd80a2a6}"/>
</p:tagLst>
</file>

<file path=ppt/tags/tag2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94b6e0f5-7f22-4e7e-a9c0-ca881a171320}"/>
</p:tagLst>
</file>

<file path=ppt/tags/tag253.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54.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55.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56.xml><?xml version="1.0" encoding="utf-8"?>
<p:tagLst xmlns:p="http://schemas.openxmlformats.org/presentationml/2006/main">
  <p:tag name="KSO_WM_SLIDE_BACKGROUND_TYPE" val="general"/>
  <p:tag name="KSO_WM_SLIDE_BK_DARK_LIGHT" val="2"/>
</p:tagLst>
</file>

<file path=ppt/tags/tag2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c731319-d376-49e0-8f15-f15dcfac9bc4}"/>
</p:tagLst>
</file>

<file path=ppt/tags/tag2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1dfd97b-e5f6-4375-a953-b662dc3b4de3}"/>
</p:tagLst>
</file>

<file path=ppt/tags/tag259.xml><?xml version="1.0" encoding="utf-8"?>
<p:tagLst xmlns:p="http://schemas.openxmlformats.org/presentationml/2006/main">
  <p:tag name="KSO_WM_SLIDE_BACKGROUND_TYPE" val="general"/>
  <p:tag name="KSO_WM_SLIDE_BK_DARK_LIGHT" val="2"/>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b176143d-8a1a-4925-9b1a-79d621d07d87}"/>
</p:tagLst>
</file>

<file path=ppt/tags/tag2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ebaeeba-0f22-493c-88df-2d75d59e07d0}"/>
</p:tagLst>
</file>

<file path=ppt/tags/tag26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63.xml><?xml version="1.0" encoding="utf-8"?>
<p:tagLst xmlns:p="http://schemas.openxmlformats.org/presentationml/2006/main">
  <p:tag name="KSO_WM_SLIDE_BACKGROUND_TYPE" val="general"/>
  <p:tag name="KSO_WM_SLIDE_BK_DARK_LIGHT" val="2"/>
</p:tagLst>
</file>

<file path=ppt/tags/tag2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be89ae6-d451-4919-ba10-442a82fd78a4}"/>
</p:tagLst>
</file>

<file path=ppt/tags/tag2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f14b1457-3077-40de-87e2-5687ea7d8238}"/>
</p:tagLst>
</file>

<file path=ppt/tags/tag266.xml><?xml version="1.0" encoding="utf-8"?>
<p:tagLst xmlns:p="http://schemas.openxmlformats.org/presentationml/2006/main">
  <p:tag name="KSO_WM_SLIDE_BACKGROUND_TYPE" val="general"/>
  <p:tag name="KSO_WM_SLIDE_BK_DARK_LIGHT" val="2"/>
</p:tagLst>
</file>

<file path=ppt/tags/tag2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9cb08a39-e64b-451b-a58c-0669a93062cd}"/>
</p:tagLst>
</file>

<file path=ppt/tags/tag2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06f59806-db13-48b4-b755-bba97e465147}"/>
</p:tagLst>
</file>

<file path=ppt/tags/tag269.xml><?xml version="1.0" encoding="utf-8"?>
<p:tagLst xmlns:p="http://schemas.openxmlformats.org/presentationml/2006/main">
  <p:tag name="KSO_WM_SLIDE_BACKGROUND_TYPE" val="general"/>
  <p:tag name="KSO_WM_SLIDE_BK_DARK_LIGHT" val="2"/>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2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15d85370-4ec8-47cb-9245-412c554f98ec}"/>
</p:tagLst>
</file>

<file path=ppt/tags/tag2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616633e-7671-4fce-a091-6eed508f547a}"/>
</p:tagLst>
</file>

<file path=ppt/tags/tag272.xml><?xml version="1.0" encoding="utf-8"?>
<p:tagLst xmlns:p="http://schemas.openxmlformats.org/presentationml/2006/main">
  <p:tag name="KSO_WM_SLIDE_BACKGROUND_TYPE" val="general"/>
  <p:tag name="KSO_WM_SLIDE_BK_DARK_LIGHT" val="2"/>
</p:tagLst>
</file>

<file path=ppt/tags/tag2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53f0725c-3c56-4099-9829-6f6754277432}"/>
</p:tagLst>
</file>

<file path=ppt/tags/tag2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b343eecf-e1a0-42f4-8d12-fdab287fa2a5}"/>
</p:tagLst>
</file>

<file path=ppt/tags/tag275.xml><?xml version="1.0" encoding="utf-8"?>
<p:tagLst xmlns:p="http://schemas.openxmlformats.org/presentationml/2006/main">
  <p:tag name="KSO_WM_SLIDE_BACKGROUND_TYPE" val="general"/>
  <p:tag name="KSO_WM_SLIDE_BK_DARK_LIGHT" val="2"/>
</p:tagLst>
</file>

<file path=ppt/tags/tag2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fcdbd6a-e710-40bf-b735-303b54b13049}"/>
</p:tagLst>
</file>

<file path=ppt/tags/tag2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a012c2f-166e-4fd3-8619-1b5d9e36fb0e}"/>
</p:tagLst>
</file>

<file path=ppt/tags/tag278.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79.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280.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281.xml><?xml version="1.0" encoding="utf-8"?>
<p:tagLst xmlns:p="http://schemas.openxmlformats.org/presentationml/2006/main">
  <p:tag name="KSO_WM_SLIDE_BACKGROUND_TYPE" val="general"/>
  <p:tag name="KSO_WM_SLIDE_BK_DARK_LIGHT" val="2"/>
</p:tagLst>
</file>

<file path=ppt/tags/tag2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abd87f0-2ce5-4f65-b37d-9ce40bfe1a19}"/>
</p:tagLst>
</file>

<file path=ppt/tags/tag2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650a7f7-0841-48df-a91e-f8dc100720bb}"/>
</p:tagLst>
</file>

<file path=ppt/tags/tag284.xml><?xml version="1.0" encoding="utf-8"?>
<p:tagLst xmlns:p="http://schemas.openxmlformats.org/presentationml/2006/main">
  <p:tag name="KSO_WM_SLIDE_BACKGROUND_TYPE" val="general"/>
  <p:tag name="KSO_WM_SLIDE_BK_DARK_LIGHT" val="2"/>
</p:tagLst>
</file>

<file path=ppt/tags/tag2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7432628f-5cf9-4823-acc9-5b7397b372f5}"/>
</p:tagLst>
</file>

<file path=ppt/tags/tag2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4bfac2f5-a122-4291-9db2-0a35409e2d77}"/>
</p:tagLst>
</file>

<file path=ppt/tags/tag287.xml><?xml version="1.0" encoding="utf-8"?>
<p:tagLst xmlns:p="http://schemas.openxmlformats.org/presentationml/2006/main">
  <p:tag name="KSO_WM_SLIDE_BACKGROUND_TYPE" val="general"/>
  <p:tag name="KSO_WM_SLIDE_BK_DARK_LIGHT" val="2"/>
</p:tagLst>
</file>

<file path=ppt/tags/tag288.xml><?xml version="1.0" encoding="utf-8"?>
<p:tagLst xmlns:p="http://schemas.openxmlformats.org/presentationml/2006/main">
  <p:tag name="AS_OS" val="Unix 3.10 unknown"/>
  <p:tag name="AS_RELEASE_DATE" val="2020.11.30"/>
  <p:tag name="AS_TITLE" val="Aspose.Slides for Java"/>
  <p:tag name="AS_VERSION" val="20.1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2"/>
  <p:tag name="KSO_WM_UNIT_INDEX" val="2"/>
  <p:tag name="KSO_WM_UNIT_LAYERLEVEL" val="1"/>
  <p:tag name="KSO_WM_UNIT_TYPE" val="i"/>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3"/>
  <p:tag name="KSO_WM_UNIT_INDEX" val="3"/>
  <p:tag name="KSO_WM_UNIT_LAYERLEVEL" val="1"/>
  <p:tag name="KSO_WM_UNIT_TYPE" val="i"/>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119">
      <a:dk1>
        <a:srgbClr val="000000"/>
      </a:dk1>
      <a:lt1>
        <a:srgbClr val="FFFFFF"/>
      </a:lt1>
      <a:dk2>
        <a:srgbClr val="EEF8E7"/>
      </a:dk2>
      <a:lt2>
        <a:srgbClr val="F8FFF3"/>
      </a:lt2>
      <a:accent1>
        <a:srgbClr val="929E2D"/>
      </a:accent1>
      <a:accent2>
        <a:srgbClr val="A2811D"/>
      </a:accent2>
      <a:accent3>
        <a:srgbClr val="AD621F"/>
      </a:accent3>
      <a:accent4>
        <a:srgbClr val="B0422B"/>
      </a:accent4>
      <a:accent5>
        <a:srgbClr val="AA1F3E"/>
      </a:accent5>
      <a:accent6>
        <a:srgbClr val="99004D"/>
      </a:accent6>
      <a:hlink>
        <a:srgbClr val="334EE4"/>
      </a:hlink>
      <a:folHlink>
        <a:srgbClr val="B759BC"/>
      </a:folHlink>
    </a:clrScheme>
    <a:fontScheme name="自定义 1">
      <a:majorFont>
        <a:latin typeface="微软雅黑"/>
        <a:ea typeface="汉仪旗黑-85S" panose="00020600040101010101" charset="-122"/>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149</Paragraphs>
  <Slides>43</Slides>
  <Notes>13</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43</vt:i4>
      </vt:variant>
    </vt:vector>
  </HeadingPairs>
  <TitlesOfParts>
    <vt:vector baseType="lpstr" size="56">
      <vt:lpstr>Arial</vt:lpstr>
      <vt:lpstr>Calibri Light</vt:lpstr>
      <vt:lpstr>Calibri</vt:lpstr>
      <vt:lpstr>黑体</vt:lpstr>
      <vt:lpstr>隶书</vt:lpstr>
      <vt:lpstr>微软雅黑</vt:lpstr>
      <vt:lpstr>汉仪旗黑-85S</vt:lpstr>
      <vt:lpstr>等线 Light</vt:lpstr>
      <vt:lpstr>等线</vt:lpstr>
      <vt:lpstr>Wingdings</vt:lpstr>
      <vt:lpstr>Times New Roman</vt:lpstr>
      <vt:lpstr>宋体</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2022-03-11T07:48:31.584</cp:lastPrinted>
  <dcterms:created xsi:type="dcterms:W3CDTF">2022-03-11T07:48:31Z</dcterms:created>
  <dcterms:modified xsi:type="dcterms:W3CDTF">2022-03-10T23:48:32Z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