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5AA761-175B-4CB2-B1BC-7D44E77612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0D590-7539-48B0-8778-78CAE41BD8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0D590-7539-48B0-8778-78CAE41BD8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0D590-7539-48B0-8778-78CAE41BD8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0D590-7539-48B0-8778-78CAE41BD8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0D590-7539-48B0-8778-78CAE41BD8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0D590-7539-48B0-8778-78CAE41BD8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0D590-7539-48B0-8778-78CAE41BD8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0D590-7539-48B0-8778-78CAE41BD8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0D590-7539-48B0-8778-78CAE41BD8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0D590-7539-48B0-8778-78CAE41BD8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0D590-7539-48B0-8778-78CAE41BD8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0D590-7539-48B0-8778-78CAE41BD8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0D590-7539-48B0-8778-78CAE41BD8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722852" y="3469520"/>
            <a:ext cx="8444139" cy="7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/>
            </a:lvl1pPr>
          </a:lstStyle>
          <a:p>
            <a:pPr lvl="0"/>
            <a:r>
              <a:rPr lang="zh-CN" altLang="en-US" dirty="0" smtClean="0"/>
              <a:t>小标题</a:t>
            </a:r>
            <a:endParaRPr lang="zh-CN" altLang="en-US" dirty="0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 hasCustomPrompt="1"/>
          </p:nvPr>
        </p:nvSpPr>
        <p:spPr>
          <a:xfrm flipV="1">
            <a:off x="3997952" y="3223352"/>
            <a:ext cx="4124569" cy="66923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 hasCustomPrompt="1"/>
          </p:nvPr>
        </p:nvSpPr>
        <p:spPr>
          <a:xfrm>
            <a:off x="5195172" y="3223356"/>
            <a:ext cx="2927349" cy="66920"/>
          </a:xfrm>
          <a:prstGeom prst="rect">
            <a:avLst/>
          </a:prstGeom>
          <a:solidFill>
            <a:srgbClr val="F7B90E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 hasCustomPrompt="1"/>
          </p:nvPr>
        </p:nvSpPr>
        <p:spPr>
          <a:xfrm>
            <a:off x="6225989" y="3223038"/>
            <a:ext cx="1896532" cy="67238"/>
          </a:xfrm>
          <a:prstGeom prst="rect">
            <a:avLst/>
          </a:prstGeom>
          <a:solidFill>
            <a:srgbClr val="92D050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 hasCustomPrompt="1"/>
          </p:nvPr>
        </p:nvSpPr>
        <p:spPr>
          <a:xfrm>
            <a:off x="7246223" y="3223037"/>
            <a:ext cx="876300" cy="67239"/>
          </a:xfrm>
          <a:prstGeom prst="rect">
            <a:avLst/>
          </a:prstGeom>
          <a:solidFill>
            <a:srgbClr val="2E75B6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914536" y="1717913"/>
            <a:ext cx="10060772" cy="13258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ACE82E46-D8AE-4B8E-835E-883A6167710D}" type="slidenum">
              <a:rPr lang="zh-CN" altLang="en-US" smtClean="0"/>
            </a:fld>
            <a:endParaRPr lang="en-US" altLang="zh-CN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907419" y="2667020"/>
            <a:ext cx="6908800" cy="1676400"/>
          </a:xfrm>
          <a:prstGeom prst="rect">
            <a:avLst/>
          </a:prstGeo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en-US" dirty="0" smtClean="0"/>
              <a:t>谢    谢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jpe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4493121" y="2811359"/>
            <a:ext cx="3209373" cy="71690"/>
          </a:xfrm>
        </p:spPr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 flipV="1">
            <a:off x="5492633" y="3165049"/>
            <a:ext cx="2277804" cy="71688"/>
          </a:xfrm>
        </p:spPr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 flipV="1">
            <a:off x="6226781" y="3165049"/>
            <a:ext cx="1475713" cy="72028"/>
          </a:xfrm>
        </p:spPr>
      </p:sp>
      <p:sp>
        <p:nvSpPr>
          <p:cNvPr id="6" name="图片占位符 5"/>
          <p:cNvSpPr>
            <a:spLocks noGrp="1"/>
          </p:cNvSpPr>
          <p:nvPr>
            <p:ph type="pic" sz="quarter" idx="14"/>
          </p:nvPr>
        </p:nvSpPr>
        <p:spPr>
          <a:xfrm flipV="1">
            <a:off x="7020636" y="3236810"/>
            <a:ext cx="681859" cy="72030"/>
          </a:xfrm>
        </p:spPr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365957" y="1839176"/>
            <a:ext cx="7545579" cy="1325880"/>
          </a:xfrm>
        </p:spPr>
        <p:txBody>
          <a:bodyPr/>
          <a:lstStyle/>
          <a:p>
            <a:r>
              <a:rPr lang="en-US" altLang="zh-CN" sz="4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4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带上她的眼睛</a:t>
            </a:r>
            <a:endParaRPr lang="zh-CN" altLang="en-US" sz="4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233613" y="1758950"/>
            <a:ext cx="7921625" cy="45231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这一双眼睛仅仅只是表面的一副传感眼镜吗？会不会有一双心灵的眼睛，让我们打开心灵的眼睛来用心感受这个世界。请你来谈谈，本文反映出两人生活环境和人生态度最开始有什么不同？最后我因为什么而有所改变？</a:t>
            </a:r>
            <a:endParaRPr lang="zh-CN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5575" y="919163"/>
            <a:ext cx="7343775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欣赏心灵的那一双眼睛。</a:t>
            </a:r>
            <a:endParaRPr lang="zh-CN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2330636" y="1042745"/>
            <a:ext cx="731218" cy="592092"/>
          </a:xfrm>
          <a:custGeom>
            <a:avLst/>
            <a:gdLst>
              <a:gd name="T0" fmla="*/ 1876188 w 4496"/>
              <a:gd name="T1" fmla="*/ 648970 h 4362"/>
              <a:gd name="T2" fmla="*/ 1770684 w 4496"/>
              <a:gd name="T3" fmla="*/ 507908 h 4362"/>
              <a:gd name="T4" fmla="*/ 1610098 w 4496"/>
              <a:gd name="T5" fmla="*/ 430811 h 4362"/>
              <a:gd name="T6" fmla="*/ 1454596 w 4496"/>
              <a:gd name="T7" fmla="*/ 432082 h 4362"/>
              <a:gd name="T8" fmla="*/ 1313077 w 4496"/>
              <a:gd name="T9" fmla="*/ 498165 h 4362"/>
              <a:gd name="T10" fmla="*/ 1327907 w 4496"/>
              <a:gd name="T11" fmla="*/ 369388 h 4362"/>
              <a:gd name="T12" fmla="*/ 1291468 w 4496"/>
              <a:gd name="T13" fmla="*/ 209263 h 4362"/>
              <a:gd name="T14" fmla="*/ 1179609 w 4496"/>
              <a:gd name="T15" fmla="*/ 72861 h 4362"/>
              <a:gd name="T16" fmla="*/ 1014362 w 4496"/>
              <a:gd name="T17" fmla="*/ 3812 h 4362"/>
              <a:gd name="T18" fmla="*/ 848267 w 4496"/>
              <a:gd name="T19" fmla="*/ 16521 h 4362"/>
              <a:gd name="T20" fmla="*/ 696579 w 4496"/>
              <a:gd name="T21" fmla="*/ 108021 h 4362"/>
              <a:gd name="T22" fmla="*/ 605482 w 4496"/>
              <a:gd name="T23" fmla="*/ 259673 h 4362"/>
              <a:gd name="T24" fmla="*/ 589804 w 4496"/>
              <a:gd name="T25" fmla="*/ 400311 h 4362"/>
              <a:gd name="T26" fmla="*/ 623277 w 4496"/>
              <a:gd name="T27" fmla="*/ 524005 h 4362"/>
              <a:gd name="T28" fmla="*/ 492351 w 4496"/>
              <a:gd name="T29" fmla="*/ 444367 h 4362"/>
              <a:gd name="T30" fmla="*/ 332612 w 4496"/>
              <a:gd name="T31" fmla="*/ 425304 h 4362"/>
              <a:gd name="T32" fmla="*/ 163128 w 4496"/>
              <a:gd name="T33" fmla="*/ 486728 h 4362"/>
              <a:gd name="T34" fmla="*/ 45337 w 4496"/>
              <a:gd name="T35" fmla="*/ 616776 h 4362"/>
              <a:gd name="T36" fmla="*/ 0 w 4496"/>
              <a:gd name="T37" fmla="*/ 792998 h 4362"/>
              <a:gd name="T38" fmla="*/ 36863 w 4496"/>
              <a:gd name="T39" fmla="*/ 953122 h 4362"/>
              <a:gd name="T40" fmla="*/ 149146 w 4496"/>
              <a:gd name="T41" fmla="*/ 1089101 h 4362"/>
              <a:gd name="T42" fmla="*/ 313545 w 4496"/>
              <a:gd name="T43" fmla="*/ 1158149 h 4362"/>
              <a:gd name="T44" fmla="*/ 377526 w 4496"/>
              <a:gd name="T45" fmla="*/ 1179753 h 4362"/>
              <a:gd name="T46" fmla="*/ 294902 w 4496"/>
              <a:gd name="T47" fmla="*/ 1263204 h 4362"/>
              <a:gd name="T48" fmla="*/ 241938 w 4496"/>
              <a:gd name="T49" fmla="*/ 1369107 h 4362"/>
              <a:gd name="T50" fmla="*/ 225414 w 4496"/>
              <a:gd name="T51" fmla="*/ 1477975 h 4362"/>
              <a:gd name="T52" fmla="*/ 269903 w 4496"/>
              <a:gd name="T53" fmla="*/ 1654620 h 4362"/>
              <a:gd name="T54" fmla="*/ 388542 w 4496"/>
              <a:gd name="T55" fmla="*/ 1784245 h 4362"/>
              <a:gd name="T56" fmla="*/ 557179 w 4496"/>
              <a:gd name="T57" fmla="*/ 1846092 h 4362"/>
              <a:gd name="T58" fmla="*/ 708867 w 4496"/>
              <a:gd name="T59" fmla="*/ 1829994 h 4362"/>
              <a:gd name="T60" fmla="*/ 844454 w 4496"/>
              <a:gd name="T61" fmla="*/ 1750779 h 4362"/>
              <a:gd name="T62" fmla="*/ 935128 w 4496"/>
              <a:gd name="T63" fmla="*/ 1622849 h 4362"/>
              <a:gd name="T64" fmla="*/ 975804 w 4496"/>
              <a:gd name="T65" fmla="*/ 1607599 h 4362"/>
              <a:gd name="T66" fmla="*/ 1060546 w 4496"/>
              <a:gd name="T67" fmla="*/ 1739765 h 4362"/>
              <a:gd name="T68" fmla="*/ 1192744 w 4496"/>
              <a:gd name="T69" fmla="*/ 1824487 h 4362"/>
              <a:gd name="T70" fmla="*/ 1340195 w 4496"/>
              <a:gd name="T71" fmla="*/ 1847362 h 4362"/>
              <a:gd name="T72" fmla="*/ 1513068 w 4496"/>
              <a:gd name="T73" fmla="*/ 1794411 h 4362"/>
              <a:gd name="T74" fmla="*/ 1637639 w 4496"/>
              <a:gd name="T75" fmla="*/ 1669446 h 4362"/>
              <a:gd name="T76" fmla="*/ 1690603 w 4496"/>
              <a:gd name="T77" fmla="*/ 1497461 h 4362"/>
              <a:gd name="T78" fmla="*/ 1677891 w 4496"/>
              <a:gd name="T79" fmla="*/ 1380544 h 4362"/>
              <a:gd name="T80" fmla="*/ 1629165 w 4496"/>
              <a:gd name="T81" fmla="*/ 1273371 h 4362"/>
              <a:gd name="T82" fmla="*/ 1549084 w 4496"/>
              <a:gd name="T83" fmla="*/ 1187802 h 4362"/>
              <a:gd name="T84" fmla="*/ 1573235 w 4496"/>
              <a:gd name="T85" fmla="*/ 1160691 h 4362"/>
              <a:gd name="T86" fmla="*/ 1742295 w 4496"/>
              <a:gd name="T87" fmla="*/ 1099267 h 4362"/>
              <a:gd name="T88" fmla="*/ 1860510 w 4496"/>
              <a:gd name="T89" fmla="*/ 969219 h 4362"/>
              <a:gd name="T90" fmla="*/ 1905000 w 4496"/>
              <a:gd name="T91" fmla="*/ 792998 h 4362"/>
              <a:gd name="T92" fmla="*/ 1244012 w 4496"/>
              <a:gd name="T93" fmla="*/ 1078934 h 4362"/>
              <a:gd name="T94" fmla="*/ 1162660 w 4496"/>
              <a:gd name="T95" fmla="*/ 1199239 h 4362"/>
              <a:gd name="T96" fmla="*/ 1034276 w 4496"/>
              <a:gd name="T97" fmla="*/ 1268711 h 4362"/>
              <a:gd name="T98" fmla="*/ 896570 w 4496"/>
              <a:gd name="T99" fmla="*/ 1272524 h 4362"/>
              <a:gd name="T100" fmla="*/ 764796 w 4496"/>
              <a:gd name="T101" fmla="*/ 1209406 h 4362"/>
              <a:gd name="T102" fmla="*/ 677936 w 4496"/>
              <a:gd name="T103" fmla="*/ 1092490 h 4362"/>
              <a:gd name="T104" fmla="*/ 654632 w 4496"/>
              <a:gd name="T105" fmla="*/ 958629 h 4362"/>
              <a:gd name="T106" fmla="*/ 698274 w 4496"/>
              <a:gd name="T107" fmla="*/ 816296 h 4362"/>
              <a:gd name="T108" fmla="*/ 800388 w 4496"/>
              <a:gd name="T109" fmla="*/ 714206 h 4362"/>
              <a:gd name="T110" fmla="*/ 942755 w 4496"/>
              <a:gd name="T111" fmla="*/ 670574 h 4362"/>
              <a:gd name="T112" fmla="*/ 1076647 w 4496"/>
              <a:gd name="T113" fmla="*/ 693873 h 4362"/>
              <a:gd name="T114" fmla="*/ 1192744 w 4496"/>
              <a:gd name="T115" fmla="*/ 780713 h 4362"/>
              <a:gd name="T116" fmla="*/ 1256300 w 4496"/>
              <a:gd name="T117" fmla="*/ 913303 h 43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496" h="4362">
                <a:moveTo>
                  <a:pt x="4496" y="1872"/>
                </a:moveTo>
                <a:lnTo>
                  <a:pt x="4496" y="1872"/>
                </a:lnTo>
                <a:lnTo>
                  <a:pt x="4495" y="1827"/>
                </a:lnTo>
                <a:lnTo>
                  <a:pt x="4492" y="1782"/>
                </a:lnTo>
                <a:lnTo>
                  <a:pt x="4487" y="1739"/>
                </a:lnTo>
                <a:lnTo>
                  <a:pt x="4478" y="1696"/>
                </a:lnTo>
                <a:lnTo>
                  <a:pt x="4469" y="1654"/>
                </a:lnTo>
                <a:lnTo>
                  <a:pt x="4457" y="1612"/>
                </a:lnTo>
                <a:lnTo>
                  <a:pt x="4444" y="1572"/>
                </a:lnTo>
                <a:lnTo>
                  <a:pt x="4428" y="1532"/>
                </a:lnTo>
                <a:lnTo>
                  <a:pt x="4410" y="1493"/>
                </a:lnTo>
                <a:lnTo>
                  <a:pt x="4391" y="1456"/>
                </a:lnTo>
                <a:lnTo>
                  <a:pt x="4370" y="1420"/>
                </a:lnTo>
                <a:lnTo>
                  <a:pt x="4347" y="1384"/>
                </a:lnTo>
                <a:lnTo>
                  <a:pt x="4323" y="1349"/>
                </a:lnTo>
                <a:lnTo>
                  <a:pt x="4298" y="1317"/>
                </a:lnTo>
                <a:lnTo>
                  <a:pt x="4270" y="1285"/>
                </a:lnTo>
                <a:lnTo>
                  <a:pt x="4241" y="1255"/>
                </a:lnTo>
                <a:lnTo>
                  <a:pt x="4210" y="1226"/>
                </a:lnTo>
                <a:lnTo>
                  <a:pt x="4179" y="1199"/>
                </a:lnTo>
                <a:lnTo>
                  <a:pt x="4146" y="1173"/>
                </a:lnTo>
                <a:lnTo>
                  <a:pt x="4112" y="1149"/>
                </a:lnTo>
                <a:lnTo>
                  <a:pt x="4077" y="1126"/>
                </a:lnTo>
                <a:lnTo>
                  <a:pt x="4040" y="1105"/>
                </a:lnTo>
                <a:lnTo>
                  <a:pt x="4002" y="1086"/>
                </a:lnTo>
                <a:lnTo>
                  <a:pt x="3963" y="1068"/>
                </a:lnTo>
                <a:lnTo>
                  <a:pt x="3924" y="1052"/>
                </a:lnTo>
                <a:lnTo>
                  <a:pt x="3884" y="1038"/>
                </a:lnTo>
                <a:lnTo>
                  <a:pt x="3843" y="1027"/>
                </a:lnTo>
                <a:lnTo>
                  <a:pt x="3800" y="1017"/>
                </a:lnTo>
                <a:lnTo>
                  <a:pt x="3757" y="1010"/>
                </a:lnTo>
                <a:lnTo>
                  <a:pt x="3713" y="1004"/>
                </a:lnTo>
                <a:lnTo>
                  <a:pt x="3669" y="1000"/>
                </a:lnTo>
                <a:lnTo>
                  <a:pt x="3624" y="999"/>
                </a:lnTo>
                <a:lnTo>
                  <a:pt x="3585" y="1000"/>
                </a:lnTo>
                <a:lnTo>
                  <a:pt x="3546" y="1003"/>
                </a:lnTo>
                <a:lnTo>
                  <a:pt x="3508" y="1007"/>
                </a:lnTo>
                <a:lnTo>
                  <a:pt x="3470" y="1013"/>
                </a:lnTo>
                <a:lnTo>
                  <a:pt x="3433" y="1020"/>
                </a:lnTo>
                <a:lnTo>
                  <a:pt x="3396" y="1030"/>
                </a:lnTo>
                <a:lnTo>
                  <a:pt x="3360" y="1040"/>
                </a:lnTo>
                <a:lnTo>
                  <a:pt x="3324" y="1052"/>
                </a:lnTo>
                <a:lnTo>
                  <a:pt x="3290" y="1066"/>
                </a:lnTo>
                <a:lnTo>
                  <a:pt x="3256" y="1080"/>
                </a:lnTo>
                <a:lnTo>
                  <a:pt x="3223" y="1097"/>
                </a:lnTo>
                <a:lnTo>
                  <a:pt x="3191" y="1115"/>
                </a:lnTo>
                <a:lnTo>
                  <a:pt x="3159" y="1134"/>
                </a:lnTo>
                <a:lnTo>
                  <a:pt x="3129" y="1154"/>
                </a:lnTo>
                <a:lnTo>
                  <a:pt x="3099" y="1176"/>
                </a:lnTo>
                <a:lnTo>
                  <a:pt x="3070" y="1198"/>
                </a:lnTo>
                <a:lnTo>
                  <a:pt x="3085" y="1160"/>
                </a:lnTo>
                <a:lnTo>
                  <a:pt x="3097" y="1120"/>
                </a:lnTo>
                <a:lnTo>
                  <a:pt x="3109" y="1080"/>
                </a:lnTo>
                <a:lnTo>
                  <a:pt x="3117" y="1040"/>
                </a:lnTo>
                <a:lnTo>
                  <a:pt x="3125" y="999"/>
                </a:lnTo>
                <a:lnTo>
                  <a:pt x="3130" y="957"/>
                </a:lnTo>
                <a:lnTo>
                  <a:pt x="3133" y="914"/>
                </a:lnTo>
                <a:lnTo>
                  <a:pt x="3134" y="872"/>
                </a:lnTo>
                <a:lnTo>
                  <a:pt x="3133" y="827"/>
                </a:lnTo>
                <a:lnTo>
                  <a:pt x="3130" y="783"/>
                </a:lnTo>
                <a:lnTo>
                  <a:pt x="3123" y="739"/>
                </a:lnTo>
                <a:lnTo>
                  <a:pt x="3116" y="696"/>
                </a:lnTo>
                <a:lnTo>
                  <a:pt x="3107" y="654"/>
                </a:lnTo>
                <a:lnTo>
                  <a:pt x="3095" y="613"/>
                </a:lnTo>
                <a:lnTo>
                  <a:pt x="3081" y="572"/>
                </a:lnTo>
                <a:lnTo>
                  <a:pt x="3066" y="532"/>
                </a:lnTo>
                <a:lnTo>
                  <a:pt x="3048" y="494"/>
                </a:lnTo>
                <a:lnTo>
                  <a:pt x="3029" y="456"/>
                </a:lnTo>
                <a:lnTo>
                  <a:pt x="3008" y="419"/>
                </a:lnTo>
                <a:lnTo>
                  <a:pt x="2985" y="384"/>
                </a:lnTo>
                <a:lnTo>
                  <a:pt x="2961" y="350"/>
                </a:lnTo>
                <a:lnTo>
                  <a:pt x="2934" y="316"/>
                </a:lnTo>
                <a:lnTo>
                  <a:pt x="2907" y="285"/>
                </a:lnTo>
                <a:lnTo>
                  <a:pt x="2879" y="255"/>
                </a:lnTo>
                <a:lnTo>
                  <a:pt x="2848" y="226"/>
                </a:lnTo>
                <a:lnTo>
                  <a:pt x="2817" y="199"/>
                </a:lnTo>
                <a:lnTo>
                  <a:pt x="2784" y="172"/>
                </a:lnTo>
                <a:lnTo>
                  <a:pt x="2749" y="148"/>
                </a:lnTo>
                <a:lnTo>
                  <a:pt x="2714" y="126"/>
                </a:lnTo>
                <a:lnTo>
                  <a:pt x="2678" y="105"/>
                </a:lnTo>
                <a:lnTo>
                  <a:pt x="2640" y="85"/>
                </a:lnTo>
                <a:lnTo>
                  <a:pt x="2601" y="68"/>
                </a:lnTo>
                <a:lnTo>
                  <a:pt x="2561" y="52"/>
                </a:lnTo>
                <a:lnTo>
                  <a:pt x="2521" y="39"/>
                </a:lnTo>
                <a:lnTo>
                  <a:pt x="2479" y="27"/>
                </a:lnTo>
                <a:lnTo>
                  <a:pt x="2437" y="17"/>
                </a:lnTo>
                <a:lnTo>
                  <a:pt x="2394" y="9"/>
                </a:lnTo>
                <a:lnTo>
                  <a:pt x="2351" y="4"/>
                </a:lnTo>
                <a:lnTo>
                  <a:pt x="2307" y="1"/>
                </a:lnTo>
                <a:lnTo>
                  <a:pt x="2262" y="0"/>
                </a:lnTo>
                <a:lnTo>
                  <a:pt x="2216" y="1"/>
                </a:lnTo>
                <a:lnTo>
                  <a:pt x="2172" y="4"/>
                </a:lnTo>
                <a:lnTo>
                  <a:pt x="2129" y="9"/>
                </a:lnTo>
                <a:lnTo>
                  <a:pt x="2086" y="17"/>
                </a:lnTo>
                <a:lnTo>
                  <a:pt x="2044" y="27"/>
                </a:lnTo>
                <a:lnTo>
                  <a:pt x="2002" y="39"/>
                </a:lnTo>
                <a:lnTo>
                  <a:pt x="1962" y="52"/>
                </a:lnTo>
                <a:lnTo>
                  <a:pt x="1922" y="68"/>
                </a:lnTo>
                <a:lnTo>
                  <a:pt x="1883" y="85"/>
                </a:lnTo>
                <a:lnTo>
                  <a:pt x="1845" y="105"/>
                </a:lnTo>
                <a:lnTo>
                  <a:pt x="1810" y="126"/>
                </a:lnTo>
                <a:lnTo>
                  <a:pt x="1774" y="148"/>
                </a:lnTo>
                <a:lnTo>
                  <a:pt x="1740" y="172"/>
                </a:lnTo>
                <a:lnTo>
                  <a:pt x="1706" y="199"/>
                </a:lnTo>
                <a:lnTo>
                  <a:pt x="1675" y="226"/>
                </a:lnTo>
                <a:lnTo>
                  <a:pt x="1644" y="255"/>
                </a:lnTo>
                <a:lnTo>
                  <a:pt x="1616" y="285"/>
                </a:lnTo>
                <a:lnTo>
                  <a:pt x="1589" y="316"/>
                </a:lnTo>
                <a:lnTo>
                  <a:pt x="1562" y="350"/>
                </a:lnTo>
                <a:lnTo>
                  <a:pt x="1538" y="384"/>
                </a:lnTo>
                <a:lnTo>
                  <a:pt x="1515" y="419"/>
                </a:lnTo>
                <a:lnTo>
                  <a:pt x="1494" y="456"/>
                </a:lnTo>
                <a:lnTo>
                  <a:pt x="1475" y="494"/>
                </a:lnTo>
                <a:lnTo>
                  <a:pt x="1457" y="532"/>
                </a:lnTo>
                <a:lnTo>
                  <a:pt x="1443" y="572"/>
                </a:lnTo>
                <a:lnTo>
                  <a:pt x="1429" y="613"/>
                </a:lnTo>
                <a:lnTo>
                  <a:pt x="1416" y="654"/>
                </a:lnTo>
                <a:lnTo>
                  <a:pt x="1407" y="696"/>
                </a:lnTo>
                <a:lnTo>
                  <a:pt x="1400" y="739"/>
                </a:lnTo>
                <a:lnTo>
                  <a:pt x="1394" y="783"/>
                </a:lnTo>
                <a:lnTo>
                  <a:pt x="1390" y="827"/>
                </a:lnTo>
                <a:lnTo>
                  <a:pt x="1389" y="872"/>
                </a:lnTo>
                <a:lnTo>
                  <a:pt x="1390" y="896"/>
                </a:lnTo>
                <a:lnTo>
                  <a:pt x="1391" y="921"/>
                </a:lnTo>
                <a:lnTo>
                  <a:pt x="1392" y="945"/>
                </a:lnTo>
                <a:lnTo>
                  <a:pt x="1394" y="968"/>
                </a:lnTo>
                <a:lnTo>
                  <a:pt x="1397" y="992"/>
                </a:lnTo>
                <a:lnTo>
                  <a:pt x="1402" y="1015"/>
                </a:lnTo>
                <a:lnTo>
                  <a:pt x="1406" y="1038"/>
                </a:lnTo>
                <a:lnTo>
                  <a:pt x="1410" y="1061"/>
                </a:lnTo>
                <a:lnTo>
                  <a:pt x="1416" y="1085"/>
                </a:lnTo>
                <a:lnTo>
                  <a:pt x="1422" y="1107"/>
                </a:lnTo>
                <a:lnTo>
                  <a:pt x="1436" y="1152"/>
                </a:lnTo>
                <a:lnTo>
                  <a:pt x="1452" y="1195"/>
                </a:lnTo>
                <a:lnTo>
                  <a:pt x="1471" y="1237"/>
                </a:lnTo>
                <a:lnTo>
                  <a:pt x="1441" y="1211"/>
                </a:lnTo>
                <a:lnTo>
                  <a:pt x="1409" y="1184"/>
                </a:lnTo>
                <a:lnTo>
                  <a:pt x="1377" y="1160"/>
                </a:lnTo>
                <a:lnTo>
                  <a:pt x="1344" y="1138"/>
                </a:lnTo>
                <a:lnTo>
                  <a:pt x="1309" y="1117"/>
                </a:lnTo>
                <a:lnTo>
                  <a:pt x="1273" y="1097"/>
                </a:lnTo>
                <a:lnTo>
                  <a:pt x="1238" y="1079"/>
                </a:lnTo>
                <a:lnTo>
                  <a:pt x="1200" y="1064"/>
                </a:lnTo>
                <a:lnTo>
                  <a:pt x="1162" y="1049"/>
                </a:lnTo>
                <a:lnTo>
                  <a:pt x="1123" y="1036"/>
                </a:lnTo>
                <a:lnTo>
                  <a:pt x="1083" y="1025"/>
                </a:lnTo>
                <a:lnTo>
                  <a:pt x="1042" y="1016"/>
                </a:lnTo>
                <a:lnTo>
                  <a:pt x="1001" y="1009"/>
                </a:lnTo>
                <a:lnTo>
                  <a:pt x="959" y="1004"/>
                </a:lnTo>
                <a:lnTo>
                  <a:pt x="916" y="1000"/>
                </a:lnTo>
                <a:lnTo>
                  <a:pt x="873" y="999"/>
                </a:lnTo>
                <a:lnTo>
                  <a:pt x="829" y="1000"/>
                </a:lnTo>
                <a:lnTo>
                  <a:pt x="785" y="1004"/>
                </a:lnTo>
                <a:lnTo>
                  <a:pt x="740" y="1010"/>
                </a:lnTo>
                <a:lnTo>
                  <a:pt x="697" y="1017"/>
                </a:lnTo>
                <a:lnTo>
                  <a:pt x="655" y="1027"/>
                </a:lnTo>
                <a:lnTo>
                  <a:pt x="614" y="1038"/>
                </a:lnTo>
                <a:lnTo>
                  <a:pt x="573" y="1052"/>
                </a:lnTo>
                <a:lnTo>
                  <a:pt x="533" y="1068"/>
                </a:lnTo>
                <a:lnTo>
                  <a:pt x="494" y="1086"/>
                </a:lnTo>
                <a:lnTo>
                  <a:pt x="458" y="1105"/>
                </a:lnTo>
                <a:lnTo>
                  <a:pt x="421" y="1126"/>
                </a:lnTo>
                <a:lnTo>
                  <a:pt x="385" y="1149"/>
                </a:lnTo>
                <a:lnTo>
                  <a:pt x="352" y="1173"/>
                </a:lnTo>
                <a:lnTo>
                  <a:pt x="318" y="1199"/>
                </a:lnTo>
                <a:lnTo>
                  <a:pt x="286" y="1226"/>
                </a:lnTo>
                <a:lnTo>
                  <a:pt x="256" y="1255"/>
                </a:lnTo>
                <a:lnTo>
                  <a:pt x="227" y="1285"/>
                </a:lnTo>
                <a:lnTo>
                  <a:pt x="200" y="1317"/>
                </a:lnTo>
                <a:lnTo>
                  <a:pt x="174" y="1349"/>
                </a:lnTo>
                <a:lnTo>
                  <a:pt x="150" y="1384"/>
                </a:lnTo>
                <a:lnTo>
                  <a:pt x="128" y="1420"/>
                </a:lnTo>
                <a:lnTo>
                  <a:pt x="107" y="1456"/>
                </a:lnTo>
                <a:lnTo>
                  <a:pt x="87" y="1493"/>
                </a:lnTo>
                <a:lnTo>
                  <a:pt x="70" y="1532"/>
                </a:lnTo>
                <a:lnTo>
                  <a:pt x="54" y="1572"/>
                </a:lnTo>
                <a:lnTo>
                  <a:pt x="40" y="1612"/>
                </a:lnTo>
                <a:lnTo>
                  <a:pt x="29" y="1654"/>
                </a:lnTo>
                <a:lnTo>
                  <a:pt x="18" y="1696"/>
                </a:lnTo>
                <a:lnTo>
                  <a:pt x="11" y="1739"/>
                </a:lnTo>
                <a:lnTo>
                  <a:pt x="6" y="1782"/>
                </a:lnTo>
                <a:lnTo>
                  <a:pt x="3" y="1827"/>
                </a:lnTo>
                <a:lnTo>
                  <a:pt x="0" y="1872"/>
                </a:lnTo>
                <a:lnTo>
                  <a:pt x="3" y="1917"/>
                </a:lnTo>
                <a:lnTo>
                  <a:pt x="6" y="1961"/>
                </a:lnTo>
                <a:lnTo>
                  <a:pt x="11" y="2004"/>
                </a:lnTo>
                <a:lnTo>
                  <a:pt x="18" y="2047"/>
                </a:lnTo>
                <a:lnTo>
                  <a:pt x="29" y="2089"/>
                </a:lnTo>
                <a:lnTo>
                  <a:pt x="40" y="2131"/>
                </a:lnTo>
                <a:lnTo>
                  <a:pt x="54" y="2171"/>
                </a:lnTo>
                <a:lnTo>
                  <a:pt x="70" y="2211"/>
                </a:lnTo>
                <a:lnTo>
                  <a:pt x="87" y="2250"/>
                </a:lnTo>
                <a:lnTo>
                  <a:pt x="107" y="2288"/>
                </a:lnTo>
                <a:lnTo>
                  <a:pt x="128" y="2324"/>
                </a:lnTo>
                <a:lnTo>
                  <a:pt x="150" y="2359"/>
                </a:lnTo>
                <a:lnTo>
                  <a:pt x="174" y="2394"/>
                </a:lnTo>
                <a:lnTo>
                  <a:pt x="200" y="2427"/>
                </a:lnTo>
                <a:lnTo>
                  <a:pt x="227" y="2458"/>
                </a:lnTo>
                <a:lnTo>
                  <a:pt x="256" y="2489"/>
                </a:lnTo>
                <a:lnTo>
                  <a:pt x="286" y="2517"/>
                </a:lnTo>
                <a:lnTo>
                  <a:pt x="318" y="2544"/>
                </a:lnTo>
                <a:lnTo>
                  <a:pt x="352" y="2571"/>
                </a:lnTo>
                <a:lnTo>
                  <a:pt x="385" y="2595"/>
                </a:lnTo>
                <a:lnTo>
                  <a:pt x="421" y="2618"/>
                </a:lnTo>
                <a:lnTo>
                  <a:pt x="458" y="2639"/>
                </a:lnTo>
                <a:lnTo>
                  <a:pt x="494" y="2658"/>
                </a:lnTo>
                <a:lnTo>
                  <a:pt x="533" y="2676"/>
                </a:lnTo>
                <a:lnTo>
                  <a:pt x="573" y="2692"/>
                </a:lnTo>
                <a:lnTo>
                  <a:pt x="614" y="2705"/>
                </a:lnTo>
                <a:lnTo>
                  <a:pt x="655" y="2717"/>
                </a:lnTo>
                <a:lnTo>
                  <a:pt x="697" y="2726"/>
                </a:lnTo>
                <a:lnTo>
                  <a:pt x="740" y="2734"/>
                </a:lnTo>
                <a:lnTo>
                  <a:pt x="785" y="2740"/>
                </a:lnTo>
                <a:lnTo>
                  <a:pt x="829" y="2743"/>
                </a:lnTo>
                <a:lnTo>
                  <a:pt x="873" y="2744"/>
                </a:lnTo>
                <a:lnTo>
                  <a:pt x="917" y="2743"/>
                </a:lnTo>
                <a:lnTo>
                  <a:pt x="961" y="2740"/>
                </a:lnTo>
                <a:lnTo>
                  <a:pt x="937" y="2755"/>
                </a:lnTo>
                <a:lnTo>
                  <a:pt x="914" y="2769"/>
                </a:lnTo>
                <a:lnTo>
                  <a:pt x="891" y="2785"/>
                </a:lnTo>
                <a:lnTo>
                  <a:pt x="869" y="2802"/>
                </a:lnTo>
                <a:lnTo>
                  <a:pt x="847" y="2820"/>
                </a:lnTo>
                <a:lnTo>
                  <a:pt x="826" y="2838"/>
                </a:lnTo>
                <a:lnTo>
                  <a:pt x="806" y="2857"/>
                </a:lnTo>
                <a:lnTo>
                  <a:pt x="786" y="2876"/>
                </a:lnTo>
                <a:lnTo>
                  <a:pt x="767" y="2895"/>
                </a:lnTo>
                <a:lnTo>
                  <a:pt x="748" y="2917"/>
                </a:lnTo>
                <a:lnTo>
                  <a:pt x="730" y="2938"/>
                </a:lnTo>
                <a:lnTo>
                  <a:pt x="712" y="2960"/>
                </a:lnTo>
                <a:lnTo>
                  <a:pt x="696" y="2982"/>
                </a:lnTo>
                <a:lnTo>
                  <a:pt x="679" y="3005"/>
                </a:lnTo>
                <a:lnTo>
                  <a:pt x="665" y="3028"/>
                </a:lnTo>
                <a:lnTo>
                  <a:pt x="650" y="3052"/>
                </a:lnTo>
                <a:lnTo>
                  <a:pt x="636" y="3076"/>
                </a:lnTo>
                <a:lnTo>
                  <a:pt x="624" y="3100"/>
                </a:lnTo>
                <a:lnTo>
                  <a:pt x="611" y="3127"/>
                </a:lnTo>
                <a:lnTo>
                  <a:pt x="601" y="3152"/>
                </a:lnTo>
                <a:lnTo>
                  <a:pt x="590" y="3178"/>
                </a:lnTo>
                <a:lnTo>
                  <a:pt x="580" y="3205"/>
                </a:lnTo>
                <a:lnTo>
                  <a:pt x="571" y="3232"/>
                </a:lnTo>
                <a:lnTo>
                  <a:pt x="563" y="3259"/>
                </a:lnTo>
                <a:lnTo>
                  <a:pt x="556" y="3286"/>
                </a:lnTo>
                <a:lnTo>
                  <a:pt x="550" y="3315"/>
                </a:lnTo>
                <a:lnTo>
                  <a:pt x="545" y="3343"/>
                </a:lnTo>
                <a:lnTo>
                  <a:pt x="540" y="3372"/>
                </a:lnTo>
                <a:lnTo>
                  <a:pt x="537" y="3401"/>
                </a:lnTo>
                <a:lnTo>
                  <a:pt x="534" y="3430"/>
                </a:lnTo>
                <a:lnTo>
                  <a:pt x="532" y="3460"/>
                </a:lnTo>
                <a:lnTo>
                  <a:pt x="532" y="3489"/>
                </a:lnTo>
                <a:lnTo>
                  <a:pt x="533" y="3535"/>
                </a:lnTo>
                <a:lnTo>
                  <a:pt x="537" y="3579"/>
                </a:lnTo>
                <a:lnTo>
                  <a:pt x="542" y="3623"/>
                </a:lnTo>
                <a:lnTo>
                  <a:pt x="550" y="3666"/>
                </a:lnTo>
                <a:lnTo>
                  <a:pt x="560" y="3708"/>
                </a:lnTo>
                <a:lnTo>
                  <a:pt x="571" y="3749"/>
                </a:lnTo>
                <a:lnTo>
                  <a:pt x="585" y="3790"/>
                </a:lnTo>
                <a:lnTo>
                  <a:pt x="601" y="3829"/>
                </a:lnTo>
                <a:lnTo>
                  <a:pt x="619" y="3868"/>
                </a:lnTo>
                <a:lnTo>
                  <a:pt x="637" y="3906"/>
                </a:lnTo>
                <a:lnTo>
                  <a:pt x="658" y="3941"/>
                </a:lnTo>
                <a:lnTo>
                  <a:pt x="682" y="3977"/>
                </a:lnTo>
                <a:lnTo>
                  <a:pt x="706" y="4012"/>
                </a:lnTo>
                <a:lnTo>
                  <a:pt x="731" y="4044"/>
                </a:lnTo>
                <a:lnTo>
                  <a:pt x="758" y="4076"/>
                </a:lnTo>
                <a:lnTo>
                  <a:pt x="788" y="4106"/>
                </a:lnTo>
                <a:lnTo>
                  <a:pt x="818" y="4135"/>
                </a:lnTo>
                <a:lnTo>
                  <a:pt x="850" y="4162"/>
                </a:lnTo>
                <a:lnTo>
                  <a:pt x="882" y="4188"/>
                </a:lnTo>
                <a:lnTo>
                  <a:pt x="917" y="4212"/>
                </a:lnTo>
                <a:lnTo>
                  <a:pt x="952" y="4236"/>
                </a:lnTo>
                <a:lnTo>
                  <a:pt x="989" y="4257"/>
                </a:lnTo>
                <a:lnTo>
                  <a:pt x="1026" y="4276"/>
                </a:lnTo>
                <a:lnTo>
                  <a:pt x="1065" y="4293"/>
                </a:lnTo>
                <a:lnTo>
                  <a:pt x="1104" y="4308"/>
                </a:lnTo>
                <a:lnTo>
                  <a:pt x="1145" y="4323"/>
                </a:lnTo>
                <a:lnTo>
                  <a:pt x="1186" y="4334"/>
                </a:lnTo>
                <a:lnTo>
                  <a:pt x="1228" y="4344"/>
                </a:lnTo>
                <a:lnTo>
                  <a:pt x="1271" y="4351"/>
                </a:lnTo>
                <a:lnTo>
                  <a:pt x="1315" y="4358"/>
                </a:lnTo>
                <a:lnTo>
                  <a:pt x="1360" y="4361"/>
                </a:lnTo>
                <a:lnTo>
                  <a:pt x="1405" y="4362"/>
                </a:lnTo>
                <a:lnTo>
                  <a:pt x="1445" y="4361"/>
                </a:lnTo>
                <a:lnTo>
                  <a:pt x="1484" y="4358"/>
                </a:lnTo>
                <a:lnTo>
                  <a:pt x="1523" y="4353"/>
                </a:lnTo>
                <a:lnTo>
                  <a:pt x="1561" y="4348"/>
                </a:lnTo>
                <a:lnTo>
                  <a:pt x="1599" y="4340"/>
                </a:lnTo>
                <a:lnTo>
                  <a:pt x="1636" y="4330"/>
                </a:lnTo>
                <a:lnTo>
                  <a:pt x="1673" y="4320"/>
                </a:lnTo>
                <a:lnTo>
                  <a:pt x="1709" y="4307"/>
                </a:lnTo>
                <a:lnTo>
                  <a:pt x="1743" y="4293"/>
                </a:lnTo>
                <a:lnTo>
                  <a:pt x="1778" y="4278"/>
                </a:lnTo>
                <a:lnTo>
                  <a:pt x="1812" y="4261"/>
                </a:lnTo>
                <a:lnTo>
                  <a:pt x="1844" y="4243"/>
                </a:lnTo>
                <a:lnTo>
                  <a:pt x="1876" y="4223"/>
                </a:lnTo>
                <a:lnTo>
                  <a:pt x="1906" y="4203"/>
                </a:lnTo>
                <a:lnTo>
                  <a:pt x="1937" y="4181"/>
                </a:lnTo>
                <a:lnTo>
                  <a:pt x="1965" y="4157"/>
                </a:lnTo>
                <a:lnTo>
                  <a:pt x="1993" y="4133"/>
                </a:lnTo>
                <a:lnTo>
                  <a:pt x="2020" y="4107"/>
                </a:lnTo>
                <a:lnTo>
                  <a:pt x="2046" y="4080"/>
                </a:lnTo>
                <a:lnTo>
                  <a:pt x="2070" y="4053"/>
                </a:lnTo>
                <a:lnTo>
                  <a:pt x="2093" y="4023"/>
                </a:lnTo>
                <a:lnTo>
                  <a:pt x="2115" y="3994"/>
                </a:lnTo>
                <a:lnTo>
                  <a:pt x="2136" y="3962"/>
                </a:lnTo>
                <a:lnTo>
                  <a:pt x="2156" y="3931"/>
                </a:lnTo>
                <a:lnTo>
                  <a:pt x="2174" y="3898"/>
                </a:lnTo>
                <a:lnTo>
                  <a:pt x="2191" y="3865"/>
                </a:lnTo>
                <a:lnTo>
                  <a:pt x="2207" y="3831"/>
                </a:lnTo>
                <a:lnTo>
                  <a:pt x="2221" y="3795"/>
                </a:lnTo>
                <a:lnTo>
                  <a:pt x="2233" y="3759"/>
                </a:lnTo>
                <a:lnTo>
                  <a:pt x="2245" y="3723"/>
                </a:lnTo>
                <a:lnTo>
                  <a:pt x="2254" y="3686"/>
                </a:lnTo>
                <a:lnTo>
                  <a:pt x="2262" y="3648"/>
                </a:lnTo>
                <a:lnTo>
                  <a:pt x="2269" y="3686"/>
                </a:lnTo>
                <a:lnTo>
                  <a:pt x="2278" y="3723"/>
                </a:lnTo>
                <a:lnTo>
                  <a:pt x="2290" y="3759"/>
                </a:lnTo>
                <a:lnTo>
                  <a:pt x="2303" y="3795"/>
                </a:lnTo>
                <a:lnTo>
                  <a:pt x="2316" y="3831"/>
                </a:lnTo>
                <a:lnTo>
                  <a:pt x="2332" y="3865"/>
                </a:lnTo>
                <a:lnTo>
                  <a:pt x="2349" y="3898"/>
                </a:lnTo>
                <a:lnTo>
                  <a:pt x="2367" y="3931"/>
                </a:lnTo>
                <a:lnTo>
                  <a:pt x="2387" y="3962"/>
                </a:lnTo>
                <a:lnTo>
                  <a:pt x="2408" y="3994"/>
                </a:lnTo>
                <a:lnTo>
                  <a:pt x="2430" y="4023"/>
                </a:lnTo>
                <a:lnTo>
                  <a:pt x="2453" y="4053"/>
                </a:lnTo>
                <a:lnTo>
                  <a:pt x="2477" y="4080"/>
                </a:lnTo>
                <a:lnTo>
                  <a:pt x="2503" y="4107"/>
                </a:lnTo>
                <a:lnTo>
                  <a:pt x="2530" y="4133"/>
                </a:lnTo>
                <a:lnTo>
                  <a:pt x="2558" y="4157"/>
                </a:lnTo>
                <a:lnTo>
                  <a:pt x="2586" y="4181"/>
                </a:lnTo>
                <a:lnTo>
                  <a:pt x="2617" y="4203"/>
                </a:lnTo>
                <a:lnTo>
                  <a:pt x="2647" y="4223"/>
                </a:lnTo>
                <a:lnTo>
                  <a:pt x="2680" y="4243"/>
                </a:lnTo>
                <a:lnTo>
                  <a:pt x="2712" y="4261"/>
                </a:lnTo>
                <a:lnTo>
                  <a:pt x="2746" y="4278"/>
                </a:lnTo>
                <a:lnTo>
                  <a:pt x="2780" y="4293"/>
                </a:lnTo>
                <a:lnTo>
                  <a:pt x="2815" y="4307"/>
                </a:lnTo>
                <a:lnTo>
                  <a:pt x="2851" y="4320"/>
                </a:lnTo>
                <a:lnTo>
                  <a:pt x="2887" y="4330"/>
                </a:lnTo>
                <a:lnTo>
                  <a:pt x="2925" y="4340"/>
                </a:lnTo>
                <a:lnTo>
                  <a:pt x="2963" y="4348"/>
                </a:lnTo>
                <a:lnTo>
                  <a:pt x="3001" y="4353"/>
                </a:lnTo>
                <a:lnTo>
                  <a:pt x="3039" y="4358"/>
                </a:lnTo>
                <a:lnTo>
                  <a:pt x="3079" y="4361"/>
                </a:lnTo>
                <a:lnTo>
                  <a:pt x="3119" y="4362"/>
                </a:lnTo>
                <a:lnTo>
                  <a:pt x="3163" y="4361"/>
                </a:lnTo>
                <a:lnTo>
                  <a:pt x="3208" y="4358"/>
                </a:lnTo>
                <a:lnTo>
                  <a:pt x="3252" y="4351"/>
                </a:lnTo>
                <a:lnTo>
                  <a:pt x="3295" y="4344"/>
                </a:lnTo>
                <a:lnTo>
                  <a:pt x="3337" y="4334"/>
                </a:lnTo>
                <a:lnTo>
                  <a:pt x="3378" y="4323"/>
                </a:lnTo>
                <a:lnTo>
                  <a:pt x="3419" y="4308"/>
                </a:lnTo>
                <a:lnTo>
                  <a:pt x="3458" y="4293"/>
                </a:lnTo>
                <a:lnTo>
                  <a:pt x="3497" y="4276"/>
                </a:lnTo>
                <a:lnTo>
                  <a:pt x="3535" y="4257"/>
                </a:lnTo>
                <a:lnTo>
                  <a:pt x="3571" y="4236"/>
                </a:lnTo>
                <a:lnTo>
                  <a:pt x="3606" y="4212"/>
                </a:lnTo>
                <a:lnTo>
                  <a:pt x="3641" y="4188"/>
                </a:lnTo>
                <a:lnTo>
                  <a:pt x="3673" y="4162"/>
                </a:lnTo>
                <a:lnTo>
                  <a:pt x="3705" y="4135"/>
                </a:lnTo>
                <a:lnTo>
                  <a:pt x="3735" y="4106"/>
                </a:lnTo>
                <a:lnTo>
                  <a:pt x="3765" y="4076"/>
                </a:lnTo>
                <a:lnTo>
                  <a:pt x="3792" y="4044"/>
                </a:lnTo>
                <a:lnTo>
                  <a:pt x="3817" y="4012"/>
                </a:lnTo>
                <a:lnTo>
                  <a:pt x="3843" y="3977"/>
                </a:lnTo>
                <a:lnTo>
                  <a:pt x="3865" y="3941"/>
                </a:lnTo>
                <a:lnTo>
                  <a:pt x="3886" y="3906"/>
                </a:lnTo>
                <a:lnTo>
                  <a:pt x="3905" y="3868"/>
                </a:lnTo>
                <a:lnTo>
                  <a:pt x="3922" y="3829"/>
                </a:lnTo>
                <a:lnTo>
                  <a:pt x="3938" y="3790"/>
                </a:lnTo>
                <a:lnTo>
                  <a:pt x="3952" y="3749"/>
                </a:lnTo>
                <a:lnTo>
                  <a:pt x="3963" y="3708"/>
                </a:lnTo>
                <a:lnTo>
                  <a:pt x="3973" y="3666"/>
                </a:lnTo>
                <a:lnTo>
                  <a:pt x="3981" y="3623"/>
                </a:lnTo>
                <a:lnTo>
                  <a:pt x="3987" y="3579"/>
                </a:lnTo>
                <a:lnTo>
                  <a:pt x="3990" y="3535"/>
                </a:lnTo>
                <a:lnTo>
                  <a:pt x="3991" y="3489"/>
                </a:lnTo>
                <a:lnTo>
                  <a:pt x="3991" y="3460"/>
                </a:lnTo>
                <a:lnTo>
                  <a:pt x="3989" y="3430"/>
                </a:lnTo>
                <a:lnTo>
                  <a:pt x="3987" y="3401"/>
                </a:lnTo>
                <a:lnTo>
                  <a:pt x="3983" y="3373"/>
                </a:lnTo>
                <a:lnTo>
                  <a:pt x="3979" y="3343"/>
                </a:lnTo>
                <a:lnTo>
                  <a:pt x="3974" y="3315"/>
                </a:lnTo>
                <a:lnTo>
                  <a:pt x="3968" y="3288"/>
                </a:lnTo>
                <a:lnTo>
                  <a:pt x="3960" y="3259"/>
                </a:lnTo>
                <a:lnTo>
                  <a:pt x="3953" y="3232"/>
                </a:lnTo>
                <a:lnTo>
                  <a:pt x="3943" y="3206"/>
                </a:lnTo>
                <a:lnTo>
                  <a:pt x="3934" y="3179"/>
                </a:lnTo>
                <a:lnTo>
                  <a:pt x="3923" y="3153"/>
                </a:lnTo>
                <a:lnTo>
                  <a:pt x="3912" y="3127"/>
                </a:lnTo>
                <a:lnTo>
                  <a:pt x="3900" y="3102"/>
                </a:lnTo>
                <a:lnTo>
                  <a:pt x="3888" y="3077"/>
                </a:lnTo>
                <a:lnTo>
                  <a:pt x="3874" y="3053"/>
                </a:lnTo>
                <a:lnTo>
                  <a:pt x="3859" y="3029"/>
                </a:lnTo>
                <a:lnTo>
                  <a:pt x="3845" y="3006"/>
                </a:lnTo>
                <a:lnTo>
                  <a:pt x="3828" y="2983"/>
                </a:lnTo>
                <a:lnTo>
                  <a:pt x="3812" y="2961"/>
                </a:lnTo>
                <a:lnTo>
                  <a:pt x="3794" y="2939"/>
                </a:lnTo>
                <a:lnTo>
                  <a:pt x="3776" y="2918"/>
                </a:lnTo>
                <a:lnTo>
                  <a:pt x="3758" y="2898"/>
                </a:lnTo>
                <a:lnTo>
                  <a:pt x="3739" y="2878"/>
                </a:lnTo>
                <a:lnTo>
                  <a:pt x="3720" y="2858"/>
                </a:lnTo>
                <a:lnTo>
                  <a:pt x="3698" y="2840"/>
                </a:lnTo>
                <a:lnTo>
                  <a:pt x="3677" y="2821"/>
                </a:lnTo>
                <a:lnTo>
                  <a:pt x="3656" y="2804"/>
                </a:lnTo>
                <a:lnTo>
                  <a:pt x="3634" y="2787"/>
                </a:lnTo>
                <a:lnTo>
                  <a:pt x="3611" y="2770"/>
                </a:lnTo>
                <a:lnTo>
                  <a:pt x="3588" y="2756"/>
                </a:lnTo>
                <a:lnTo>
                  <a:pt x="3565" y="2741"/>
                </a:lnTo>
                <a:lnTo>
                  <a:pt x="3594" y="2743"/>
                </a:lnTo>
                <a:lnTo>
                  <a:pt x="3624" y="2744"/>
                </a:lnTo>
                <a:lnTo>
                  <a:pt x="3669" y="2743"/>
                </a:lnTo>
                <a:lnTo>
                  <a:pt x="3713" y="2740"/>
                </a:lnTo>
                <a:lnTo>
                  <a:pt x="3757" y="2734"/>
                </a:lnTo>
                <a:lnTo>
                  <a:pt x="3800" y="2726"/>
                </a:lnTo>
                <a:lnTo>
                  <a:pt x="3843" y="2717"/>
                </a:lnTo>
                <a:lnTo>
                  <a:pt x="3884" y="2705"/>
                </a:lnTo>
                <a:lnTo>
                  <a:pt x="3924" y="2692"/>
                </a:lnTo>
                <a:lnTo>
                  <a:pt x="3963" y="2676"/>
                </a:lnTo>
                <a:lnTo>
                  <a:pt x="4002" y="2658"/>
                </a:lnTo>
                <a:lnTo>
                  <a:pt x="4040" y="2639"/>
                </a:lnTo>
                <a:lnTo>
                  <a:pt x="4077" y="2618"/>
                </a:lnTo>
                <a:lnTo>
                  <a:pt x="4112" y="2595"/>
                </a:lnTo>
                <a:lnTo>
                  <a:pt x="4146" y="2571"/>
                </a:lnTo>
                <a:lnTo>
                  <a:pt x="4179" y="2544"/>
                </a:lnTo>
                <a:lnTo>
                  <a:pt x="4210" y="2517"/>
                </a:lnTo>
                <a:lnTo>
                  <a:pt x="4241" y="2489"/>
                </a:lnTo>
                <a:lnTo>
                  <a:pt x="4270" y="2458"/>
                </a:lnTo>
                <a:lnTo>
                  <a:pt x="4298" y="2427"/>
                </a:lnTo>
                <a:lnTo>
                  <a:pt x="4323" y="2394"/>
                </a:lnTo>
                <a:lnTo>
                  <a:pt x="4347" y="2359"/>
                </a:lnTo>
                <a:lnTo>
                  <a:pt x="4370" y="2324"/>
                </a:lnTo>
                <a:lnTo>
                  <a:pt x="4391" y="2288"/>
                </a:lnTo>
                <a:lnTo>
                  <a:pt x="4410" y="2250"/>
                </a:lnTo>
                <a:lnTo>
                  <a:pt x="4428" y="2211"/>
                </a:lnTo>
                <a:lnTo>
                  <a:pt x="4444" y="2171"/>
                </a:lnTo>
                <a:lnTo>
                  <a:pt x="4457" y="2131"/>
                </a:lnTo>
                <a:lnTo>
                  <a:pt x="4469" y="2089"/>
                </a:lnTo>
                <a:lnTo>
                  <a:pt x="4478" y="2047"/>
                </a:lnTo>
                <a:lnTo>
                  <a:pt x="4487" y="2004"/>
                </a:lnTo>
                <a:lnTo>
                  <a:pt x="4492" y="1961"/>
                </a:lnTo>
                <a:lnTo>
                  <a:pt x="4495" y="1917"/>
                </a:lnTo>
                <a:lnTo>
                  <a:pt x="4496" y="1872"/>
                </a:lnTo>
                <a:close/>
                <a:moveTo>
                  <a:pt x="2979" y="2301"/>
                </a:moveTo>
                <a:lnTo>
                  <a:pt x="2979" y="2301"/>
                </a:lnTo>
                <a:lnTo>
                  <a:pt x="2978" y="2337"/>
                </a:lnTo>
                <a:lnTo>
                  <a:pt x="2976" y="2373"/>
                </a:lnTo>
                <a:lnTo>
                  <a:pt x="2971" y="2410"/>
                </a:lnTo>
                <a:lnTo>
                  <a:pt x="2965" y="2445"/>
                </a:lnTo>
                <a:lnTo>
                  <a:pt x="2957" y="2479"/>
                </a:lnTo>
                <a:lnTo>
                  <a:pt x="2948" y="2514"/>
                </a:lnTo>
                <a:lnTo>
                  <a:pt x="2936" y="2547"/>
                </a:lnTo>
                <a:lnTo>
                  <a:pt x="2924" y="2579"/>
                </a:lnTo>
                <a:lnTo>
                  <a:pt x="2909" y="2612"/>
                </a:lnTo>
                <a:lnTo>
                  <a:pt x="2893" y="2642"/>
                </a:lnTo>
                <a:lnTo>
                  <a:pt x="2875" y="2673"/>
                </a:lnTo>
                <a:lnTo>
                  <a:pt x="2858" y="2701"/>
                </a:lnTo>
                <a:lnTo>
                  <a:pt x="2837" y="2729"/>
                </a:lnTo>
                <a:lnTo>
                  <a:pt x="2815" y="2757"/>
                </a:lnTo>
                <a:lnTo>
                  <a:pt x="2793" y="2783"/>
                </a:lnTo>
                <a:lnTo>
                  <a:pt x="2769" y="2808"/>
                </a:lnTo>
                <a:lnTo>
                  <a:pt x="2744" y="2831"/>
                </a:lnTo>
                <a:lnTo>
                  <a:pt x="2719" y="2855"/>
                </a:lnTo>
                <a:lnTo>
                  <a:pt x="2691" y="2876"/>
                </a:lnTo>
                <a:lnTo>
                  <a:pt x="2663" y="2895"/>
                </a:lnTo>
                <a:lnTo>
                  <a:pt x="2634" y="2914"/>
                </a:lnTo>
                <a:lnTo>
                  <a:pt x="2604" y="2931"/>
                </a:lnTo>
                <a:lnTo>
                  <a:pt x="2573" y="2947"/>
                </a:lnTo>
                <a:lnTo>
                  <a:pt x="2541" y="2962"/>
                </a:lnTo>
                <a:lnTo>
                  <a:pt x="2509" y="2974"/>
                </a:lnTo>
                <a:lnTo>
                  <a:pt x="2475" y="2986"/>
                </a:lnTo>
                <a:lnTo>
                  <a:pt x="2441" y="2995"/>
                </a:lnTo>
                <a:lnTo>
                  <a:pt x="2407" y="3004"/>
                </a:lnTo>
                <a:lnTo>
                  <a:pt x="2371" y="3010"/>
                </a:lnTo>
                <a:lnTo>
                  <a:pt x="2335" y="3014"/>
                </a:lnTo>
                <a:lnTo>
                  <a:pt x="2298" y="3017"/>
                </a:lnTo>
                <a:lnTo>
                  <a:pt x="2262" y="3018"/>
                </a:lnTo>
                <a:lnTo>
                  <a:pt x="2225" y="3017"/>
                </a:lnTo>
                <a:lnTo>
                  <a:pt x="2188" y="3014"/>
                </a:lnTo>
                <a:lnTo>
                  <a:pt x="2152" y="3010"/>
                </a:lnTo>
                <a:lnTo>
                  <a:pt x="2116" y="3004"/>
                </a:lnTo>
                <a:lnTo>
                  <a:pt x="2082" y="2995"/>
                </a:lnTo>
                <a:lnTo>
                  <a:pt x="2048" y="2986"/>
                </a:lnTo>
                <a:lnTo>
                  <a:pt x="2014" y="2974"/>
                </a:lnTo>
                <a:lnTo>
                  <a:pt x="1982" y="2962"/>
                </a:lnTo>
                <a:lnTo>
                  <a:pt x="1950" y="2947"/>
                </a:lnTo>
                <a:lnTo>
                  <a:pt x="1920" y="2931"/>
                </a:lnTo>
                <a:lnTo>
                  <a:pt x="1889" y="2914"/>
                </a:lnTo>
                <a:lnTo>
                  <a:pt x="1860" y="2895"/>
                </a:lnTo>
                <a:lnTo>
                  <a:pt x="1832" y="2876"/>
                </a:lnTo>
                <a:lnTo>
                  <a:pt x="1805" y="2855"/>
                </a:lnTo>
                <a:lnTo>
                  <a:pt x="1779" y="2831"/>
                </a:lnTo>
                <a:lnTo>
                  <a:pt x="1754" y="2808"/>
                </a:lnTo>
                <a:lnTo>
                  <a:pt x="1731" y="2783"/>
                </a:lnTo>
                <a:lnTo>
                  <a:pt x="1708" y="2757"/>
                </a:lnTo>
                <a:lnTo>
                  <a:pt x="1687" y="2729"/>
                </a:lnTo>
                <a:lnTo>
                  <a:pt x="1667" y="2701"/>
                </a:lnTo>
                <a:lnTo>
                  <a:pt x="1648" y="2673"/>
                </a:lnTo>
                <a:lnTo>
                  <a:pt x="1631" y="2642"/>
                </a:lnTo>
                <a:lnTo>
                  <a:pt x="1615" y="2612"/>
                </a:lnTo>
                <a:lnTo>
                  <a:pt x="1600" y="2579"/>
                </a:lnTo>
                <a:lnTo>
                  <a:pt x="1588" y="2547"/>
                </a:lnTo>
                <a:lnTo>
                  <a:pt x="1576" y="2514"/>
                </a:lnTo>
                <a:lnTo>
                  <a:pt x="1567" y="2479"/>
                </a:lnTo>
                <a:lnTo>
                  <a:pt x="1558" y="2445"/>
                </a:lnTo>
                <a:lnTo>
                  <a:pt x="1552" y="2410"/>
                </a:lnTo>
                <a:lnTo>
                  <a:pt x="1548" y="2373"/>
                </a:lnTo>
                <a:lnTo>
                  <a:pt x="1545" y="2337"/>
                </a:lnTo>
                <a:lnTo>
                  <a:pt x="1544" y="2301"/>
                </a:lnTo>
                <a:lnTo>
                  <a:pt x="1545" y="2263"/>
                </a:lnTo>
                <a:lnTo>
                  <a:pt x="1548" y="2227"/>
                </a:lnTo>
                <a:lnTo>
                  <a:pt x="1552" y="2191"/>
                </a:lnTo>
                <a:lnTo>
                  <a:pt x="1558" y="2156"/>
                </a:lnTo>
                <a:lnTo>
                  <a:pt x="1567" y="2121"/>
                </a:lnTo>
                <a:lnTo>
                  <a:pt x="1576" y="2086"/>
                </a:lnTo>
                <a:lnTo>
                  <a:pt x="1588" y="2054"/>
                </a:lnTo>
                <a:lnTo>
                  <a:pt x="1600" y="2021"/>
                </a:lnTo>
                <a:lnTo>
                  <a:pt x="1615" y="1988"/>
                </a:lnTo>
                <a:lnTo>
                  <a:pt x="1631" y="1958"/>
                </a:lnTo>
                <a:lnTo>
                  <a:pt x="1648" y="1927"/>
                </a:lnTo>
                <a:lnTo>
                  <a:pt x="1667" y="1899"/>
                </a:lnTo>
                <a:lnTo>
                  <a:pt x="1687" y="1871"/>
                </a:lnTo>
                <a:lnTo>
                  <a:pt x="1708" y="1843"/>
                </a:lnTo>
                <a:lnTo>
                  <a:pt x="1731" y="1817"/>
                </a:lnTo>
                <a:lnTo>
                  <a:pt x="1754" y="1793"/>
                </a:lnTo>
                <a:lnTo>
                  <a:pt x="1779" y="1769"/>
                </a:lnTo>
                <a:lnTo>
                  <a:pt x="1805" y="1746"/>
                </a:lnTo>
                <a:lnTo>
                  <a:pt x="1832" y="1725"/>
                </a:lnTo>
                <a:lnTo>
                  <a:pt x="1860" y="1705"/>
                </a:lnTo>
                <a:lnTo>
                  <a:pt x="1889" y="1686"/>
                </a:lnTo>
                <a:lnTo>
                  <a:pt x="1920" y="1669"/>
                </a:lnTo>
                <a:lnTo>
                  <a:pt x="1950" y="1653"/>
                </a:lnTo>
                <a:lnTo>
                  <a:pt x="1982" y="1638"/>
                </a:lnTo>
                <a:lnTo>
                  <a:pt x="2014" y="1626"/>
                </a:lnTo>
                <a:lnTo>
                  <a:pt x="2048" y="1614"/>
                </a:lnTo>
                <a:lnTo>
                  <a:pt x="2082" y="1605"/>
                </a:lnTo>
                <a:lnTo>
                  <a:pt x="2116" y="1596"/>
                </a:lnTo>
                <a:lnTo>
                  <a:pt x="2152" y="1590"/>
                </a:lnTo>
                <a:lnTo>
                  <a:pt x="2188" y="1586"/>
                </a:lnTo>
                <a:lnTo>
                  <a:pt x="2225" y="1583"/>
                </a:lnTo>
                <a:lnTo>
                  <a:pt x="2262" y="1583"/>
                </a:lnTo>
                <a:lnTo>
                  <a:pt x="2298" y="1583"/>
                </a:lnTo>
                <a:lnTo>
                  <a:pt x="2335" y="1586"/>
                </a:lnTo>
                <a:lnTo>
                  <a:pt x="2371" y="1590"/>
                </a:lnTo>
                <a:lnTo>
                  <a:pt x="2407" y="1596"/>
                </a:lnTo>
                <a:lnTo>
                  <a:pt x="2441" y="1605"/>
                </a:lnTo>
                <a:lnTo>
                  <a:pt x="2475" y="1614"/>
                </a:lnTo>
                <a:lnTo>
                  <a:pt x="2509" y="1626"/>
                </a:lnTo>
                <a:lnTo>
                  <a:pt x="2541" y="1638"/>
                </a:lnTo>
                <a:lnTo>
                  <a:pt x="2573" y="1653"/>
                </a:lnTo>
                <a:lnTo>
                  <a:pt x="2604" y="1669"/>
                </a:lnTo>
                <a:lnTo>
                  <a:pt x="2634" y="1686"/>
                </a:lnTo>
                <a:lnTo>
                  <a:pt x="2663" y="1705"/>
                </a:lnTo>
                <a:lnTo>
                  <a:pt x="2691" y="1725"/>
                </a:lnTo>
                <a:lnTo>
                  <a:pt x="2719" y="1746"/>
                </a:lnTo>
                <a:lnTo>
                  <a:pt x="2744" y="1769"/>
                </a:lnTo>
                <a:lnTo>
                  <a:pt x="2769" y="1793"/>
                </a:lnTo>
                <a:lnTo>
                  <a:pt x="2793" y="1817"/>
                </a:lnTo>
                <a:lnTo>
                  <a:pt x="2815" y="1843"/>
                </a:lnTo>
                <a:lnTo>
                  <a:pt x="2837" y="1871"/>
                </a:lnTo>
                <a:lnTo>
                  <a:pt x="2858" y="1899"/>
                </a:lnTo>
                <a:lnTo>
                  <a:pt x="2875" y="1927"/>
                </a:lnTo>
                <a:lnTo>
                  <a:pt x="2893" y="1958"/>
                </a:lnTo>
                <a:lnTo>
                  <a:pt x="2909" y="1988"/>
                </a:lnTo>
                <a:lnTo>
                  <a:pt x="2924" y="2021"/>
                </a:lnTo>
                <a:lnTo>
                  <a:pt x="2936" y="2054"/>
                </a:lnTo>
                <a:lnTo>
                  <a:pt x="2948" y="2086"/>
                </a:lnTo>
                <a:lnTo>
                  <a:pt x="2957" y="2121"/>
                </a:lnTo>
                <a:lnTo>
                  <a:pt x="2965" y="2156"/>
                </a:lnTo>
                <a:lnTo>
                  <a:pt x="2971" y="2191"/>
                </a:lnTo>
                <a:lnTo>
                  <a:pt x="2976" y="2227"/>
                </a:lnTo>
                <a:lnTo>
                  <a:pt x="2978" y="2263"/>
                </a:lnTo>
                <a:lnTo>
                  <a:pt x="2979" y="230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55850" y="1343025"/>
            <a:ext cx="7881938" cy="452310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写出了在物质越来越丰富的时代，人们对物质的追求，然而心灵上却产生了危机感，本文带着人们打开心灵的眼睛，寻找心灵的净土。最后因为女宇航员的坚强、勇敢、乐观、善良、热爱生活、爱岗敬业而改变。</a:t>
            </a:r>
            <a:endParaRPr lang="zh-CN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可选过程 2"/>
          <p:cNvSpPr/>
          <p:nvPr/>
        </p:nvSpPr>
        <p:spPr>
          <a:xfrm>
            <a:off x="1908175" y="1057275"/>
            <a:ext cx="8375650" cy="5114409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720090"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8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文的主旨：本文以“我”的经历见闻转变为主线，以“她”的故事回述为暗线。写出了在物质越来越丰富的时代，人们对物质的追求，然而心灵上却产生了危机感，本文带着人们打开心灵的眼睛，寻找心灵的净土。赞美了热爱生活、爱岗敬业的精神，也歌颂了人类探险事业中牺牲的悲壮与人类面对困境的坚强与乐观。</a:t>
            </a:r>
            <a:endParaRPr lang="en-US" altLang="zh-CN" sz="28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/>
          <p:nvPr/>
        </p:nvGrpSpPr>
        <p:grpSpPr bwMode="auto">
          <a:xfrm>
            <a:off x="3422650" y="835025"/>
            <a:ext cx="5917153" cy="583565"/>
            <a:chOff x="3447336" y="224180"/>
            <a:chExt cx="5915864" cy="581660"/>
          </a:xfrm>
        </p:grpSpPr>
        <p:sp>
          <p:nvSpPr>
            <p:cNvPr id="18436" name="TextBox 76"/>
            <p:cNvSpPr txBox="1">
              <a:spLocks noChangeArrowheads="1"/>
            </p:cNvSpPr>
            <p:nvPr/>
          </p:nvSpPr>
          <p:spPr bwMode="auto">
            <a:xfrm>
              <a:off x="3898311" y="224180"/>
              <a:ext cx="5464889" cy="5816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拓展延伸</a:t>
              </a:r>
              <a:r>
                <a:rPr lang="en-US" altLang="zh-CN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人类探险的悲壮</a:t>
              </a:r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437" name="Freeform 27"/>
            <p:cNvSpPr>
              <a:spLocks noEditPoints="1"/>
            </p:cNvSpPr>
            <p:nvPr/>
          </p:nvSpPr>
          <p:spPr bwMode="auto">
            <a:xfrm>
              <a:off x="3447336" y="331658"/>
              <a:ext cx="418943" cy="368922"/>
            </a:xfrm>
            <a:custGeom>
              <a:avLst/>
              <a:gdLst>
                <a:gd name="T0" fmla="*/ 2147483646 w 683"/>
                <a:gd name="T1" fmla="*/ 2147483646 h 601"/>
                <a:gd name="T2" fmla="*/ 2147483646 w 683"/>
                <a:gd name="T3" fmla="*/ 2147483646 h 601"/>
                <a:gd name="T4" fmla="*/ 2147483646 w 683"/>
                <a:gd name="T5" fmla="*/ 2147483646 h 601"/>
                <a:gd name="T6" fmla="*/ 2147483646 w 683"/>
                <a:gd name="T7" fmla="*/ 2147483646 h 601"/>
                <a:gd name="T8" fmla="*/ 2147483646 w 683"/>
                <a:gd name="T9" fmla="*/ 2147483646 h 601"/>
                <a:gd name="T10" fmla="*/ 2147483646 w 683"/>
                <a:gd name="T11" fmla="*/ 2147483646 h 601"/>
                <a:gd name="T12" fmla="*/ 2147483646 w 683"/>
                <a:gd name="T13" fmla="*/ 2147483646 h 601"/>
                <a:gd name="T14" fmla="*/ 2147483646 w 683"/>
                <a:gd name="T15" fmla="*/ 2147483646 h 601"/>
                <a:gd name="T16" fmla="*/ 2147483646 w 683"/>
                <a:gd name="T17" fmla="*/ 2147483646 h 601"/>
                <a:gd name="T18" fmla="*/ 2147483646 w 683"/>
                <a:gd name="T19" fmla="*/ 2147483646 h 601"/>
                <a:gd name="T20" fmla="*/ 2147483646 w 683"/>
                <a:gd name="T21" fmla="*/ 2147483646 h 601"/>
                <a:gd name="T22" fmla="*/ 2147483646 w 683"/>
                <a:gd name="T23" fmla="*/ 2147483646 h 601"/>
                <a:gd name="T24" fmla="*/ 2147483646 w 683"/>
                <a:gd name="T25" fmla="*/ 2147483646 h 601"/>
                <a:gd name="T26" fmla="*/ 2147483646 w 683"/>
                <a:gd name="T27" fmla="*/ 2147483646 h 601"/>
                <a:gd name="T28" fmla="*/ 2147483646 w 683"/>
                <a:gd name="T29" fmla="*/ 2147483646 h 601"/>
                <a:gd name="T30" fmla="*/ 2147483646 w 683"/>
                <a:gd name="T31" fmla="*/ 2147483646 h 601"/>
                <a:gd name="T32" fmla="*/ 2147483646 w 683"/>
                <a:gd name="T33" fmla="*/ 2147483646 h 601"/>
                <a:gd name="T34" fmla="*/ 2147483646 w 683"/>
                <a:gd name="T35" fmla="*/ 2147483646 h 601"/>
                <a:gd name="T36" fmla="*/ 2147483646 w 683"/>
                <a:gd name="T37" fmla="*/ 2147483646 h 601"/>
                <a:gd name="T38" fmla="*/ 2147483646 w 683"/>
                <a:gd name="T39" fmla="*/ 2147483646 h 601"/>
                <a:gd name="T40" fmla="*/ 2147483646 w 683"/>
                <a:gd name="T41" fmla="*/ 2147483646 h 601"/>
                <a:gd name="T42" fmla="*/ 2147483646 w 683"/>
                <a:gd name="T43" fmla="*/ 2147483646 h 601"/>
                <a:gd name="T44" fmla="*/ 2147483646 w 683"/>
                <a:gd name="T45" fmla="*/ 2147483646 h 601"/>
                <a:gd name="T46" fmla="*/ 2147483646 w 683"/>
                <a:gd name="T47" fmla="*/ 2147483646 h 601"/>
                <a:gd name="T48" fmla="*/ 2147483646 w 683"/>
                <a:gd name="T49" fmla="*/ 2147483646 h 601"/>
                <a:gd name="T50" fmla="*/ 2147483646 w 683"/>
                <a:gd name="T51" fmla="*/ 2147483646 h 601"/>
                <a:gd name="T52" fmla="*/ 2147483646 w 683"/>
                <a:gd name="T53" fmla="*/ 2147483646 h 601"/>
                <a:gd name="T54" fmla="*/ 2147483646 w 683"/>
                <a:gd name="T55" fmla="*/ 2147483646 h 601"/>
                <a:gd name="T56" fmla="*/ 2147483646 w 683"/>
                <a:gd name="T57" fmla="*/ 2147483646 h 601"/>
                <a:gd name="T58" fmla="*/ 2147483646 w 683"/>
                <a:gd name="T59" fmla="*/ 2147483646 h 601"/>
                <a:gd name="T60" fmla="*/ 2147483646 w 683"/>
                <a:gd name="T61" fmla="*/ 2147483646 h 601"/>
                <a:gd name="T62" fmla="*/ 2147483646 w 683"/>
                <a:gd name="T63" fmla="*/ 2147483646 h 601"/>
                <a:gd name="T64" fmla="*/ 2147483646 w 683"/>
                <a:gd name="T65" fmla="*/ 2147483646 h 601"/>
                <a:gd name="T66" fmla="*/ 2147483646 w 683"/>
                <a:gd name="T67" fmla="*/ 2147483646 h 601"/>
                <a:gd name="T68" fmla="*/ 2147483646 w 683"/>
                <a:gd name="T69" fmla="*/ 2147483646 h 601"/>
                <a:gd name="T70" fmla="*/ 2147483646 w 683"/>
                <a:gd name="T71" fmla="*/ 2147483646 h 601"/>
                <a:gd name="T72" fmla="*/ 2147483646 w 683"/>
                <a:gd name="T73" fmla="*/ 2147483646 h 601"/>
                <a:gd name="T74" fmla="*/ 2147483646 w 683"/>
                <a:gd name="T75" fmla="*/ 2147483646 h 601"/>
                <a:gd name="T76" fmla="*/ 2147483646 w 683"/>
                <a:gd name="T77" fmla="*/ 2147483646 h 601"/>
                <a:gd name="T78" fmla="*/ 2147483646 w 683"/>
                <a:gd name="T79" fmla="*/ 2147483646 h 601"/>
                <a:gd name="T80" fmla="*/ 2147483646 w 683"/>
                <a:gd name="T81" fmla="*/ 2147483646 h 601"/>
                <a:gd name="T82" fmla="*/ 2147483646 w 683"/>
                <a:gd name="T83" fmla="*/ 2147483646 h 601"/>
                <a:gd name="T84" fmla="*/ 2147483646 w 683"/>
                <a:gd name="T85" fmla="*/ 2147483646 h 601"/>
                <a:gd name="T86" fmla="*/ 2147483646 w 683"/>
                <a:gd name="T87" fmla="*/ 2147483646 h 601"/>
                <a:gd name="T88" fmla="*/ 2147483646 w 683"/>
                <a:gd name="T89" fmla="*/ 2147483646 h 601"/>
                <a:gd name="T90" fmla="*/ 2147483646 w 683"/>
                <a:gd name="T91" fmla="*/ 2147483646 h 601"/>
                <a:gd name="T92" fmla="*/ 2147483646 w 683"/>
                <a:gd name="T93" fmla="*/ 2147483646 h 601"/>
                <a:gd name="T94" fmla="*/ 2147483646 w 683"/>
                <a:gd name="T95" fmla="*/ 2147483646 h 601"/>
                <a:gd name="T96" fmla="*/ 2147483646 w 683"/>
                <a:gd name="T97" fmla="*/ 2147483646 h 601"/>
                <a:gd name="T98" fmla="*/ 2147483646 w 683"/>
                <a:gd name="T99" fmla="*/ 2147483646 h 601"/>
                <a:gd name="T100" fmla="*/ 2147483646 w 683"/>
                <a:gd name="T101" fmla="*/ 2147483646 h 601"/>
                <a:gd name="T102" fmla="*/ 2147483646 w 683"/>
                <a:gd name="T103" fmla="*/ 2147483646 h 601"/>
                <a:gd name="T104" fmla="*/ 2147483646 w 683"/>
                <a:gd name="T105" fmla="*/ 2147483646 h 60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83"/>
                <a:gd name="T160" fmla="*/ 0 h 601"/>
                <a:gd name="T161" fmla="*/ 683 w 683"/>
                <a:gd name="T162" fmla="*/ 601 h 60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83" h="601">
                  <a:moveTo>
                    <a:pt x="591" y="381"/>
                  </a:moveTo>
                  <a:lnTo>
                    <a:pt x="284" y="381"/>
                  </a:lnTo>
                  <a:cubicBezTo>
                    <a:pt x="284" y="385"/>
                    <a:pt x="283" y="389"/>
                    <a:pt x="282" y="392"/>
                  </a:cubicBezTo>
                  <a:lnTo>
                    <a:pt x="595" y="392"/>
                  </a:lnTo>
                  <a:cubicBezTo>
                    <a:pt x="593" y="389"/>
                    <a:pt x="592" y="385"/>
                    <a:pt x="591" y="381"/>
                  </a:cubicBezTo>
                  <a:close/>
                  <a:moveTo>
                    <a:pt x="589" y="359"/>
                  </a:moveTo>
                  <a:lnTo>
                    <a:pt x="285" y="359"/>
                  </a:lnTo>
                  <a:cubicBezTo>
                    <a:pt x="285" y="363"/>
                    <a:pt x="285" y="367"/>
                    <a:pt x="285" y="371"/>
                  </a:cubicBezTo>
                  <a:lnTo>
                    <a:pt x="589" y="371"/>
                  </a:lnTo>
                  <a:cubicBezTo>
                    <a:pt x="588" y="367"/>
                    <a:pt x="588" y="363"/>
                    <a:pt x="589" y="359"/>
                  </a:cubicBezTo>
                  <a:close/>
                  <a:moveTo>
                    <a:pt x="595" y="338"/>
                  </a:moveTo>
                  <a:lnTo>
                    <a:pt x="282" y="338"/>
                  </a:lnTo>
                  <a:cubicBezTo>
                    <a:pt x="283" y="342"/>
                    <a:pt x="284" y="345"/>
                    <a:pt x="284" y="349"/>
                  </a:cubicBezTo>
                  <a:lnTo>
                    <a:pt x="591" y="349"/>
                  </a:lnTo>
                  <a:cubicBezTo>
                    <a:pt x="592" y="345"/>
                    <a:pt x="593" y="341"/>
                    <a:pt x="595" y="338"/>
                  </a:cubicBezTo>
                  <a:close/>
                  <a:moveTo>
                    <a:pt x="269" y="324"/>
                  </a:moveTo>
                  <a:lnTo>
                    <a:pt x="269" y="408"/>
                  </a:lnTo>
                  <a:lnTo>
                    <a:pt x="607" y="408"/>
                  </a:lnTo>
                  <a:lnTo>
                    <a:pt x="607" y="432"/>
                  </a:lnTo>
                  <a:lnTo>
                    <a:pt x="261" y="432"/>
                  </a:lnTo>
                  <a:cubicBezTo>
                    <a:pt x="251" y="432"/>
                    <a:pt x="242" y="425"/>
                    <a:pt x="242" y="416"/>
                  </a:cubicBezTo>
                  <a:lnTo>
                    <a:pt x="242" y="316"/>
                  </a:lnTo>
                  <a:cubicBezTo>
                    <a:pt x="242" y="307"/>
                    <a:pt x="251" y="300"/>
                    <a:pt x="261" y="300"/>
                  </a:cubicBezTo>
                  <a:lnTo>
                    <a:pt x="607" y="300"/>
                  </a:lnTo>
                  <a:lnTo>
                    <a:pt x="607" y="324"/>
                  </a:lnTo>
                  <a:lnTo>
                    <a:pt x="269" y="324"/>
                  </a:lnTo>
                  <a:close/>
                  <a:moveTo>
                    <a:pt x="367" y="56"/>
                  </a:moveTo>
                  <a:cubicBezTo>
                    <a:pt x="354" y="55"/>
                    <a:pt x="348" y="48"/>
                    <a:pt x="345" y="39"/>
                  </a:cubicBezTo>
                  <a:cubicBezTo>
                    <a:pt x="342" y="31"/>
                    <a:pt x="343" y="26"/>
                    <a:pt x="343" y="18"/>
                  </a:cubicBezTo>
                  <a:cubicBezTo>
                    <a:pt x="342" y="8"/>
                    <a:pt x="336" y="5"/>
                    <a:pt x="335" y="3"/>
                  </a:cubicBezTo>
                  <a:cubicBezTo>
                    <a:pt x="335" y="2"/>
                    <a:pt x="337" y="1"/>
                    <a:pt x="341" y="1"/>
                  </a:cubicBezTo>
                  <a:cubicBezTo>
                    <a:pt x="344" y="1"/>
                    <a:pt x="347" y="0"/>
                    <a:pt x="350" y="1"/>
                  </a:cubicBezTo>
                  <a:cubicBezTo>
                    <a:pt x="356" y="1"/>
                    <a:pt x="365" y="2"/>
                    <a:pt x="366" y="2"/>
                  </a:cubicBezTo>
                  <a:cubicBezTo>
                    <a:pt x="385" y="6"/>
                    <a:pt x="409" y="16"/>
                    <a:pt x="411" y="39"/>
                  </a:cubicBezTo>
                  <a:cubicBezTo>
                    <a:pt x="413" y="49"/>
                    <a:pt x="412" y="61"/>
                    <a:pt x="402" y="65"/>
                  </a:cubicBezTo>
                  <a:cubicBezTo>
                    <a:pt x="395" y="55"/>
                    <a:pt x="378" y="57"/>
                    <a:pt x="367" y="56"/>
                  </a:cubicBezTo>
                  <a:close/>
                  <a:moveTo>
                    <a:pt x="394" y="102"/>
                  </a:moveTo>
                  <a:cubicBezTo>
                    <a:pt x="385" y="99"/>
                    <a:pt x="378" y="99"/>
                    <a:pt x="366" y="105"/>
                  </a:cubicBezTo>
                  <a:cubicBezTo>
                    <a:pt x="342" y="116"/>
                    <a:pt x="331" y="144"/>
                    <a:pt x="333" y="169"/>
                  </a:cubicBezTo>
                  <a:cubicBezTo>
                    <a:pt x="334" y="186"/>
                    <a:pt x="341" y="205"/>
                    <a:pt x="353" y="218"/>
                  </a:cubicBezTo>
                  <a:cubicBezTo>
                    <a:pt x="349" y="207"/>
                    <a:pt x="346" y="195"/>
                    <a:pt x="345" y="184"/>
                  </a:cubicBezTo>
                  <a:cubicBezTo>
                    <a:pt x="343" y="154"/>
                    <a:pt x="354" y="121"/>
                    <a:pt x="380" y="107"/>
                  </a:cubicBezTo>
                  <a:cubicBezTo>
                    <a:pt x="385" y="105"/>
                    <a:pt x="390" y="103"/>
                    <a:pt x="394" y="102"/>
                  </a:cubicBezTo>
                  <a:close/>
                  <a:moveTo>
                    <a:pt x="486" y="87"/>
                  </a:moveTo>
                  <a:cubicBezTo>
                    <a:pt x="519" y="102"/>
                    <a:pt x="539" y="139"/>
                    <a:pt x="537" y="182"/>
                  </a:cubicBezTo>
                  <a:cubicBezTo>
                    <a:pt x="533" y="239"/>
                    <a:pt x="490" y="285"/>
                    <a:pt x="441" y="285"/>
                  </a:cubicBezTo>
                  <a:cubicBezTo>
                    <a:pt x="435" y="285"/>
                    <a:pt x="429" y="280"/>
                    <a:pt x="424" y="278"/>
                  </a:cubicBezTo>
                  <a:cubicBezTo>
                    <a:pt x="418" y="280"/>
                    <a:pt x="412" y="285"/>
                    <a:pt x="406" y="285"/>
                  </a:cubicBezTo>
                  <a:cubicBezTo>
                    <a:pt x="357" y="285"/>
                    <a:pt x="315" y="239"/>
                    <a:pt x="311" y="182"/>
                  </a:cubicBezTo>
                  <a:cubicBezTo>
                    <a:pt x="308" y="139"/>
                    <a:pt x="329" y="102"/>
                    <a:pt x="361" y="87"/>
                  </a:cubicBezTo>
                  <a:cubicBezTo>
                    <a:pt x="385" y="75"/>
                    <a:pt x="397" y="79"/>
                    <a:pt x="417" y="88"/>
                  </a:cubicBezTo>
                  <a:cubicBezTo>
                    <a:pt x="415" y="72"/>
                    <a:pt x="414" y="48"/>
                    <a:pt x="430" y="30"/>
                  </a:cubicBezTo>
                  <a:cubicBezTo>
                    <a:pt x="434" y="28"/>
                    <a:pt x="443" y="32"/>
                    <a:pt x="443" y="40"/>
                  </a:cubicBezTo>
                  <a:cubicBezTo>
                    <a:pt x="430" y="55"/>
                    <a:pt x="429" y="76"/>
                    <a:pt x="429" y="88"/>
                  </a:cubicBezTo>
                  <a:cubicBezTo>
                    <a:pt x="450" y="79"/>
                    <a:pt x="462" y="75"/>
                    <a:pt x="486" y="87"/>
                  </a:cubicBezTo>
                  <a:close/>
                  <a:moveTo>
                    <a:pt x="237" y="540"/>
                  </a:moveTo>
                  <a:lnTo>
                    <a:pt x="635" y="540"/>
                  </a:lnTo>
                  <a:cubicBezTo>
                    <a:pt x="635" y="544"/>
                    <a:pt x="636" y="549"/>
                    <a:pt x="637" y="553"/>
                  </a:cubicBezTo>
                  <a:lnTo>
                    <a:pt x="231" y="553"/>
                  </a:lnTo>
                  <a:cubicBezTo>
                    <a:pt x="234" y="549"/>
                    <a:pt x="236" y="545"/>
                    <a:pt x="237" y="540"/>
                  </a:cubicBezTo>
                  <a:close/>
                  <a:moveTo>
                    <a:pt x="239" y="515"/>
                  </a:moveTo>
                  <a:lnTo>
                    <a:pt x="634" y="515"/>
                  </a:lnTo>
                  <a:cubicBezTo>
                    <a:pt x="634" y="520"/>
                    <a:pt x="634" y="524"/>
                    <a:pt x="634" y="528"/>
                  </a:cubicBezTo>
                  <a:lnTo>
                    <a:pt x="239" y="528"/>
                  </a:lnTo>
                  <a:cubicBezTo>
                    <a:pt x="240" y="524"/>
                    <a:pt x="240" y="520"/>
                    <a:pt x="239" y="515"/>
                  </a:cubicBezTo>
                  <a:close/>
                  <a:moveTo>
                    <a:pt x="231" y="491"/>
                  </a:moveTo>
                  <a:lnTo>
                    <a:pt x="637" y="491"/>
                  </a:lnTo>
                  <a:cubicBezTo>
                    <a:pt x="636" y="495"/>
                    <a:pt x="635" y="499"/>
                    <a:pt x="635" y="504"/>
                  </a:cubicBezTo>
                  <a:lnTo>
                    <a:pt x="237" y="504"/>
                  </a:lnTo>
                  <a:cubicBezTo>
                    <a:pt x="236" y="499"/>
                    <a:pt x="234" y="495"/>
                    <a:pt x="231" y="491"/>
                  </a:cubicBezTo>
                  <a:close/>
                  <a:moveTo>
                    <a:pt x="652" y="475"/>
                  </a:moveTo>
                  <a:lnTo>
                    <a:pt x="652" y="570"/>
                  </a:lnTo>
                  <a:lnTo>
                    <a:pt x="219" y="570"/>
                  </a:lnTo>
                  <a:lnTo>
                    <a:pt x="219" y="598"/>
                  </a:lnTo>
                  <a:lnTo>
                    <a:pt x="662" y="598"/>
                  </a:lnTo>
                  <a:cubicBezTo>
                    <a:pt x="674" y="598"/>
                    <a:pt x="683" y="590"/>
                    <a:pt x="683" y="580"/>
                  </a:cubicBezTo>
                  <a:lnTo>
                    <a:pt x="683" y="465"/>
                  </a:lnTo>
                  <a:cubicBezTo>
                    <a:pt x="683" y="455"/>
                    <a:pt x="674" y="447"/>
                    <a:pt x="662" y="447"/>
                  </a:cubicBezTo>
                  <a:lnTo>
                    <a:pt x="219" y="447"/>
                  </a:lnTo>
                  <a:lnTo>
                    <a:pt x="219" y="475"/>
                  </a:lnTo>
                  <a:lnTo>
                    <a:pt x="652" y="475"/>
                  </a:lnTo>
                  <a:close/>
                  <a:moveTo>
                    <a:pt x="223" y="189"/>
                  </a:moveTo>
                  <a:lnTo>
                    <a:pt x="93" y="543"/>
                  </a:lnTo>
                  <a:cubicBezTo>
                    <a:pt x="97" y="545"/>
                    <a:pt x="100" y="547"/>
                    <a:pt x="103" y="549"/>
                  </a:cubicBezTo>
                  <a:lnTo>
                    <a:pt x="236" y="188"/>
                  </a:lnTo>
                  <a:cubicBezTo>
                    <a:pt x="232" y="189"/>
                    <a:pt x="228" y="189"/>
                    <a:pt x="223" y="189"/>
                  </a:cubicBezTo>
                  <a:close/>
                  <a:moveTo>
                    <a:pt x="201" y="183"/>
                  </a:moveTo>
                  <a:lnTo>
                    <a:pt x="72" y="534"/>
                  </a:lnTo>
                  <a:cubicBezTo>
                    <a:pt x="76" y="535"/>
                    <a:pt x="79" y="537"/>
                    <a:pt x="83" y="538"/>
                  </a:cubicBezTo>
                  <a:lnTo>
                    <a:pt x="213" y="187"/>
                  </a:lnTo>
                  <a:cubicBezTo>
                    <a:pt x="209" y="186"/>
                    <a:pt x="205" y="185"/>
                    <a:pt x="201" y="183"/>
                  </a:cubicBezTo>
                  <a:close/>
                  <a:moveTo>
                    <a:pt x="183" y="168"/>
                  </a:moveTo>
                  <a:lnTo>
                    <a:pt x="50" y="529"/>
                  </a:lnTo>
                  <a:cubicBezTo>
                    <a:pt x="53" y="530"/>
                    <a:pt x="57" y="531"/>
                    <a:pt x="62" y="531"/>
                  </a:cubicBezTo>
                  <a:lnTo>
                    <a:pt x="192" y="177"/>
                  </a:lnTo>
                  <a:cubicBezTo>
                    <a:pt x="189" y="175"/>
                    <a:pt x="185" y="172"/>
                    <a:pt x="183" y="168"/>
                  </a:cubicBezTo>
                  <a:close/>
                  <a:moveTo>
                    <a:pt x="31" y="537"/>
                  </a:moveTo>
                  <a:lnTo>
                    <a:pt x="114" y="568"/>
                  </a:lnTo>
                  <a:lnTo>
                    <a:pt x="256" y="183"/>
                  </a:lnTo>
                  <a:lnTo>
                    <a:pt x="280" y="192"/>
                  </a:lnTo>
                  <a:lnTo>
                    <a:pt x="135" y="585"/>
                  </a:lnTo>
                  <a:cubicBezTo>
                    <a:pt x="131" y="595"/>
                    <a:pt x="121" y="601"/>
                    <a:pt x="112" y="597"/>
                  </a:cubicBezTo>
                  <a:lnTo>
                    <a:pt x="13" y="561"/>
                  </a:lnTo>
                  <a:cubicBezTo>
                    <a:pt x="4" y="558"/>
                    <a:pt x="0" y="547"/>
                    <a:pt x="4" y="536"/>
                  </a:cubicBezTo>
                  <a:lnTo>
                    <a:pt x="149" y="144"/>
                  </a:lnTo>
                  <a:lnTo>
                    <a:pt x="173" y="152"/>
                  </a:lnTo>
                  <a:lnTo>
                    <a:pt x="31" y="537"/>
                  </a:lnTo>
                  <a:close/>
                </a:path>
              </a:pathLst>
            </a:custGeom>
            <a:solidFill>
              <a:srgbClr val="306E39"/>
            </a:solidFill>
            <a:ln w="9525">
              <a:noFill/>
              <a:round/>
            </a:ln>
          </p:spPr>
          <p:txBody>
            <a:bodyPr lIns="51428" tIns="25714" rIns="51428" bIns="25714"/>
            <a:lstStyle/>
            <a:p>
              <a:endPara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227263" y="1789113"/>
            <a:ext cx="8094662" cy="396938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8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这一板块主要在于拓展探险路上的悲壮故事，人类进步需要这些先驱者。他们执着，他们坚毅，为了自己的信念奉献着自己的一切。这样可爱的人，我们怎么能不去歌颂。面对困境，想着信念，如果你就是被困的那位宇航员，请用简短的文字来表达她内心的心路历程。</a:t>
            </a:r>
            <a:endParaRPr lang="zh-CN" altLang="en-US" sz="28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"/>
          <p:cNvGrpSpPr/>
          <p:nvPr/>
        </p:nvGrpSpPr>
        <p:grpSpPr bwMode="auto">
          <a:xfrm>
            <a:off x="4781550" y="974725"/>
            <a:ext cx="2376534" cy="583565"/>
            <a:chOff x="3447336" y="224249"/>
            <a:chExt cx="2377616" cy="584250"/>
          </a:xfrm>
        </p:grpSpPr>
        <p:sp>
          <p:nvSpPr>
            <p:cNvPr id="19461" name="TextBox 76"/>
            <p:cNvSpPr txBox="1">
              <a:spLocks noChangeArrowheads="1"/>
            </p:cNvSpPr>
            <p:nvPr/>
          </p:nvSpPr>
          <p:spPr bwMode="auto">
            <a:xfrm>
              <a:off x="4015649" y="224249"/>
              <a:ext cx="1809303" cy="584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课后作业</a:t>
              </a:r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62" name="Freeform 27"/>
            <p:cNvSpPr>
              <a:spLocks noEditPoints="1"/>
            </p:cNvSpPr>
            <p:nvPr/>
          </p:nvSpPr>
          <p:spPr bwMode="auto">
            <a:xfrm>
              <a:off x="3447336" y="331658"/>
              <a:ext cx="418943" cy="368922"/>
            </a:xfrm>
            <a:custGeom>
              <a:avLst/>
              <a:gdLst>
                <a:gd name="T0" fmla="*/ 2147483646 w 683"/>
                <a:gd name="T1" fmla="*/ 2147483646 h 601"/>
                <a:gd name="T2" fmla="*/ 2147483646 w 683"/>
                <a:gd name="T3" fmla="*/ 2147483646 h 601"/>
                <a:gd name="T4" fmla="*/ 2147483646 w 683"/>
                <a:gd name="T5" fmla="*/ 2147483646 h 601"/>
                <a:gd name="T6" fmla="*/ 2147483646 w 683"/>
                <a:gd name="T7" fmla="*/ 2147483646 h 601"/>
                <a:gd name="T8" fmla="*/ 2147483646 w 683"/>
                <a:gd name="T9" fmla="*/ 2147483646 h 601"/>
                <a:gd name="T10" fmla="*/ 2147483646 w 683"/>
                <a:gd name="T11" fmla="*/ 2147483646 h 601"/>
                <a:gd name="T12" fmla="*/ 2147483646 w 683"/>
                <a:gd name="T13" fmla="*/ 2147483646 h 601"/>
                <a:gd name="T14" fmla="*/ 2147483646 w 683"/>
                <a:gd name="T15" fmla="*/ 2147483646 h 601"/>
                <a:gd name="T16" fmla="*/ 2147483646 w 683"/>
                <a:gd name="T17" fmla="*/ 2147483646 h 601"/>
                <a:gd name="T18" fmla="*/ 2147483646 w 683"/>
                <a:gd name="T19" fmla="*/ 2147483646 h 601"/>
                <a:gd name="T20" fmla="*/ 2147483646 w 683"/>
                <a:gd name="T21" fmla="*/ 2147483646 h 601"/>
                <a:gd name="T22" fmla="*/ 2147483646 w 683"/>
                <a:gd name="T23" fmla="*/ 2147483646 h 601"/>
                <a:gd name="T24" fmla="*/ 2147483646 w 683"/>
                <a:gd name="T25" fmla="*/ 2147483646 h 601"/>
                <a:gd name="T26" fmla="*/ 2147483646 w 683"/>
                <a:gd name="T27" fmla="*/ 2147483646 h 601"/>
                <a:gd name="T28" fmla="*/ 2147483646 w 683"/>
                <a:gd name="T29" fmla="*/ 2147483646 h 601"/>
                <a:gd name="T30" fmla="*/ 2147483646 w 683"/>
                <a:gd name="T31" fmla="*/ 2147483646 h 601"/>
                <a:gd name="T32" fmla="*/ 2147483646 w 683"/>
                <a:gd name="T33" fmla="*/ 2147483646 h 601"/>
                <a:gd name="T34" fmla="*/ 2147483646 w 683"/>
                <a:gd name="T35" fmla="*/ 2147483646 h 601"/>
                <a:gd name="T36" fmla="*/ 2147483646 w 683"/>
                <a:gd name="T37" fmla="*/ 2147483646 h 601"/>
                <a:gd name="T38" fmla="*/ 2147483646 w 683"/>
                <a:gd name="T39" fmla="*/ 2147483646 h 601"/>
                <a:gd name="T40" fmla="*/ 2147483646 w 683"/>
                <a:gd name="T41" fmla="*/ 2147483646 h 601"/>
                <a:gd name="T42" fmla="*/ 2147483646 w 683"/>
                <a:gd name="T43" fmla="*/ 2147483646 h 601"/>
                <a:gd name="T44" fmla="*/ 2147483646 w 683"/>
                <a:gd name="T45" fmla="*/ 2147483646 h 601"/>
                <a:gd name="T46" fmla="*/ 2147483646 w 683"/>
                <a:gd name="T47" fmla="*/ 2147483646 h 601"/>
                <a:gd name="T48" fmla="*/ 2147483646 w 683"/>
                <a:gd name="T49" fmla="*/ 2147483646 h 601"/>
                <a:gd name="T50" fmla="*/ 2147483646 w 683"/>
                <a:gd name="T51" fmla="*/ 2147483646 h 601"/>
                <a:gd name="T52" fmla="*/ 2147483646 w 683"/>
                <a:gd name="T53" fmla="*/ 2147483646 h 601"/>
                <a:gd name="T54" fmla="*/ 2147483646 w 683"/>
                <a:gd name="T55" fmla="*/ 2147483646 h 601"/>
                <a:gd name="T56" fmla="*/ 2147483646 w 683"/>
                <a:gd name="T57" fmla="*/ 2147483646 h 601"/>
                <a:gd name="T58" fmla="*/ 2147483646 w 683"/>
                <a:gd name="T59" fmla="*/ 2147483646 h 601"/>
                <a:gd name="T60" fmla="*/ 2147483646 w 683"/>
                <a:gd name="T61" fmla="*/ 2147483646 h 601"/>
                <a:gd name="T62" fmla="*/ 2147483646 w 683"/>
                <a:gd name="T63" fmla="*/ 2147483646 h 601"/>
                <a:gd name="T64" fmla="*/ 2147483646 w 683"/>
                <a:gd name="T65" fmla="*/ 2147483646 h 601"/>
                <a:gd name="T66" fmla="*/ 2147483646 w 683"/>
                <a:gd name="T67" fmla="*/ 2147483646 h 601"/>
                <a:gd name="T68" fmla="*/ 2147483646 w 683"/>
                <a:gd name="T69" fmla="*/ 2147483646 h 601"/>
                <a:gd name="T70" fmla="*/ 2147483646 w 683"/>
                <a:gd name="T71" fmla="*/ 2147483646 h 601"/>
                <a:gd name="T72" fmla="*/ 2147483646 w 683"/>
                <a:gd name="T73" fmla="*/ 2147483646 h 601"/>
                <a:gd name="T74" fmla="*/ 2147483646 w 683"/>
                <a:gd name="T75" fmla="*/ 2147483646 h 601"/>
                <a:gd name="T76" fmla="*/ 2147483646 w 683"/>
                <a:gd name="T77" fmla="*/ 2147483646 h 601"/>
                <a:gd name="T78" fmla="*/ 2147483646 w 683"/>
                <a:gd name="T79" fmla="*/ 2147483646 h 601"/>
                <a:gd name="T80" fmla="*/ 2147483646 w 683"/>
                <a:gd name="T81" fmla="*/ 2147483646 h 601"/>
                <a:gd name="T82" fmla="*/ 2147483646 w 683"/>
                <a:gd name="T83" fmla="*/ 2147483646 h 601"/>
                <a:gd name="T84" fmla="*/ 2147483646 w 683"/>
                <a:gd name="T85" fmla="*/ 2147483646 h 601"/>
                <a:gd name="T86" fmla="*/ 2147483646 w 683"/>
                <a:gd name="T87" fmla="*/ 2147483646 h 601"/>
                <a:gd name="T88" fmla="*/ 2147483646 w 683"/>
                <a:gd name="T89" fmla="*/ 2147483646 h 601"/>
                <a:gd name="T90" fmla="*/ 2147483646 w 683"/>
                <a:gd name="T91" fmla="*/ 2147483646 h 601"/>
                <a:gd name="T92" fmla="*/ 2147483646 w 683"/>
                <a:gd name="T93" fmla="*/ 2147483646 h 601"/>
                <a:gd name="T94" fmla="*/ 2147483646 w 683"/>
                <a:gd name="T95" fmla="*/ 2147483646 h 601"/>
                <a:gd name="T96" fmla="*/ 2147483646 w 683"/>
                <a:gd name="T97" fmla="*/ 2147483646 h 601"/>
                <a:gd name="T98" fmla="*/ 2147483646 w 683"/>
                <a:gd name="T99" fmla="*/ 2147483646 h 601"/>
                <a:gd name="T100" fmla="*/ 2147483646 w 683"/>
                <a:gd name="T101" fmla="*/ 2147483646 h 601"/>
                <a:gd name="T102" fmla="*/ 2147483646 w 683"/>
                <a:gd name="T103" fmla="*/ 2147483646 h 601"/>
                <a:gd name="T104" fmla="*/ 2147483646 w 683"/>
                <a:gd name="T105" fmla="*/ 2147483646 h 60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83"/>
                <a:gd name="T160" fmla="*/ 0 h 601"/>
                <a:gd name="T161" fmla="*/ 683 w 683"/>
                <a:gd name="T162" fmla="*/ 601 h 60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83" h="601">
                  <a:moveTo>
                    <a:pt x="591" y="381"/>
                  </a:moveTo>
                  <a:lnTo>
                    <a:pt x="284" y="381"/>
                  </a:lnTo>
                  <a:cubicBezTo>
                    <a:pt x="284" y="385"/>
                    <a:pt x="283" y="389"/>
                    <a:pt x="282" y="392"/>
                  </a:cubicBezTo>
                  <a:lnTo>
                    <a:pt x="595" y="392"/>
                  </a:lnTo>
                  <a:cubicBezTo>
                    <a:pt x="593" y="389"/>
                    <a:pt x="592" y="385"/>
                    <a:pt x="591" y="381"/>
                  </a:cubicBezTo>
                  <a:close/>
                  <a:moveTo>
                    <a:pt x="589" y="359"/>
                  </a:moveTo>
                  <a:lnTo>
                    <a:pt x="285" y="359"/>
                  </a:lnTo>
                  <a:cubicBezTo>
                    <a:pt x="285" y="363"/>
                    <a:pt x="285" y="367"/>
                    <a:pt x="285" y="371"/>
                  </a:cubicBezTo>
                  <a:lnTo>
                    <a:pt x="589" y="371"/>
                  </a:lnTo>
                  <a:cubicBezTo>
                    <a:pt x="588" y="367"/>
                    <a:pt x="588" y="363"/>
                    <a:pt x="589" y="359"/>
                  </a:cubicBezTo>
                  <a:close/>
                  <a:moveTo>
                    <a:pt x="595" y="338"/>
                  </a:moveTo>
                  <a:lnTo>
                    <a:pt x="282" y="338"/>
                  </a:lnTo>
                  <a:cubicBezTo>
                    <a:pt x="283" y="342"/>
                    <a:pt x="284" y="345"/>
                    <a:pt x="284" y="349"/>
                  </a:cubicBezTo>
                  <a:lnTo>
                    <a:pt x="591" y="349"/>
                  </a:lnTo>
                  <a:cubicBezTo>
                    <a:pt x="592" y="345"/>
                    <a:pt x="593" y="341"/>
                    <a:pt x="595" y="338"/>
                  </a:cubicBezTo>
                  <a:close/>
                  <a:moveTo>
                    <a:pt x="269" y="324"/>
                  </a:moveTo>
                  <a:lnTo>
                    <a:pt x="269" y="408"/>
                  </a:lnTo>
                  <a:lnTo>
                    <a:pt x="607" y="408"/>
                  </a:lnTo>
                  <a:lnTo>
                    <a:pt x="607" y="432"/>
                  </a:lnTo>
                  <a:lnTo>
                    <a:pt x="261" y="432"/>
                  </a:lnTo>
                  <a:cubicBezTo>
                    <a:pt x="251" y="432"/>
                    <a:pt x="242" y="425"/>
                    <a:pt x="242" y="416"/>
                  </a:cubicBezTo>
                  <a:lnTo>
                    <a:pt x="242" y="316"/>
                  </a:lnTo>
                  <a:cubicBezTo>
                    <a:pt x="242" y="307"/>
                    <a:pt x="251" y="300"/>
                    <a:pt x="261" y="300"/>
                  </a:cubicBezTo>
                  <a:lnTo>
                    <a:pt x="607" y="300"/>
                  </a:lnTo>
                  <a:lnTo>
                    <a:pt x="607" y="324"/>
                  </a:lnTo>
                  <a:lnTo>
                    <a:pt x="269" y="324"/>
                  </a:lnTo>
                  <a:close/>
                  <a:moveTo>
                    <a:pt x="367" y="56"/>
                  </a:moveTo>
                  <a:cubicBezTo>
                    <a:pt x="354" y="55"/>
                    <a:pt x="348" y="48"/>
                    <a:pt x="345" y="39"/>
                  </a:cubicBezTo>
                  <a:cubicBezTo>
                    <a:pt x="342" y="31"/>
                    <a:pt x="343" y="26"/>
                    <a:pt x="343" y="18"/>
                  </a:cubicBezTo>
                  <a:cubicBezTo>
                    <a:pt x="342" y="8"/>
                    <a:pt x="336" y="5"/>
                    <a:pt x="335" y="3"/>
                  </a:cubicBezTo>
                  <a:cubicBezTo>
                    <a:pt x="335" y="2"/>
                    <a:pt x="337" y="1"/>
                    <a:pt x="341" y="1"/>
                  </a:cubicBezTo>
                  <a:cubicBezTo>
                    <a:pt x="344" y="1"/>
                    <a:pt x="347" y="0"/>
                    <a:pt x="350" y="1"/>
                  </a:cubicBezTo>
                  <a:cubicBezTo>
                    <a:pt x="356" y="1"/>
                    <a:pt x="365" y="2"/>
                    <a:pt x="366" y="2"/>
                  </a:cubicBezTo>
                  <a:cubicBezTo>
                    <a:pt x="385" y="6"/>
                    <a:pt x="409" y="16"/>
                    <a:pt x="411" y="39"/>
                  </a:cubicBezTo>
                  <a:cubicBezTo>
                    <a:pt x="413" y="49"/>
                    <a:pt x="412" y="61"/>
                    <a:pt x="402" y="65"/>
                  </a:cubicBezTo>
                  <a:cubicBezTo>
                    <a:pt x="395" y="55"/>
                    <a:pt x="378" y="57"/>
                    <a:pt x="367" y="56"/>
                  </a:cubicBezTo>
                  <a:close/>
                  <a:moveTo>
                    <a:pt x="394" y="102"/>
                  </a:moveTo>
                  <a:cubicBezTo>
                    <a:pt x="385" y="99"/>
                    <a:pt x="378" y="99"/>
                    <a:pt x="366" y="105"/>
                  </a:cubicBezTo>
                  <a:cubicBezTo>
                    <a:pt x="342" y="116"/>
                    <a:pt x="331" y="144"/>
                    <a:pt x="333" y="169"/>
                  </a:cubicBezTo>
                  <a:cubicBezTo>
                    <a:pt x="334" y="186"/>
                    <a:pt x="341" y="205"/>
                    <a:pt x="353" y="218"/>
                  </a:cubicBezTo>
                  <a:cubicBezTo>
                    <a:pt x="349" y="207"/>
                    <a:pt x="346" y="195"/>
                    <a:pt x="345" y="184"/>
                  </a:cubicBezTo>
                  <a:cubicBezTo>
                    <a:pt x="343" y="154"/>
                    <a:pt x="354" y="121"/>
                    <a:pt x="380" y="107"/>
                  </a:cubicBezTo>
                  <a:cubicBezTo>
                    <a:pt x="385" y="105"/>
                    <a:pt x="390" y="103"/>
                    <a:pt x="394" y="102"/>
                  </a:cubicBezTo>
                  <a:close/>
                  <a:moveTo>
                    <a:pt x="486" y="87"/>
                  </a:moveTo>
                  <a:cubicBezTo>
                    <a:pt x="519" y="102"/>
                    <a:pt x="539" y="139"/>
                    <a:pt x="537" y="182"/>
                  </a:cubicBezTo>
                  <a:cubicBezTo>
                    <a:pt x="533" y="239"/>
                    <a:pt x="490" y="285"/>
                    <a:pt x="441" y="285"/>
                  </a:cubicBezTo>
                  <a:cubicBezTo>
                    <a:pt x="435" y="285"/>
                    <a:pt x="429" y="280"/>
                    <a:pt x="424" y="278"/>
                  </a:cubicBezTo>
                  <a:cubicBezTo>
                    <a:pt x="418" y="280"/>
                    <a:pt x="412" y="285"/>
                    <a:pt x="406" y="285"/>
                  </a:cubicBezTo>
                  <a:cubicBezTo>
                    <a:pt x="357" y="285"/>
                    <a:pt x="315" y="239"/>
                    <a:pt x="311" y="182"/>
                  </a:cubicBezTo>
                  <a:cubicBezTo>
                    <a:pt x="308" y="139"/>
                    <a:pt x="329" y="102"/>
                    <a:pt x="361" y="87"/>
                  </a:cubicBezTo>
                  <a:cubicBezTo>
                    <a:pt x="385" y="75"/>
                    <a:pt x="397" y="79"/>
                    <a:pt x="417" y="88"/>
                  </a:cubicBezTo>
                  <a:cubicBezTo>
                    <a:pt x="415" y="72"/>
                    <a:pt x="414" y="48"/>
                    <a:pt x="430" y="30"/>
                  </a:cubicBezTo>
                  <a:cubicBezTo>
                    <a:pt x="434" y="28"/>
                    <a:pt x="443" y="32"/>
                    <a:pt x="443" y="40"/>
                  </a:cubicBezTo>
                  <a:cubicBezTo>
                    <a:pt x="430" y="55"/>
                    <a:pt x="429" y="76"/>
                    <a:pt x="429" y="88"/>
                  </a:cubicBezTo>
                  <a:cubicBezTo>
                    <a:pt x="450" y="79"/>
                    <a:pt x="462" y="75"/>
                    <a:pt x="486" y="87"/>
                  </a:cubicBezTo>
                  <a:close/>
                  <a:moveTo>
                    <a:pt x="237" y="540"/>
                  </a:moveTo>
                  <a:lnTo>
                    <a:pt x="635" y="540"/>
                  </a:lnTo>
                  <a:cubicBezTo>
                    <a:pt x="635" y="544"/>
                    <a:pt x="636" y="549"/>
                    <a:pt x="637" y="553"/>
                  </a:cubicBezTo>
                  <a:lnTo>
                    <a:pt x="231" y="553"/>
                  </a:lnTo>
                  <a:cubicBezTo>
                    <a:pt x="234" y="549"/>
                    <a:pt x="236" y="545"/>
                    <a:pt x="237" y="540"/>
                  </a:cubicBezTo>
                  <a:close/>
                  <a:moveTo>
                    <a:pt x="239" y="515"/>
                  </a:moveTo>
                  <a:lnTo>
                    <a:pt x="634" y="515"/>
                  </a:lnTo>
                  <a:cubicBezTo>
                    <a:pt x="634" y="520"/>
                    <a:pt x="634" y="524"/>
                    <a:pt x="634" y="528"/>
                  </a:cubicBezTo>
                  <a:lnTo>
                    <a:pt x="239" y="528"/>
                  </a:lnTo>
                  <a:cubicBezTo>
                    <a:pt x="240" y="524"/>
                    <a:pt x="240" y="520"/>
                    <a:pt x="239" y="515"/>
                  </a:cubicBezTo>
                  <a:close/>
                  <a:moveTo>
                    <a:pt x="231" y="491"/>
                  </a:moveTo>
                  <a:lnTo>
                    <a:pt x="637" y="491"/>
                  </a:lnTo>
                  <a:cubicBezTo>
                    <a:pt x="636" y="495"/>
                    <a:pt x="635" y="499"/>
                    <a:pt x="635" y="504"/>
                  </a:cubicBezTo>
                  <a:lnTo>
                    <a:pt x="237" y="504"/>
                  </a:lnTo>
                  <a:cubicBezTo>
                    <a:pt x="236" y="499"/>
                    <a:pt x="234" y="495"/>
                    <a:pt x="231" y="491"/>
                  </a:cubicBezTo>
                  <a:close/>
                  <a:moveTo>
                    <a:pt x="652" y="475"/>
                  </a:moveTo>
                  <a:lnTo>
                    <a:pt x="652" y="570"/>
                  </a:lnTo>
                  <a:lnTo>
                    <a:pt x="219" y="570"/>
                  </a:lnTo>
                  <a:lnTo>
                    <a:pt x="219" y="598"/>
                  </a:lnTo>
                  <a:lnTo>
                    <a:pt x="662" y="598"/>
                  </a:lnTo>
                  <a:cubicBezTo>
                    <a:pt x="674" y="598"/>
                    <a:pt x="683" y="590"/>
                    <a:pt x="683" y="580"/>
                  </a:cubicBezTo>
                  <a:lnTo>
                    <a:pt x="683" y="465"/>
                  </a:lnTo>
                  <a:cubicBezTo>
                    <a:pt x="683" y="455"/>
                    <a:pt x="674" y="447"/>
                    <a:pt x="662" y="447"/>
                  </a:cubicBezTo>
                  <a:lnTo>
                    <a:pt x="219" y="447"/>
                  </a:lnTo>
                  <a:lnTo>
                    <a:pt x="219" y="475"/>
                  </a:lnTo>
                  <a:lnTo>
                    <a:pt x="652" y="475"/>
                  </a:lnTo>
                  <a:close/>
                  <a:moveTo>
                    <a:pt x="223" y="189"/>
                  </a:moveTo>
                  <a:lnTo>
                    <a:pt x="93" y="543"/>
                  </a:lnTo>
                  <a:cubicBezTo>
                    <a:pt x="97" y="545"/>
                    <a:pt x="100" y="547"/>
                    <a:pt x="103" y="549"/>
                  </a:cubicBezTo>
                  <a:lnTo>
                    <a:pt x="236" y="188"/>
                  </a:lnTo>
                  <a:cubicBezTo>
                    <a:pt x="232" y="189"/>
                    <a:pt x="228" y="189"/>
                    <a:pt x="223" y="189"/>
                  </a:cubicBezTo>
                  <a:close/>
                  <a:moveTo>
                    <a:pt x="201" y="183"/>
                  </a:moveTo>
                  <a:lnTo>
                    <a:pt x="72" y="534"/>
                  </a:lnTo>
                  <a:cubicBezTo>
                    <a:pt x="76" y="535"/>
                    <a:pt x="79" y="537"/>
                    <a:pt x="83" y="538"/>
                  </a:cubicBezTo>
                  <a:lnTo>
                    <a:pt x="213" y="187"/>
                  </a:lnTo>
                  <a:cubicBezTo>
                    <a:pt x="209" y="186"/>
                    <a:pt x="205" y="185"/>
                    <a:pt x="201" y="183"/>
                  </a:cubicBezTo>
                  <a:close/>
                  <a:moveTo>
                    <a:pt x="183" y="168"/>
                  </a:moveTo>
                  <a:lnTo>
                    <a:pt x="50" y="529"/>
                  </a:lnTo>
                  <a:cubicBezTo>
                    <a:pt x="53" y="530"/>
                    <a:pt x="57" y="531"/>
                    <a:pt x="62" y="531"/>
                  </a:cubicBezTo>
                  <a:lnTo>
                    <a:pt x="192" y="177"/>
                  </a:lnTo>
                  <a:cubicBezTo>
                    <a:pt x="189" y="175"/>
                    <a:pt x="185" y="172"/>
                    <a:pt x="183" y="168"/>
                  </a:cubicBezTo>
                  <a:close/>
                  <a:moveTo>
                    <a:pt x="31" y="537"/>
                  </a:moveTo>
                  <a:lnTo>
                    <a:pt x="114" y="568"/>
                  </a:lnTo>
                  <a:lnTo>
                    <a:pt x="256" y="183"/>
                  </a:lnTo>
                  <a:lnTo>
                    <a:pt x="280" y="192"/>
                  </a:lnTo>
                  <a:lnTo>
                    <a:pt x="135" y="585"/>
                  </a:lnTo>
                  <a:cubicBezTo>
                    <a:pt x="131" y="595"/>
                    <a:pt x="121" y="601"/>
                    <a:pt x="112" y="597"/>
                  </a:cubicBezTo>
                  <a:lnTo>
                    <a:pt x="13" y="561"/>
                  </a:lnTo>
                  <a:cubicBezTo>
                    <a:pt x="4" y="558"/>
                    <a:pt x="0" y="547"/>
                    <a:pt x="4" y="536"/>
                  </a:cubicBezTo>
                  <a:lnTo>
                    <a:pt x="149" y="144"/>
                  </a:lnTo>
                  <a:lnTo>
                    <a:pt x="173" y="152"/>
                  </a:lnTo>
                  <a:lnTo>
                    <a:pt x="31" y="537"/>
                  </a:lnTo>
                  <a:close/>
                </a:path>
              </a:pathLst>
            </a:custGeom>
            <a:solidFill>
              <a:srgbClr val="306E39"/>
            </a:solidFill>
            <a:ln w="9525">
              <a:noFill/>
              <a:round/>
            </a:ln>
          </p:spPr>
          <p:txBody>
            <a:bodyPr lIns="51428" tIns="25714" rIns="51428" bIns="25714"/>
            <a:lstStyle/>
            <a:p>
              <a:endPara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52650" y="2016125"/>
            <a:ext cx="8220075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类文推荐：学习了本篇文章，请把你以前看过的科幻类的小说推荐给同学们，并写一篇</a:t>
            </a: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200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字左右的推荐理由。</a:t>
            </a:r>
            <a:endParaRPr lang="zh-CN" altLang="en-US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>
            <a:spLocks noChangeArrowheads="1"/>
          </p:cNvSpPr>
          <p:nvPr/>
        </p:nvSpPr>
        <p:spPr bwMode="auto">
          <a:xfrm>
            <a:off x="5109210" y="339725"/>
            <a:ext cx="2087880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6000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目 录</a:t>
            </a:r>
            <a:endParaRPr lang="en-US" altLang="zh-CN" sz="6000" u="sng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charset="0"/>
            </a:endParaRPr>
          </a:p>
        </p:txBody>
      </p:sp>
      <p:grpSp>
        <p:nvGrpSpPr>
          <p:cNvPr id="7171" name="组合 4"/>
          <p:cNvGrpSpPr/>
          <p:nvPr/>
        </p:nvGrpSpPr>
        <p:grpSpPr bwMode="auto">
          <a:xfrm>
            <a:off x="3594100" y="3889375"/>
            <a:ext cx="544513" cy="590550"/>
            <a:chOff x="3462338" y="3747294"/>
            <a:chExt cx="544512" cy="590550"/>
          </a:xfrm>
        </p:grpSpPr>
        <p:sp>
          <p:nvSpPr>
            <p:cNvPr id="7193" name="椭圆 1"/>
            <p:cNvSpPr>
              <a:spLocks noChangeArrowheads="1"/>
            </p:cNvSpPr>
            <p:nvPr/>
          </p:nvSpPr>
          <p:spPr bwMode="auto">
            <a:xfrm>
              <a:off x="3462338" y="3793332"/>
              <a:ext cx="544512" cy="544512"/>
            </a:xfrm>
            <a:prstGeom prst="roundRect">
              <a:avLst>
                <a:gd name="adj" fmla="val 16667"/>
              </a:avLst>
            </a:prstGeom>
            <a:solidFill>
              <a:srgbClr val="306E39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94" name="TextBox 32"/>
            <p:cNvSpPr txBox="1">
              <a:spLocks noChangeArrowheads="1"/>
            </p:cNvSpPr>
            <p:nvPr/>
          </p:nvSpPr>
          <p:spPr bwMode="auto">
            <a:xfrm>
              <a:off x="3538538" y="3747294"/>
              <a:ext cx="386079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72" name="TextBox 76"/>
          <p:cNvSpPr txBox="1">
            <a:spLocks noChangeArrowheads="1"/>
          </p:cNvSpPr>
          <p:nvPr/>
        </p:nvSpPr>
        <p:spPr bwMode="auto">
          <a:xfrm>
            <a:off x="4487863" y="3906838"/>
            <a:ext cx="519588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品味探究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欣赏“眼睛”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73" name="组合 1"/>
          <p:cNvGrpSpPr/>
          <p:nvPr/>
        </p:nvGrpSpPr>
        <p:grpSpPr bwMode="auto">
          <a:xfrm>
            <a:off x="3594100" y="1797050"/>
            <a:ext cx="546100" cy="590550"/>
            <a:chOff x="3462338" y="1684338"/>
            <a:chExt cx="546100" cy="590550"/>
          </a:xfrm>
        </p:grpSpPr>
        <p:sp>
          <p:nvSpPr>
            <p:cNvPr id="7191" name="椭圆 1"/>
            <p:cNvSpPr>
              <a:spLocks noChangeArrowheads="1"/>
            </p:cNvSpPr>
            <p:nvPr/>
          </p:nvSpPr>
          <p:spPr bwMode="auto">
            <a:xfrm>
              <a:off x="3462338" y="1730375"/>
              <a:ext cx="546100" cy="544513"/>
            </a:xfrm>
            <a:prstGeom prst="roundRect">
              <a:avLst>
                <a:gd name="adj" fmla="val 16667"/>
              </a:avLst>
            </a:prstGeom>
            <a:solidFill>
              <a:srgbClr val="306E39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92" name="TextBox 32"/>
            <p:cNvSpPr txBox="1">
              <a:spLocks noChangeArrowheads="1"/>
            </p:cNvSpPr>
            <p:nvPr/>
          </p:nvSpPr>
          <p:spPr bwMode="auto">
            <a:xfrm>
              <a:off x="3540125" y="1684338"/>
              <a:ext cx="386080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74" name="TextBox 76"/>
          <p:cNvSpPr txBox="1">
            <a:spLocks noChangeArrowheads="1"/>
          </p:cNvSpPr>
          <p:nvPr/>
        </p:nvSpPr>
        <p:spPr bwMode="auto">
          <a:xfrm>
            <a:off x="4487863" y="1803400"/>
            <a:ext cx="519588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情境导入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接触“眼睛”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75" name="组合 2"/>
          <p:cNvGrpSpPr/>
          <p:nvPr/>
        </p:nvGrpSpPr>
        <p:grpSpPr bwMode="auto">
          <a:xfrm>
            <a:off x="3594100" y="2493963"/>
            <a:ext cx="546100" cy="590550"/>
            <a:chOff x="3462338" y="2411413"/>
            <a:chExt cx="546100" cy="590550"/>
          </a:xfrm>
        </p:grpSpPr>
        <p:sp>
          <p:nvSpPr>
            <p:cNvPr id="7189" name="椭圆 1"/>
            <p:cNvSpPr>
              <a:spLocks noChangeArrowheads="1"/>
            </p:cNvSpPr>
            <p:nvPr/>
          </p:nvSpPr>
          <p:spPr bwMode="auto">
            <a:xfrm>
              <a:off x="3462338" y="2457451"/>
              <a:ext cx="546100" cy="544512"/>
            </a:xfrm>
            <a:prstGeom prst="roundRect">
              <a:avLst>
                <a:gd name="adj" fmla="val 16667"/>
              </a:avLst>
            </a:prstGeom>
            <a:solidFill>
              <a:srgbClr val="306E39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90" name="TextBox 32"/>
            <p:cNvSpPr txBox="1">
              <a:spLocks noChangeArrowheads="1"/>
            </p:cNvSpPr>
            <p:nvPr/>
          </p:nvSpPr>
          <p:spPr bwMode="auto">
            <a:xfrm>
              <a:off x="3540125" y="2411413"/>
              <a:ext cx="386080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76" name="TextBox 76"/>
          <p:cNvSpPr txBox="1">
            <a:spLocks noChangeArrowheads="1"/>
          </p:cNvSpPr>
          <p:nvPr/>
        </p:nvSpPr>
        <p:spPr bwMode="auto">
          <a:xfrm>
            <a:off x="4487863" y="2509838"/>
            <a:ext cx="49561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77" name="组合 3"/>
          <p:cNvGrpSpPr/>
          <p:nvPr/>
        </p:nvGrpSpPr>
        <p:grpSpPr bwMode="auto">
          <a:xfrm>
            <a:off x="3594100" y="3192463"/>
            <a:ext cx="546100" cy="590550"/>
            <a:chOff x="3462338" y="3035300"/>
            <a:chExt cx="546100" cy="590550"/>
          </a:xfrm>
        </p:grpSpPr>
        <p:sp>
          <p:nvSpPr>
            <p:cNvPr id="7187" name="椭圆 1"/>
            <p:cNvSpPr>
              <a:spLocks noChangeArrowheads="1"/>
            </p:cNvSpPr>
            <p:nvPr/>
          </p:nvSpPr>
          <p:spPr bwMode="auto">
            <a:xfrm>
              <a:off x="3462338" y="3079750"/>
              <a:ext cx="546100" cy="546100"/>
            </a:xfrm>
            <a:prstGeom prst="roundRect">
              <a:avLst>
                <a:gd name="adj" fmla="val 16667"/>
              </a:avLst>
            </a:prstGeom>
            <a:solidFill>
              <a:srgbClr val="306E39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88" name="TextBox 32"/>
            <p:cNvSpPr txBox="1">
              <a:spLocks noChangeArrowheads="1"/>
            </p:cNvSpPr>
            <p:nvPr/>
          </p:nvSpPr>
          <p:spPr bwMode="auto">
            <a:xfrm>
              <a:off x="3540125" y="3035300"/>
              <a:ext cx="386080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78" name="TextBox 76"/>
          <p:cNvSpPr txBox="1">
            <a:spLocks noChangeArrowheads="1"/>
          </p:cNvSpPr>
          <p:nvPr/>
        </p:nvSpPr>
        <p:spPr bwMode="auto">
          <a:xfrm>
            <a:off x="4487863" y="3217863"/>
            <a:ext cx="5294312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整体感知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走进“眼睛”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79" name="组合 5"/>
          <p:cNvGrpSpPr/>
          <p:nvPr/>
        </p:nvGrpSpPr>
        <p:grpSpPr bwMode="auto">
          <a:xfrm>
            <a:off x="3594100" y="4587875"/>
            <a:ext cx="544513" cy="590550"/>
            <a:chOff x="3462338" y="4474369"/>
            <a:chExt cx="544512" cy="590550"/>
          </a:xfrm>
        </p:grpSpPr>
        <p:sp>
          <p:nvSpPr>
            <p:cNvPr id="7185" name="椭圆 1"/>
            <p:cNvSpPr>
              <a:spLocks noChangeArrowheads="1"/>
            </p:cNvSpPr>
            <p:nvPr/>
          </p:nvSpPr>
          <p:spPr bwMode="auto">
            <a:xfrm>
              <a:off x="3462338" y="4520406"/>
              <a:ext cx="544512" cy="544513"/>
            </a:xfrm>
            <a:prstGeom prst="roundRect">
              <a:avLst>
                <a:gd name="adj" fmla="val 16667"/>
              </a:avLst>
            </a:prstGeom>
            <a:solidFill>
              <a:srgbClr val="306E39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86" name="TextBox 32"/>
            <p:cNvSpPr txBox="1">
              <a:spLocks noChangeArrowheads="1"/>
            </p:cNvSpPr>
            <p:nvPr/>
          </p:nvSpPr>
          <p:spPr bwMode="auto">
            <a:xfrm>
              <a:off x="3538538" y="4474369"/>
              <a:ext cx="386079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80" name="TextBox 76"/>
          <p:cNvSpPr txBox="1">
            <a:spLocks noChangeArrowheads="1"/>
          </p:cNvSpPr>
          <p:nvPr/>
        </p:nvSpPr>
        <p:spPr bwMode="auto">
          <a:xfrm>
            <a:off x="4487863" y="4633913"/>
            <a:ext cx="55149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人类探险的悲壮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81" name="组合 5"/>
          <p:cNvGrpSpPr/>
          <p:nvPr/>
        </p:nvGrpSpPr>
        <p:grpSpPr bwMode="auto">
          <a:xfrm>
            <a:off x="3594100" y="5332413"/>
            <a:ext cx="544513" cy="590550"/>
            <a:chOff x="3462338" y="4474369"/>
            <a:chExt cx="544512" cy="590550"/>
          </a:xfrm>
        </p:grpSpPr>
        <p:sp>
          <p:nvSpPr>
            <p:cNvPr id="7183" name="椭圆 1"/>
            <p:cNvSpPr>
              <a:spLocks noChangeArrowheads="1"/>
            </p:cNvSpPr>
            <p:nvPr/>
          </p:nvSpPr>
          <p:spPr bwMode="auto">
            <a:xfrm>
              <a:off x="3462338" y="4520406"/>
              <a:ext cx="544512" cy="544513"/>
            </a:xfrm>
            <a:prstGeom prst="roundRect">
              <a:avLst>
                <a:gd name="adj" fmla="val 16667"/>
              </a:avLst>
            </a:prstGeom>
            <a:solidFill>
              <a:srgbClr val="306E39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84" name="TextBox 32"/>
            <p:cNvSpPr txBox="1">
              <a:spLocks noChangeArrowheads="1"/>
            </p:cNvSpPr>
            <p:nvPr/>
          </p:nvSpPr>
          <p:spPr bwMode="auto">
            <a:xfrm>
              <a:off x="3538538" y="4474369"/>
              <a:ext cx="386079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82" name="TextBox 76"/>
          <p:cNvSpPr txBox="1">
            <a:spLocks noChangeArrowheads="1"/>
          </p:cNvSpPr>
          <p:nvPr/>
        </p:nvSpPr>
        <p:spPr bwMode="auto">
          <a:xfrm>
            <a:off x="4487863" y="5357813"/>
            <a:ext cx="3630612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/>
          <p:nvPr/>
        </p:nvGrpSpPr>
        <p:grpSpPr bwMode="auto">
          <a:xfrm>
            <a:off x="3362325" y="609600"/>
            <a:ext cx="5627895" cy="583565"/>
            <a:chOff x="3447336" y="224249"/>
            <a:chExt cx="5628837" cy="582668"/>
          </a:xfrm>
        </p:grpSpPr>
        <p:sp>
          <p:nvSpPr>
            <p:cNvPr id="8198" name="TextBox 76"/>
            <p:cNvSpPr txBox="1">
              <a:spLocks noChangeArrowheads="1"/>
            </p:cNvSpPr>
            <p:nvPr/>
          </p:nvSpPr>
          <p:spPr bwMode="auto">
            <a:xfrm>
              <a:off x="4015647" y="224249"/>
              <a:ext cx="5060526" cy="5826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情境导入</a:t>
              </a:r>
              <a:r>
                <a:rPr lang="en-US" altLang="zh-CN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接触“眼睛”</a:t>
              </a:r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99" name="Freeform 27"/>
            <p:cNvSpPr>
              <a:spLocks noEditPoints="1"/>
            </p:cNvSpPr>
            <p:nvPr/>
          </p:nvSpPr>
          <p:spPr bwMode="auto">
            <a:xfrm>
              <a:off x="3447336" y="331658"/>
              <a:ext cx="418943" cy="368922"/>
            </a:xfrm>
            <a:custGeom>
              <a:avLst/>
              <a:gdLst>
                <a:gd name="T0" fmla="*/ 2147483646 w 683"/>
                <a:gd name="T1" fmla="*/ 2147483646 h 601"/>
                <a:gd name="T2" fmla="*/ 2147483646 w 683"/>
                <a:gd name="T3" fmla="*/ 2147483646 h 601"/>
                <a:gd name="T4" fmla="*/ 2147483646 w 683"/>
                <a:gd name="T5" fmla="*/ 2147483646 h 601"/>
                <a:gd name="T6" fmla="*/ 2147483646 w 683"/>
                <a:gd name="T7" fmla="*/ 2147483646 h 601"/>
                <a:gd name="T8" fmla="*/ 2147483646 w 683"/>
                <a:gd name="T9" fmla="*/ 2147483646 h 601"/>
                <a:gd name="T10" fmla="*/ 2147483646 w 683"/>
                <a:gd name="T11" fmla="*/ 2147483646 h 601"/>
                <a:gd name="T12" fmla="*/ 2147483646 w 683"/>
                <a:gd name="T13" fmla="*/ 2147483646 h 601"/>
                <a:gd name="T14" fmla="*/ 2147483646 w 683"/>
                <a:gd name="T15" fmla="*/ 2147483646 h 601"/>
                <a:gd name="T16" fmla="*/ 2147483646 w 683"/>
                <a:gd name="T17" fmla="*/ 2147483646 h 601"/>
                <a:gd name="T18" fmla="*/ 2147483646 w 683"/>
                <a:gd name="T19" fmla="*/ 2147483646 h 601"/>
                <a:gd name="T20" fmla="*/ 2147483646 w 683"/>
                <a:gd name="T21" fmla="*/ 2147483646 h 601"/>
                <a:gd name="T22" fmla="*/ 2147483646 w 683"/>
                <a:gd name="T23" fmla="*/ 2147483646 h 601"/>
                <a:gd name="T24" fmla="*/ 2147483646 w 683"/>
                <a:gd name="T25" fmla="*/ 2147483646 h 601"/>
                <a:gd name="T26" fmla="*/ 2147483646 w 683"/>
                <a:gd name="T27" fmla="*/ 2147483646 h 601"/>
                <a:gd name="T28" fmla="*/ 2147483646 w 683"/>
                <a:gd name="T29" fmla="*/ 2147483646 h 601"/>
                <a:gd name="T30" fmla="*/ 2147483646 w 683"/>
                <a:gd name="T31" fmla="*/ 2147483646 h 601"/>
                <a:gd name="T32" fmla="*/ 2147483646 w 683"/>
                <a:gd name="T33" fmla="*/ 2147483646 h 601"/>
                <a:gd name="T34" fmla="*/ 2147483646 w 683"/>
                <a:gd name="T35" fmla="*/ 2147483646 h 601"/>
                <a:gd name="T36" fmla="*/ 2147483646 w 683"/>
                <a:gd name="T37" fmla="*/ 2147483646 h 601"/>
                <a:gd name="T38" fmla="*/ 2147483646 w 683"/>
                <a:gd name="T39" fmla="*/ 2147483646 h 601"/>
                <a:gd name="T40" fmla="*/ 2147483646 w 683"/>
                <a:gd name="T41" fmla="*/ 2147483646 h 601"/>
                <a:gd name="T42" fmla="*/ 2147483646 w 683"/>
                <a:gd name="T43" fmla="*/ 2147483646 h 601"/>
                <a:gd name="T44" fmla="*/ 2147483646 w 683"/>
                <a:gd name="T45" fmla="*/ 2147483646 h 601"/>
                <a:gd name="T46" fmla="*/ 2147483646 w 683"/>
                <a:gd name="T47" fmla="*/ 2147483646 h 601"/>
                <a:gd name="T48" fmla="*/ 2147483646 w 683"/>
                <a:gd name="T49" fmla="*/ 2147483646 h 601"/>
                <a:gd name="T50" fmla="*/ 2147483646 w 683"/>
                <a:gd name="T51" fmla="*/ 2147483646 h 601"/>
                <a:gd name="T52" fmla="*/ 2147483646 w 683"/>
                <a:gd name="T53" fmla="*/ 2147483646 h 601"/>
                <a:gd name="T54" fmla="*/ 2147483646 w 683"/>
                <a:gd name="T55" fmla="*/ 2147483646 h 601"/>
                <a:gd name="T56" fmla="*/ 2147483646 w 683"/>
                <a:gd name="T57" fmla="*/ 2147483646 h 601"/>
                <a:gd name="T58" fmla="*/ 2147483646 w 683"/>
                <a:gd name="T59" fmla="*/ 2147483646 h 601"/>
                <a:gd name="T60" fmla="*/ 2147483646 w 683"/>
                <a:gd name="T61" fmla="*/ 2147483646 h 601"/>
                <a:gd name="T62" fmla="*/ 2147483646 w 683"/>
                <a:gd name="T63" fmla="*/ 2147483646 h 601"/>
                <a:gd name="T64" fmla="*/ 2147483646 w 683"/>
                <a:gd name="T65" fmla="*/ 2147483646 h 601"/>
                <a:gd name="T66" fmla="*/ 2147483646 w 683"/>
                <a:gd name="T67" fmla="*/ 2147483646 h 601"/>
                <a:gd name="T68" fmla="*/ 2147483646 w 683"/>
                <a:gd name="T69" fmla="*/ 2147483646 h 601"/>
                <a:gd name="T70" fmla="*/ 2147483646 w 683"/>
                <a:gd name="T71" fmla="*/ 2147483646 h 601"/>
                <a:gd name="T72" fmla="*/ 2147483646 w 683"/>
                <a:gd name="T73" fmla="*/ 2147483646 h 601"/>
                <a:gd name="T74" fmla="*/ 2147483646 w 683"/>
                <a:gd name="T75" fmla="*/ 2147483646 h 601"/>
                <a:gd name="T76" fmla="*/ 2147483646 w 683"/>
                <a:gd name="T77" fmla="*/ 2147483646 h 601"/>
                <a:gd name="T78" fmla="*/ 2147483646 w 683"/>
                <a:gd name="T79" fmla="*/ 2147483646 h 601"/>
                <a:gd name="T80" fmla="*/ 2147483646 w 683"/>
                <a:gd name="T81" fmla="*/ 2147483646 h 601"/>
                <a:gd name="T82" fmla="*/ 2147483646 w 683"/>
                <a:gd name="T83" fmla="*/ 2147483646 h 601"/>
                <a:gd name="T84" fmla="*/ 2147483646 w 683"/>
                <a:gd name="T85" fmla="*/ 2147483646 h 601"/>
                <a:gd name="T86" fmla="*/ 2147483646 w 683"/>
                <a:gd name="T87" fmla="*/ 2147483646 h 601"/>
                <a:gd name="T88" fmla="*/ 2147483646 w 683"/>
                <a:gd name="T89" fmla="*/ 2147483646 h 601"/>
                <a:gd name="T90" fmla="*/ 2147483646 w 683"/>
                <a:gd name="T91" fmla="*/ 2147483646 h 601"/>
                <a:gd name="T92" fmla="*/ 2147483646 w 683"/>
                <a:gd name="T93" fmla="*/ 2147483646 h 601"/>
                <a:gd name="T94" fmla="*/ 2147483646 w 683"/>
                <a:gd name="T95" fmla="*/ 2147483646 h 601"/>
                <a:gd name="T96" fmla="*/ 2147483646 w 683"/>
                <a:gd name="T97" fmla="*/ 2147483646 h 601"/>
                <a:gd name="T98" fmla="*/ 2147483646 w 683"/>
                <a:gd name="T99" fmla="*/ 2147483646 h 601"/>
                <a:gd name="T100" fmla="*/ 2147483646 w 683"/>
                <a:gd name="T101" fmla="*/ 2147483646 h 601"/>
                <a:gd name="T102" fmla="*/ 2147483646 w 683"/>
                <a:gd name="T103" fmla="*/ 2147483646 h 601"/>
                <a:gd name="T104" fmla="*/ 2147483646 w 683"/>
                <a:gd name="T105" fmla="*/ 2147483646 h 60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83"/>
                <a:gd name="T160" fmla="*/ 0 h 601"/>
                <a:gd name="T161" fmla="*/ 683 w 683"/>
                <a:gd name="T162" fmla="*/ 601 h 60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83" h="601">
                  <a:moveTo>
                    <a:pt x="591" y="381"/>
                  </a:moveTo>
                  <a:lnTo>
                    <a:pt x="284" y="381"/>
                  </a:lnTo>
                  <a:cubicBezTo>
                    <a:pt x="284" y="385"/>
                    <a:pt x="283" y="389"/>
                    <a:pt x="282" y="392"/>
                  </a:cubicBezTo>
                  <a:lnTo>
                    <a:pt x="595" y="392"/>
                  </a:lnTo>
                  <a:cubicBezTo>
                    <a:pt x="593" y="389"/>
                    <a:pt x="592" y="385"/>
                    <a:pt x="591" y="381"/>
                  </a:cubicBezTo>
                  <a:close/>
                  <a:moveTo>
                    <a:pt x="589" y="359"/>
                  </a:moveTo>
                  <a:lnTo>
                    <a:pt x="285" y="359"/>
                  </a:lnTo>
                  <a:cubicBezTo>
                    <a:pt x="285" y="363"/>
                    <a:pt x="285" y="367"/>
                    <a:pt x="285" y="371"/>
                  </a:cubicBezTo>
                  <a:lnTo>
                    <a:pt x="589" y="371"/>
                  </a:lnTo>
                  <a:cubicBezTo>
                    <a:pt x="588" y="367"/>
                    <a:pt x="588" y="363"/>
                    <a:pt x="589" y="359"/>
                  </a:cubicBezTo>
                  <a:close/>
                  <a:moveTo>
                    <a:pt x="595" y="338"/>
                  </a:moveTo>
                  <a:lnTo>
                    <a:pt x="282" y="338"/>
                  </a:lnTo>
                  <a:cubicBezTo>
                    <a:pt x="283" y="342"/>
                    <a:pt x="284" y="345"/>
                    <a:pt x="284" y="349"/>
                  </a:cubicBezTo>
                  <a:lnTo>
                    <a:pt x="591" y="349"/>
                  </a:lnTo>
                  <a:cubicBezTo>
                    <a:pt x="592" y="345"/>
                    <a:pt x="593" y="341"/>
                    <a:pt x="595" y="338"/>
                  </a:cubicBezTo>
                  <a:close/>
                  <a:moveTo>
                    <a:pt x="269" y="324"/>
                  </a:moveTo>
                  <a:lnTo>
                    <a:pt x="269" y="408"/>
                  </a:lnTo>
                  <a:lnTo>
                    <a:pt x="607" y="408"/>
                  </a:lnTo>
                  <a:lnTo>
                    <a:pt x="607" y="432"/>
                  </a:lnTo>
                  <a:lnTo>
                    <a:pt x="261" y="432"/>
                  </a:lnTo>
                  <a:cubicBezTo>
                    <a:pt x="251" y="432"/>
                    <a:pt x="242" y="425"/>
                    <a:pt x="242" y="416"/>
                  </a:cubicBezTo>
                  <a:lnTo>
                    <a:pt x="242" y="316"/>
                  </a:lnTo>
                  <a:cubicBezTo>
                    <a:pt x="242" y="307"/>
                    <a:pt x="251" y="300"/>
                    <a:pt x="261" y="300"/>
                  </a:cubicBezTo>
                  <a:lnTo>
                    <a:pt x="607" y="300"/>
                  </a:lnTo>
                  <a:lnTo>
                    <a:pt x="607" y="324"/>
                  </a:lnTo>
                  <a:lnTo>
                    <a:pt x="269" y="324"/>
                  </a:lnTo>
                  <a:close/>
                  <a:moveTo>
                    <a:pt x="367" y="56"/>
                  </a:moveTo>
                  <a:cubicBezTo>
                    <a:pt x="354" y="55"/>
                    <a:pt x="348" y="48"/>
                    <a:pt x="345" y="39"/>
                  </a:cubicBezTo>
                  <a:cubicBezTo>
                    <a:pt x="342" y="31"/>
                    <a:pt x="343" y="26"/>
                    <a:pt x="343" y="18"/>
                  </a:cubicBezTo>
                  <a:cubicBezTo>
                    <a:pt x="342" y="8"/>
                    <a:pt x="336" y="5"/>
                    <a:pt x="335" y="3"/>
                  </a:cubicBezTo>
                  <a:cubicBezTo>
                    <a:pt x="335" y="2"/>
                    <a:pt x="337" y="1"/>
                    <a:pt x="341" y="1"/>
                  </a:cubicBezTo>
                  <a:cubicBezTo>
                    <a:pt x="344" y="1"/>
                    <a:pt x="347" y="0"/>
                    <a:pt x="350" y="1"/>
                  </a:cubicBezTo>
                  <a:cubicBezTo>
                    <a:pt x="356" y="1"/>
                    <a:pt x="365" y="2"/>
                    <a:pt x="366" y="2"/>
                  </a:cubicBezTo>
                  <a:cubicBezTo>
                    <a:pt x="385" y="6"/>
                    <a:pt x="409" y="16"/>
                    <a:pt x="411" y="39"/>
                  </a:cubicBezTo>
                  <a:cubicBezTo>
                    <a:pt x="413" y="49"/>
                    <a:pt x="412" y="61"/>
                    <a:pt x="402" y="65"/>
                  </a:cubicBezTo>
                  <a:cubicBezTo>
                    <a:pt x="395" y="55"/>
                    <a:pt x="378" y="57"/>
                    <a:pt x="367" y="56"/>
                  </a:cubicBezTo>
                  <a:close/>
                  <a:moveTo>
                    <a:pt x="394" y="102"/>
                  </a:moveTo>
                  <a:cubicBezTo>
                    <a:pt x="385" y="99"/>
                    <a:pt x="378" y="99"/>
                    <a:pt x="366" y="105"/>
                  </a:cubicBezTo>
                  <a:cubicBezTo>
                    <a:pt x="342" y="116"/>
                    <a:pt x="331" y="144"/>
                    <a:pt x="333" y="169"/>
                  </a:cubicBezTo>
                  <a:cubicBezTo>
                    <a:pt x="334" y="186"/>
                    <a:pt x="341" y="205"/>
                    <a:pt x="353" y="218"/>
                  </a:cubicBezTo>
                  <a:cubicBezTo>
                    <a:pt x="349" y="207"/>
                    <a:pt x="346" y="195"/>
                    <a:pt x="345" y="184"/>
                  </a:cubicBezTo>
                  <a:cubicBezTo>
                    <a:pt x="343" y="154"/>
                    <a:pt x="354" y="121"/>
                    <a:pt x="380" y="107"/>
                  </a:cubicBezTo>
                  <a:cubicBezTo>
                    <a:pt x="385" y="105"/>
                    <a:pt x="390" y="103"/>
                    <a:pt x="394" y="102"/>
                  </a:cubicBezTo>
                  <a:close/>
                  <a:moveTo>
                    <a:pt x="486" y="87"/>
                  </a:moveTo>
                  <a:cubicBezTo>
                    <a:pt x="519" y="102"/>
                    <a:pt x="539" y="139"/>
                    <a:pt x="537" y="182"/>
                  </a:cubicBezTo>
                  <a:cubicBezTo>
                    <a:pt x="533" y="239"/>
                    <a:pt x="490" y="285"/>
                    <a:pt x="441" y="285"/>
                  </a:cubicBezTo>
                  <a:cubicBezTo>
                    <a:pt x="435" y="285"/>
                    <a:pt x="429" y="280"/>
                    <a:pt x="424" y="278"/>
                  </a:cubicBezTo>
                  <a:cubicBezTo>
                    <a:pt x="418" y="280"/>
                    <a:pt x="412" y="285"/>
                    <a:pt x="406" y="285"/>
                  </a:cubicBezTo>
                  <a:cubicBezTo>
                    <a:pt x="357" y="285"/>
                    <a:pt x="315" y="239"/>
                    <a:pt x="311" y="182"/>
                  </a:cubicBezTo>
                  <a:cubicBezTo>
                    <a:pt x="308" y="139"/>
                    <a:pt x="329" y="102"/>
                    <a:pt x="361" y="87"/>
                  </a:cubicBezTo>
                  <a:cubicBezTo>
                    <a:pt x="385" y="75"/>
                    <a:pt x="397" y="79"/>
                    <a:pt x="417" y="88"/>
                  </a:cubicBezTo>
                  <a:cubicBezTo>
                    <a:pt x="415" y="72"/>
                    <a:pt x="414" y="48"/>
                    <a:pt x="430" y="30"/>
                  </a:cubicBezTo>
                  <a:cubicBezTo>
                    <a:pt x="434" y="28"/>
                    <a:pt x="443" y="32"/>
                    <a:pt x="443" y="40"/>
                  </a:cubicBezTo>
                  <a:cubicBezTo>
                    <a:pt x="430" y="55"/>
                    <a:pt x="429" y="76"/>
                    <a:pt x="429" y="88"/>
                  </a:cubicBezTo>
                  <a:cubicBezTo>
                    <a:pt x="450" y="79"/>
                    <a:pt x="462" y="75"/>
                    <a:pt x="486" y="87"/>
                  </a:cubicBezTo>
                  <a:close/>
                  <a:moveTo>
                    <a:pt x="237" y="540"/>
                  </a:moveTo>
                  <a:lnTo>
                    <a:pt x="635" y="540"/>
                  </a:lnTo>
                  <a:cubicBezTo>
                    <a:pt x="635" y="544"/>
                    <a:pt x="636" y="549"/>
                    <a:pt x="637" y="553"/>
                  </a:cubicBezTo>
                  <a:lnTo>
                    <a:pt x="231" y="553"/>
                  </a:lnTo>
                  <a:cubicBezTo>
                    <a:pt x="234" y="549"/>
                    <a:pt x="236" y="545"/>
                    <a:pt x="237" y="540"/>
                  </a:cubicBezTo>
                  <a:close/>
                  <a:moveTo>
                    <a:pt x="239" y="515"/>
                  </a:moveTo>
                  <a:lnTo>
                    <a:pt x="634" y="515"/>
                  </a:lnTo>
                  <a:cubicBezTo>
                    <a:pt x="634" y="520"/>
                    <a:pt x="634" y="524"/>
                    <a:pt x="634" y="528"/>
                  </a:cubicBezTo>
                  <a:lnTo>
                    <a:pt x="239" y="528"/>
                  </a:lnTo>
                  <a:cubicBezTo>
                    <a:pt x="240" y="524"/>
                    <a:pt x="240" y="520"/>
                    <a:pt x="239" y="515"/>
                  </a:cubicBezTo>
                  <a:close/>
                  <a:moveTo>
                    <a:pt x="231" y="491"/>
                  </a:moveTo>
                  <a:lnTo>
                    <a:pt x="637" y="491"/>
                  </a:lnTo>
                  <a:cubicBezTo>
                    <a:pt x="636" y="495"/>
                    <a:pt x="635" y="499"/>
                    <a:pt x="635" y="504"/>
                  </a:cubicBezTo>
                  <a:lnTo>
                    <a:pt x="237" y="504"/>
                  </a:lnTo>
                  <a:cubicBezTo>
                    <a:pt x="236" y="499"/>
                    <a:pt x="234" y="495"/>
                    <a:pt x="231" y="491"/>
                  </a:cubicBezTo>
                  <a:close/>
                  <a:moveTo>
                    <a:pt x="652" y="475"/>
                  </a:moveTo>
                  <a:lnTo>
                    <a:pt x="652" y="570"/>
                  </a:lnTo>
                  <a:lnTo>
                    <a:pt x="219" y="570"/>
                  </a:lnTo>
                  <a:lnTo>
                    <a:pt x="219" y="598"/>
                  </a:lnTo>
                  <a:lnTo>
                    <a:pt x="662" y="598"/>
                  </a:lnTo>
                  <a:cubicBezTo>
                    <a:pt x="674" y="598"/>
                    <a:pt x="683" y="590"/>
                    <a:pt x="683" y="580"/>
                  </a:cubicBezTo>
                  <a:lnTo>
                    <a:pt x="683" y="465"/>
                  </a:lnTo>
                  <a:cubicBezTo>
                    <a:pt x="683" y="455"/>
                    <a:pt x="674" y="447"/>
                    <a:pt x="662" y="447"/>
                  </a:cubicBezTo>
                  <a:lnTo>
                    <a:pt x="219" y="447"/>
                  </a:lnTo>
                  <a:lnTo>
                    <a:pt x="219" y="475"/>
                  </a:lnTo>
                  <a:lnTo>
                    <a:pt x="652" y="475"/>
                  </a:lnTo>
                  <a:close/>
                  <a:moveTo>
                    <a:pt x="223" y="189"/>
                  </a:moveTo>
                  <a:lnTo>
                    <a:pt x="93" y="543"/>
                  </a:lnTo>
                  <a:cubicBezTo>
                    <a:pt x="97" y="545"/>
                    <a:pt x="100" y="547"/>
                    <a:pt x="103" y="549"/>
                  </a:cubicBezTo>
                  <a:lnTo>
                    <a:pt x="236" y="188"/>
                  </a:lnTo>
                  <a:cubicBezTo>
                    <a:pt x="232" y="189"/>
                    <a:pt x="228" y="189"/>
                    <a:pt x="223" y="189"/>
                  </a:cubicBezTo>
                  <a:close/>
                  <a:moveTo>
                    <a:pt x="201" y="183"/>
                  </a:moveTo>
                  <a:lnTo>
                    <a:pt x="72" y="534"/>
                  </a:lnTo>
                  <a:cubicBezTo>
                    <a:pt x="76" y="535"/>
                    <a:pt x="79" y="537"/>
                    <a:pt x="83" y="538"/>
                  </a:cubicBezTo>
                  <a:lnTo>
                    <a:pt x="213" y="187"/>
                  </a:lnTo>
                  <a:cubicBezTo>
                    <a:pt x="209" y="186"/>
                    <a:pt x="205" y="185"/>
                    <a:pt x="201" y="183"/>
                  </a:cubicBezTo>
                  <a:close/>
                  <a:moveTo>
                    <a:pt x="183" y="168"/>
                  </a:moveTo>
                  <a:lnTo>
                    <a:pt x="50" y="529"/>
                  </a:lnTo>
                  <a:cubicBezTo>
                    <a:pt x="53" y="530"/>
                    <a:pt x="57" y="531"/>
                    <a:pt x="62" y="531"/>
                  </a:cubicBezTo>
                  <a:lnTo>
                    <a:pt x="192" y="177"/>
                  </a:lnTo>
                  <a:cubicBezTo>
                    <a:pt x="189" y="175"/>
                    <a:pt x="185" y="172"/>
                    <a:pt x="183" y="168"/>
                  </a:cubicBezTo>
                  <a:close/>
                  <a:moveTo>
                    <a:pt x="31" y="537"/>
                  </a:moveTo>
                  <a:lnTo>
                    <a:pt x="114" y="568"/>
                  </a:lnTo>
                  <a:lnTo>
                    <a:pt x="256" y="183"/>
                  </a:lnTo>
                  <a:lnTo>
                    <a:pt x="280" y="192"/>
                  </a:lnTo>
                  <a:lnTo>
                    <a:pt x="135" y="585"/>
                  </a:lnTo>
                  <a:cubicBezTo>
                    <a:pt x="131" y="595"/>
                    <a:pt x="121" y="601"/>
                    <a:pt x="112" y="597"/>
                  </a:cubicBezTo>
                  <a:lnTo>
                    <a:pt x="13" y="561"/>
                  </a:lnTo>
                  <a:cubicBezTo>
                    <a:pt x="4" y="558"/>
                    <a:pt x="0" y="547"/>
                    <a:pt x="4" y="536"/>
                  </a:cubicBezTo>
                  <a:lnTo>
                    <a:pt x="149" y="144"/>
                  </a:lnTo>
                  <a:lnTo>
                    <a:pt x="173" y="152"/>
                  </a:lnTo>
                  <a:lnTo>
                    <a:pt x="31" y="537"/>
                  </a:lnTo>
                  <a:close/>
                </a:path>
              </a:pathLst>
            </a:custGeom>
            <a:solidFill>
              <a:srgbClr val="306E39"/>
            </a:solidFill>
            <a:ln w="9525">
              <a:noFill/>
              <a:round/>
            </a:ln>
          </p:spPr>
          <p:txBody>
            <a:bodyPr lIns="51428" tIns="25714" rIns="51428" bIns="25714"/>
            <a:lstStyle/>
            <a:p>
              <a:endPara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441575" y="1312863"/>
            <a:ext cx="7519988" cy="304609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眼睛是我们心灵的窗户，古往今来形容眼睛的词语很多，炯炯有神、眉清目秀、明眸善睐等等。你还知道哪些关于眼睛的词语吗？</a:t>
            </a:r>
            <a:endParaRPr lang="zh-CN" altLang="en-US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2675" y="4192588"/>
            <a:ext cx="7608888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有没有想过有一天还能带着眼睛出去旅游呢？今天我们一起来看看带着一双眼睛去旅游。</a:t>
            </a:r>
            <a:endParaRPr lang="zh-CN" altLang="en-US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81275" y="1503363"/>
            <a:ext cx="7796213" cy="452310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知识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目标：朗读课文，整体感知文章内容，了解科幻小说。 </a:t>
            </a:r>
            <a:endParaRPr lang="zh-CN" altLang="en-US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能力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目标：品味文中的细节描写，加深对文章的理解。 </a:t>
            </a:r>
            <a:endParaRPr lang="zh-CN" altLang="en-US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情感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目标：理解人类探险事业的悲壮和人类面对困境的乐观与坚强。</a:t>
            </a:r>
            <a:endParaRPr lang="zh-CN" altLang="en-US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9219" name="组合 1"/>
          <p:cNvGrpSpPr/>
          <p:nvPr/>
        </p:nvGrpSpPr>
        <p:grpSpPr bwMode="auto">
          <a:xfrm>
            <a:off x="4900613" y="530225"/>
            <a:ext cx="2378916" cy="583565"/>
            <a:chOff x="3447336" y="223237"/>
            <a:chExt cx="2379681" cy="582530"/>
          </a:xfrm>
        </p:grpSpPr>
        <p:sp>
          <p:nvSpPr>
            <p:cNvPr id="9220" name="TextBox 76"/>
            <p:cNvSpPr txBox="1">
              <a:spLocks noChangeArrowheads="1"/>
            </p:cNvSpPr>
            <p:nvPr/>
          </p:nvSpPr>
          <p:spPr bwMode="auto">
            <a:xfrm>
              <a:off x="4017955" y="223237"/>
              <a:ext cx="1809062" cy="5825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zh-CN" altLang="en-US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21" name="Freeform 27"/>
            <p:cNvSpPr>
              <a:spLocks noEditPoints="1"/>
            </p:cNvSpPr>
            <p:nvPr/>
          </p:nvSpPr>
          <p:spPr bwMode="auto">
            <a:xfrm>
              <a:off x="3447336" y="331658"/>
              <a:ext cx="418943" cy="368922"/>
            </a:xfrm>
            <a:custGeom>
              <a:avLst/>
              <a:gdLst>
                <a:gd name="T0" fmla="*/ 2147483646 w 683"/>
                <a:gd name="T1" fmla="*/ 2147483646 h 601"/>
                <a:gd name="T2" fmla="*/ 2147483646 w 683"/>
                <a:gd name="T3" fmla="*/ 2147483646 h 601"/>
                <a:gd name="T4" fmla="*/ 2147483646 w 683"/>
                <a:gd name="T5" fmla="*/ 2147483646 h 601"/>
                <a:gd name="T6" fmla="*/ 2147483646 w 683"/>
                <a:gd name="T7" fmla="*/ 2147483646 h 601"/>
                <a:gd name="T8" fmla="*/ 2147483646 w 683"/>
                <a:gd name="T9" fmla="*/ 2147483646 h 601"/>
                <a:gd name="T10" fmla="*/ 2147483646 w 683"/>
                <a:gd name="T11" fmla="*/ 2147483646 h 601"/>
                <a:gd name="T12" fmla="*/ 2147483646 w 683"/>
                <a:gd name="T13" fmla="*/ 2147483646 h 601"/>
                <a:gd name="T14" fmla="*/ 2147483646 w 683"/>
                <a:gd name="T15" fmla="*/ 2147483646 h 601"/>
                <a:gd name="T16" fmla="*/ 2147483646 w 683"/>
                <a:gd name="T17" fmla="*/ 2147483646 h 601"/>
                <a:gd name="T18" fmla="*/ 2147483646 w 683"/>
                <a:gd name="T19" fmla="*/ 2147483646 h 601"/>
                <a:gd name="T20" fmla="*/ 2147483646 w 683"/>
                <a:gd name="T21" fmla="*/ 2147483646 h 601"/>
                <a:gd name="T22" fmla="*/ 2147483646 w 683"/>
                <a:gd name="T23" fmla="*/ 2147483646 h 601"/>
                <a:gd name="T24" fmla="*/ 2147483646 w 683"/>
                <a:gd name="T25" fmla="*/ 2147483646 h 601"/>
                <a:gd name="T26" fmla="*/ 2147483646 w 683"/>
                <a:gd name="T27" fmla="*/ 2147483646 h 601"/>
                <a:gd name="T28" fmla="*/ 2147483646 w 683"/>
                <a:gd name="T29" fmla="*/ 2147483646 h 601"/>
                <a:gd name="T30" fmla="*/ 2147483646 w 683"/>
                <a:gd name="T31" fmla="*/ 2147483646 h 601"/>
                <a:gd name="T32" fmla="*/ 2147483646 w 683"/>
                <a:gd name="T33" fmla="*/ 2147483646 h 601"/>
                <a:gd name="T34" fmla="*/ 2147483646 w 683"/>
                <a:gd name="T35" fmla="*/ 2147483646 h 601"/>
                <a:gd name="T36" fmla="*/ 2147483646 w 683"/>
                <a:gd name="T37" fmla="*/ 2147483646 h 601"/>
                <a:gd name="T38" fmla="*/ 2147483646 w 683"/>
                <a:gd name="T39" fmla="*/ 2147483646 h 601"/>
                <a:gd name="T40" fmla="*/ 2147483646 w 683"/>
                <a:gd name="T41" fmla="*/ 2147483646 h 601"/>
                <a:gd name="T42" fmla="*/ 2147483646 w 683"/>
                <a:gd name="T43" fmla="*/ 2147483646 h 601"/>
                <a:gd name="T44" fmla="*/ 2147483646 w 683"/>
                <a:gd name="T45" fmla="*/ 2147483646 h 601"/>
                <a:gd name="T46" fmla="*/ 2147483646 w 683"/>
                <a:gd name="T47" fmla="*/ 2147483646 h 601"/>
                <a:gd name="T48" fmla="*/ 2147483646 w 683"/>
                <a:gd name="T49" fmla="*/ 2147483646 h 601"/>
                <a:gd name="T50" fmla="*/ 2147483646 w 683"/>
                <a:gd name="T51" fmla="*/ 2147483646 h 601"/>
                <a:gd name="T52" fmla="*/ 2147483646 w 683"/>
                <a:gd name="T53" fmla="*/ 2147483646 h 601"/>
                <a:gd name="T54" fmla="*/ 2147483646 w 683"/>
                <a:gd name="T55" fmla="*/ 2147483646 h 601"/>
                <a:gd name="T56" fmla="*/ 2147483646 w 683"/>
                <a:gd name="T57" fmla="*/ 2147483646 h 601"/>
                <a:gd name="T58" fmla="*/ 2147483646 w 683"/>
                <a:gd name="T59" fmla="*/ 2147483646 h 601"/>
                <a:gd name="T60" fmla="*/ 2147483646 w 683"/>
                <a:gd name="T61" fmla="*/ 2147483646 h 601"/>
                <a:gd name="T62" fmla="*/ 2147483646 w 683"/>
                <a:gd name="T63" fmla="*/ 2147483646 h 601"/>
                <a:gd name="T64" fmla="*/ 2147483646 w 683"/>
                <a:gd name="T65" fmla="*/ 2147483646 h 601"/>
                <a:gd name="T66" fmla="*/ 2147483646 w 683"/>
                <a:gd name="T67" fmla="*/ 2147483646 h 601"/>
                <a:gd name="T68" fmla="*/ 2147483646 w 683"/>
                <a:gd name="T69" fmla="*/ 2147483646 h 601"/>
                <a:gd name="T70" fmla="*/ 2147483646 w 683"/>
                <a:gd name="T71" fmla="*/ 2147483646 h 601"/>
                <a:gd name="T72" fmla="*/ 2147483646 w 683"/>
                <a:gd name="T73" fmla="*/ 2147483646 h 601"/>
                <a:gd name="T74" fmla="*/ 2147483646 w 683"/>
                <a:gd name="T75" fmla="*/ 2147483646 h 601"/>
                <a:gd name="T76" fmla="*/ 2147483646 w 683"/>
                <a:gd name="T77" fmla="*/ 2147483646 h 601"/>
                <a:gd name="T78" fmla="*/ 2147483646 w 683"/>
                <a:gd name="T79" fmla="*/ 2147483646 h 601"/>
                <a:gd name="T80" fmla="*/ 2147483646 w 683"/>
                <a:gd name="T81" fmla="*/ 2147483646 h 601"/>
                <a:gd name="T82" fmla="*/ 2147483646 w 683"/>
                <a:gd name="T83" fmla="*/ 2147483646 h 601"/>
                <a:gd name="T84" fmla="*/ 2147483646 w 683"/>
                <a:gd name="T85" fmla="*/ 2147483646 h 601"/>
                <a:gd name="T86" fmla="*/ 2147483646 w 683"/>
                <a:gd name="T87" fmla="*/ 2147483646 h 601"/>
                <a:gd name="T88" fmla="*/ 2147483646 w 683"/>
                <a:gd name="T89" fmla="*/ 2147483646 h 601"/>
                <a:gd name="T90" fmla="*/ 2147483646 w 683"/>
                <a:gd name="T91" fmla="*/ 2147483646 h 601"/>
                <a:gd name="T92" fmla="*/ 2147483646 w 683"/>
                <a:gd name="T93" fmla="*/ 2147483646 h 601"/>
                <a:gd name="T94" fmla="*/ 2147483646 w 683"/>
                <a:gd name="T95" fmla="*/ 2147483646 h 601"/>
                <a:gd name="T96" fmla="*/ 2147483646 w 683"/>
                <a:gd name="T97" fmla="*/ 2147483646 h 601"/>
                <a:gd name="T98" fmla="*/ 2147483646 w 683"/>
                <a:gd name="T99" fmla="*/ 2147483646 h 601"/>
                <a:gd name="T100" fmla="*/ 2147483646 w 683"/>
                <a:gd name="T101" fmla="*/ 2147483646 h 601"/>
                <a:gd name="T102" fmla="*/ 2147483646 w 683"/>
                <a:gd name="T103" fmla="*/ 2147483646 h 601"/>
                <a:gd name="T104" fmla="*/ 2147483646 w 683"/>
                <a:gd name="T105" fmla="*/ 2147483646 h 60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83"/>
                <a:gd name="T160" fmla="*/ 0 h 601"/>
                <a:gd name="T161" fmla="*/ 683 w 683"/>
                <a:gd name="T162" fmla="*/ 601 h 60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83" h="601">
                  <a:moveTo>
                    <a:pt x="591" y="381"/>
                  </a:moveTo>
                  <a:lnTo>
                    <a:pt x="284" y="381"/>
                  </a:lnTo>
                  <a:cubicBezTo>
                    <a:pt x="284" y="385"/>
                    <a:pt x="283" y="389"/>
                    <a:pt x="282" y="392"/>
                  </a:cubicBezTo>
                  <a:lnTo>
                    <a:pt x="595" y="392"/>
                  </a:lnTo>
                  <a:cubicBezTo>
                    <a:pt x="593" y="389"/>
                    <a:pt x="592" y="385"/>
                    <a:pt x="591" y="381"/>
                  </a:cubicBezTo>
                  <a:close/>
                  <a:moveTo>
                    <a:pt x="589" y="359"/>
                  </a:moveTo>
                  <a:lnTo>
                    <a:pt x="285" y="359"/>
                  </a:lnTo>
                  <a:cubicBezTo>
                    <a:pt x="285" y="363"/>
                    <a:pt x="285" y="367"/>
                    <a:pt x="285" y="371"/>
                  </a:cubicBezTo>
                  <a:lnTo>
                    <a:pt x="589" y="371"/>
                  </a:lnTo>
                  <a:cubicBezTo>
                    <a:pt x="588" y="367"/>
                    <a:pt x="588" y="363"/>
                    <a:pt x="589" y="359"/>
                  </a:cubicBezTo>
                  <a:close/>
                  <a:moveTo>
                    <a:pt x="595" y="338"/>
                  </a:moveTo>
                  <a:lnTo>
                    <a:pt x="282" y="338"/>
                  </a:lnTo>
                  <a:cubicBezTo>
                    <a:pt x="283" y="342"/>
                    <a:pt x="284" y="345"/>
                    <a:pt x="284" y="349"/>
                  </a:cubicBezTo>
                  <a:lnTo>
                    <a:pt x="591" y="349"/>
                  </a:lnTo>
                  <a:cubicBezTo>
                    <a:pt x="592" y="345"/>
                    <a:pt x="593" y="341"/>
                    <a:pt x="595" y="338"/>
                  </a:cubicBezTo>
                  <a:close/>
                  <a:moveTo>
                    <a:pt x="269" y="324"/>
                  </a:moveTo>
                  <a:lnTo>
                    <a:pt x="269" y="408"/>
                  </a:lnTo>
                  <a:lnTo>
                    <a:pt x="607" y="408"/>
                  </a:lnTo>
                  <a:lnTo>
                    <a:pt x="607" y="432"/>
                  </a:lnTo>
                  <a:lnTo>
                    <a:pt x="261" y="432"/>
                  </a:lnTo>
                  <a:cubicBezTo>
                    <a:pt x="251" y="432"/>
                    <a:pt x="242" y="425"/>
                    <a:pt x="242" y="416"/>
                  </a:cubicBezTo>
                  <a:lnTo>
                    <a:pt x="242" y="316"/>
                  </a:lnTo>
                  <a:cubicBezTo>
                    <a:pt x="242" y="307"/>
                    <a:pt x="251" y="300"/>
                    <a:pt x="261" y="300"/>
                  </a:cubicBezTo>
                  <a:lnTo>
                    <a:pt x="607" y="300"/>
                  </a:lnTo>
                  <a:lnTo>
                    <a:pt x="607" y="324"/>
                  </a:lnTo>
                  <a:lnTo>
                    <a:pt x="269" y="324"/>
                  </a:lnTo>
                  <a:close/>
                  <a:moveTo>
                    <a:pt x="367" y="56"/>
                  </a:moveTo>
                  <a:cubicBezTo>
                    <a:pt x="354" y="55"/>
                    <a:pt x="348" y="48"/>
                    <a:pt x="345" y="39"/>
                  </a:cubicBezTo>
                  <a:cubicBezTo>
                    <a:pt x="342" y="31"/>
                    <a:pt x="343" y="26"/>
                    <a:pt x="343" y="18"/>
                  </a:cubicBezTo>
                  <a:cubicBezTo>
                    <a:pt x="342" y="8"/>
                    <a:pt x="336" y="5"/>
                    <a:pt x="335" y="3"/>
                  </a:cubicBezTo>
                  <a:cubicBezTo>
                    <a:pt x="335" y="2"/>
                    <a:pt x="337" y="1"/>
                    <a:pt x="341" y="1"/>
                  </a:cubicBezTo>
                  <a:cubicBezTo>
                    <a:pt x="344" y="1"/>
                    <a:pt x="347" y="0"/>
                    <a:pt x="350" y="1"/>
                  </a:cubicBezTo>
                  <a:cubicBezTo>
                    <a:pt x="356" y="1"/>
                    <a:pt x="365" y="2"/>
                    <a:pt x="366" y="2"/>
                  </a:cubicBezTo>
                  <a:cubicBezTo>
                    <a:pt x="385" y="6"/>
                    <a:pt x="409" y="16"/>
                    <a:pt x="411" y="39"/>
                  </a:cubicBezTo>
                  <a:cubicBezTo>
                    <a:pt x="413" y="49"/>
                    <a:pt x="412" y="61"/>
                    <a:pt x="402" y="65"/>
                  </a:cubicBezTo>
                  <a:cubicBezTo>
                    <a:pt x="395" y="55"/>
                    <a:pt x="378" y="57"/>
                    <a:pt x="367" y="56"/>
                  </a:cubicBezTo>
                  <a:close/>
                  <a:moveTo>
                    <a:pt x="394" y="102"/>
                  </a:moveTo>
                  <a:cubicBezTo>
                    <a:pt x="385" y="99"/>
                    <a:pt x="378" y="99"/>
                    <a:pt x="366" y="105"/>
                  </a:cubicBezTo>
                  <a:cubicBezTo>
                    <a:pt x="342" y="116"/>
                    <a:pt x="331" y="144"/>
                    <a:pt x="333" y="169"/>
                  </a:cubicBezTo>
                  <a:cubicBezTo>
                    <a:pt x="334" y="186"/>
                    <a:pt x="341" y="205"/>
                    <a:pt x="353" y="218"/>
                  </a:cubicBezTo>
                  <a:cubicBezTo>
                    <a:pt x="349" y="207"/>
                    <a:pt x="346" y="195"/>
                    <a:pt x="345" y="184"/>
                  </a:cubicBezTo>
                  <a:cubicBezTo>
                    <a:pt x="343" y="154"/>
                    <a:pt x="354" y="121"/>
                    <a:pt x="380" y="107"/>
                  </a:cubicBezTo>
                  <a:cubicBezTo>
                    <a:pt x="385" y="105"/>
                    <a:pt x="390" y="103"/>
                    <a:pt x="394" y="102"/>
                  </a:cubicBezTo>
                  <a:close/>
                  <a:moveTo>
                    <a:pt x="486" y="87"/>
                  </a:moveTo>
                  <a:cubicBezTo>
                    <a:pt x="519" y="102"/>
                    <a:pt x="539" y="139"/>
                    <a:pt x="537" y="182"/>
                  </a:cubicBezTo>
                  <a:cubicBezTo>
                    <a:pt x="533" y="239"/>
                    <a:pt x="490" y="285"/>
                    <a:pt x="441" y="285"/>
                  </a:cubicBezTo>
                  <a:cubicBezTo>
                    <a:pt x="435" y="285"/>
                    <a:pt x="429" y="280"/>
                    <a:pt x="424" y="278"/>
                  </a:cubicBezTo>
                  <a:cubicBezTo>
                    <a:pt x="418" y="280"/>
                    <a:pt x="412" y="285"/>
                    <a:pt x="406" y="285"/>
                  </a:cubicBezTo>
                  <a:cubicBezTo>
                    <a:pt x="357" y="285"/>
                    <a:pt x="315" y="239"/>
                    <a:pt x="311" y="182"/>
                  </a:cubicBezTo>
                  <a:cubicBezTo>
                    <a:pt x="308" y="139"/>
                    <a:pt x="329" y="102"/>
                    <a:pt x="361" y="87"/>
                  </a:cubicBezTo>
                  <a:cubicBezTo>
                    <a:pt x="385" y="75"/>
                    <a:pt x="397" y="79"/>
                    <a:pt x="417" y="88"/>
                  </a:cubicBezTo>
                  <a:cubicBezTo>
                    <a:pt x="415" y="72"/>
                    <a:pt x="414" y="48"/>
                    <a:pt x="430" y="30"/>
                  </a:cubicBezTo>
                  <a:cubicBezTo>
                    <a:pt x="434" y="28"/>
                    <a:pt x="443" y="32"/>
                    <a:pt x="443" y="40"/>
                  </a:cubicBezTo>
                  <a:cubicBezTo>
                    <a:pt x="430" y="55"/>
                    <a:pt x="429" y="76"/>
                    <a:pt x="429" y="88"/>
                  </a:cubicBezTo>
                  <a:cubicBezTo>
                    <a:pt x="450" y="79"/>
                    <a:pt x="462" y="75"/>
                    <a:pt x="486" y="87"/>
                  </a:cubicBezTo>
                  <a:close/>
                  <a:moveTo>
                    <a:pt x="237" y="540"/>
                  </a:moveTo>
                  <a:lnTo>
                    <a:pt x="635" y="540"/>
                  </a:lnTo>
                  <a:cubicBezTo>
                    <a:pt x="635" y="544"/>
                    <a:pt x="636" y="549"/>
                    <a:pt x="637" y="553"/>
                  </a:cubicBezTo>
                  <a:lnTo>
                    <a:pt x="231" y="553"/>
                  </a:lnTo>
                  <a:cubicBezTo>
                    <a:pt x="234" y="549"/>
                    <a:pt x="236" y="545"/>
                    <a:pt x="237" y="540"/>
                  </a:cubicBezTo>
                  <a:close/>
                  <a:moveTo>
                    <a:pt x="239" y="515"/>
                  </a:moveTo>
                  <a:lnTo>
                    <a:pt x="634" y="515"/>
                  </a:lnTo>
                  <a:cubicBezTo>
                    <a:pt x="634" y="520"/>
                    <a:pt x="634" y="524"/>
                    <a:pt x="634" y="528"/>
                  </a:cubicBezTo>
                  <a:lnTo>
                    <a:pt x="239" y="528"/>
                  </a:lnTo>
                  <a:cubicBezTo>
                    <a:pt x="240" y="524"/>
                    <a:pt x="240" y="520"/>
                    <a:pt x="239" y="515"/>
                  </a:cubicBezTo>
                  <a:close/>
                  <a:moveTo>
                    <a:pt x="231" y="491"/>
                  </a:moveTo>
                  <a:lnTo>
                    <a:pt x="637" y="491"/>
                  </a:lnTo>
                  <a:cubicBezTo>
                    <a:pt x="636" y="495"/>
                    <a:pt x="635" y="499"/>
                    <a:pt x="635" y="504"/>
                  </a:cubicBezTo>
                  <a:lnTo>
                    <a:pt x="237" y="504"/>
                  </a:lnTo>
                  <a:cubicBezTo>
                    <a:pt x="236" y="499"/>
                    <a:pt x="234" y="495"/>
                    <a:pt x="231" y="491"/>
                  </a:cubicBezTo>
                  <a:close/>
                  <a:moveTo>
                    <a:pt x="652" y="475"/>
                  </a:moveTo>
                  <a:lnTo>
                    <a:pt x="652" y="570"/>
                  </a:lnTo>
                  <a:lnTo>
                    <a:pt x="219" y="570"/>
                  </a:lnTo>
                  <a:lnTo>
                    <a:pt x="219" y="598"/>
                  </a:lnTo>
                  <a:lnTo>
                    <a:pt x="662" y="598"/>
                  </a:lnTo>
                  <a:cubicBezTo>
                    <a:pt x="674" y="598"/>
                    <a:pt x="683" y="590"/>
                    <a:pt x="683" y="580"/>
                  </a:cubicBezTo>
                  <a:lnTo>
                    <a:pt x="683" y="465"/>
                  </a:lnTo>
                  <a:cubicBezTo>
                    <a:pt x="683" y="455"/>
                    <a:pt x="674" y="447"/>
                    <a:pt x="662" y="447"/>
                  </a:cubicBezTo>
                  <a:lnTo>
                    <a:pt x="219" y="447"/>
                  </a:lnTo>
                  <a:lnTo>
                    <a:pt x="219" y="475"/>
                  </a:lnTo>
                  <a:lnTo>
                    <a:pt x="652" y="475"/>
                  </a:lnTo>
                  <a:close/>
                  <a:moveTo>
                    <a:pt x="223" y="189"/>
                  </a:moveTo>
                  <a:lnTo>
                    <a:pt x="93" y="543"/>
                  </a:lnTo>
                  <a:cubicBezTo>
                    <a:pt x="97" y="545"/>
                    <a:pt x="100" y="547"/>
                    <a:pt x="103" y="549"/>
                  </a:cubicBezTo>
                  <a:lnTo>
                    <a:pt x="236" y="188"/>
                  </a:lnTo>
                  <a:cubicBezTo>
                    <a:pt x="232" y="189"/>
                    <a:pt x="228" y="189"/>
                    <a:pt x="223" y="189"/>
                  </a:cubicBezTo>
                  <a:close/>
                  <a:moveTo>
                    <a:pt x="201" y="183"/>
                  </a:moveTo>
                  <a:lnTo>
                    <a:pt x="72" y="534"/>
                  </a:lnTo>
                  <a:cubicBezTo>
                    <a:pt x="76" y="535"/>
                    <a:pt x="79" y="537"/>
                    <a:pt x="83" y="538"/>
                  </a:cubicBezTo>
                  <a:lnTo>
                    <a:pt x="213" y="187"/>
                  </a:lnTo>
                  <a:cubicBezTo>
                    <a:pt x="209" y="186"/>
                    <a:pt x="205" y="185"/>
                    <a:pt x="201" y="183"/>
                  </a:cubicBezTo>
                  <a:close/>
                  <a:moveTo>
                    <a:pt x="183" y="168"/>
                  </a:moveTo>
                  <a:lnTo>
                    <a:pt x="50" y="529"/>
                  </a:lnTo>
                  <a:cubicBezTo>
                    <a:pt x="53" y="530"/>
                    <a:pt x="57" y="531"/>
                    <a:pt x="62" y="531"/>
                  </a:cubicBezTo>
                  <a:lnTo>
                    <a:pt x="192" y="177"/>
                  </a:lnTo>
                  <a:cubicBezTo>
                    <a:pt x="189" y="175"/>
                    <a:pt x="185" y="172"/>
                    <a:pt x="183" y="168"/>
                  </a:cubicBezTo>
                  <a:close/>
                  <a:moveTo>
                    <a:pt x="31" y="537"/>
                  </a:moveTo>
                  <a:lnTo>
                    <a:pt x="114" y="568"/>
                  </a:lnTo>
                  <a:lnTo>
                    <a:pt x="256" y="183"/>
                  </a:lnTo>
                  <a:lnTo>
                    <a:pt x="280" y="192"/>
                  </a:lnTo>
                  <a:lnTo>
                    <a:pt x="135" y="585"/>
                  </a:lnTo>
                  <a:cubicBezTo>
                    <a:pt x="131" y="595"/>
                    <a:pt x="121" y="601"/>
                    <a:pt x="112" y="597"/>
                  </a:cubicBezTo>
                  <a:lnTo>
                    <a:pt x="13" y="561"/>
                  </a:lnTo>
                  <a:cubicBezTo>
                    <a:pt x="4" y="558"/>
                    <a:pt x="0" y="547"/>
                    <a:pt x="4" y="536"/>
                  </a:cubicBezTo>
                  <a:lnTo>
                    <a:pt x="149" y="144"/>
                  </a:lnTo>
                  <a:lnTo>
                    <a:pt x="173" y="152"/>
                  </a:lnTo>
                  <a:lnTo>
                    <a:pt x="31" y="537"/>
                  </a:lnTo>
                  <a:close/>
                </a:path>
              </a:pathLst>
            </a:custGeom>
            <a:solidFill>
              <a:srgbClr val="306E39"/>
            </a:solidFill>
            <a:ln w="9525">
              <a:noFill/>
              <a:round/>
            </a:ln>
          </p:spPr>
          <p:txBody>
            <a:bodyPr lIns="51428" tIns="25714" rIns="51428" bIns="25714"/>
            <a:lstStyle/>
            <a:p>
              <a:endPara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36800" y="2938463"/>
            <a:ext cx="7518400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用自己最喜欢的方式去读，边读边圈点勾画，利用工具书结合注释将课文中的生字词解决。 </a:t>
            </a:r>
            <a:endParaRPr lang="zh-CN" altLang="en-US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0243" name="组合 1"/>
          <p:cNvGrpSpPr/>
          <p:nvPr/>
        </p:nvGrpSpPr>
        <p:grpSpPr bwMode="auto">
          <a:xfrm>
            <a:off x="3524250" y="1050925"/>
            <a:ext cx="5627948" cy="583565"/>
            <a:chOff x="3447336" y="224249"/>
            <a:chExt cx="5628396" cy="583242"/>
          </a:xfrm>
        </p:grpSpPr>
        <p:sp>
          <p:nvSpPr>
            <p:cNvPr id="10248" name="TextBox 76"/>
            <p:cNvSpPr txBox="1">
              <a:spLocks noChangeArrowheads="1"/>
            </p:cNvSpPr>
            <p:nvPr/>
          </p:nvSpPr>
          <p:spPr bwMode="auto">
            <a:xfrm>
              <a:off x="4015649" y="224249"/>
              <a:ext cx="5060083" cy="5832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整体感知</a:t>
              </a:r>
              <a:r>
                <a:rPr lang="en-US" altLang="zh-CN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走进“眼睛”</a:t>
              </a:r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9" name="Freeform 27"/>
            <p:cNvSpPr>
              <a:spLocks noEditPoints="1"/>
            </p:cNvSpPr>
            <p:nvPr/>
          </p:nvSpPr>
          <p:spPr bwMode="auto">
            <a:xfrm>
              <a:off x="3447336" y="331658"/>
              <a:ext cx="418943" cy="368922"/>
            </a:xfrm>
            <a:custGeom>
              <a:avLst/>
              <a:gdLst>
                <a:gd name="T0" fmla="*/ 2147483646 w 683"/>
                <a:gd name="T1" fmla="*/ 2147483646 h 601"/>
                <a:gd name="T2" fmla="*/ 2147483646 w 683"/>
                <a:gd name="T3" fmla="*/ 2147483646 h 601"/>
                <a:gd name="T4" fmla="*/ 2147483646 w 683"/>
                <a:gd name="T5" fmla="*/ 2147483646 h 601"/>
                <a:gd name="T6" fmla="*/ 2147483646 w 683"/>
                <a:gd name="T7" fmla="*/ 2147483646 h 601"/>
                <a:gd name="T8" fmla="*/ 2147483646 w 683"/>
                <a:gd name="T9" fmla="*/ 2147483646 h 601"/>
                <a:gd name="T10" fmla="*/ 2147483646 w 683"/>
                <a:gd name="T11" fmla="*/ 2147483646 h 601"/>
                <a:gd name="T12" fmla="*/ 2147483646 w 683"/>
                <a:gd name="T13" fmla="*/ 2147483646 h 601"/>
                <a:gd name="T14" fmla="*/ 2147483646 w 683"/>
                <a:gd name="T15" fmla="*/ 2147483646 h 601"/>
                <a:gd name="T16" fmla="*/ 2147483646 w 683"/>
                <a:gd name="T17" fmla="*/ 2147483646 h 601"/>
                <a:gd name="T18" fmla="*/ 2147483646 w 683"/>
                <a:gd name="T19" fmla="*/ 2147483646 h 601"/>
                <a:gd name="T20" fmla="*/ 2147483646 w 683"/>
                <a:gd name="T21" fmla="*/ 2147483646 h 601"/>
                <a:gd name="T22" fmla="*/ 2147483646 w 683"/>
                <a:gd name="T23" fmla="*/ 2147483646 h 601"/>
                <a:gd name="T24" fmla="*/ 2147483646 w 683"/>
                <a:gd name="T25" fmla="*/ 2147483646 h 601"/>
                <a:gd name="T26" fmla="*/ 2147483646 w 683"/>
                <a:gd name="T27" fmla="*/ 2147483646 h 601"/>
                <a:gd name="T28" fmla="*/ 2147483646 w 683"/>
                <a:gd name="T29" fmla="*/ 2147483646 h 601"/>
                <a:gd name="T30" fmla="*/ 2147483646 w 683"/>
                <a:gd name="T31" fmla="*/ 2147483646 h 601"/>
                <a:gd name="T32" fmla="*/ 2147483646 w 683"/>
                <a:gd name="T33" fmla="*/ 2147483646 h 601"/>
                <a:gd name="T34" fmla="*/ 2147483646 w 683"/>
                <a:gd name="T35" fmla="*/ 2147483646 h 601"/>
                <a:gd name="T36" fmla="*/ 2147483646 w 683"/>
                <a:gd name="T37" fmla="*/ 2147483646 h 601"/>
                <a:gd name="T38" fmla="*/ 2147483646 w 683"/>
                <a:gd name="T39" fmla="*/ 2147483646 h 601"/>
                <a:gd name="T40" fmla="*/ 2147483646 w 683"/>
                <a:gd name="T41" fmla="*/ 2147483646 h 601"/>
                <a:gd name="T42" fmla="*/ 2147483646 w 683"/>
                <a:gd name="T43" fmla="*/ 2147483646 h 601"/>
                <a:gd name="T44" fmla="*/ 2147483646 w 683"/>
                <a:gd name="T45" fmla="*/ 2147483646 h 601"/>
                <a:gd name="T46" fmla="*/ 2147483646 w 683"/>
                <a:gd name="T47" fmla="*/ 2147483646 h 601"/>
                <a:gd name="T48" fmla="*/ 2147483646 w 683"/>
                <a:gd name="T49" fmla="*/ 2147483646 h 601"/>
                <a:gd name="T50" fmla="*/ 2147483646 w 683"/>
                <a:gd name="T51" fmla="*/ 2147483646 h 601"/>
                <a:gd name="T52" fmla="*/ 2147483646 w 683"/>
                <a:gd name="T53" fmla="*/ 2147483646 h 601"/>
                <a:gd name="T54" fmla="*/ 2147483646 w 683"/>
                <a:gd name="T55" fmla="*/ 2147483646 h 601"/>
                <a:gd name="T56" fmla="*/ 2147483646 w 683"/>
                <a:gd name="T57" fmla="*/ 2147483646 h 601"/>
                <a:gd name="T58" fmla="*/ 2147483646 w 683"/>
                <a:gd name="T59" fmla="*/ 2147483646 h 601"/>
                <a:gd name="T60" fmla="*/ 2147483646 w 683"/>
                <a:gd name="T61" fmla="*/ 2147483646 h 601"/>
                <a:gd name="T62" fmla="*/ 2147483646 w 683"/>
                <a:gd name="T63" fmla="*/ 2147483646 h 601"/>
                <a:gd name="T64" fmla="*/ 2147483646 w 683"/>
                <a:gd name="T65" fmla="*/ 2147483646 h 601"/>
                <a:gd name="T66" fmla="*/ 2147483646 w 683"/>
                <a:gd name="T67" fmla="*/ 2147483646 h 601"/>
                <a:gd name="T68" fmla="*/ 2147483646 w 683"/>
                <a:gd name="T69" fmla="*/ 2147483646 h 601"/>
                <a:gd name="T70" fmla="*/ 2147483646 w 683"/>
                <a:gd name="T71" fmla="*/ 2147483646 h 601"/>
                <a:gd name="T72" fmla="*/ 2147483646 w 683"/>
                <a:gd name="T73" fmla="*/ 2147483646 h 601"/>
                <a:gd name="T74" fmla="*/ 2147483646 w 683"/>
                <a:gd name="T75" fmla="*/ 2147483646 h 601"/>
                <a:gd name="T76" fmla="*/ 2147483646 w 683"/>
                <a:gd name="T77" fmla="*/ 2147483646 h 601"/>
                <a:gd name="T78" fmla="*/ 2147483646 w 683"/>
                <a:gd name="T79" fmla="*/ 2147483646 h 601"/>
                <a:gd name="T80" fmla="*/ 2147483646 w 683"/>
                <a:gd name="T81" fmla="*/ 2147483646 h 601"/>
                <a:gd name="T82" fmla="*/ 2147483646 w 683"/>
                <a:gd name="T83" fmla="*/ 2147483646 h 601"/>
                <a:gd name="T84" fmla="*/ 2147483646 w 683"/>
                <a:gd name="T85" fmla="*/ 2147483646 h 601"/>
                <a:gd name="T86" fmla="*/ 2147483646 w 683"/>
                <a:gd name="T87" fmla="*/ 2147483646 h 601"/>
                <a:gd name="T88" fmla="*/ 2147483646 w 683"/>
                <a:gd name="T89" fmla="*/ 2147483646 h 601"/>
                <a:gd name="T90" fmla="*/ 2147483646 w 683"/>
                <a:gd name="T91" fmla="*/ 2147483646 h 601"/>
                <a:gd name="T92" fmla="*/ 2147483646 w 683"/>
                <a:gd name="T93" fmla="*/ 2147483646 h 601"/>
                <a:gd name="T94" fmla="*/ 2147483646 w 683"/>
                <a:gd name="T95" fmla="*/ 2147483646 h 601"/>
                <a:gd name="T96" fmla="*/ 2147483646 w 683"/>
                <a:gd name="T97" fmla="*/ 2147483646 h 601"/>
                <a:gd name="T98" fmla="*/ 2147483646 w 683"/>
                <a:gd name="T99" fmla="*/ 2147483646 h 601"/>
                <a:gd name="T100" fmla="*/ 2147483646 w 683"/>
                <a:gd name="T101" fmla="*/ 2147483646 h 601"/>
                <a:gd name="T102" fmla="*/ 2147483646 w 683"/>
                <a:gd name="T103" fmla="*/ 2147483646 h 601"/>
                <a:gd name="T104" fmla="*/ 2147483646 w 683"/>
                <a:gd name="T105" fmla="*/ 2147483646 h 60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83"/>
                <a:gd name="T160" fmla="*/ 0 h 601"/>
                <a:gd name="T161" fmla="*/ 683 w 683"/>
                <a:gd name="T162" fmla="*/ 601 h 60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83" h="601">
                  <a:moveTo>
                    <a:pt x="591" y="381"/>
                  </a:moveTo>
                  <a:lnTo>
                    <a:pt x="284" y="381"/>
                  </a:lnTo>
                  <a:cubicBezTo>
                    <a:pt x="284" y="385"/>
                    <a:pt x="283" y="389"/>
                    <a:pt x="282" y="392"/>
                  </a:cubicBezTo>
                  <a:lnTo>
                    <a:pt x="595" y="392"/>
                  </a:lnTo>
                  <a:cubicBezTo>
                    <a:pt x="593" y="389"/>
                    <a:pt x="592" y="385"/>
                    <a:pt x="591" y="381"/>
                  </a:cubicBezTo>
                  <a:close/>
                  <a:moveTo>
                    <a:pt x="589" y="359"/>
                  </a:moveTo>
                  <a:lnTo>
                    <a:pt x="285" y="359"/>
                  </a:lnTo>
                  <a:cubicBezTo>
                    <a:pt x="285" y="363"/>
                    <a:pt x="285" y="367"/>
                    <a:pt x="285" y="371"/>
                  </a:cubicBezTo>
                  <a:lnTo>
                    <a:pt x="589" y="371"/>
                  </a:lnTo>
                  <a:cubicBezTo>
                    <a:pt x="588" y="367"/>
                    <a:pt x="588" y="363"/>
                    <a:pt x="589" y="359"/>
                  </a:cubicBezTo>
                  <a:close/>
                  <a:moveTo>
                    <a:pt x="595" y="338"/>
                  </a:moveTo>
                  <a:lnTo>
                    <a:pt x="282" y="338"/>
                  </a:lnTo>
                  <a:cubicBezTo>
                    <a:pt x="283" y="342"/>
                    <a:pt x="284" y="345"/>
                    <a:pt x="284" y="349"/>
                  </a:cubicBezTo>
                  <a:lnTo>
                    <a:pt x="591" y="349"/>
                  </a:lnTo>
                  <a:cubicBezTo>
                    <a:pt x="592" y="345"/>
                    <a:pt x="593" y="341"/>
                    <a:pt x="595" y="338"/>
                  </a:cubicBezTo>
                  <a:close/>
                  <a:moveTo>
                    <a:pt x="269" y="324"/>
                  </a:moveTo>
                  <a:lnTo>
                    <a:pt x="269" y="408"/>
                  </a:lnTo>
                  <a:lnTo>
                    <a:pt x="607" y="408"/>
                  </a:lnTo>
                  <a:lnTo>
                    <a:pt x="607" y="432"/>
                  </a:lnTo>
                  <a:lnTo>
                    <a:pt x="261" y="432"/>
                  </a:lnTo>
                  <a:cubicBezTo>
                    <a:pt x="251" y="432"/>
                    <a:pt x="242" y="425"/>
                    <a:pt x="242" y="416"/>
                  </a:cubicBezTo>
                  <a:lnTo>
                    <a:pt x="242" y="316"/>
                  </a:lnTo>
                  <a:cubicBezTo>
                    <a:pt x="242" y="307"/>
                    <a:pt x="251" y="300"/>
                    <a:pt x="261" y="300"/>
                  </a:cubicBezTo>
                  <a:lnTo>
                    <a:pt x="607" y="300"/>
                  </a:lnTo>
                  <a:lnTo>
                    <a:pt x="607" y="324"/>
                  </a:lnTo>
                  <a:lnTo>
                    <a:pt x="269" y="324"/>
                  </a:lnTo>
                  <a:close/>
                  <a:moveTo>
                    <a:pt x="367" y="56"/>
                  </a:moveTo>
                  <a:cubicBezTo>
                    <a:pt x="354" y="55"/>
                    <a:pt x="348" y="48"/>
                    <a:pt x="345" y="39"/>
                  </a:cubicBezTo>
                  <a:cubicBezTo>
                    <a:pt x="342" y="31"/>
                    <a:pt x="343" y="26"/>
                    <a:pt x="343" y="18"/>
                  </a:cubicBezTo>
                  <a:cubicBezTo>
                    <a:pt x="342" y="8"/>
                    <a:pt x="336" y="5"/>
                    <a:pt x="335" y="3"/>
                  </a:cubicBezTo>
                  <a:cubicBezTo>
                    <a:pt x="335" y="2"/>
                    <a:pt x="337" y="1"/>
                    <a:pt x="341" y="1"/>
                  </a:cubicBezTo>
                  <a:cubicBezTo>
                    <a:pt x="344" y="1"/>
                    <a:pt x="347" y="0"/>
                    <a:pt x="350" y="1"/>
                  </a:cubicBezTo>
                  <a:cubicBezTo>
                    <a:pt x="356" y="1"/>
                    <a:pt x="365" y="2"/>
                    <a:pt x="366" y="2"/>
                  </a:cubicBezTo>
                  <a:cubicBezTo>
                    <a:pt x="385" y="6"/>
                    <a:pt x="409" y="16"/>
                    <a:pt x="411" y="39"/>
                  </a:cubicBezTo>
                  <a:cubicBezTo>
                    <a:pt x="413" y="49"/>
                    <a:pt x="412" y="61"/>
                    <a:pt x="402" y="65"/>
                  </a:cubicBezTo>
                  <a:cubicBezTo>
                    <a:pt x="395" y="55"/>
                    <a:pt x="378" y="57"/>
                    <a:pt x="367" y="56"/>
                  </a:cubicBezTo>
                  <a:close/>
                  <a:moveTo>
                    <a:pt x="394" y="102"/>
                  </a:moveTo>
                  <a:cubicBezTo>
                    <a:pt x="385" y="99"/>
                    <a:pt x="378" y="99"/>
                    <a:pt x="366" y="105"/>
                  </a:cubicBezTo>
                  <a:cubicBezTo>
                    <a:pt x="342" y="116"/>
                    <a:pt x="331" y="144"/>
                    <a:pt x="333" y="169"/>
                  </a:cubicBezTo>
                  <a:cubicBezTo>
                    <a:pt x="334" y="186"/>
                    <a:pt x="341" y="205"/>
                    <a:pt x="353" y="218"/>
                  </a:cubicBezTo>
                  <a:cubicBezTo>
                    <a:pt x="349" y="207"/>
                    <a:pt x="346" y="195"/>
                    <a:pt x="345" y="184"/>
                  </a:cubicBezTo>
                  <a:cubicBezTo>
                    <a:pt x="343" y="154"/>
                    <a:pt x="354" y="121"/>
                    <a:pt x="380" y="107"/>
                  </a:cubicBezTo>
                  <a:cubicBezTo>
                    <a:pt x="385" y="105"/>
                    <a:pt x="390" y="103"/>
                    <a:pt x="394" y="102"/>
                  </a:cubicBezTo>
                  <a:close/>
                  <a:moveTo>
                    <a:pt x="486" y="87"/>
                  </a:moveTo>
                  <a:cubicBezTo>
                    <a:pt x="519" y="102"/>
                    <a:pt x="539" y="139"/>
                    <a:pt x="537" y="182"/>
                  </a:cubicBezTo>
                  <a:cubicBezTo>
                    <a:pt x="533" y="239"/>
                    <a:pt x="490" y="285"/>
                    <a:pt x="441" y="285"/>
                  </a:cubicBezTo>
                  <a:cubicBezTo>
                    <a:pt x="435" y="285"/>
                    <a:pt x="429" y="280"/>
                    <a:pt x="424" y="278"/>
                  </a:cubicBezTo>
                  <a:cubicBezTo>
                    <a:pt x="418" y="280"/>
                    <a:pt x="412" y="285"/>
                    <a:pt x="406" y="285"/>
                  </a:cubicBezTo>
                  <a:cubicBezTo>
                    <a:pt x="357" y="285"/>
                    <a:pt x="315" y="239"/>
                    <a:pt x="311" y="182"/>
                  </a:cubicBezTo>
                  <a:cubicBezTo>
                    <a:pt x="308" y="139"/>
                    <a:pt x="329" y="102"/>
                    <a:pt x="361" y="87"/>
                  </a:cubicBezTo>
                  <a:cubicBezTo>
                    <a:pt x="385" y="75"/>
                    <a:pt x="397" y="79"/>
                    <a:pt x="417" y="88"/>
                  </a:cubicBezTo>
                  <a:cubicBezTo>
                    <a:pt x="415" y="72"/>
                    <a:pt x="414" y="48"/>
                    <a:pt x="430" y="30"/>
                  </a:cubicBezTo>
                  <a:cubicBezTo>
                    <a:pt x="434" y="28"/>
                    <a:pt x="443" y="32"/>
                    <a:pt x="443" y="40"/>
                  </a:cubicBezTo>
                  <a:cubicBezTo>
                    <a:pt x="430" y="55"/>
                    <a:pt x="429" y="76"/>
                    <a:pt x="429" y="88"/>
                  </a:cubicBezTo>
                  <a:cubicBezTo>
                    <a:pt x="450" y="79"/>
                    <a:pt x="462" y="75"/>
                    <a:pt x="486" y="87"/>
                  </a:cubicBezTo>
                  <a:close/>
                  <a:moveTo>
                    <a:pt x="237" y="540"/>
                  </a:moveTo>
                  <a:lnTo>
                    <a:pt x="635" y="540"/>
                  </a:lnTo>
                  <a:cubicBezTo>
                    <a:pt x="635" y="544"/>
                    <a:pt x="636" y="549"/>
                    <a:pt x="637" y="553"/>
                  </a:cubicBezTo>
                  <a:lnTo>
                    <a:pt x="231" y="553"/>
                  </a:lnTo>
                  <a:cubicBezTo>
                    <a:pt x="234" y="549"/>
                    <a:pt x="236" y="545"/>
                    <a:pt x="237" y="540"/>
                  </a:cubicBezTo>
                  <a:close/>
                  <a:moveTo>
                    <a:pt x="239" y="515"/>
                  </a:moveTo>
                  <a:lnTo>
                    <a:pt x="634" y="515"/>
                  </a:lnTo>
                  <a:cubicBezTo>
                    <a:pt x="634" y="520"/>
                    <a:pt x="634" y="524"/>
                    <a:pt x="634" y="528"/>
                  </a:cubicBezTo>
                  <a:lnTo>
                    <a:pt x="239" y="528"/>
                  </a:lnTo>
                  <a:cubicBezTo>
                    <a:pt x="240" y="524"/>
                    <a:pt x="240" y="520"/>
                    <a:pt x="239" y="515"/>
                  </a:cubicBezTo>
                  <a:close/>
                  <a:moveTo>
                    <a:pt x="231" y="491"/>
                  </a:moveTo>
                  <a:lnTo>
                    <a:pt x="637" y="491"/>
                  </a:lnTo>
                  <a:cubicBezTo>
                    <a:pt x="636" y="495"/>
                    <a:pt x="635" y="499"/>
                    <a:pt x="635" y="504"/>
                  </a:cubicBezTo>
                  <a:lnTo>
                    <a:pt x="237" y="504"/>
                  </a:lnTo>
                  <a:cubicBezTo>
                    <a:pt x="236" y="499"/>
                    <a:pt x="234" y="495"/>
                    <a:pt x="231" y="491"/>
                  </a:cubicBezTo>
                  <a:close/>
                  <a:moveTo>
                    <a:pt x="652" y="475"/>
                  </a:moveTo>
                  <a:lnTo>
                    <a:pt x="652" y="570"/>
                  </a:lnTo>
                  <a:lnTo>
                    <a:pt x="219" y="570"/>
                  </a:lnTo>
                  <a:lnTo>
                    <a:pt x="219" y="598"/>
                  </a:lnTo>
                  <a:lnTo>
                    <a:pt x="662" y="598"/>
                  </a:lnTo>
                  <a:cubicBezTo>
                    <a:pt x="674" y="598"/>
                    <a:pt x="683" y="590"/>
                    <a:pt x="683" y="580"/>
                  </a:cubicBezTo>
                  <a:lnTo>
                    <a:pt x="683" y="465"/>
                  </a:lnTo>
                  <a:cubicBezTo>
                    <a:pt x="683" y="455"/>
                    <a:pt x="674" y="447"/>
                    <a:pt x="662" y="447"/>
                  </a:cubicBezTo>
                  <a:lnTo>
                    <a:pt x="219" y="447"/>
                  </a:lnTo>
                  <a:lnTo>
                    <a:pt x="219" y="475"/>
                  </a:lnTo>
                  <a:lnTo>
                    <a:pt x="652" y="475"/>
                  </a:lnTo>
                  <a:close/>
                  <a:moveTo>
                    <a:pt x="223" y="189"/>
                  </a:moveTo>
                  <a:lnTo>
                    <a:pt x="93" y="543"/>
                  </a:lnTo>
                  <a:cubicBezTo>
                    <a:pt x="97" y="545"/>
                    <a:pt x="100" y="547"/>
                    <a:pt x="103" y="549"/>
                  </a:cubicBezTo>
                  <a:lnTo>
                    <a:pt x="236" y="188"/>
                  </a:lnTo>
                  <a:cubicBezTo>
                    <a:pt x="232" y="189"/>
                    <a:pt x="228" y="189"/>
                    <a:pt x="223" y="189"/>
                  </a:cubicBezTo>
                  <a:close/>
                  <a:moveTo>
                    <a:pt x="201" y="183"/>
                  </a:moveTo>
                  <a:lnTo>
                    <a:pt x="72" y="534"/>
                  </a:lnTo>
                  <a:cubicBezTo>
                    <a:pt x="76" y="535"/>
                    <a:pt x="79" y="537"/>
                    <a:pt x="83" y="538"/>
                  </a:cubicBezTo>
                  <a:lnTo>
                    <a:pt x="213" y="187"/>
                  </a:lnTo>
                  <a:cubicBezTo>
                    <a:pt x="209" y="186"/>
                    <a:pt x="205" y="185"/>
                    <a:pt x="201" y="183"/>
                  </a:cubicBezTo>
                  <a:close/>
                  <a:moveTo>
                    <a:pt x="183" y="168"/>
                  </a:moveTo>
                  <a:lnTo>
                    <a:pt x="50" y="529"/>
                  </a:lnTo>
                  <a:cubicBezTo>
                    <a:pt x="53" y="530"/>
                    <a:pt x="57" y="531"/>
                    <a:pt x="62" y="531"/>
                  </a:cubicBezTo>
                  <a:lnTo>
                    <a:pt x="192" y="177"/>
                  </a:lnTo>
                  <a:cubicBezTo>
                    <a:pt x="189" y="175"/>
                    <a:pt x="185" y="172"/>
                    <a:pt x="183" y="168"/>
                  </a:cubicBezTo>
                  <a:close/>
                  <a:moveTo>
                    <a:pt x="31" y="537"/>
                  </a:moveTo>
                  <a:lnTo>
                    <a:pt x="114" y="568"/>
                  </a:lnTo>
                  <a:lnTo>
                    <a:pt x="256" y="183"/>
                  </a:lnTo>
                  <a:lnTo>
                    <a:pt x="280" y="192"/>
                  </a:lnTo>
                  <a:lnTo>
                    <a:pt x="135" y="585"/>
                  </a:lnTo>
                  <a:cubicBezTo>
                    <a:pt x="131" y="595"/>
                    <a:pt x="121" y="601"/>
                    <a:pt x="112" y="597"/>
                  </a:cubicBezTo>
                  <a:lnTo>
                    <a:pt x="13" y="561"/>
                  </a:lnTo>
                  <a:cubicBezTo>
                    <a:pt x="4" y="558"/>
                    <a:pt x="0" y="547"/>
                    <a:pt x="4" y="536"/>
                  </a:cubicBezTo>
                  <a:lnTo>
                    <a:pt x="149" y="144"/>
                  </a:lnTo>
                  <a:lnTo>
                    <a:pt x="173" y="152"/>
                  </a:lnTo>
                  <a:lnTo>
                    <a:pt x="31" y="537"/>
                  </a:lnTo>
                  <a:close/>
                </a:path>
              </a:pathLst>
            </a:custGeom>
            <a:solidFill>
              <a:srgbClr val="306E39"/>
            </a:solidFill>
            <a:ln w="9525">
              <a:noFill/>
              <a:round/>
            </a:ln>
          </p:spPr>
          <p:txBody>
            <a:bodyPr lIns="51428" tIns="25714" rIns="51428" bIns="25714"/>
            <a:lstStyle/>
            <a:p>
              <a:endPara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MH_Other_1"/>
          <p:cNvSpPr/>
          <p:nvPr>
            <p:custDataLst>
              <p:tags r:id="rId1"/>
            </p:custDataLst>
          </p:nvPr>
        </p:nvSpPr>
        <p:spPr>
          <a:xfrm>
            <a:off x="3805238" y="2316163"/>
            <a:ext cx="417512" cy="290512"/>
          </a:xfrm>
          <a:prstGeom prst="ellipse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</p:spPr>
        <p:txBody>
          <a:bodyPr anchor="ctr"/>
          <a:lstStyle/>
          <a:p>
            <a:pPr algn="just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err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MH_Other_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03488" y="2044700"/>
            <a:ext cx="1414462" cy="765175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</a:ln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一读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haroni" panose="02010803020104030203" pitchFamily="2" charset="-79"/>
            </a:endParaRPr>
          </a:p>
        </p:txBody>
      </p:sp>
      <p:sp>
        <p:nvSpPr>
          <p:cNvPr id="13" name="MH_Other_3"/>
          <p:cNvSpPr/>
          <p:nvPr>
            <p:custDataLst>
              <p:tags r:id="rId3"/>
            </p:custDataLst>
          </p:nvPr>
        </p:nvSpPr>
        <p:spPr bwMode="auto">
          <a:xfrm>
            <a:off x="4283075" y="2316163"/>
            <a:ext cx="590550" cy="290512"/>
          </a:xfrm>
          <a:custGeom>
            <a:avLst/>
            <a:gdLst>
              <a:gd name="T0" fmla="*/ 2147483646 w 3678"/>
              <a:gd name="T1" fmla="*/ 2147483646 h 4197"/>
              <a:gd name="T2" fmla="*/ 2147483646 w 3678"/>
              <a:gd name="T3" fmla="*/ 2147483646 h 4197"/>
              <a:gd name="T4" fmla="*/ 2147483646 w 3678"/>
              <a:gd name="T5" fmla="*/ 2147483646 h 4197"/>
              <a:gd name="T6" fmla="*/ 2147483646 w 3678"/>
              <a:gd name="T7" fmla="*/ 2147483646 h 4197"/>
              <a:gd name="T8" fmla="*/ 2147483646 w 3678"/>
              <a:gd name="T9" fmla="*/ 2147483646 h 4197"/>
              <a:gd name="T10" fmla="*/ 2147483646 w 3678"/>
              <a:gd name="T11" fmla="*/ 2147483646 h 4197"/>
              <a:gd name="T12" fmla="*/ 2147483646 w 3678"/>
              <a:gd name="T13" fmla="*/ 2147483646 h 4197"/>
              <a:gd name="T14" fmla="*/ 2147483646 w 3678"/>
              <a:gd name="T15" fmla="*/ 2147483646 h 4197"/>
              <a:gd name="T16" fmla="*/ 2147483646 w 3678"/>
              <a:gd name="T17" fmla="*/ 2147483646 h 4197"/>
              <a:gd name="T18" fmla="*/ 2147483646 w 3678"/>
              <a:gd name="T19" fmla="*/ 2147483646 h 4197"/>
              <a:gd name="T20" fmla="*/ 2147483646 w 3678"/>
              <a:gd name="T21" fmla="*/ 2147483646 h 4197"/>
              <a:gd name="T22" fmla="*/ 2147483646 w 3678"/>
              <a:gd name="T23" fmla="*/ 2147483646 h 419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78" h="4197">
                <a:moveTo>
                  <a:pt x="2081" y="2099"/>
                </a:moveTo>
                <a:lnTo>
                  <a:pt x="0" y="0"/>
                </a:lnTo>
                <a:lnTo>
                  <a:pt x="762" y="2099"/>
                </a:lnTo>
                <a:lnTo>
                  <a:pt x="0" y="4197"/>
                </a:lnTo>
                <a:lnTo>
                  <a:pt x="2081" y="2099"/>
                </a:lnTo>
                <a:close/>
                <a:moveTo>
                  <a:pt x="3678" y="2099"/>
                </a:moveTo>
                <a:lnTo>
                  <a:pt x="1597" y="0"/>
                </a:lnTo>
                <a:lnTo>
                  <a:pt x="2359" y="2099"/>
                </a:lnTo>
                <a:lnTo>
                  <a:pt x="1597" y="4197"/>
                </a:lnTo>
                <a:lnTo>
                  <a:pt x="3678" y="209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7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213"/>
          <a:stretch>
            <a:fillRect/>
          </a:stretch>
        </p:blipFill>
        <p:spPr bwMode="auto">
          <a:xfrm>
            <a:off x="7065963" y="4735513"/>
            <a:ext cx="3198812" cy="16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87588" y="1500188"/>
            <a:ext cx="8934450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点</a:t>
            </a:r>
            <a:r>
              <a:rPr lang="zh-CN" altLang="en-US" sz="3200" u="sng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缀</a:t>
            </a: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</a:t>
            </a:r>
            <a:r>
              <a:rPr lang="zh-CN" altLang="en-US" sz="3200" u="sng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朦胧</a:t>
            </a: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endParaRPr lang="en-US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457200"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夜</a:t>
            </a:r>
            <a:r>
              <a:rPr lang="zh-CN" altLang="en-US" sz="3200" u="sng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幕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闲</a:t>
            </a:r>
            <a:r>
              <a:rPr lang="zh-CN" altLang="en-US" sz="3200" u="sng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暇</a:t>
            </a: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endParaRPr lang="en-US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457200"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u="sng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蔚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蓝色</a:t>
            </a: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</a:t>
            </a:r>
            <a:r>
              <a:rPr lang="zh-CN" altLang="en-US" sz="3200" u="sng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跌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坐     </a:t>
            </a:r>
            <a:endParaRPr lang="en-US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457200"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u="sng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炽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热            </a:t>
            </a:r>
            <a:r>
              <a:rPr lang="zh-CN" altLang="en-US" sz="3200" u="sng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镍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endParaRPr lang="en-US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457200"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u="sng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吟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唱            </a:t>
            </a:r>
            <a:r>
              <a:rPr lang="zh-CN" altLang="en-US" sz="3200" u="sng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停泊</a:t>
            </a:r>
            <a:endParaRPr lang="zh-CN" altLang="en-US" sz="3200" u="sng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051300" y="1612900"/>
            <a:ext cx="9956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zhuì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391400" y="1589088"/>
            <a:ext cx="22148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mén</a:t>
            </a:r>
            <a:r>
              <a:rPr lang="en-US" altLang="zh-CN" sz="3200" kern="100" dirty="0" err="1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ɡ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dirty="0" err="1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lón</a:t>
            </a:r>
            <a:r>
              <a:rPr lang="en-US" altLang="zh-CN" sz="3200" kern="100" dirty="0" err="1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ɡ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051300" y="2395538"/>
            <a:ext cx="5892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mù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391400" y="2354263"/>
            <a:ext cx="792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xiá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221163" y="3100388"/>
            <a:ext cx="792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wèi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7392988" y="3100388"/>
            <a:ext cx="792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diē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051300" y="3805238"/>
            <a:ext cx="9956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chì 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7446963" y="3787775"/>
            <a:ext cx="792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niè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059238" y="4551363"/>
            <a:ext cx="792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yín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446963" y="4551363"/>
            <a:ext cx="16052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tín</a:t>
            </a:r>
            <a:r>
              <a:rPr lang="en-US" altLang="zh-CN" sz="3200" kern="100" dirty="0" err="1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ɡ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dirty="0" err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bó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H_Other_1"/>
          <p:cNvSpPr/>
          <p:nvPr>
            <p:custDataLst>
              <p:tags r:id="rId1"/>
            </p:custDataLst>
          </p:nvPr>
        </p:nvSpPr>
        <p:spPr>
          <a:xfrm>
            <a:off x="3536950" y="1270000"/>
            <a:ext cx="417513" cy="290513"/>
          </a:xfrm>
          <a:prstGeom prst="ellipse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</p:spPr>
        <p:txBody>
          <a:bodyPr anchor="ctr"/>
          <a:lstStyle/>
          <a:p>
            <a:pPr algn="just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err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MH_Other_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35200" y="998538"/>
            <a:ext cx="1414463" cy="765175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</a:ln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二读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haroni" panose="02010803020104030203" pitchFamily="2" charset="-79"/>
            </a:endParaRPr>
          </a:p>
        </p:txBody>
      </p:sp>
      <p:sp>
        <p:nvSpPr>
          <p:cNvPr id="12292" name="MH_Other_3"/>
          <p:cNvSpPr/>
          <p:nvPr>
            <p:custDataLst>
              <p:tags r:id="rId3"/>
            </p:custDataLst>
          </p:nvPr>
        </p:nvSpPr>
        <p:spPr bwMode="auto">
          <a:xfrm>
            <a:off x="4014788" y="1270000"/>
            <a:ext cx="590550" cy="290513"/>
          </a:xfrm>
          <a:custGeom>
            <a:avLst/>
            <a:gdLst>
              <a:gd name="T0" fmla="*/ 2147483646 w 3678"/>
              <a:gd name="T1" fmla="*/ 2147483646 h 4197"/>
              <a:gd name="T2" fmla="*/ 2147483646 w 3678"/>
              <a:gd name="T3" fmla="*/ 2147483646 h 4197"/>
              <a:gd name="T4" fmla="*/ 2147483646 w 3678"/>
              <a:gd name="T5" fmla="*/ 2147483646 h 4197"/>
              <a:gd name="T6" fmla="*/ 2147483646 w 3678"/>
              <a:gd name="T7" fmla="*/ 2147483646 h 4197"/>
              <a:gd name="T8" fmla="*/ 2147483646 w 3678"/>
              <a:gd name="T9" fmla="*/ 2147483646 h 4197"/>
              <a:gd name="T10" fmla="*/ 2147483646 w 3678"/>
              <a:gd name="T11" fmla="*/ 2147483646 h 4197"/>
              <a:gd name="T12" fmla="*/ 2147483646 w 3678"/>
              <a:gd name="T13" fmla="*/ 2147483646 h 4197"/>
              <a:gd name="T14" fmla="*/ 2147483646 w 3678"/>
              <a:gd name="T15" fmla="*/ 2147483646 h 4197"/>
              <a:gd name="T16" fmla="*/ 2147483646 w 3678"/>
              <a:gd name="T17" fmla="*/ 2147483646 h 4197"/>
              <a:gd name="T18" fmla="*/ 2147483646 w 3678"/>
              <a:gd name="T19" fmla="*/ 2147483646 h 4197"/>
              <a:gd name="T20" fmla="*/ 2147483646 w 3678"/>
              <a:gd name="T21" fmla="*/ 2147483646 h 4197"/>
              <a:gd name="T22" fmla="*/ 2147483646 w 3678"/>
              <a:gd name="T23" fmla="*/ 2147483646 h 419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78" h="4197">
                <a:moveTo>
                  <a:pt x="2081" y="2099"/>
                </a:moveTo>
                <a:lnTo>
                  <a:pt x="0" y="0"/>
                </a:lnTo>
                <a:lnTo>
                  <a:pt x="762" y="2099"/>
                </a:lnTo>
                <a:lnTo>
                  <a:pt x="0" y="4197"/>
                </a:lnTo>
                <a:lnTo>
                  <a:pt x="2081" y="2099"/>
                </a:lnTo>
                <a:close/>
                <a:moveTo>
                  <a:pt x="3678" y="2099"/>
                </a:moveTo>
                <a:lnTo>
                  <a:pt x="1597" y="0"/>
                </a:lnTo>
                <a:lnTo>
                  <a:pt x="2359" y="2099"/>
                </a:lnTo>
                <a:lnTo>
                  <a:pt x="1597" y="4197"/>
                </a:lnTo>
                <a:lnTo>
                  <a:pt x="3678" y="209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35200" y="1831975"/>
            <a:ext cx="8045450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带着问题默读，简要概括本文内容？“眼睛”具体是什么？看到了什么？</a:t>
            </a:r>
            <a:endParaRPr lang="zh-CN" altLang="en-US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97113" y="3392488"/>
            <a:ext cx="7597775" cy="304609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“我”带着眼睛草原之行后，对女宇航员的敬佩和想念。“眼睛”具体是传感眼睛。此处提出科幻小说的概念以及作者刘慈欣。</a:t>
            </a:r>
            <a:endParaRPr lang="zh-CN" altLang="en-US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/>
          <p:nvPr/>
        </p:nvGrpSpPr>
        <p:grpSpPr bwMode="auto">
          <a:xfrm>
            <a:off x="3670300" y="874713"/>
            <a:ext cx="5478600" cy="583565"/>
            <a:chOff x="3447336" y="224249"/>
            <a:chExt cx="5478904" cy="583242"/>
          </a:xfrm>
        </p:grpSpPr>
        <p:sp>
          <p:nvSpPr>
            <p:cNvPr id="13318" name="TextBox 76"/>
            <p:cNvSpPr txBox="1">
              <a:spLocks noChangeArrowheads="1"/>
            </p:cNvSpPr>
            <p:nvPr/>
          </p:nvSpPr>
          <p:spPr bwMode="auto">
            <a:xfrm>
              <a:off x="3866279" y="224249"/>
              <a:ext cx="5059961" cy="5832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品味探究</a:t>
              </a:r>
              <a:r>
                <a:rPr lang="en-US" altLang="zh-CN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欣赏“眼睛”</a:t>
              </a:r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19" name="Freeform 27"/>
            <p:cNvSpPr>
              <a:spLocks noEditPoints="1"/>
            </p:cNvSpPr>
            <p:nvPr/>
          </p:nvSpPr>
          <p:spPr bwMode="auto">
            <a:xfrm>
              <a:off x="3447336" y="331658"/>
              <a:ext cx="418943" cy="368922"/>
            </a:xfrm>
            <a:custGeom>
              <a:avLst/>
              <a:gdLst>
                <a:gd name="T0" fmla="*/ 2147483646 w 683"/>
                <a:gd name="T1" fmla="*/ 2147483646 h 601"/>
                <a:gd name="T2" fmla="*/ 2147483646 w 683"/>
                <a:gd name="T3" fmla="*/ 2147483646 h 601"/>
                <a:gd name="T4" fmla="*/ 2147483646 w 683"/>
                <a:gd name="T5" fmla="*/ 2147483646 h 601"/>
                <a:gd name="T6" fmla="*/ 2147483646 w 683"/>
                <a:gd name="T7" fmla="*/ 2147483646 h 601"/>
                <a:gd name="T8" fmla="*/ 2147483646 w 683"/>
                <a:gd name="T9" fmla="*/ 2147483646 h 601"/>
                <a:gd name="T10" fmla="*/ 2147483646 w 683"/>
                <a:gd name="T11" fmla="*/ 2147483646 h 601"/>
                <a:gd name="T12" fmla="*/ 2147483646 w 683"/>
                <a:gd name="T13" fmla="*/ 2147483646 h 601"/>
                <a:gd name="T14" fmla="*/ 2147483646 w 683"/>
                <a:gd name="T15" fmla="*/ 2147483646 h 601"/>
                <a:gd name="T16" fmla="*/ 2147483646 w 683"/>
                <a:gd name="T17" fmla="*/ 2147483646 h 601"/>
                <a:gd name="T18" fmla="*/ 2147483646 w 683"/>
                <a:gd name="T19" fmla="*/ 2147483646 h 601"/>
                <a:gd name="T20" fmla="*/ 2147483646 w 683"/>
                <a:gd name="T21" fmla="*/ 2147483646 h 601"/>
                <a:gd name="T22" fmla="*/ 2147483646 w 683"/>
                <a:gd name="T23" fmla="*/ 2147483646 h 601"/>
                <a:gd name="T24" fmla="*/ 2147483646 w 683"/>
                <a:gd name="T25" fmla="*/ 2147483646 h 601"/>
                <a:gd name="T26" fmla="*/ 2147483646 w 683"/>
                <a:gd name="T27" fmla="*/ 2147483646 h 601"/>
                <a:gd name="T28" fmla="*/ 2147483646 w 683"/>
                <a:gd name="T29" fmla="*/ 2147483646 h 601"/>
                <a:gd name="T30" fmla="*/ 2147483646 w 683"/>
                <a:gd name="T31" fmla="*/ 2147483646 h 601"/>
                <a:gd name="T32" fmla="*/ 2147483646 w 683"/>
                <a:gd name="T33" fmla="*/ 2147483646 h 601"/>
                <a:gd name="T34" fmla="*/ 2147483646 w 683"/>
                <a:gd name="T35" fmla="*/ 2147483646 h 601"/>
                <a:gd name="T36" fmla="*/ 2147483646 w 683"/>
                <a:gd name="T37" fmla="*/ 2147483646 h 601"/>
                <a:gd name="T38" fmla="*/ 2147483646 w 683"/>
                <a:gd name="T39" fmla="*/ 2147483646 h 601"/>
                <a:gd name="T40" fmla="*/ 2147483646 w 683"/>
                <a:gd name="T41" fmla="*/ 2147483646 h 601"/>
                <a:gd name="T42" fmla="*/ 2147483646 w 683"/>
                <a:gd name="T43" fmla="*/ 2147483646 h 601"/>
                <a:gd name="T44" fmla="*/ 2147483646 w 683"/>
                <a:gd name="T45" fmla="*/ 2147483646 h 601"/>
                <a:gd name="T46" fmla="*/ 2147483646 w 683"/>
                <a:gd name="T47" fmla="*/ 2147483646 h 601"/>
                <a:gd name="T48" fmla="*/ 2147483646 w 683"/>
                <a:gd name="T49" fmla="*/ 2147483646 h 601"/>
                <a:gd name="T50" fmla="*/ 2147483646 w 683"/>
                <a:gd name="T51" fmla="*/ 2147483646 h 601"/>
                <a:gd name="T52" fmla="*/ 2147483646 w 683"/>
                <a:gd name="T53" fmla="*/ 2147483646 h 601"/>
                <a:gd name="T54" fmla="*/ 2147483646 w 683"/>
                <a:gd name="T55" fmla="*/ 2147483646 h 601"/>
                <a:gd name="T56" fmla="*/ 2147483646 w 683"/>
                <a:gd name="T57" fmla="*/ 2147483646 h 601"/>
                <a:gd name="T58" fmla="*/ 2147483646 w 683"/>
                <a:gd name="T59" fmla="*/ 2147483646 h 601"/>
                <a:gd name="T60" fmla="*/ 2147483646 w 683"/>
                <a:gd name="T61" fmla="*/ 2147483646 h 601"/>
                <a:gd name="T62" fmla="*/ 2147483646 w 683"/>
                <a:gd name="T63" fmla="*/ 2147483646 h 601"/>
                <a:gd name="T64" fmla="*/ 2147483646 w 683"/>
                <a:gd name="T65" fmla="*/ 2147483646 h 601"/>
                <a:gd name="T66" fmla="*/ 2147483646 w 683"/>
                <a:gd name="T67" fmla="*/ 2147483646 h 601"/>
                <a:gd name="T68" fmla="*/ 2147483646 w 683"/>
                <a:gd name="T69" fmla="*/ 2147483646 h 601"/>
                <a:gd name="T70" fmla="*/ 2147483646 w 683"/>
                <a:gd name="T71" fmla="*/ 2147483646 h 601"/>
                <a:gd name="T72" fmla="*/ 2147483646 w 683"/>
                <a:gd name="T73" fmla="*/ 2147483646 h 601"/>
                <a:gd name="T74" fmla="*/ 2147483646 w 683"/>
                <a:gd name="T75" fmla="*/ 2147483646 h 601"/>
                <a:gd name="T76" fmla="*/ 2147483646 w 683"/>
                <a:gd name="T77" fmla="*/ 2147483646 h 601"/>
                <a:gd name="T78" fmla="*/ 2147483646 w 683"/>
                <a:gd name="T79" fmla="*/ 2147483646 h 601"/>
                <a:gd name="T80" fmla="*/ 2147483646 w 683"/>
                <a:gd name="T81" fmla="*/ 2147483646 h 601"/>
                <a:gd name="T82" fmla="*/ 2147483646 w 683"/>
                <a:gd name="T83" fmla="*/ 2147483646 h 601"/>
                <a:gd name="T84" fmla="*/ 2147483646 w 683"/>
                <a:gd name="T85" fmla="*/ 2147483646 h 601"/>
                <a:gd name="T86" fmla="*/ 2147483646 w 683"/>
                <a:gd name="T87" fmla="*/ 2147483646 h 601"/>
                <a:gd name="T88" fmla="*/ 2147483646 w 683"/>
                <a:gd name="T89" fmla="*/ 2147483646 h 601"/>
                <a:gd name="T90" fmla="*/ 2147483646 w 683"/>
                <a:gd name="T91" fmla="*/ 2147483646 h 601"/>
                <a:gd name="T92" fmla="*/ 2147483646 w 683"/>
                <a:gd name="T93" fmla="*/ 2147483646 h 601"/>
                <a:gd name="T94" fmla="*/ 2147483646 w 683"/>
                <a:gd name="T95" fmla="*/ 2147483646 h 601"/>
                <a:gd name="T96" fmla="*/ 2147483646 w 683"/>
                <a:gd name="T97" fmla="*/ 2147483646 h 601"/>
                <a:gd name="T98" fmla="*/ 2147483646 w 683"/>
                <a:gd name="T99" fmla="*/ 2147483646 h 601"/>
                <a:gd name="T100" fmla="*/ 2147483646 w 683"/>
                <a:gd name="T101" fmla="*/ 2147483646 h 601"/>
                <a:gd name="T102" fmla="*/ 2147483646 w 683"/>
                <a:gd name="T103" fmla="*/ 2147483646 h 601"/>
                <a:gd name="T104" fmla="*/ 2147483646 w 683"/>
                <a:gd name="T105" fmla="*/ 2147483646 h 60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83"/>
                <a:gd name="T160" fmla="*/ 0 h 601"/>
                <a:gd name="T161" fmla="*/ 683 w 683"/>
                <a:gd name="T162" fmla="*/ 601 h 60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83" h="601">
                  <a:moveTo>
                    <a:pt x="591" y="381"/>
                  </a:moveTo>
                  <a:lnTo>
                    <a:pt x="284" y="381"/>
                  </a:lnTo>
                  <a:cubicBezTo>
                    <a:pt x="284" y="385"/>
                    <a:pt x="283" y="389"/>
                    <a:pt x="282" y="392"/>
                  </a:cubicBezTo>
                  <a:lnTo>
                    <a:pt x="595" y="392"/>
                  </a:lnTo>
                  <a:cubicBezTo>
                    <a:pt x="593" y="389"/>
                    <a:pt x="592" y="385"/>
                    <a:pt x="591" y="381"/>
                  </a:cubicBezTo>
                  <a:close/>
                  <a:moveTo>
                    <a:pt x="589" y="359"/>
                  </a:moveTo>
                  <a:lnTo>
                    <a:pt x="285" y="359"/>
                  </a:lnTo>
                  <a:cubicBezTo>
                    <a:pt x="285" y="363"/>
                    <a:pt x="285" y="367"/>
                    <a:pt x="285" y="371"/>
                  </a:cubicBezTo>
                  <a:lnTo>
                    <a:pt x="589" y="371"/>
                  </a:lnTo>
                  <a:cubicBezTo>
                    <a:pt x="588" y="367"/>
                    <a:pt x="588" y="363"/>
                    <a:pt x="589" y="359"/>
                  </a:cubicBezTo>
                  <a:close/>
                  <a:moveTo>
                    <a:pt x="595" y="338"/>
                  </a:moveTo>
                  <a:lnTo>
                    <a:pt x="282" y="338"/>
                  </a:lnTo>
                  <a:cubicBezTo>
                    <a:pt x="283" y="342"/>
                    <a:pt x="284" y="345"/>
                    <a:pt x="284" y="349"/>
                  </a:cubicBezTo>
                  <a:lnTo>
                    <a:pt x="591" y="349"/>
                  </a:lnTo>
                  <a:cubicBezTo>
                    <a:pt x="592" y="345"/>
                    <a:pt x="593" y="341"/>
                    <a:pt x="595" y="338"/>
                  </a:cubicBezTo>
                  <a:close/>
                  <a:moveTo>
                    <a:pt x="269" y="324"/>
                  </a:moveTo>
                  <a:lnTo>
                    <a:pt x="269" y="408"/>
                  </a:lnTo>
                  <a:lnTo>
                    <a:pt x="607" y="408"/>
                  </a:lnTo>
                  <a:lnTo>
                    <a:pt x="607" y="432"/>
                  </a:lnTo>
                  <a:lnTo>
                    <a:pt x="261" y="432"/>
                  </a:lnTo>
                  <a:cubicBezTo>
                    <a:pt x="251" y="432"/>
                    <a:pt x="242" y="425"/>
                    <a:pt x="242" y="416"/>
                  </a:cubicBezTo>
                  <a:lnTo>
                    <a:pt x="242" y="316"/>
                  </a:lnTo>
                  <a:cubicBezTo>
                    <a:pt x="242" y="307"/>
                    <a:pt x="251" y="300"/>
                    <a:pt x="261" y="300"/>
                  </a:cubicBezTo>
                  <a:lnTo>
                    <a:pt x="607" y="300"/>
                  </a:lnTo>
                  <a:lnTo>
                    <a:pt x="607" y="324"/>
                  </a:lnTo>
                  <a:lnTo>
                    <a:pt x="269" y="324"/>
                  </a:lnTo>
                  <a:close/>
                  <a:moveTo>
                    <a:pt x="367" y="56"/>
                  </a:moveTo>
                  <a:cubicBezTo>
                    <a:pt x="354" y="55"/>
                    <a:pt x="348" y="48"/>
                    <a:pt x="345" y="39"/>
                  </a:cubicBezTo>
                  <a:cubicBezTo>
                    <a:pt x="342" y="31"/>
                    <a:pt x="343" y="26"/>
                    <a:pt x="343" y="18"/>
                  </a:cubicBezTo>
                  <a:cubicBezTo>
                    <a:pt x="342" y="8"/>
                    <a:pt x="336" y="5"/>
                    <a:pt x="335" y="3"/>
                  </a:cubicBezTo>
                  <a:cubicBezTo>
                    <a:pt x="335" y="2"/>
                    <a:pt x="337" y="1"/>
                    <a:pt x="341" y="1"/>
                  </a:cubicBezTo>
                  <a:cubicBezTo>
                    <a:pt x="344" y="1"/>
                    <a:pt x="347" y="0"/>
                    <a:pt x="350" y="1"/>
                  </a:cubicBezTo>
                  <a:cubicBezTo>
                    <a:pt x="356" y="1"/>
                    <a:pt x="365" y="2"/>
                    <a:pt x="366" y="2"/>
                  </a:cubicBezTo>
                  <a:cubicBezTo>
                    <a:pt x="385" y="6"/>
                    <a:pt x="409" y="16"/>
                    <a:pt x="411" y="39"/>
                  </a:cubicBezTo>
                  <a:cubicBezTo>
                    <a:pt x="413" y="49"/>
                    <a:pt x="412" y="61"/>
                    <a:pt x="402" y="65"/>
                  </a:cubicBezTo>
                  <a:cubicBezTo>
                    <a:pt x="395" y="55"/>
                    <a:pt x="378" y="57"/>
                    <a:pt x="367" y="56"/>
                  </a:cubicBezTo>
                  <a:close/>
                  <a:moveTo>
                    <a:pt x="394" y="102"/>
                  </a:moveTo>
                  <a:cubicBezTo>
                    <a:pt x="385" y="99"/>
                    <a:pt x="378" y="99"/>
                    <a:pt x="366" y="105"/>
                  </a:cubicBezTo>
                  <a:cubicBezTo>
                    <a:pt x="342" y="116"/>
                    <a:pt x="331" y="144"/>
                    <a:pt x="333" y="169"/>
                  </a:cubicBezTo>
                  <a:cubicBezTo>
                    <a:pt x="334" y="186"/>
                    <a:pt x="341" y="205"/>
                    <a:pt x="353" y="218"/>
                  </a:cubicBezTo>
                  <a:cubicBezTo>
                    <a:pt x="349" y="207"/>
                    <a:pt x="346" y="195"/>
                    <a:pt x="345" y="184"/>
                  </a:cubicBezTo>
                  <a:cubicBezTo>
                    <a:pt x="343" y="154"/>
                    <a:pt x="354" y="121"/>
                    <a:pt x="380" y="107"/>
                  </a:cubicBezTo>
                  <a:cubicBezTo>
                    <a:pt x="385" y="105"/>
                    <a:pt x="390" y="103"/>
                    <a:pt x="394" y="102"/>
                  </a:cubicBezTo>
                  <a:close/>
                  <a:moveTo>
                    <a:pt x="486" y="87"/>
                  </a:moveTo>
                  <a:cubicBezTo>
                    <a:pt x="519" y="102"/>
                    <a:pt x="539" y="139"/>
                    <a:pt x="537" y="182"/>
                  </a:cubicBezTo>
                  <a:cubicBezTo>
                    <a:pt x="533" y="239"/>
                    <a:pt x="490" y="285"/>
                    <a:pt x="441" y="285"/>
                  </a:cubicBezTo>
                  <a:cubicBezTo>
                    <a:pt x="435" y="285"/>
                    <a:pt x="429" y="280"/>
                    <a:pt x="424" y="278"/>
                  </a:cubicBezTo>
                  <a:cubicBezTo>
                    <a:pt x="418" y="280"/>
                    <a:pt x="412" y="285"/>
                    <a:pt x="406" y="285"/>
                  </a:cubicBezTo>
                  <a:cubicBezTo>
                    <a:pt x="357" y="285"/>
                    <a:pt x="315" y="239"/>
                    <a:pt x="311" y="182"/>
                  </a:cubicBezTo>
                  <a:cubicBezTo>
                    <a:pt x="308" y="139"/>
                    <a:pt x="329" y="102"/>
                    <a:pt x="361" y="87"/>
                  </a:cubicBezTo>
                  <a:cubicBezTo>
                    <a:pt x="385" y="75"/>
                    <a:pt x="397" y="79"/>
                    <a:pt x="417" y="88"/>
                  </a:cubicBezTo>
                  <a:cubicBezTo>
                    <a:pt x="415" y="72"/>
                    <a:pt x="414" y="48"/>
                    <a:pt x="430" y="30"/>
                  </a:cubicBezTo>
                  <a:cubicBezTo>
                    <a:pt x="434" y="28"/>
                    <a:pt x="443" y="32"/>
                    <a:pt x="443" y="40"/>
                  </a:cubicBezTo>
                  <a:cubicBezTo>
                    <a:pt x="430" y="55"/>
                    <a:pt x="429" y="76"/>
                    <a:pt x="429" y="88"/>
                  </a:cubicBezTo>
                  <a:cubicBezTo>
                    <a:pt x="450" y="79"/>
                    <a:pt x="462" y="75"/>
                    <a:pt x="486" y="87"/>
                  </a:cubicBezTo>
                  <a:close/>
                  <a:moveTo>
                    <a:pt x="237" y="540"/>
                  </a:moveTo>
                  <a:lnTo>
                    <a:pt x="635" y="540"/>
                  </a:lnTo>
                  <a:cubicBezTo>
                    <a:pt x="635" y="544"/>
                    <a:pt x="636" y="549"/>
                    <a:pt x="637" y="553"/>
                  </a:cubicBezTo>
                  <a:lnTo>
                    <a:pt x="231" y="553"/>
                  </a:lnTo>
                  <a:cubicBezTo>
                    <a:pt x="234" y="549"/>
                    <a:pt x="236" y="545"/>
                    <a:pt x="237" y="540"/>
                  </a:cubicBezTo>
                  <a:close/>
                  <a:moveTo>
                    <a:pt x="239" y="515"/>
                  </a:moveTo>
                  <a:lnTo>
                    <a:pt x="634" y="515"/>
                  </a:lnTo>
                  <a:cubicBezTo>
                    <a:pt x="634" y="520"/>
                    <a:pt x="634" y="524"/>
                    <a:pt x="634" y="528"/>
                  </a:cubicBezTo>
                  <a:lnTo>
                    <a:pt x="239" y="528"/>
                  </a:lnTo>
                  <a:cubicBezTo>
                    <a:pt x="240" y="524"/>
                    <a:pt x="240" y="520"/>
                    <a:pt x="239" y="515"/>
                  </a:cubicBezTo>
                  <a:close/>
                  <a:moveTo>
                    <a:pt x="231" y="491"/>
                  </a:moveTo>
                  <a:lnTo>
                    <a:pt x="637" y="491"/>
                  </a:lnTo>
                  <a:cubicBezTo>
                    <a:pt x="636" y="495"/>
                    <a:pt x="635" y="499"/>
                    <a:pt x="635" y="504"/>
                  </a:cubicBezTo>
                  <a:lnTo>
                    <a:pt x="237" y="504"/>
                  </a:lnTo>
                  <a:cubicBezTo>
                    <a:pt x="236" y="499"/>
                    <a:pt x="234" y="495"/>
                    <a:pt x="231" y="491"/>
                  </a:cubicBezTo>
                  <a:close/>
                  <a:moveTo>
                    <a:pt x="652" y="475"/>
                  </a:moveTo>
                  <a:lnTo>
                    <a:pt x="652" y="570"/>
                  </a:lnTo>
                  <a:lnTo>
                    <a:pt x="219" y="570"/>
                  </a:lnTo>
                  <a:lnTo>
                    <a:pt x="219" y="598"/>
                  </a:lnTo>
                  <a:lnTo>
                    <a:pt x="662" y="598"/>
                  </a:lnTo>
                  <a:cubicBezTo>
                    <a:pt x="674" y="598"/>
                    <a:pt x="683" y="590"/>
                    <a:pt x="683" y="580"/>
                  </a:cubicBezTo>
                  <a:lnTo>
                    <a:pt x="683" y="465"/>
                  </a:lnTo>
                  <a:cubicBezTo>
                    <a:pt x="683" y="455"/>
                    <a:pt x="674" y="447"/>
                    <a:pt x="662" y="447"/>
                  </a:cubicBezTo>
                  <a:lnTo>
                    <a:pt x="219" y="447"/>
                  </a:lnTo>
                  <a:lnTo>
                    <a:pt x="219" y="475"/>
                  </a:lnTo>
                  <a:lnTo>
                    <a:pt x="652" y="475"/>
                  </a:lnTo>
                  <a:close/>
                  <a:moveTo>
                    <a:pt x="223" y="189"/>
                  </a:moveTo>
                  <a:lnTo>
                    <a:pt x="93" y="543"/>
                  </a:lnTo>
                  <a:cubicBezTo>
                    <a:pt x="97" y="545"/>
                    <a:pt x="100" y="547"/>
                    <a:pt x="103" y="549"/>
                  </a:cubicBezTo>
                  <a:lnTo>
                    <a:pt x="236" y="188"/>
                  </a:lnTo>
                  <a:cubicBezTo>
                    <a:pt x="232" y="189"/>
                    <a:pt x="228" y="189"/>
                    <a:pt x="223" y="189"/>
                  </a:cubicBezTo>
                  <a:close/>
                  <a:moveTo>
                    <a:pt x="201" y="183"/>
                  </a:moveTo>
                  <a:lnTo>
                    <a:pt x="72" y="534"/>
                  </a:lnTo>
                  <a:cubicBezTo>
                    <a:pt x="76" y="535"/>
                    <a:pt x="79" y="537"/>
                    <a:pt x="83" y="538"/>
                  </a:cubicBezTo>
                  <a:lnTo>
                    <a:pt x="213" y="187"/>
                  </a:lnTo>
                  <a:cubicBezTo>
                    <a:pt x="209" y="186"/>
                    <a:pt x="205" y="185"/>
                    <a:pt x="201" y="183"/>
                  </a:cubicBezTo>
                  <a:close/>
                  <a:moveTo>
                    <a:pt x="183" y="168"/>
                  </a:moveTo>
                  <a:lnTo>
                    <a:pt x="50" y="529"/>
                  </a:lnTo>
                  <a:cubicBezTo>
                    <a:pt x="53" y="530"/>
                    <a:pt x="57" y="531"/>
                    <a:pt x="62" y="531"/>
                  </a:cubicBezTo>
                  <a:lnTo>
                    <a:pt x="192" y="177"/>
                  </a:lnTo>
                  <a:cubicBezTo>
                    <a:pt x="189" y="175"/>
                    <a:pt x="185" y="172"/>
                    <a:pt x="183" y="168"/>
                  </a:cubicBezTo>
                  <a:close/>
                  <a:moveTo>
                    <a:pt x="31" y="537"/>
                  </a:moveTo>
                  <a:lnTo>
                    <a:pt x="114" y="568"/>
                  </a:lnTo>
                  <a:lnTo>
                    <a:pt x="256" y="183"/>
                  </a:lnTo>
                  <a:lnTo>
                    <a:pt x="280" y="192"/>
                  </a:lnTo>
                  <a:lnTo>
                    <a:pt x="135" y="585"/>
                  </a:lnTo>
                  <a:cubicBezTo>
                    <a:pt x="131" y="595"/>
                    <a:pt x="121" y="601"/>
                    <a:pt x="112" y="597"/>
                  </a:cubicBezTo>
                  <a:lnTo>
                    <a:pt x="13" y="561"/>
                  </a:lnTo>
                  <a:cubicBezTo>
                    <a:pt x="4" y="558"/>
                    <a:pt x="0" y="547"/>
                    <a:pt x="4" y="536"/>
                  </a:cubicBezTo>
                  <a:lnTo>
                    <a:pt x="149" y="144"/>
                  </a:lnTo>
                  <a:lnTo>
                    <a:pt x="173" y="152"/>
                  </a:lnTo>
                  <a:lnTo>
                    <a:pt x="31" y="537"/>
                  </a:lnTo>
                  <a:close/>
                </a:path>
              </a:pathLst>
            </a:custGeom>
            <a:solidFill>
              <a:srgbClr val="306E39"/>
            </a:solidFill>
            <a:ln w="9525">
              <a:noFill/>
              <a:round/>
            </a:ln>
          </p:spPr>
          <p:txBody>
            <a:bodyPr lIns="51428" tIns="25714" rIns="51428" bIns="25714"/>
            <a:lstStyle/>
            <a:p>
              <a:endPara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303463" y="1957388"/>
            <a:ext cx="7877175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细节是文章鲜活的花朵，课文中有许多细节写得很生动，表现出“我”对女宇航员的情感变化，找出语句，尽情朗诵，细心品味，然后把它推荐给你的同学，并说说推荐的理由。</a:t>
            </a:r>
            <a:endParaRPr lang="zh-CN" altLang="zh-CN" sz="24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2302927" y="2067981"/>
            <a:ext cx="731218" cy="592092"/>
          </a:xfrm>
          <a:custGeom>
            <a:avLst/>
            <a:gdLst>
              <a:gd name="T0" fmla="*/ 1876188 w 4496"/>
              <a:gd name="T1" fmla="*/ 648970 h 4362"/>
              <a:gd name="T2" fmla="*/ 1770684 w 4496"/>
              <a:gd name="T3" fmla="*/ 507908 h 4362"/>
              <a:gd name="T4" fmla="*/ 1610098 w 4496"/>
              <a:gd name="T5" fmla="*/ 430811 h 4362"/>
              <a:gd name="T6" fmla="*/ 1454596 w 4496"/>
              <a:gd name="T7" fmla="*/ 432082 h 4362"/>
              <a:gd name="T8" fmla="*/ 1313077 w 4496"/>
              <a:gd name="T9" fmla="*/ 498165 h 4362"/>
              <a:gd name="T10" fmla="*/ 1327907 w 4496"/>
              <a:gd name="T11" fmla="*/ 369388 h 4362"/>
              <a:gd name="T12" fmla="*/ 1291468 w 4496"/>
              <a:gd name="T13" fmla="*/ 209263 h 4362"/>
              <a:gd name="T14" fmla="*/ 1179609 w 4496"/>
              <a:gd name="T15" fmla="*/ 72861 h 4362"/>
              <a:gd name="T16" fmla="*/ 1014362 w 4496"/>
              <a:gd name="T17" fmla="*/ 3812 h 4362"/>
              <a:gd name="T18" fmla="*/ 848267 w 4496"/>
              <a:gd name="T19" fmla="*/ 16521 h 4362"/>
              <a:gd name="T20" fmla="*/ 696579 w 4496"/>
              <a:gd name="T21" fmla="*/ 108021 h 4362"/>
              <a:gd name="T22" fmla="*/ 605482 w 4496"/>
              <a:gd name="T23" fmla="*/ 259673 h 4362"/>
              <a:gd name="T24" fmla="*/ 589804 w 4496"/>
              <a:gd name="T25" fmla="*/ 400311 h 4362"/>
              <a:gd name="T26" fmla="*/ 623277 w 4496"/>
              <a:gd name="T27" fmla="*/ 524005 h 4362"/>
              <a:gd name="T28" fmla="*/ 492351 w 4496"/>
              <a:gd name="T29" fmla="*/ 444367 h 4362"/>
              <a:gd name="T30" fmla="*/ 332612 w 4496"/>
              <a:gd name="T31" fmla="*/ 425304 h 4362"/>
              <a:gd name="T32" fmla="*/ 163128 w 4496"/>
              <a:gd name="T33" fmla="*/ 486728 h 4362"/>
              <a:gd name="T34" fmla="*/ 45337 w 4496"/>
              <a:gd name="T35" fmla="*/ 616776 h 4362"/>
              <a:gd name="T36" fmla="*/ 0 w 4496"/>
              <a:gd name="T37" fmla="*/ 792998 h 4362"/>
              <a:gd name="T38" fmla="*/ 36863 w 4496"/>
              <a:gd name="T39" fmla="*/ 953122 h 4362"/>
              <a:gd name="T40" fmla="*/ 149146 w 4496"/>
              <a:gd name="T41" fmla="*/ 1089101 h 4362"/>
              <a:gd name="T42" fmla="*/ 313545 w 4496"/>
              <a:gd name="T43" fmla="*/ 1158149 h 4362"/>
              <a:gd name="T44" fmla="*/ 377526 w 4496"/>
              <a:gd name="T45" fmla="*/ 1179753 h 4362"/>
              <a:gd name="T46" fmla="*/ 294902 w 4496"/>
              <a:gd name="T47" fmla="*/ 1263204 h 4362"/>
              <a:gd name="T48" fmla="*/ 241938 w 4496"/>
              <a:gd name="T49" fmla="*/ 1369107 h 4362"/>
              <a:gd name="T50" fmla="*/ 225414 w 4496"/>
              <a:gd name="T51" fmla="*/ 1477975 h 4362"/>
              <a:gd name="T52" fmla="*/ 269903 w 4496"/>
              <a:gd name="T53" fmla="*/ 1654620 h 4362"/>
              <a:gd name="T54" fmla="*/ 388542 w 4496"/>
              <a:gd name="T55" fmla="*/ 1784245 h 4362"/>
              <a:gd name="T56" fmla="*/ 557179 w 4496"/>
              <a:gd name="T57" fmla="*/ 1846092 h 4362"/>
              <a:gd name="T58" fmla="*/ 708867 w 4496"/>
              <a:gd name="T59" fmla="*/ 1829994 h 4362"/>
              <a:gd name="T60" fmla="*/ 844454 w 4496"/>
              <a:gd name="T61" fmla="*/ 1750779 h 4362"/>
              <a:gd name="T62" fmla="*/ 935128 w 4496"/>
              <a:gd name="T63" fmla="*/ 1622849 h 4362"/>
              <a:gd name="T64" fmla="*/ 975804 w 4496"/>
              <a:gd name="T65" fmla="*/ 1607599 h 4362"/>
              <a:gd name="T66" fmla="*/ 1060546 w 4496"/>
              <a:gd name="T67" fmla="*/ 1739765 h 4362"/>
              <a:gd name="T68" fmla="*/ 1192744 w 4496"/>
              <a:gd name="T69" fmla="*/ 1824487 h 4362"/>
              <a:gd name="T70" fmla="*/ 1340195 w 4496"/>
              <a:gd name="T71" fmla="*/ 1847362 h 4362"/>
              <a:gd name="T72" fmla="*/ 1513068 w 4496"/>
              <a:gd name="T73" fmla="*/ 1794411 h 4362"/>
              <a:gd name="T74" fmla="*/ 1637639 w 4496"/>
              <a:gd name="T75" fmla="*/ 1669446 h 4362"/>
              <a:gd name="T76" fmla="*/ 1690603 w 4496"/>
              <a:gd name="T77" fmla="*/ 1497461 h 4362"/>
              <a:gd name="T78" fmla="*/ 1677891 w 4496"/>
              <a:gd name="T79" fmla="*/ 1380544 h 4362"/>
              <a:gd name="T80" fmla="*/ 1629165 w 4496"/>
              <a:gd name="T81" fmla="*/ 1273371 h 4362"/>
              <a:gd name="T82" fmla="*/ 1549084 w 4496"/>
              <a:gd name="T83" fmla="*/ 1187802 h 4362"/>
              <a:gd name="T84" fmla="*/ 1573235 w 4496"/>
              <a:gd name="T85" fmla="*/ 1160691 h 4362"/>
              <a:gd name="T86" fmla="*/ 1742295 w 4496"/>
              <a:gd name="T87" fmla="*/ 1099267 h 4362"/>
              <a:gd name="T88" fmla="*/ 1860510 w 4496"/>
              <a:gd name="T89" fmla="*/ 969219 h 4362"/>
              <a:gd name="T90" fmla="*/ 1905000 w 4496"/>
              <a:gd name="T91" fmla="*/ 792998 h 4362"/>
              <a:gd name="T92" fmla="*/ 1244012 w 4496"/>
              <a:gd name="T93" fmla="*/ 1078934 h 4362"/>
              <a:gd name="T94" fmla="*/ 1162660 w 4496"/>
              <a:gd name="T95" fmla="*/ 1199239 h 4362"/>
              <a:gd name="T96" fmla="*/ 1034276 w 4496"/>
              <a:gd name="T97" fmla="*/ 1268711 h 4362"/>
              <a:gd name="T98" fmla="*/ 896570 w 4496"/>
              <a:gd name="T99" fmla="*/ 1272524 h 4362"/>
              <a:gd name="T100" fmla="*/ 764796 w 4496"/>
              <a:gd name="T101" fmla="*/ 1209406 h 4362"/>
              <a:gd name="T102" fmla="*/ 677936 w 4496"/>
              <a:gd name="T103" fmla="*/ 1092490 h 4362"/>
              <a:gd name="T104" fmla="*/ 654632 w 4496"/>
              <a:gd name="T105" fmla="*/ 958629 h 4362"/>
              <a:gd name="T106" fmla="*/ 698274 w 4496"/>
              <a:gd name="T107" fmla="*/ 816296 h 4362"/>
              <a:gd name="T108" fmla="*/ 800388 w 4496"/>
              <a:gd name="T109" fmla="*/ 714206 h 4362"/>
              <a:gd name="T110" fmla="*/ 942755 w 4496"/>
              <a:gd name="T111" fmla="*/ 670574 h 4362"/>
              <a:gd name="T112" fmla="*/ 1076647 w 4496"/>
              <a:gd name="T113" fmla="*/ 693873 h 4362"/>
              <a:gd name="T114" fmla="*/ 1192744 w 4496"/>
              <a:gd name="T115" fmla="*/ 780713 h 4362"/>
              <a:gd name="T116" fmla="*/ 1256300 w 4496"/>
              <a:gd name="T117" fmla="*/ 913303 h 43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496" h="4362">
                <a:moveTo>
                  <a:pt x="4496" y="1872"/>
                </a:moveTo>
                <a:lnTo>
                  <a:pt x="4496" y="1872"/>
                </a:lnTo>
                <a:lnTo>
                  <a:pt x="4495" y="1827"/>
                </a:lnTo>
                <a:lnTo>
                  <a:pt x="4492" y="1782"/>
                </a:lnTo>
                <a:lnTo>
                  <a:pt x="4487" y="1739"/>
                </a:lnTo>
                <a:lnTo>
                  <a:pt x="4478" y="1696"/>
                </a:lnTo>
                <a:lnTo>
                  <a:pt x="4469" y="1654"/>
                </a:lnTo>
                <a:lnTo>
                  <a:pt x="4457" y="1612"/>
                </a:lnTo>
                <a:lnTo>
                  <a:pt x="4444" y="1572"/>
                </a:lnTo>
                <a:lnTo>
                  <a:pt x="4428" y="1532"/>
                </a:lnTo>
                <a:lnTo>
                  <a:pt x="4410" y="1493"/>
                </a:lnTo>
                <a:lnTo>
                  <a:pt x="4391" y="1456"/>
                </a:lnTo>
                <a:lnTo>
                  <a:pt x="4370" y="1420"/>
                </a:lnTo>
                <a:lnTo>
                  <a:pt x="4347" y="1384"/>
                </a:lnTo>
                <a:lnTo>
                  <a:pt x="4323" y="1349"/>
                </a:lnTo>
                <a:lnTo>
                  <a:pt x="4298" y="1317"/>
                </a:lnTo>
                <a:lnTo>
                  <a:pt x="4270" y="1285"/>
                </a:lnTo>
                <a:lnTo>
                  <a:pt x="4241" y="1255"/>
                </a:lnTo>
                <a:lnTo>
                  <a:pt x="4210" y="1226"/>
                </a:lnTo>
                <a:lnTo>
                  <a:pt x="4179" y="1199"/>
                </a:lnTo>
                <a:lnTo>
                  <a:pt x="4146" y="1173"/>
                </a:lnTo>
                <a:lnTo>
                  <a:pt x="4112" y="1149"/>
                </a:lnTo>
                <a:lnTo>
                  <a:pt x="4077" y="1126"/>
                </a:lnTo>
                <a:lnTo>
                  <a:pt x="4040" y="1105"/>
                </a:lnTo>
                <a:lnTo>
                  <a:pt x="4002" y="1086"/>
                </a:lnTo>
                <a:lnTo>
                  <a:pt x="3963" y="1068"/>
                </a:lnTo>
                <a:lnTo>
                  <a:pt x="3924" y="1052"/>
                </a:lnTo>
                <a:lnTo>
                  <a:pt x="3884" y="1038"/>
                </a:lnTo>
                <a:lnTo>
                  <a:pt x="3843" y="1027"/>
                </a:lnTo>
                <a:lnTo>
                  <a:pt x="3800" y="1017"/>
                </a:lnTo>
                <a:lnTo>
                  <a:pt x="3757" y="1010"/>
                </a:lnTo>
                <a:lnTo>
                  <a:pt x="3713" y="1004"/>
                </a:lnTo>
                <a:lnTo>
                  <a:pt x="3669" y="1000"/>
                </a:lnTo>
                <a:lnTo>
                  <a:pt x="3624" y="999"/>
                </a:lnTo>
                <a:lnTo>
                  <a:pt x="3585" y="1000"/>
                </a:lnTo>
                <a:lnTo>
                  <a:pt x="3546" y="1003"/>
                </a:lnTo>
                <a:lnTo>
                  <a:pt x="3508" y="1007"/>
                </a:lnTo>
                <a:lnTo>
                  <a:pt x="3470" y="1013"/>
                </a:lnTo>
                <a:lnTo>
                  <a:pt x="3433" y="1020"/>
                </a:lnTo>
                <a:lnTo>
                  <a:pt x="3396" y="1030"/>
                </a:lnTo>
                <a:lnTo>
                  <a:pt x="3360" y="1040"/>
                </a:lnTo>
                <a:lnTo>
                  <a:pt x="3324" y="1052"/>
                </a:lnTo>
                <a:lnTo>
                  <a:pt x="3290" y="1066"/>
                </a:lnTo>
                <a:lnTo>
                  <a:pt x="3256" y="1080"/>
                </a:lnTo>
                <a:lnTo>
                  <a:pt x="3223" y="1097"/>
                </a:lnTo>
                <a:lnTo>
                  <a:pt x="3191" y="1115"/>
                </a:lnTo>
                <a:lnTo>
                  <a:pt x="3159" y="1134"/>
                </a:lnTo>
                <a:lnTo>
                  <a:pt x="3129" y="1154"/>
                </a:lnTo>
                <a:lnTo>
                  <a:pt x="3099" y="1176"/>
                </a:lnTo>
                <a:lnTo>
                  <a:pt x="3070" y="1198"/>
                </a:lnTo>
                <a:lnTo>
                  <a:pt x="3085" y="1160"/>
                </a:lnTo>
                <a:lnTo>
                  <a:pt x="3097" y="1120"/>
                </a:lnTo>
                <a:lnTo>
                  <a:pt x="3109" y="1080"/>
                </a:lnTo>
                <a:lnTo>
                  <a:pt x="3117" y="1040"/>
                </a:lnTo>
                <a:lnTo>
                  <a:pt x="3125" y="999"/>
                </a:lnTo>
                <a:lnTo>
                  <a:pt x="3130" y="957"/>
                </a:lnTo>
                <a:lnTo>
                  <a:pt x="3133" y="914"/>
                </a:lnTo>
                <a:lnTo>
                  <a:pt x="3134" y="872"/>
                </a:lnTo>
                <a:lnTo>
                  <a:pt x="3133" y="827"/>
                </a:lnTo>
                <a:lnTo>
                  <a:pt x="3130" y="783"/>
                </a:lnTo>
                <a:lnTo>
                  <a:pt x="3123" y="739"/>
                </a:lnTo>
                <a:lnTo>
                  <a:pt x="3116" y="696"/>
                </a:lnTo>
                <a:lnTo>
                  <a:pt x="3107" y="654"/>
                </a:lnTo>
                <a:lnTo>
                  <a:pt x="3095" y="613"/>
                </a:lnTo>
                <a:lnTo>
                  <a:pt x="3081" y="572"/>
                </a:lnTo>
                <a:lnTo>
                  <a:pt x="3066" y="532"/>
                </a:lnTo>
                <a:lnTo>
                  <a:pt x="3048" y="494"/>
                </a:lnTo>
                <a:lnTo>
                  <a:pt x="3029" y="456"/>
                </a:lnTo>
                <a:lnTo>
                  <a:pt x="3008" y="419"/>
                </a:lnTo>
                <a:lnTo>
                  <a:pt x="2985" y="384"/>
                </a:lnTo>
                <a:lnTo>
                  <a:pt x="2961" y="350"/>
                </a:lnTo>
                <a:lnTo>
                  <a:pt x="2934" y="316"/>
                </a:lnTo>
                <a:lnTo>
                  <a:pt x="2907" y="285"/>
                </a:lnTo>
                <a:lnTo>
                  <a:pt x="2879" y="255"/>
                </a:lnTo>
                <a:lnTo>
                  <a:pt x="2848" y="226"/>
                </a:lnTo>
                <a:lnTo>
                  <a:pt x="2817" y="199"/>
                </a:lnTo>
                <a:lnTo>
                  <a:pt x="2784" y="172"/>
                </a:lnTo>
                <a:lnTo>
                  <a:pt x="2749" y="148"/>
                </a:lnTo>
                <a:lnTo>
                  <a:pt x="2714" y="126"/>
                </a:lnTo>
                <a:lnTo>
                  <a:pt x="2678" y="105"/>
                </a:lnTo>
                <a:lnTo>
                  <a:pt x="2640" y="85"/>
                </a:lnTo>
                <a:lnTo>
                  <a:pt x="2601" y="68"/>
                </a:lnTo>
                <a:lnTo>
                  <a:pt x="2561" y="52"/>
                </a:lnTo>
                <a:lnTo>
                  <a:pt x="2521" y="39"/>
                </a:lnTo>
                <a:lnTo>
                  <a:pt x="2479" y="27"/>
                </a:lnTo>
                <a:lnTo>
                  <a:pt x="2437" y="17"/>
                </a:lnTo>
                <a:lnTo>
                  <a:pt x="2394" y="9"/>
                </a:lnTo>
                <a:lnTo>
                  <a:pt x="2351" y="4"/>
                </a:lnTo>
                <a:lnTo>
                  <a:pt x="2307" y="1"/>
                </a:lnTo>
                <a:lnTo>
                  <a:pt x="2262" y="0"/>
                </a:lnTo>
                <a:lnTo>
                  <a:pt x="2216" y="1"/>
                </a:lnTo>
                <a:lnTo>
                  <a:pt x="2172" y="4"/>
                </a:lnTo>
                <a:lnTo>
                  <a:pt x="2129" y="9"/>
                </a:lnTo>
                <a:lnTo>
                  <a:pt x="2086" y="17"/>
                </a:lnTo>
                <a:lnTo>
                  <a:pt x="2044" y="27"/>
                </a:lnTo>
                <a:lnTo>
                  <a:pt x="2002" y="39"/>
                </a:lnTo>
                <a:lnTo>
                  <a:pt x="1962" y="52"/>
                </a:lnTo>
                <a:lnTo>
                  <a:pt x="1922" y="68"/>
                </a:lnTo>
                <a:lnTo>
                  <a:pt x="1883" y="85"/>
                </a:lnTo>
                <a:lnTo>
                  <a:pt x="1845" y="105"/>
                </a:lnTo>
                <a:lnTo>
                  <a:pt x="1810" y="126"/>
                </a:lnTo>
                <a:lnTo>
                  <a:pt x="1774" y="148"/>
                </a:lnTo>
                <a:lnTo>
                  <a:pt x="1740" y="172"/>
                </a:lnTo>
                <a:lnTo>
                  <a:pt x="1706" y="199"/>
                </a:lnTo>
                <a:lnTo>
                  <a:pt x="1675" y="226"/>
                </a:lnTo>
                <a:lnTo>
                  <a:pt x="1644" y="255"/>
                </a:lnTo>
                <a:lnTo>
                  <a:pt x="1616" y="285"/>
                </a:lnTo>
                <a:lnTo>
                  <a:pt x="1589" y="316"/>
                </a:lnTo>
                <a:lnTo>
                  <a:pt x="1562" y="350"/>
                </a:lnTo>
                <a:lnTo>
                  <a:pt x="1538" y="384"/>
                </a:lnTo>
                <a:lnTo>
                  <a:pt x="1515" y="419"/>
                </a:lnTo>
                <a:lnTo>
                  <a:pt x="1494" y="456"/>
                </a:lnTo>
                <a:lnTo>
                  <a:pt x="1475" y="494"/>
                </a:lnTo>
                <a:lnTo>
                  <a:pt x="1457" y="532"/>
                </a:lnTo>
                <a:lnTo>
                  <a:pt x="1443" y="572"/>
                </a:lnTo>
                <a:lnTo>
                  <a:pt x="1429" y="613"/>
                </a:lnTo>
                <a:lnTo>
                  <a:pt x="1416" y="654"/>
                </a:lnTo>
                <a:lnTo>
                  <a:pt x="1407" y="696"/>
                </a:lnTo>
                <a:lnTo>
                  <a:pt x="1400" y="739"/>
                </a:lnTo>
                <a:lnTo>
                  <a:pt x="1394" y="783"/>
                </a:lnTo>
                <a:lnTo>
                  <a:pt x="1390" y="827"/>
                </a:lnTo>
                <a:lnTo>
                  <a:pt x="1389" y="872"/>
                </a:lnTo>
                <a:lnTo>
                  <a:pt x="1390" y="896"/>
                </a:lnTo>
                <a:lnTo>
                  <a:pt x="1391" y="921"/>
                </a:lnTo>
                <a:lnTo>
                  <a:pt x="1392" y="945"/>
                </a:lnTo>
                <a:lnTo>
                  <a:pt x="1394" y="968"/>
                </a:lnTo>
                <a:lnTo>
                  <a:pt x="1397" y="992"/>
                </a:lnTo>
                <a:lnTo>
                  <a:pt x="1402" y="1015"/>
                </a:lnTo>
                <a:lnTo>
                  <a:pt x="1406" y="1038"/>
                </a:lnTo>
                <a:lnTo>
                  <a:pt x="1410" y="1061"/>
                </a:lnTo>
                <a:lnTo>
                  <a:pt x="1416" y="1085"/>
                </a:lnTo>
                <a:lnTo>
                  <a:pt x="1422" y="1107"/>
                </a:lnTo>
                <a:lnTo>
                  <a:pt x="1436" y="1152"/>
                </a:lnTo>
                <a:lnTo>
                  <a:pt x="1452" y="1195"/>
                </a:lnTo>
                <a:lnTo>
                  <a:pt x="1471" y="1237"/>
                </a:lnTo>
                <a:lnTo>
                  <a:pt x="1441" y="1211"/>
                </a:lnTo>
                <a:lnTo>
                  <a:pt x="1409" y="1184"/>
                </a:lnTo>
                <a:lnTo>
                  <a:pt x="1377" y="1160"/>
                </a:lnTo>
                <a:lnTo>
                  <a:pt x="1344" y="1138"/>
                </a:lnTo>
                <a:lnTo>
                  <a:pt x="1309" y="1117"/>
                </a:lnTo>
                <a:lnTo>
                  <a:pt x="1273" y="1097"/>
                </a:lnTo>
                <a:lnTo>
                  <a:pt x="1238" y="1079"/>
                </a:lnTo>
                <a:lnTo>
                  <a:pt x="1200" y="1064"/>
                </a:lnTo>
                <a:lnTo>
                  <a:pt x="1162" y="1049"/>
                </a:lnTo>
                <a:lnTo>
                  <a:pt x="1123" y="1036"/>
                </a:lnTo>
                <a:lnTo>
                  <a:pt x="1083" y="1025"/>
                </a:lnTo>
                <a:lnTo>
                  <a:pt x="1042" y="1016"/>
                </a:lnTo>
                <a:lnTo>
                  <a:pt x="1001" y="1009"/>
                </a:lnTo>
                <a:lnTo>
                  <a:pt x="959" y="1004"/>
                </a:lnTo>
                <a:lnTo>
                  <a:pt x="916" y="1000"/>
                </a:lnTo>
                <a:lnTo>
                  <a:pt x="873" y="999"/>
                </a:lnTo>
                <a:lnTo>
                  <a:pt x="829" y="1000"/>
                </a:lnTo>
                <a:lnTo>
                  <a:pt x="785" y="1004"/>
                </a:lnTo>
                <a:lnTo>
                  <a:pt x="740" y="1010"/>
                </a:lnTo>
                <a:lnTo>
                  <a:pt x="697" y="1017"/>
                </a:lnTo>
                <a:lnTo>
                  <a:pt x="655" y="1027"/>
                </a:lnTo>
                <a:lnTo>
                  <a:pt x="614" y="1038"/>
                </a:lnTo>
                <a:lnTo>
                  <a:pt x="573" y="1052"/>
                </a:lnTo>
                <a:lnTo>
                  <a:pt x="533" y="1068"/>
                </a:lnTo>
                <a:lnTo>
                  <a:pt x="494" y="1086"/>
                </a:lnTo>
                <a:lnTo>
                  <a:pt x="458" y="1105"/>
                </a:lnTo>
                <a:lnTo>
                  <a:pt x="421" y="1126"/>
                </a:lnTo>
                <a:lnTo>
                  <a:pt x="385" y="1149"/>
                </a:lnTo>
                <a:lnTo>
                  <a:pt x="352" y="1173"/>
                </a:lnTo>
                <a:lnTo>
                  <a:pt x="318" y="1199"/>
                </a:lnTo>
                <a:lnTo>
                  <a:pt x="286" y="1226"/>
                </a:lnTo>
                <a:lnTo>
                  <a:pt x="256" y="1255"/>
                </a:lnTo>
                <a:lnTo>
                  <a:pt x="227" y="1285"/>
                </a:lnTo>
                <a:lnTo>
                  <a:pt x="200" y="1317"/>
                </a:lnTo>
                <a:lnTo>
                  <a:pt x="174" y="1349"/>
                </a:lnTo>
                <a:lnTo>
                  <a:pt x="150" y="1384"/>
                </a:lnTo>
                <a:lnTo>
                  <a:pt x="128" y="1420"/>
                </a:lnTo>
                <a:lnTo>
                  <a:pt x="107" y="1456"/>
                </a:lnTo>
                <a:lnTo>
                  <a:pt x="87" y="1493"/>
                </a:lnTo>
                <a:lnTo>
                  <a:pt x="70" y="1532"/>
                </a:lnTo>
                <a:lnTo>
                  <a:pt x="54" y="1572"/>
                </a:lnTo>
                <a:lnTo>
                  <a:pt x="40" y="1612"/>
                </a:lnTo>
                <a:lnTo>
                  <a:pt x="29" y="1654"/>
                </a:lnTo>
                <a:lnTo>
                  <a:pt x="18" y="1696"/>
                </a:lnTo>
                <a:lnTo>
                  <a:pt x="11" y="1739"/>
                </a:lnTo>
                <a:lnTo>
                  <a:pt x="6" y="1782"/>
                </a:lnTo>
                <a:lnTo>
                  <a:pt x="3" y="1827"/>
                </a:lnTo>
                <a:lnTo>
                  <a:pt x="0" y="1872"/>
                </a:lnTo>
                <a:lnTo>
                  <a:pt x="3" y="1917"/>
                </a:lnTo>
                <a:lnTo>
                  <a:pt x="6" y="1961"/>
                </a:lnTo>
                <a:lnTo>
                  <a:pt x="11" y="2004"/>
                </a:lnTo>
                <a:lnTo>
                  <a:pt x="18" y="2047"/>
                </a:lnTo>
                <a:lnTo>
                  <a:pt x="29" y="2089"/>
                </a:lnTo>
                <a:lnTo>
                  <a:pt x="40" y="2131"/>
                </a:lnTo>
                <a:lnTo>
                  <a:pt x="54" y="2171"/>
                </a:lnTo>
                <a:lnTo>
                  <a:pt x="70" y="2211"/>
                </a:lnTo>
                <a:lnTo>
                  <a:pt x="87" y="2250"/>
                </a:lnTo>
                <a:lnTo>
                  <a:pt x="107" y="2288"/>
                </a:lnTo>
                <a:lnTo>
                  <a:pt x="128" y="2324"/>
                </a:lnTo>
                <a:lnTo>
                  <a:pt x="150" y="2359"/>
                </a:lnTo>
                <a:lnTo>
                  <a:pt x="174" y="2394"/>
                </a:lnTo>
                <a:lnTo>
                  <a:pt x="200" y="2427"/>
                </a:lnTo>
                <a:lnTo>
                  <a:pt x="227" y="2458"/>
                </a:lnTo>
                <a:lnTo>
                  <a:pt x="256" y="2489"/>
                </a:lnTo>
                <a:lnTo>
                  <a:pt x="286" y="2517"/>
                </a:lnTo>
                <a:lnTo>
                  <a:pt x="318" y="2544"/>
                </a:lnTo>
                <a:lnTo>
                  <a:pt x="352" y="2571"/>
                </a:lnTo>
                <a:lnTo>
                  <a:pt x="385" y="2595"/>
                </a:lnTo>
                <a:lnTo>
                  <a:pt x="421" y="2618"/>
                </a:lnTo>
                <a:lnTo>
                  <a:pt x="458" y="2639"/>
                </a:lnTo>
                <a:lnTo>
                  <a:pt x="494" y="2658"/>
                </a:lnTo>
                <a:lnTo>
                  <a:pt x="533" y="2676"/>
                </a:lnTo>
                <a:lnTo>
                  <a:pt x="573" y="2692"/>
                </a:lnTo>
                <a:lnTo>
                  <a:pt x="614" y="2705"/>
                </a:lnTo>
                <a:lnTo>
                  <a:pt x="655" y="2717"/>
                </a:lnTo>
                <a:lnTo>
                  <a:pt x="697" y="2726"/>
                </a:lnTo>
                <a:lnTo>
                  <a:pt x="740" y="2734"/>
                </a:lnTo>
                <a:lnTo>
                  <a:pt x="785" y="2740"/>
                </a:lnTo>
                <a:lnTo>
                  <a:pt x="829" y="2743"/>
                </a:lnTo>
                <a:lnTo>
                  <a:pt x="873" y="2744"/>
                </a:lnTo>
                <a:lnTo>
                  <a:pt x="917" y="2743"/>
                </a:lnTo>
                <a:lnTo>
                  <a:pt x="961" y="2740"/>
                </a:lnTo>
                <a:lnTo>
                  <a:pt x="937" y="2755"/>
                </a:lnTo>
                <a:lnTo>
                  <a:pt x="914" y="2769"/>
                </a:lnTo>
                <a:lnTo>
                  <a:pt x="891" y="2785"/>
                </a:lnTo>
                <a:lnTo>
                  <a:pt x="869" y="2802"/>
                </a:lnTo>
                <a:lnTo>
                  <a:pt x="847" y="2820"/>
                </a:lnTo>
                <a:lnTo>
                  <a:pt x="826" y="2838"/>
                </a:lnTo>
                <a:lnTo>
                  <a:pt x="806" y="2857"/>
                </a:lnTo>
                <a:lnTo>
                  <a:pt x="786" y="2876"/>
                </a:lnTo>
                <a:lnTo>
                  <a:pt x="767" y="2895"/>
                </a:lnTo>
                <a:lnTo>
                  <a:pt x="748" y="2917"/>
                </a:lnTo>
                <a:lnTo>
                  <a:pt x="730" y="2938"/>
                </a:lnTo>
                <a:lnTo>
                  <a:pt x="712" y="2960"/>
                </a:lnTo>
                <a:lnTo>
                  <a:pt x="696" y="2982"/>
                </a:lnTo>
                <a:lnTo>
                  <a:pt x="679" y="3005"/>
                </a:lnTo>
                <a:lnTo>
                  <a:pt x="665" y="3028"/>
                </a:lnTo>
                <a:lnTo>
                  <a:pt x="650" y="3052"/>
                </a:lnTo>
                <a:lnTo>
                  <a:pt x="636" y="3076"/>
                </a:lnTo>
                <a:lnTo>
                  <a:pt x="624" y="3100"/>
                </a:lnTo>
                <a:lnTo>
                  <a:pt x="611" y="3127"/>
                </a:lnTo>
                <a:lnTo>
                  <a:pt x="601" y="3152"/>
                </a:lnTo>
                <a:lnTo>
                  <a:pt x="590" y="3178"/>
                </a:lnTo>
                <a:lnTo>
                  <a:pt x="580" y="3205"/>
                </a:lnTo>
                <a:lnTo>
                  <a:pt x="571" y="3232"/>
                </a:lnTo>
                <a:lnTo>
                  <a:pt x="563" y="3259"/>
                </a:lnTo>
                <a:lnTo>
                  <a:pt x="556" y="3286"/>
                </a:lnTo>
                <a:lnTo>
                  <a:pt x="550" y="3315"/>
                </a:lnTo>
                <a:lnTo>
                  <a:pt x="545" y="3343"/>
                </a:lnTo>
                <a:lnTo>
                  <a:pt x="540" y="3372"/>
                </a:lnTo>
                <a:lnTo>
                  <a:pt x="537" y="3401"/>
                </a:lnTo>
                <a:lnTo>
                  <a:pt x="534" y="3430"/>
                </a:lnTo>
                <a:lnTo>
                  <a:pt x="532" y="3460"/>
                </a:lnTo>
                <a:lnTo>
                  <a:pt x="532" y="3489"/>
                </a:lnTo>
                <a:lnTo>
                  <a:pt x="533" y="3535"/>
                </a:lnTo>
                <a:lnTo>
                  <a:pt x="537" y="3579"/>
                </a:lnTo>
                <a:lnTo>
                  <a:pt x="542" y="3623"/>
                </a:lnTo>
                <a:lnTo>
                  <a:pt x="550" y="3666"/>
                </a:lnTo>
                <a:lnTo>
                  <a:pt x="560" y="3708"/>
                </a:lnTo>
                <a:lnTo>
                  <a:pt x="571" y="3749"/>
                </a:lnTo>
                <a:lnTo>
                  <a:pt x="585" y="3790"/>
                </a:lnTo>
                <a:lnTo>
                  <a:pt x="601" y="3829"/>
                </a:lnTo>
                <a:lnTo>
                  <a:pt x="619" y="3868"/>
                </a:lnTo>
                <a:lnTo>
                  <a:pt x="637" y="3906"/>
                </a:lnTo>
                <a:lnTo>
                  <a:pt x="658" y="3941"/>
                </a:lnTo>
                <a:lnTo>
                  <a:pt x="682" y="3977"/>
                </a:lnTo>
                <a:lnTo>
                  <a:pt x="706" y="4012"/>
                </a:lnTo>
                <a:lnTo>
                  <a:pt x="731" y="4044"/>
                </a:lnTo>
                <a:lnTo>
                  <a:pt x="758" y="4076"/>
                </a:lnTo>
                <a:lnTo>
                  <a:pt x="788" y="4106"/>
                </a:lnTo>
                <a:lnTo>
                  <a:pt x="818" y="4135"/>
                </a:lnTo>
                <a:lnTo>
                  <a:pt x="850" y="4162"/>
                </a:lnTo>
                <a:lnTo>
                  <a:pt x="882" y="4188"/>
                </a:lnTo>
                <a:lnTo>
                  <a:pt x="917" y="4212"/>
                </a:lnTo>
                <a:lnTo>
                  <a:pt x="952" y="4236"/>
                </a:lnTo>
                <a:lnTo>
                  <a:pt x="989" y="4257"/>
                </a:lnTo>
                <a:lnTo>
                  <a:pt x="1026" y="4276"/>
                </a:lnTo>
                <a:lnTo>
                  <a:pt x="1065" y="4293"/>
                </a:lnTo>
                <a:lnTo>
                  <a:pt x="1104" y="4308"/>
                </a:lnTo>
                <a:lnTo>
                  <a:pt x="1145" y="4323"/>
                </a:lnTo>
                <a:lnTo>
                  <a:pt x="1186" y="4334"/>
                </a:lnTo>
                <a:lnTo>
                  <a:pt x="1228" y="4344"/>
                </a:lnTo>
                <a:lnTo>
                  <a:pt x="1271" y="4351"/>
                </a:lnTo>
                <a:lnTo>
                  <a:pt x="1315" y="4358"/>
                </a:lnTo>
                <a:lnTo>
                  <a:pt x="1360" y="4361"/>
                </a:lnTo>
                <a:lnTo>
                  <a:pt x="1405" y="4362"/>
                </a:lnTo>
                <a:lnTo>
                  <a:pt x="1445" y="4361"/>
                </a:lnTo>
                <a:lnTo>
                  <a:pt x="1484" y="4358"/>
                </a:lnTo>
                <a:lnTo>
                  <a:pt x="1523" y="4353"/>
                </a:lnTo>
                <a:lnTo>
                  <a:pt x="1561" y="4348"/>
                </a:lnTo>
                <a:lnTo>
                  <a:pt x="1599" y="4340"/>
                </a:lnTo>
                <a:lnTo>
                  <a:pt x="1636" y="4330"/>
                </a:lnTo>
                <a:lnTo>
                  <a:pt x="1673" y="4320"/>
                </a:lnTo>
                <a:lnTo>
                  <a:pt x="1709" y="4307"/>
                </a:lnTo>
                <a:lnTo>
                  <a:pt x="1743" y="4293"/>
                </a:lnTo>
                <a:lnTo>
                  <a:pt x="1778" y="4278"/>
                </a:lnTo>
                <a:lnTo>
                  <a:pt x="1812" y="4261"/>
                </a:lnTo>
                <a:lnTo>
                  <a:pt x="1844" y="4243"/>
                </a:lnTo>
                <a:lnTo>
                  <a:pt x="1876" y="4223"/>
                </a:lnTo>
                <a:lnTo>
                  <a:pt x="1906" y="4203"/>
                </a:lnTo>
                <a:lnTo>
                  <a:pt x="1937" y="4181"/>
                </a:lnTo>
                <a:lnTo>
                  <a:pt x="1965" y="4157"/>
                </a:lnTo>
                <a:lnTo>
                  <a:pt x="1993" y="4133"/>
                </a:lnTo>
                <a:lnTo>
                  <a:pt x="2020" y="4107"/>
                </a:lnTo>
                <a:lnTo>
                  <a:pt x="2046" y="4080"/>
                </a:lnTo>
                <a:lnTo>
                  <a:pt x="2070" y="4053"/>
                </a:lnTo>
                <a:lnTo>
                  <a:pt x="2093" y="4023"/>
                </a:lnTo>
                <a:lnTo>
                  <a:pt x="2115" y="3994"/>
                </a:lnTo>
                <a:lnTo>
                  <a:pt x="2136" y="3962"/>
                </a:lnTo>
                <a:lnTo>
                  <a:pt x="2156" y="3931"/>
                </a:lnTo>
                <a:lnTo>
                  <a:pt x="2174" y="3898"/>
                </a:lnTo>
                <a:lnTo>
                  <a:pt x="2191" y="3865"/>
                </a:lnTo>
                <a:lnTo>
                  <a:pt x="2207" y="3831"/>
                </a:lnTo>
                <a:lnTo>
                  <a:pt x="2221" y="3795"/>
                </a:lnTo>
                <a:lnTo>
                  <a:pt x="2233" y="3759"/>
                </a:lnTo>
                <a:lnTo>
                  <a:pt x="2245" y="3723"/>
                </a:lnTo>
                <a:lnTo>
                  <a:pt x="2254" y="3686"/>
                </a:lnTo>
                <a:lnTo>
                  <a:pt x="2262" y="3648"/>
                </a:lnTo>
                <a:lnTo>
                  <a:pt x="2269" y="3686"/>
                </a:lnTo>
                <a:lnTo>
                  <a:pt x="2278" y="3723"/>
                </a:lnTo>
                <a:lnTo>
                  <a:pt x="2290" y="3759"/>
                </a:lnTo>
                <a:lnTo>
                  <a:pt x="2303" y="3795"/>
                </a:lnTo>
                <a:lnTo>
                  <a:pt x="2316" y="3831"/>
                </a:lnTo>
                <a:lnTo>
                  <a:pt x="2332" y="3865"/>
                </a:lnTo>
                <a:lnTo>
                  <a:pt x="2349" y="3898"/>
                </a:lnTo>
                <a:lnTo>
                  <a:pt x="2367" y="3931"/>
                </a:lnTo>
                <a:lnTo>
                  <a:pt x="2387" y="3962"/>
                </a:lnTo>
                <a:lnTo>
                  <a:pt x="2408" y="3994"/>
                </a:lnTo>
                <a:lnTo>
                  <a:pt x="2430" y="4023"/>
                </a:lnTo>
                <a:lnTo>
                  <a:pt x="2453" y="4053"/>
                </a:lnTo>
                <a:lnTo>
                  <a:pt x="2477" y="4080"/>
                </a:lnTo>
                <a:lnTo>
                  <a:pt x="2503" y="4107"/>
                </a:lnTo>
                <a:lnTo>
                  <a:pt x="2530" y="4133"/>
                </a:lnTo>
                <a:lnTo>
                  <a:pt x="2558" y="4157"/>
                </a:lnTo>
                <a:lnTo>
                  <a:pt x="2586" y="4181"/>
                </a:lnTo>
                <a:lnTo>
                  <a:pt x="2617" y="4203"/>
                </a:lnTo>
                <a:lnTo>
                  <a:pt x="2647" y="4223"/>
                </a:lnTo>
                <a:lnTo>
                  <a:pt x="2680" y="4243"/>
                </a:lnTo>
                <a:lnTo>
                  <a:pt x="2712" y="4261"/>
                </a:lnTo>
                <a:lnTo>
                  <a:pt x="2746" y="4278"/>
                </a:lnTo>
                <a:lnTo>
                  <a:pt x="2780" y="4293"/>
                </a:lnTo>
                <a:lnTo>
                  <a:pt x="2815" y="4307"/>
                </a:lnTo>
                <a:lnTo>
                  <a:pt x="2851" y="4320"/>
                </a:lnTo>
                <a:lnTo>
                  <a:pt x="2887" y="4330"/>
                </a:lnTo>
                <a:lnTo>
                  <a:pt x="2925" y="4340"/>
                </a:lnTo>
                <a:lnTo>
                  <a:pt x="2963" y="4348"/>
                </a:lnTo>
                <a:lnTo>
                  <a:pt x="3001" y="4353"/>
                </a:lnTo>
                <a:lnTo>
                  <a:pt x="3039" y="4358"/>
                </a:lnTo>
                <a:lnTo>
                  <a:pt x="3079" y="4361"/>
                </a:lnTo>
                <a:lnTo>
                  <a:pt x="3119" y="4362"/>
                </a:lnTo>
                <a:lnTo>
                  <a:pt x="3163" y="4361"/>
                </a:lnTo>
                <a:lnTo>
                  <a:pt x="3208" y="4358"/>
                </a:lnTo>
                <a:lnTo>
                  <a:pt x="3252" y="4351"/>
                </a:lnTo>
                <a:lnTo>
                  <a:pt x="3295" y="4344"/>
                </a:lnTo>
                <a:lnTo>
                  <a:pt x="3337" y="4334"/>
                </a:lnTo>
                <a:lnTo>
                  <a:pt x="3378" y="4323"/>
                </a:lnTo>
                <a:lnTo>
                  <a:pt x="3419" y="4308"/>
                </a:lnTo>
                <a:lnTo>
                  <a:pt x="3458" y="4293"/>
                </a:lnTo>
                <a:lnTo>
                  <a:pt x="3497" y="4276"/>
                </a:lnTo>
                <a:lnTo>
                  <a:pt x="3535" y="4257"/>
                </a:lnTo>
                <a:lnTo>
                  <a:pt x="3571" y="4236"/>
                </a:lnTo>
                <a:lnTo>
                  <a:pt x="3606" y="4212"/>
                </a:lnTo>
                <a:lnTo>
                  <a:pt x="3641" y="4188"/>
                </a:lnTo>
                <a:lnTo>
                  <a:pt x="3673" y="4162"/>
                </a:lnTo>
                <a:lnTo>
                  <a:pt x="3705" y="4135"/>
                </a:lnTo>
                <a:lnTo>
                  <a:pt x="3735" y="4106"/>
                </a:lnTo>
                <a:lnTo>
                  <a:pt x="3765" y="4076"/>
                </a:lnTo>
                <a:lnTo>
                  <a:pt x="3792" y="4044"/>
                </a:lnTo>
                <a:lnTo>
                  <a:pt x="3817" y="4012"/>
                </a:lnTo>
                <a:lnTo>
                  <a:pt x="3843" y="3977"/>
                </a:lnTo>
                <a:lnTo>
                  <a:pt x="3865" y="3941"/>
                </a:lnTo>
                <a:lnTo>
                  <a:pt x="3886" y="3906"/>
                </a:lnTo>
                <a:lnTo>
                  <a:pt x="3905" y="3868"/>
                </a:lnTo>
                <a:lnTo>
                  <a:pt x="3922" y="3829"/>
                </a:lnTo>
                <a:lnTo>
                  <a:pt x="3938" y="3790"/>
                </a:lnTo>
                <a:lnTo>
                  <a:pt x="3952" y="3749"/>
                </a:lnTo>
                <a:lnTo>
                  <a:pt x="3963" y="3708"/>
                </a:lnTo>
                <a:lnTo>
                  <a:pt x="3973" y="3666"/>
                </a:lnTo>
                <a:lnTo>
                  <a:pt x="3981" y="3623"/>
                </a:lnTo>
                <a:lnTo>
                  <a:pt x="3987" y="3579"/>
                </a:lnTo>
                <a:lnTo>
                  <a:pt x="3990" y="3535"/>
                </a:lnTo>
                <a:lnTo>
                  <a:pt x="3991" y="3489"/>
                </a:lnTo>
                <a:lnTo>
                  <a:pt x="3991" y="3460"/>
                </a:lnTo>
                <a:lnTo>
                  <a:pt x="3989" y="3430"/>
                </a:lnTo>
                <a:lnTo>
                  <a:pt x="3987" y="3401"/>
                </a:lnTo>
                <a:lnTo>
                  <a:pt x="3983" y="3373"/>
                </a:lnTo>
                <a:lnTo>
                  <a:pt x="3979" y="3343"/>
                </a:lnTo>
                <a:lnTo>
                  <a:pt x="3974" y="3315"/>
                </a:lnTo>
                <a:lnTo>
                  <a:pt x="3968" y="3288"/>
                </a:lnTo>
                <a:lnTo>
                  <a:pt x="3960" y="3259"/>
                </a:lnTo>
                <a:lnTo>
                  <a:pt x="3953" y="3232"/>
                </a:lnTo>
                <a:lnTo>
                  <a:pt x="3943" y="3206"/>
                </a:lnTo>
                <a:lnTo>
                  <a:pt x="3934" y="3179"/>
                </a:lnTo>
                <a:lnTo>
                  <a:pt x="3923" y="3153"/>
                </a:lnTo>
                <a:lnTo>
                  <a:pt x="3912" y="3127"/>
                </a:lnTo>
                <a:lnTo>
                  <a:pt x="3900" y="3102"/>
                </a:lnTo>
                <a:lnTo>
                  <a:pt x="3888" y="3077"/>
                </a:lnTo>
                <a:lnTo>
                  <a:pt x="3874" y="3053"/>
                </a:lnTo>
                <a:lnTo>
                  <a:pt x="3859" y="3029"/>
                </a:lnTo>
                <a:lnTo>
                  <a:pt x="3845" y="3006"/>
                </a:lnTo>
                <a:lnTo>
                  <a:pt x="3828" y="2983"/>
                </a:lnTo>
                <a:lnTo>
                  <a:pt x="3812" y="2961"/>
                </a:lnTo>
                <a:lnTo>
                  <a:pt x="3794" y="2939"/>
                </a:lnTo>
                <a:lnTo>
                  <a:pt x="3776" y="2918"/>
                </a:lnTo>
                <a:lnTo>
                  <a:pt x="3758" y="2898"/>
                </a:lnTo>
                <a:lnTo>
                  <a:pt x="3739" y="2878"/>
                </a:lnTo>
                <a:lnTo>
                  <a:pt x="3720" y="2858"/>
                </a:lnTo>
                <a:lnTo>
                  <a:pt x="3698" y="2840"/>
                </a:lnTo>
                <a:lnTo>
                  <a:pt x="3677" y="2821"/>
                </a:lnTo>
                <a:lnTo>
                  <a:pt x="3656" y="2804"/>
                </a:lnTo>
                <a:lnTo>
                  <a:pt x="3634" y="2787"/>
                </a:lnTo>
                <a:lnTo>
                  <a:pt x="3611" y="2770"/>
                </a:lnTo>
                <a:lnTo>
                  <a:pt x="3588" y="2756"/>
                </a:lnTo>
                <a:lnTo>
                  <a:pt x="3565" y="2741"/>
                </a:lnTo>
                <a:lnTo>
                  <a:pt x="3594" y="2743"/>
                </a:lnTo>
                <a:lnTo>
                  <a:pt x="3624" y="2744"/>
                </a:lnTo>
                <a:lnTo>
                  <a:pt x="3669" y="2743"/>
                </a:lnTo>
                <a:lnTo>
                  <a:pt x="3713" y="2740"/>
                </a:lnTo>
                <a:lnTo>
                  <a:pt x="3757" y="2734"/>
                </a:lnTo>
                <a:lnTo>
                  <a:pt x="3800" y="2726"/>
                </a:lnTo>
                <a:lnTo>
                  <a:pt x="3843" y="2717"/>
                </a:lnTo>
                <a:lnTo>
                  <a:pt x="3884" y="2705"/>
                </a:lnTo>
                <a:lnTo>
                  <a:pt x="3924" y="2692"/>
                </a:lnTo>
                <a:lnTo>
                  <a:pt x="3963" y="2676"/>
                </a:lnTo>
                <a:lnTo>
                  <a:pt x="4002" y="2658"/>
                </a:lnTo>
                <a:lnTo>
                  <a:pt x="4040" y="2639"/>
                </a:lnTo>
                <a:lnTo>
                  <a:pt x="4077" y="2618"/>
                </a:lnTo>
                <a:lnTo>
                  <a:pt x="4112" y="2595"/>
                </a:lnTo>
                <a:lnTo>
                  <a:pt x="4146" y="2571"/>
                </a:lnTo>
                <a:lnTo>
                  <a:pt x="4179" y="2544"/>
                </a:lnTo>
                <a:lnTo>
                  <a:pt x="4210" y="2517"/>
                </a:lnTo>
                <a:lnTo>
                  <a:pt x="4241" y="2489"/>
                </a:lnTo>
                <a:lnTo>
                  <a:pt x="4270" y="2458"/>
                </a:lnTo>
                <a:lnTo>
                  <a:pt x="4298" y="2427"/>
                </a:lnTo>
                <a:lnTo>
                  <a:pt x="4323" y="2394"/>
                </a:lnTo>
                <a:lnTo>
                  <a:pt x="4347" y="2359"/>
                </a:lnTo>
                <a:lnTo>
                  <a:pt x="4370" y="2324"/>
                </a:lnTo>
                <a:lnTo>
                  <a:pt x="4391" y="2288"/>
                </a:lnTo>
                <a:lnTo>
                  <a:pt x="4410" y="2250"/>
                </a:lnTo>
                <a:lnTo>
                  <a:pt x="4428" y="2211"/>
                </a:lnTo>
                <a:lnTo>
                  <a:pt x="4444" y="2171"/>
                </a:lnTo>
                <a:lnTo>
                  <a:pt x="4457" y="2131"/>
                </a:lnTo>
                <a:lnTo>
                  <a:pt x="4469" y="2089"/>
                </a:lnTo>
                <a:lnTo>
                  <a:pt x="4478" y="2047"/>
                </a:lnTo>
                <a:lnTo>
                  <a:pt x="4487" y="2004"/>
                </a:lnTo>
                <a:lnTo>
                  <a:pt x="4492" y="1961"/>
                </a:lnTo>
                <a:lnTo>
                  <a:pt x="4495" y="1917"/>
                </a:lnTo>
                <a:lnTo>
                  <a:pt x="4496" y="1872"/>
                </a:lnTo>
                <a:close/>
                <a:moveTo>
                  <a:pt x="2979" y="2301"/>
                </a:moveTo>
                <a:lnTo>
                  <a:pt x="2979" y="2301"/>
                </a:lnTo>
                <a:lnTo>
                  <a:pt x="2978" y="2337"/>
                </a:lnTo>
                <a:lnTo>
                  <a:pt x="2976" y="2373"/>
                </a:lnTo>
                <a:lnTo>
                  <a:pt x="2971" y="2410"/>
                </a:lnTo>
                <a:lnTo>
                  <a:pt x="2965" y="2445"/>
                </a:lnTo>
                <a:lnTo>
                  <a:pt x="2957" y="2479"/>
                </a:lnTo>
                <a:lnTo>
                  <a:pt x="2948" y="2514"/>
                </a:lnTo>
                <a:lnTo>
                  <a:pt x="2936" y="2547"/>
                </a:lnTo>
                <a:lnTo>
                  <a:pt x="2924" y="2579"/>
                </a:lnTo>
                <a:lnTo>
                  <a:pt x="2909" y="2612"/>
                </a:lnTo>
                <a:lnTo>
                  <a:pt x="2893" y="2642"/>
                </a:lnTo>
                <a:lnTo>
                  <a:pt x="2875" y="2673"/>
                </a:lnTo>
                <a:lnTo>
                  <a:pt x="2858" y="2701"/>
                </a:lnTo>
                <a:lnTo>
                  <a:pt x="2837" y="2729"/>
                </a:lnTo>
                <a:lnTo>
                  <a:pt x="2815" y="2757"/>
                </a:lnTo>
                <a:lnTo>
                  <a:pt x="2793" y="2783"/>
                </a:lnTo>
                <a:lnTo>
                  <a:pt x="2769" y="2808"/>
                </a:lnTo>
                <a:lnTo>
                  <a:pt x="2744" y="2831"/>
                </a:lnTo>
                <a:lnTo>
                  <a:pt x="2719" y="2855"/>
                </a:lnTo>
                <a:lnTo>
                  <a:pt x="2691" y="2876"/>
                </a:lnTo>
                <a:lnTo>
                  <a:pt x="2663" y="2895"/>
                </a:lnTo>
                <a:lnTo>
                  <a:pt x="2634" y="2914"/>
                </a:lnTo>
                <a:lnTo>
                  <a:pt x="2604" y="2931"/>
                </a:lnTo>
                <a:lnTo>
                  <a:pt x="2573" y="2947"/>
                </a:lnTo>
                <a:lnTo>
                  <a:pt x="2541" y="2962"/>
                </a:lnTo>
                <a:lnTo>
                  <a:pt x="2509" y="2974"/>
                </a:lnTo>
                <a:lnTo>
                  <a:pt x="2475" y="2986"/>
                </a:lnTo>
                <a:lnTo>
                  <a:pt x="2441" y="2995"/>
                </a:lnTo>
                <a:lnTo>
                  <a:pt x="2407" y="3004"/>
                </a:lnTo>
                <a:lnTo>
                  <a:pt x="2371" y="3010"/>
                </a:lnTo>
                <a:lnTo>
                  <a:pt x="2335" y="3014"/>
                </a:lnTo>
                <a:lnTo>
                  <a:pt x="2298" y="3017"/>
                </a:lnTo>
                <a:lnTo>
                  <a:pt x="2262" y="3018"/>
                </a:lnTo>
                <a:lnTo>
                  <a:pt x="2225" y="3017"/>
                </a:lnTo>
                <a:lnTo>
                  <a:pt x="2188" y="3014"/>
                </a:lnTo>
                <a:lnTo>
                  <a:pt x="2152" y="3010"/>
                </a:lnTo>
                <a:lnTo>
                  <a:pt x="2116" y="3004"/>
                </a:lnTo>
                <a:lnTo>
                  <a:pt x="2082" y="2995"/>
                </a:lnTo>
                <a:lnTo>
                  <a:pt x="2048" y="2986"/>
                </a:lnTo>
                <a:lnTo>
                  <a:pt x="2014" y="2974"/>
                </a:lnTo>
                <a:lnTo>
                  <a:pt x="1982" y="2962"/>
                </a:lnTo>
                <a:lnTo>
                  <a:pt x="1950" y="2947"/>
                </a:lnTo>
                <a:lnTo>
                  <a:pt x="1920" y="2931"/>
                </a:lnTo>
                <a:lnTo>
                  <a:pt x="1889" y="2914"/>
                </a:lnTo>
                <a:lnTo>
                  <a:pt x="1860" y="2895"/>
                </a:lnTo>
                <a:lnTo>
                  <a:pt x="1832" y="2876"/>
                </a:lnTo>
                <a:lnTo>
                  <a:pt x="1805" y="2855"/>
                </a:lnTo>
                <a:lnTo>
                  <a:pt x="1779" y="2831"/>
                </a:lnTo>
                <a:lnTo>
                  <a:pt x="1754" y="2808"/>
                </a:lnTo>
                <a:lnTo>
                  <a:pt x="1731" y="2783"/>
                </a:lnTo>
                <a:lnTo>
                  <a:pt x="1708" y="2757"/>
                </a:lnTo>
                <a:lnTo>
                  <a:pt x="1687" y="2729"/>
                </a:lnTo>
                <a:lnTo>
                  <a:pt x="1667" y="2701"/>
                </a:lnTo>
                <a:lnTo>
                  <a:pt x="1648" y="2673"/>
                </a:lnTo>
                <a:lnTo>
                  <a:pt x="1631" y="2642"/>
                </a:lnTo>
                <a:lnTo>
                  <a:pt x="1615" y="2612"/>
                </a:lnTo>
                <a:lnTo>
                  <a:pt x="1600" y="2579"/>
                </a:lnTo>
                <a:lnTo>
                  <a:pt x="1588" y="2547"/>
                </a:lnTo>
                <a:lnTo>
                  <a:pt x="1576" y="2514"/>
                </a:lnTo>
                <a:lnTo>
                  <a:pt x="1567" y="2479"/>
                </a:lnTo>
                <a:lnTo>
                  <a:pt x="1558" y="2445"/>
                </a:lnTo>
                <a:lnTo>
                  <a:pt x="1552" y="2410"/>
                </a:lnTo>
                <a:lnTo>
                  <a:pt x="1548" y="2373"/>
                </a:lnTo>
                <a:lnTo>
                  <a:pt x="1545" y="2337"/>
                </a:lnTo>
                <a:lnTo>
                  <a:pt x="1544" y="2301"/>
                </a:lnTo>
                <a:lnTo>
                  <a:pt x="1545" y="2263"/>
                </a:lnTo>
                <a:lnTo>
                  <a:pt x="1548" y="2227"/>
                </a:lnTo>
                <a:lnTo>
                  <a:pt x="1552" y="2191"/>
                </a:lnTo>
                <a:lnTo>
                  <a:pt x="1558" y="2156"/>
                </a:lnTo>
                <a:lnTo>
                  <a:pt x="1567" y="2121"/>
                </a:lnTo>
                <a:lnTo>
                  <a:pt x="1576" y="2086"/>
                </a:lnTo>
                <a:lnTo>
                  <a:pt x="1588" y="2054"/>
                </a:lnTo>
                <a:lnTo>
                  <a:pt x="1600" y="2021"/>
                </a:lnTo>
                <a:lnTo>
                  <a:pt x="1615" y="1988"/>
                </a:lnTo>
                <a:lnTo>
                  <a:pt x="1631" y="1958"/>
                </a:lnTo>
                <a:lnTo>
                  <a:pt x="1648" y="1927"/>
                </a:lnTo>
                <a:lnTo>
                  <a:pt x="1667" y="1899"/>
                </a:lnTo>
                <a:lnTo>
                  <a:pt x="1687" y="1871"/>
                </a:lnTo>
                <a:lnTo>
                  <a:pt x="1708" y="1843"/>
                </a:lnTo>
                <a:lnTo>
                  <a:pt x="1731" y="1817"/>
                </a:lnTo>
                <a:lnTo>
                  <a:pt x="1754" y="1793"/>
                </a:lnTo>
                <a:lnTo>
                  <a:pt x="1779" y="1769"/>
                </a:lnTo>
                <a:lnTo>
                  <a:pt x="1805" y="1746"/>
                </a:lnTo>
                <a:lnTo>
                  <a:pt x="1832" y="1725"/>
                </a:lnTo>
                <a:lnTo>
                  <a:pt x="1860" y="1705"/>
                </a:lnTo>
                <a:lnTo>
                  <a:pt x="1889" y="1686"/>
                </a:lnTo>
                <a:lnTo>
                  <a:pt x="1920" y="1669"/>
                </a:lnTo>
                <a:lnTo>
                  <a:pt x="1950" y="1653"/>
                </a:lnTo>
                <a:lnTo>
                  <a:pt x="1982" y="1638"/>
                </a:lnTo>
                <a:lnTo>
                  <a:pt x="2014" y="1626"/>
                </a:lnTo>
                <a:lnTo>
                  <a:pt x="2048" y="1614"/>
                </a:lnTo>
                <a:lnTo>
                  <a:pt x="2082" y="1605"/>
                </a:lnTo>
                <a:lnTo>
                  <a:pt x="2116" y="1596"/>
                </a:lnTo>
                <a:lnTo>
                  <a:pt x="2152" y="1590"/>
                </a:lnTo>
                <a:lnTo>
                  <a:pt x="2188" y="1586"/>
                </a:lnTo>
                <a:lnTo>
                  <a:pt x="2225" y="1583"/>
                </a:lnTo>
                <a:lnTo>
                  <a:pt x="2262" y="1583"/>
                </a:lnTo>
                <a:lnTo>
                  <a:pt x="2298" y="1583"/>
                </a:lnTo>
                <a:lnTo>
                  <a:pt x="2335" y="1586"/>
                </a:lnTo>
                <a:lnTo>
                  <a:pt x="2371" y="1590"/>
                </a:lnTo>
                <a:lnTo>
                  <a:pt x="2407" y="1596"/>
                </a:lnTo>
                <a:lnTo>
                  <a:pt x="2441" y="1605"/>
                </a:lnTo>
                <a:lnTo>
                  <a:pt x="2475" y="1614"/>
                </a:lnTo>
                <a:lnTo>
                  <a:pt x="2509" y="1626"/>
                </a:lnTo>
                <a:lnTo>
                  <a:pt x="2541" y="1638"/>
                </a:lnTo>
                <a:lnTo>
                  <a:pt x="2573" y="1653"/>
                </a:lnTo>
                <a:lnTo>
                  <a:pt x="2604" y="1669"/>
                </a:lnTo>
                <a:lnTo>
                  <a:pt x="2634" y="1686"/>
                </a:lnTo>
                <a:lnTo>
                  <a:pt x="2663" y="1705"/>
                </a:lnTo>
                <a:lnTo>
                  <a:pt x="2691" y="1725"/>
                </a:lnTo>
                <a:lnTo>
                  <a:pt x="2719" y="1746"/>
                </a:lnTo>
                <a:lnTo>
                  <a:pt x="2744" y="1769"/>
                </a:lnTo>
                <a:lnTo>
                  <a:pt x="2769" y="1793"/>
                </a:lnTo>
                <a:lnTo>
                  <a:pt x="2793" y="1817"/>
                </a:lnTo>
                <a:lnTo>
                  <a:pt x="2815" y="1843"/>
                </a:lnTo>
                <a:lnTo>
                  <a:pt x="2837" y="1871"/>
                </a:lnTo>
                <a:lnTo>
                  <a:pt x="2858" y="1899"/>
                </a:lnTo>
                <a:lnTo>
                  <a:pt x="2875" y="1927"/>
                </a:lnTo>
                <a:lnTo>
                  <a:pt x="2893" y="1958"/>
                </a:lnTo>
                <a:lnTo>
                  <a:pt x="2909" y="1988"/>
                </a:lnTo>
                <a:lnTo>
                  <a:pt x="2924" y="2021"/>
                </a:lnTo>
                <a:lnTo>
                  <a:pt x="2936" y="2054"/>
                </a:lnTo>
                <a:lnTo>
                  <a:pt x="2948" y="2086"/>
                </a:lnTo>
                <a:lnTo>
                  <a:pt x="2957" y="2121"/>
                </a:lnTo>
                <a:lnTo>
                  <a:pt x="2965" y="2156"/>
                </a:lnTo>
                <a:lnTo>
                  <a:pt x="2971" y="2191"/>
                </a:lnTo>
                <a:lnTo>
                  <a:pt x="2976" y="2227"/>
                </a:lnTo>
                <a:lnTo>
                  <a:pt x="2978" y="2263"/>
                </a:lnTo>
                <a:lnTo>
                  <a:pt x="2979" y="230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可选过程 2"/>
          <p:cNvSpPr/>
          <p:nvPr/>
        </p:nvSpPr>
        <p:spPr>
          <a:xfrm>
            <a:off x="2381081" y="2278306"/>
            <a:ext cx="7469337" cy="1737998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这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是一个</a:t>
            </a: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_________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的“我”。</a:t>
            </a:r>
            <a:endParaRPr lang="zh-CN" altLang="en-US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457200"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这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是一位</a:t>
            </a: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_________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的女宇航员。</a:t>
            </a:r>
            <a:endParaRPr lang="zh-CN" altLang="en-US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81082" y="563806"/>
            <a:ext cx="7598429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根据对课文的品读对语言的品味，在下面的横线上填上恰当的词语。</a:t>
            </a:r>
            <a:endParaRPr lang="zh-CN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KSO_Shape"/>
          <p:cNvSpPr/>
          <p:nvPr/>
        </p:nvSpPr>
        <p:spPr bwMode="auto">
          <a:xfrm>
            <a:off x="2287605" y="698501"/>
            <a:ext cx="731218" cy="592092"/>
          </a:xfrm>
          <a:custGeom>
            <a:avLst/>
            <a:gdLst>
              <a:gd name="T0" fmla="*/ 1876188 w 4496"/>
              <a:gd name="T1" fmla="*/ 648970 h 4362"/>
              <a:gd name="T2" fmla="*/ 1770684 w 4496"/>
              <a:gd name="T3" fmla="*/ 507908 h 4362"/>
              <a:gd name="T4" fmla="*/ 1610098 w 4496"/>
              <a:gd name="T5" fmla="*/ 430811 h 4362"/>
              <a:gd name="T6" fmla="*/ 1454596 w 4496"/>
              <a:gd name="T7" fmla="*/ 432082 h 4362"/>
              <a:gd name="T8" fmla="*/ 1313077 w 4496"/>
              <a:gd name="T9" fmla="*/ 498165 h 4362"/>
              <a:gd name="T10" fmla="*/ 1327907 w 4496"/>
              <a:gd name="T11" fmla="*/ 369388 h 4362"/>
              <a:gd name="T12" fmla="*/ 1291468 w 4496"/>
              <a:gd name="T13" fmla="*/ 209263 h 4362"/>
              <a:gd name="T14" fmla="*/ 1179609 w 4496"/>
              <a:gd name="T15" fmla="*/ 72861 h 4362"/>
              <a:gd name="T16" fmla="*/ 1014362 w 4496"/>
              <a:gd name="T17" fmla="*/ 3812 h 4362"/>
              <a:gd name="T18" fmla="*/ 848267 w 4496"/>
              <a:gd name="T19" fmla="*/ 16521 h 4362"/>
              <a:gd name="T20" fmla="*/ 696579 w 4496"/>
              <a:gd name="T21" fmla="*/ 108021 h 4362"/>
              <a:gd name="T22" fmla="*/ 605482 w 4496"/>
              <a:gd name="T23" fmla="*/ 259673 h 4362"/>
              <a:gd name="T24" fmla="*/ 589804 w 4496"/>
              <a:gd name="T25" fmla="*/ 400311 h 4362"/>
              <a:gd name="T26" fmla="*/ 623277 w 4496"/>
              <a:gd name="T27" fmla="*/ 524005 h 4362"/>
              <a:gd name="T28" fmla="*/ 492351 w 4496"/>
              <a:gd name="T29" fmla="*/ 444367 h 4362"/>
              <a:gd name="T30" fmla="*/ 332612 w 4496"/>
              <a:gd name="T31" fmla="*/ 425304 h 4362"/>
              <a:gd name="T32" fmla="*/ 163128 w 4496"/>
              <a:gd name="T33" fmla="*/ 486728 h 4362"/>
              <a:gd name="T34" fmla="*/ 45337 w 4496"/>
              <a:gd name="T35" fmla="*/ 616776 h 4362"/>
              <a:gd name="T36" fmla="*/ 0 w 4496"/>
              <a:gd name="T37" fmla="*/ 792998 h 4362"/>
              <a:gd name="T38" fmla="*/ 36863 w 4496"/>
              <a:gd name="T39" fmla="*/ 953122 h 4362"/>
              <a:gd name="T40" fmla="*/ 149146 w 4496"/>
              <a:gd name="T41" fmla="*/ 1089101 h 4362"/>
              <a:gd name="T42" fmla="*/ 313545 w 4496"/>
              <a:gd name="T43" fmla="*/ 1158149 h 4362"/>
              <a:gd name="T44" fmla="*/ 377526 w 4496"/>
              <a:gd name="T45" fmla="*/ 1179753 h 4362"/>
              <a:gd name="T46" fmla="*/ 294902 w 4496"/>
              <a:gd name="T47" fmla="*/ 1263204 h 4362"/>
              <a:gd name="T48" fmla="*/ 241938 w 4496"/>
              <a:gd name="T49" fmla="*/ 1369107 h 4362"/>
              <a:gd name="T50" fmla="*/ 225414 w 4496"/>
              <a:gd name="T51" fmla="*/ 1477975 h 4362"/>
              <a:gd name="T52" fmla="*/ 269903 w 4496"/>
              <a:gd name="T53" fmla="*/ 1654620 h 4362"/>
              <a:gd name="T54" fmla="*/ 388542 w 4496"/>
              <a:gd name="T55" fmla="*/ 1784245 h 4362"/>
              <a:gd name="T56" fmla="*/ 557179 w 4496"/>
              <a:gd name="T57" fmla="*/ 1846092 h 4362"/>
              <a:gd name="T58" fmla="*/ 708867 w 4496"/>
              <a:gd name="T59" fmla="*/ 1829994 h 4362"/>
              <a:gd name="T60" fmla="*/ 844454 w 4496"/>
              <a:gd name="T61" fmla="*/ 1750779 h 4362"/>
              <a:gd name="T62" fmla="*/ 935128 w 4496"/>
              <a:gd name="T63" fmla="*/ 1622849 h 4362"/>
              <a:gd name="T64" fmla="*/ 975804 w 4496"/>
              <a:gd name="T65" fmla="*/ 1607599 h 4362"/>
              <a:gd name="T66" fmla="*/ 1060546 w 4496"/>
              <a:gd name="T67" fmla="*/ 1739765 h 4362"/>
              <a:gd name="T68" fmla="*/ 1192744 w 4496"/>
              <a:gd name="T69" fmla="*/ 1824487 h 4362"/>
              <a:gd name="T70" fmla="*/ 1340195 w 4496"/>
              <a:gd name="T71" fmla="*/ 1847362 h 4362"/>
              <a:gd name="T72" fmla="*/ 1513068 w 4496"/>
              <a:gd name="T73" fmla="*/ 1794411 h 4362"/>
              <a:gd name="T74" fmla="*/ 1637639 w 4496"/>
              <a:gd name="T75" fmla="*/ 1669446 h 4362"/>
              <a:gd name="T76" fmla="*/ 1690603 w 4496"/>
              <a:gd name="T77" fmla="*/ 1497461 h 4362"/>
              <a:gd name="T78" fmla="*/ 1677891 w 4496"/>
              <a:gd name="T79" fmla="*/ 1380544 h 4362"/>
              <a:gd name="T80" fmla="*/ 1629165 w 4496"/>
              <a:gd name="T81" fmla="*/ 1273371 h 4362"/>
              <a:gd name="T82" fmla="*/ 1549084 w 4496"/>
              <a:gd name="T83" fmla="*/ 1187802 h 4362"/>
              <a:gd name="T84" fmla="*/ 1573235 w 4496"/>
              <a:gd name="T85" fmla="*/ 1160691 h 4362"/>
              <a:gd name="T86" fmla="*/ 1742295 w 4496"/>
              <a:gd name="T87" fmla="*/ 1099267 h 4362"/>
              <a:gd name="T88" fmla="*/ 1860510 w 4496"/>
              <a:gd name="T89" fmla="*/ 969219 h 4362"/>
              <a:gd name="T90" fmla="*/ 1905000 w 4496"/>
              <a:gd name="T91" fmla="*/ 792998 h 4362"/>
              <a:gd name="T92" fmla="*/ 1244012 w 4496"/>
              <a:gd name="T93" fmla="*/ 1078934 h 4362"/>
              <a:gd name="T94" fmla="*/ 1162660 w 4496"/>
              <a:gd name="T95" fmla="*/ 1199239 h 4362"/>
              <a:gd name="T96" fmla="*/ 1034276 w 4496"/>
              <a:gd name="T97" fmla="*/ 1268711 h 4362"/>
              <a:gd name="T98" fmla="*/ 896570 w 4496"/>
              <a:gd name="T99" fmla="*/ 1272524 h 4362"/>
              <a:gd name="T100" fmla="*/ 764796 w 4496"/>
              <a:gd name="T101" fmla="*/ 1209406 h 4362"/>
              <a:gd name="T102" fmla="*/ 677936 w 4496"/>
              <a:gd name="T103" fmla="*/ 1092490 h 4362"/>
              <a:gd name="T104" fmla="*/ 654632 w 4496"/>
              <a:gd name="T105" fmla="*/ 958629 h 4362"/>
              <a:gd name="T106" fmla="*/ 698274 w 4496"/>
              <a:gd name="T107" fmla="*/ 816296 h 4362"/>
              <a:gd name="T108" fmla="*/ 800388 w 4496"/>
              <a:gd name="T109" fmla="*/ 714206 h 4362"/>
              <a:gd name="T110" fmla="*/ 942755 w 4496"/>
              <a:gd name="T111" fmla="*/ 670574 h 4362"/>
              <a:gd name="T112" fmla="*/ 1076647 w 4496"/>
              <a:gd name="T113" fmla="*/ 693873 h 4362"/>
              <a:gd name="T114" fmla="*/ 1192744 w 4496"/>
              <a:gd name="T115" fmla="*/ 780713 h 4362"/>
              <a:gd name="T116" fmla="*/ 1256300 w 4496"/>
              <a:gd name="T117" fmla="*/ 913303 h 43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496" h="4362">
                <a:moveTo>
                  <a:pt x="4496" y="1872"/>
                </a:moveTo>
                <a:lnTo>
                  <a:pt x="4496" y="1872"/>
                </a:lnTo>
                <a:lnTo>
                  <a:pt x="4495" y="1827"/>
                </a:lnTo>
                <a:lnTo>
                  <a:pt x="4492" y="1782"/>
                </a:lnTo>
                <a:lnTo>
                  <a:pt x="4487" y="1739"/>
                </a:lnTo>
                <a:lnTo>
                  <a:pt x="4478" y="1696"/>
                </a:lnTo>
                <a:lnTo>
                  <a:pt x="4469" y="1654"/>
                </a:lnTo>
                <a:lnTo>
                  <a:pt x="4457" y="1612"/>
                </a:lnTo>
                <a:lnTo>
                  <a:pt x="4444" y="1572"/>
                </a:lnTo>
                <a:lnTo>
                  <a:pt x="4428" y="1532"/>
                </a:lnTo>
                <a:lnTo>
                  <a:pt x="4410" y="1493"/>
                </a:lnTo>
                <a:lnTo>
                  <a:pt x="4391" y="1456"/>
                </a:lnTo>
                <a:lnTo>
                  <a:pt x="4370" y="1420"/>
                </a:lnTo>
                <a:lnTo>
                  <a:pt x="4347" y="1384"/>
                </a:lnTo>
                <a:lnTo>
                  <a:pt x="4323" y="1349"/>
                </a:lnTo>
                <a:lnTo>
                  <a:pt x="4298" y="1317"/>
                </a:lnTo>
                <a:lnTo>
                  <a:pt x="4270" y="1285"/>
                </a:lnTo>
                <a:lnTo>
                  <a:pt x="4241" y="1255"/>
                </a:lnTo>
                <a:lnTo>
                  <a:pt x="4210" y="1226"/>
                </a:lnTo>
                <a:lnTo>
                  <a:pt x="4179" y="1199"/>
                </a:lnTo>
                <a:lnTo>
                  <a:pt x="4146" y="1173"/>
                </a:lnTo>
                <a:lnTo>
                  <a:pt x="4112" y="1149"/>
                </a:lnTo>
                <a:lnTo>
                  <a:pt x="4077" y="1126"/>
                </a:lnTo>
                <a:lnTo>
                  <a:pt x="4040" y="1105"/>
                </a:lnTo>
                <a:lnTo>
                  <a:pt x="4002" y="1086"/>
                </a:lnTo>
                <a:lnTo>
                  <a:pt x="3963" y="1068"/>
                </a:lnTo>
                <a:lnTo>
                  <a:pt x="3924" y="1052"/>
                </a:lnTo>
                <a:lnTo>
                  <a:pt x="3884" y="1038"/>
                </a:lnTo>
                <a:lnTo>
                  <a:pt x="3843" y="1027"/>
                </a:lnTo>
                <a:lnTo>
                  <a:pt x="3800" y="1017"/>
                </a:lnTo>
                <a:lnTo>
                  <a:pt x="3757" y="1010"/>
                </a:lnTo>
                <a:lnTo>
                  <a:pt x="3713" y="1004"/>
                </a:lnTo>
                <a:lnTo>
                  <a:pt x="3669" y="1000"/>
                </a:lnTo>
                <a:lnTo>
                  <a:pt x="3624" y="999"/>
                </a:lnTo>
                <a:lnTo>
                  <a:pt x="3585" y="1000"/>
                </a:lnTo>
                <a:lnTo>
                  <a:pt x="3546" y="1003"/>
                </a:lnTo>
                <a:lnTo>
                  <a:pt x="3508" y="1007"/>
                </a:lnTo>
                <a:lnTo>
                  <a:pt x="3470" y="1013"/>
                </a:lnTo>
                <a:lnTo>
                  <a:pt x="3433" y="1020"/>
                </a:lnTo>
                <a:lnTo>
                  <a:pt x="3396" y="1030"/>
                </a:lnTo>
                <a:lnTo>
                  <a:pt x="3360" y="1040"/>
                </a:lnTo>
                <a:lnTo>
                  <a:pt x="3324" y="1052"/>
                </a:lnTo>
                <a:lnTo>
                  <a:pt x="3290" y="1066"/>
                </a:lnTo>
                <a:lnTo>
                  <a:pt x="3256" y="1080"/>
                </a:lnTo>
                <a:lnTo>
                  <a:pt x="3223" y="1097"/>
                </a:lnTo>
                <a:lnTo>
                  <a:pt x="3191" y="1115"/>
                </a:lnTo>
                <a:lnTo>
                  <a:pt x="3159" y="1134"/>
                </a:lnTo>
                <a:lnTo>
                  <a:pt x="3129" y="1154"/>
                </a:lnTo>
                <a:lnTo>
                  <a:pt x="3099" y="1176"/>
                </a:lnTo>
                <a:lnTo>
                  <a:pt x="3070" y="1198"/>
                </a:lnTo>
                <a:lnTo>
                  <a:pt x="3085" y="1160"/>
                </a:lnTo>
                <a:lnTo>
                  <a:pt x="3097" y="1120"/>
                </a:lnTo>
                <a:lnTo>
                  <a:pt x="3109" y="1080"/>
                </a:lnTo>
                <a:lnTo>
                  <a:pt x="3117" y="1040"/>
                </a:lnTo>
                <a:lnTo>
                  <a:pt x="3125" y="999"/>
                </a:lnTo>
                <a:lnTo>
                  <a:pt x="3130" y="957"/>
                </a:lnTo>
                <a:lnTo>
                  <a:pt x="3133" y="914"/>
                </a:lnTo>
                <a:lnTo>
                  <a:pt x="3134" y="872"/>
                </a:lnTo>
                <a:lnTo>
                  <a:pt x="3133" y="827"/>
                </a:lnTo>
                <a:lnTo>
                  <a:pt x="3130" y="783"/>
                </a:lnTo>
                <a:lnTo>
                  <a:pt x="3123" y="739"/>
                </a:lnTo>
                <a:lnTo>
                  <a:pt x="3116" y="696"/>
                </a:lnTo>
                <a:lnTo>
                  <a:pt x="3107" y="654"/>
                </a:lnTo>
                <a:lnTo>
                  <a:pt x="3095" y="613"/>
                </a:lnTo>
                <a:lnTo>
                  <a:pt x="3081" y="572"/>
                </a:lnTo>
                <a:lnTo>
                  <a:pt x="3066" y="532"/>
                </a:lnTo>
                <a:lnTo>
                  <a:pt x="3048" y="494"/>
                </a:lnTo>
                <a:lnTo>
                  <a:pt x="3029" y="456"/>
                </a:lnTo>
                <a:lnTo>
                  <a:pt x="3008" y="419"/>
                </a:lnTo>
                <a:lnTo>
                  <a:pt x="2985" y="384"/>
                </a:lnTo>
                <a:lnTo>
                  <a:pt x="2961" y="350"/>
                </a:lnTo>
                <a:lnTo>
                  <a:pt x="2934" y="316"/>
                </a:lnTo>
                <a:lnTo>
                  <a:pt x="2907" y="285"/>
                </a:lnTo>
                <a:lnTo>
                  <a:pt x="2879" y="255"/>
                </a:lnTo>
                <a:lnTo>
                  <a:pt x="2848" y="226"/>
                </a:lnTo>
                <a:lnTo>
                  <a:pt x="2817" y="199"/>
                </a:lnTo>
                <a:lnTo>
                  <a:pt x="2784" y="172"/>
                </a:lnTo>
                <a:lnTo>
                  <a:pt x="2749" y="148"/>
                </a:lnTo>
                <a:lnTo>
                  <a:pt x="2714" y="126"/>
                </a:lnTo>
                <a:lnTo>
                  <a:pt x="2678" y="105"/>
                </a:lnTo>
                <a:lnTo>
                  <a:pt x="2640" y="85"/>
                </a:lnTo>
                <a:lnTo>
                  <a:pt x="2601" y="68"/>
                </a:lnTo>
                <a:lnTo>
                  <a:pt x="2561" y="52"/>
                </a:lnTo>
                <a:lnTo>
                  <a:pt x="2521" y="39"/>
                </a:lnTo>
                <a:lnTo>
                  <a:pt x="2479" y="27"/>
                </a:lnTo>
                <a:lnTo>
                  <a:pt x="2437" y="17"/>
                </a:lnTo>
                <a:lnTo>
                  <a:pt x="2394" y="9"/>
                </a:lnTo>
                <a:lnTo>
                  <a:pt x="2351" y="4"/>
                </a:lnTo>
                <a:lnTo>
                  <a:pt x="2307" y="1"/>
                </a:lnTo>
                <a:lnTo>
                  <a:pt x="2262" y="0"/>
                </a:lnTo>
                <a:lnTo>
                  <a:pt x="2216" y="1"/>
                </a:lnTo>
                <a:lnTo>
                  <a:pt x="2172" y="4"/>
                </a:lnTo>
                <a:lnTo>
                  <a:pt x="2129" y="9"/>
                </a:lnTo>
                <a:lnTo>
                  <a:pt x="2086" y="17"/>
                </a:lnTo>
                <a:lnTo>
                  <a:pt x="2044" y="27"/>
                </a:lnTo>
                <a:lnTo>
                  <a:pt x="2002" y="39"/>
                </a:lnTo>
                <a:lnTo>
                  <a:pt x="1962" y="52"/>
                </a:lnTo>
                <a:lnTo>
                  <a:pt x="1922" y="68"/>
                </a:lnTo>
                <a:lnTo>
                  <a:pt x="1883" y="85"/>
                </a:lnTo>
                <a:lnTo>
                  <a:pt x="1845" y="105"/>
                </a:lnTo>
                <a:lnTo>
                  <a:pt x="1810" y="126"/>
                </a:lnTo>
                <a:lnTo>
                  <a:pt x="1774" y="148"/>
                </a:lnTo>
                <a:lnTo>
                  <a:pt x="1740" y="172"/>
                </a:lnTo>
                <a:lnTo>
                  <a:pt x="1706" y="199"/>
                </a:lnTo>
                <a:lnTo>
                  <a:pt x="1675" y="226"/>
                </a:lnTo>
                <a:lnTo>
                  <a:pt x="1644" y="255"/>
                </a:lnTo>
                <a:lnTo>
                  <a:pt x="1616" y="285"/>
                </a:lnTo>
                <a:lnTo>
                  <a:pt x="1589" y="316"/>
                </a:lnTo>
                <a:lnTo>
                  <a:pt x="1562" y="350"/>
                </a:lnTo>
                <a:lnTo>
                  <a:pt x="1538" y="384"/>
                </a:lnTo>
                <a:lnTo>
                  <a:pt x="1515" y="419"/>
                </a:lnTo>
                <a:lnTo>
                  <a:pt x="1494" y="456"/>
                </a:lnTo>
                <a:lnTo>
                  <a:pt x="1475" y="494"/>
                </a:lnTo>
                <a:lnTo>
                  <a:pt x="1457" y="532"/>
                </a:lnTo>
                <a:lnTo>
                  <a:pt x="1443" y="572"/>
                </a:lnTo>
                <a:lnTo>
                  <a:pt x="1429" y="613"/>
                </a:lnTo>
                <a:lnTo>
                  <a:pt x="1416" y="654"/>
                </a:lnTo>
                <a:lnTo>
                  <a:pt x="1407" y="696"/>
                </a:lnTo>
                <a:lnTo>
                  <a:pt x="1400" y="739"/>
                </a:lnTo>
                <a:lnTo>
                  <a:pt x="1394" y="783"/>
                </a:lnTo>
                <a:lnTo>
                  <a:pt x="1390" y="827"/>
                </a:lnTo>
                <a:lnTo>
                  <a:pt x="1389" y="872"/>
                </a:lnTo>
                <a:lnTo>
                  <a:pt x="1390" y="896"/>
                </a:lnTo>
                <a:lnTo>
                  <a:pt x="1391" y="921"/>
                </a:lnTo>
                <a:lnTo>
                  <a:pt x="1392" y="945"/>
                </a:lnTo>
                <a:lnTo>
                  <a:pt x="1394" y="968"/>
                </a:lnTo>
                <a:lnTo>
                  <a:pt x="1397" y="992"/>
                </a:lnTo>
                <a:lnTo>
                  <a:pt x="1402" y="1015"/>
                </a:lnTo>
                <a:lnTo>
                  <a:pt x="1406" y="1038"/>
                </a:lnTo>
                <a:lnTo>
                  <a:pt x="1410" y="1061"/>
                </a:lnTo>
                <a:lnTo>
                  <a:pt x="1416" y="1085"/>
                </a:lnTo>
                <a:lnTo>
                  <a:pt x="1422" y="1107"/>
                </a:lnTo>
                <a:lnTo>
                  <a:pt x="1436" y="1152"/>
                </a:lnTo>
                <a:lnTo>
                  <a:pt x="1452" y="1195"/>
                </a:lnTo>
                <a:lnTo>
                  <a:pt x="1471" y="1237"/>
                </a:lnTo>
                <a:lnTo>
                  <a:pt x="1441" y="1211"/>
                </a:lnTo>
                <a:lnTo>
                  <a:pt x="1409" y="1184"/>
                </a:lnTo>
                <a:lnTo>
                  <a:pt x="1377" y="1160"/>
                </a:lnTo>
                <a:lnTo>
                  <a:pt x="1344" y="1138"/>
                </a:lnTo>
                <a:lnTo>
                  <a:pt x="1309" y="1117"/>
                </a:lnTo>
                <a:lnTo>
                  <a:pt x="1273" y="1097"/>
                </a:lnTo>
                <a:lnTo>
                  <a:pt x="1238" y="1079"/>
                </a:lnTo>
                <a:lnTo>
                  <a:pt x="1200" y="1064"/>
                </a:lnTo>
                <a:lnTo>
                  <a:pt x="1162" y="1049"/>
                </a:lnTo>
                <a:lnTo>
                  <a:pt x="1123" y="1036"/>
                </a:lnTo>
                <a:lnTo>
                  <a:pt x="1083" y="1025"/>
                </a:lnTo>
                <a:lnTo>
                  <a:pt x="1042" y="1016"/>
                </a:lnTo>
                <a:lnTo>
                  <a:pt x="1001" y="1009"/>
                </a:lnTo>
                <a:lnTo>
                  <a:pt x="959" y="1004"/>
                </a:lnTo>
                <a:lnTo>
                  <a:pt x="916" y="1000"/>
                </a:lnTo>
                <a:lnTo>
                  <a:pt x="873" y="999"/>
                </a:lnTo>
                <a:lnTo>
                  <a:pt x="829" y="1000"/>
                </a:lnTo>
                <a:lnTo>
                  <a:pt x="785" y="1004"/>
                </a:lnTo>
                <a:lnTo>
                  <a:pt x="740" y="1010"/>
                </a:lnTo>
                <a:lnTo>
                  <a:pt x="697" y="1017"/>
                </a:lnTo>
                <a:lnTo>
                  <a:pt x="655" y="1027"/>
                </a:lnTo>
                <a:lnTo>
                  <a:pt x="614" y="1038"/>
                </a:lnTo>
                <a:lnTo>
                  <a:pt x="573" y="1052"/>
                </a:lnTo>
                <a:lnTo>
                  <a:pt x="533" y="1068"/>
                </a:lnTo>
                <a:lnTo>
                  <a:pt x="494" y="1086"/>
                </a:lnTo>
                <a:lnTo>
                  <a:pt x="458" y="1105"/>
                </a:lnTo>
                <a:lnTo>
                  <a:pt x="421" y="1126"/>
                </a:lnTo>
                <a:lnTo>
                  <a:pt x="385" y="1149"/>
                </a:lnTo>
                <a:lnTo>
                  <a:pt x="352" y="1173"/>
                </a:lnTo>
                <a:lnTo>
                  <a:pt x="318" y="1199"/>
                </a:lnTo>
                <a:lnTo>
                  <a:pt x="286" y="1226"/>
                </a:lnTo>
                <a:lnTo>
                  <a:pt x="256" y="1255"/>
                </a:lnTo>
                <a:lnTo>
                  <a:pt x="227" y="1285"/>
                </a:lnTo>
                <a:lnTo>
                  <a:pt x="200" y="1317"/>
                </a:lnTo>
                <a:lnTo>
                  <a:pt x="174" y="1349"/>
                </a:lnTo>
                <a:lnTo>
                  <a:pt x="150" y="1384"/>
                </a:lnTo>
                <a:lnTo>
                  <a:pt x="128" y="1420"/>
                </a:lnTo>
                <a:lnTo>
                  <a:pt x="107" y="1456"/>
                </a:lnTo>
                <a:lnTo>
                  <a:pt x="87" y="1493"/>
                </a:lnTo>
                <a:lnTo>
                  <a:pt x="70" y="1532"/>
                </a:lnTo>
                <a:lnTo>
                  <a:pt x="54" y="1572"/>
                </a:lnTo>
                <a:lnTo>
                  <a:pt x="40" y="1612"/>
                </a:lnTo>
                <a:lnTo>
                  <a:pt x="29" y="1654"/>
                </a:lnTo>
                <a:lnTo>
                  <a:pt x="18" y="1696"/>
                </a:lnTo>
                <a:lnTo>
                  <a:pt x="11" y="1739"/>
                </a:lnTo>
                <a:lnTo>
                  <a:pt x="6" y="1782"/>
                </a:lnTo>
                <a:lnTo>
                  <a:pt x="3" y="1827"/>
                </a:lnTo>
                <a:lnTo>
                  <a:pt x="0" y="1872"/>
                </a:lnTo>
                <a:lnTo>
                  <a:pt x="3" y="1917"/>
                </a:lnTo>
                <a:lnTo>
                  <a:pt x="6" y="1961"/>
                </a:lnTo>
                <a:lnTo>
                  <a:pt x="11" y="2004"/>
                </a:lnTo>
                <a:lnTo>
                  <a:pt x="18" y="2047"/>
                </a:lnTo>
                <a:lnTo>
                  <a:pt x="29" y="2089"/>
                </a:lnTo>
                <a:lnTo>
                  <a:pt x="40" y="2131"/>
                </a:lnTo>
                <a:lnTo>
                  <a:pt x="54" y="2171"/>
                </a:lnTo>
                <a:lnTo>
                  <a:pt x="70" y="2211"/>
                </a:lnTo>
                <a:lnTo>
                  <a:pt x="87" y="2250"/>
                </a:lnTo>
                <a:lnTo>
                  <a:pt x="107" y="2288"/>
                </a:lnTo>
                <a:lnTo>
                  <a:pt x="128" y="2324"/>
                </a:lnTo>
                <a:lnTo>
                  <a:pt x="150" y="2359"/>
                </a:lnTo>
                <a:lnTo>
                  <a:pt x="174" y="2394"/>
                </a:lnTo>
                <a:lnTo>
                  <a:pt x="200" y="2427"/>
                </a:lnTo>
                <a:lnTo>
                  <a:pt x="227" y="2458"/>
                </a:lnTo>
                <a:lnTo>
                  <a:pt x="256" y="2489"/>
                </a:lnTo>
                <a:lnTo>
                  <a:pt x="286" y="2517"/>
                </a:lnTo>
                <a:lnTo>
                  <a:pt x="318" y="2544"/>
                </a:lnTo>
                <a:lnTo>
                  <a:pt x="352" y="2571"/>
                </a:lnTo>
                <a:lnTo>
                  <a:pt x="385" y="2595"/>
                </a:lnTo>
                <a:lnTo>
                  <a:pt x="421" y="2618"/>
                </a:lnTo>
                <a:lnTo>
                  <a:pt x="458" y="2639"/>
                </a:lnTo>
                <a:lnTo>
                  <a:pt x="494" y="2658"/>
                </a:lnTo>
                <a:lnTo>
                  <a:pt x="533" y="2676"/>
                </a:lnTo>
                <a:lnTo>
                  <a:pt x="573" y="2692"/>
                </a:lnTo>
                <a:lnTo>
                  <a:pt x="614" y="2705"/>
                </a:lnTo>
                <a:lnTo>
                  <a:pt x="655" y="2717"/>
                </a:lnTo>
                <a:lnTo>
                  <a:pt x="697" y="2726"/>
                </a:lnTo>
                <a:lnTo>
                  <a:pt x="740" y="2734"/>
                </a:lnTo>
                <a:lnTo>
                  <a:pt x="785" y="2740"/>
                </a:lnTo>
                <a:lnTo>
                  <a:pt x="829" y="2743"/>
                </a:lnTo>
                <a:lnTo>
                  <a:pt x="873" y="2744"/>
                </a:lnTo>
                <a:lnTo>
                  <a:pt x="917" y="2743"/>
                </a:lnTo>
                <a:lnTo>
                  <a:pt x="961" y="2740"/>
                </a:lnTo>
                <a:lnTo>
                  <a:pt x="937" y="2755"/>
                </a:lnTo>
                <a:lnTo>
                  <a:pt x="914" y="2769"/>
                </a:lnTo>
                <a:lnTo>
                  <a:pt x="891" y="2785"/>
                </a:lnTo>
                <a:lnTo>
                  <a:pt x="869" y="2802"/>
                </a:lnTo>
                <a:lnTo>
                  <a:pt x="847" y="2820"/>
                </a:lnTo>
                <a:lnTo>
                  <a:pt x="826" y="2838"/>
                </a:lnTo>
                <a:lnTo>
                  <a:pt x="806" y="2857"/>
                </a:lnTo>
                <a:lnTo>
                  <a:pt x="786" y="2876"/>
                </a:lnTo>
                <a:lnTo>
                  <a:pt x="767" y="2895"/>
                </a:lnTo>
                <a:lnTo>
                  <a:pt x="748" y="2917"/>
                </a:lnTo>
                <a:lnTo>
                  <a:pt x="730" y="2938"/>
                </a:lnTo>
                <a:lnTo>
                  <a:pt x="712" y="2960"/>
                </a:lnTo>
                <a:lnTo>
                  <a:pt x="696" y="2982"/>
                </a:lnTo>
                <a:lnTo>
                  <a:pt x="679" y="3005"/>
                </a:lnTo>
                <a:lnTo>
                  <a:pt x="665" y="3028"/>
                </a:lnTo>
                <a:lnTo>
                  <a:pt x="650" y="3052"/>
                </a:lnTo>
                <a:lnTo>
                  <a:pt x="636" y="3076"/>
                </a:lnTo>
                <a:lnTo>
                  <a:pt x="624" y="3100"/>
                </a:lnTo>
                <a:lnTo>
                  <a:pt x="611" y="3127"/>
                </a:lnTo>
                <a:lnTo>
                  <a:pt x="601" y="3152"/>
                </a:lnTo>
                <a:lnTo>
                  <a:pt x="590" y="3178"/>
                </a:lnTo>
                <a:lnTo>
                  <a:pt x="580" y="3205"/>
                </a:lnTo>
                <a:lnTo>
                  <a:pt x="571" y="3232"/>
                </a:lnTo>
                <a:lnTo>
                  <a:pt x="563" y="3259"/>
                </a:lnTo>
                <a:lnTo>
                  <a:pt x="556" y="3286"/>
                </a:lnTo>
                <a:lnTo>
                  <a:pt x="550" y="3315"/>
                </a:lnTo>
                <a:lnTo>
                  <a:pt x="545" y="3343"/>
                </a:lnTo>
                <a:lnTo>
                  <a:pt x="540" y="3372"/>
                </a:lnTo>
                <a:lnTo>
                  <a:pt x="537" y="3401"/>
                </a:lnTo>
                <a:lnTo>
                  <a:pt x="534" y="3430"/>
                </a:lnTo>
                <a:lnTo>
                  <a:pt x="532" y="3460"/>
                </a:lnTo>
                <a:lnTo>
                  <a:pt x="532" y="3489"/>
                </a:lnTo>
                <a:lnTo>
                  <a:pt x="533" y="3535"/>
                </a:lnTo>
                <a:lnTo>
                  <a:pt x="537" y="3579"/>
                </a:lnTo>
                <a:lnTo>
                  <a:pt x="542" y="3623"/>
                </a:lnTo>
                <a:lnTo>
                  <a:pt x="550" y="3666"/>
                </a:lnTo>
                <a:lnTo>
                  <a:pt x="560" y="3708"/>
                </a:lnTo>
                <a:lnTo>
                  <a:pt x="571" y="3749"/>
                </a:lnTo>
                <a:lnTo>
                  <a:pt x="585" y="3790"/>
                </a:lnTo>
                <a:lnTo>
                  <a:pt x="601" y="3829"/>
                </a:lnTo>
                <a:lnTo>
                  <a:pt x="619" y="3868"/>
                </a:lnTo>
                <a:lnTo>
                  <a:pt x="637" y="3906"/>
                </a:lnTo>
                <a:lnTo>
                  <a:pt x="658" y="3941"/>
                </a:lnTo>
                <a:lnTo>
                  <a:pt x="682" y="3977"/>
                </a:lnTo>
                <a:lnTo>
                  <a:pt x="706" y="4012"/>
                </a:lnTo>
                <a:lnTo>
                  <a:pt x="731" y="4044"/>
                </a:lnTo>
                <a:lnTo>
                  <a:pt x="758" y="4076"/>
                </a:lnTo>
                <a:lnTo>
                  <a:pt x="788" y="4106"/>
                </a:lnTo>
                <a:lnTo>
                  <a:pt x="818" y="4135"/>
                </a:lnTo>
                <a:lnTo>
                  <a:pt x="850" y="4162"/>
                </a:lnTo>
                <a:lnTo>
                  <a:pt x="882" y="4188"/>
                </a:lnTo>
                <a:lnTo>
                  <a:pt x="917" y="4212"/>
                </a:lnTo>
                <a:lnTo>
                  <a:pt x="952" y="4236"/>
                </a:lnTo>
                <a:lnTo>
                  <a:pt x="989" y="4257"/>
                </a:lnTo>
                <a:lnTo>
                  <a:pt x="1026" y="4276"/>
                </a:lnTo>
                <a:lnTo>
                  <a:pt x="1065" y="4293"/>
                </a:lnTo>
                <a:lnTo>
                  <a:pt x="1104" y="4308"/>
                </a:lnTo>
                <a:lnTo>
                  <a:pt x="1145" y="4323"/>
                </a:lnTo>
                <a:lnTo>
                  <a:pt x="1186" y="4334"/>
                </a:lnTo>
                <a:lnTo>
                  <a:pt x="1228" y="4344"/>
                </a:lnTo>
                <a:lnTo>
                  <a:pt x="1271" y="4351"/>
                </a:lnTo>
                <a:lnTo>
                  <a:pt x="1315" y="4358"/>
                </a:lnTo>
                <a:lnTo>
                  <a:pt x="1360" y="4361"/>
                </a:lnTo>
                <a:lnTo>
                  <a:pt x="1405" y="4362"/>
                </a:lnTo>
                <a:lnTo>
                  <a:pt x="1445" y="4361"/>
                </a:lnTo>
                <a:lnTo>
                  <a:pt x="1484" y="4358"/>
                </a:lnTo>
                <a:lnTo>
                  <a:pt x="1523" y="4353"/>
                </a:lnTo>
                <a:lnTo>
                  <a:pt x="1561" y="4348"/>
                </a:lnTo>
                <a:lnTo>
                  <a:pt x="1599" y="4340"/>
                </a:lnTo>
                <a:lnTo>
                  <a:pt x="1636" y="4330"/>
                </a:lnTo>
                <a:lnTo>
                  <a:pt x="1673" y="4320"/>
                </a:lnTo>
                <a:lnTo>
                  <a:pt x="1709" y="4307"/>
                </a:lnTo>
                <a:lnTo>
                  <a:pt x="1743" y="4293"/>
                </a:lnTo>
                <a:lnTo>
                  <a:pt x="1778" y="4278"/>
                </a:lnTo>
                <a:lnTo>
                  <a:pt x="1812" y="4261"/>
                </a:lnTo>
                <a:lnTo>
                  <a:pt x="1844" y="4243"/>
                </a:lnTo>
                <a:lnTo>
                  <a:pt x="1876" y="4223"/>
                </a:lnTo>
                <a:lnTo>
                  <a:pt x="1906" y="4203"/>
                </a:lnTo>
                <a:lnTo>
                  <a:pt x="1937" y="4181"/>
                </a:lnTo>
                <a:lnTo>
                  <a:pt x="1965" y="4157"/>
                </a:lnTo>
                <a:lnTo>
                  <a:pt x="1993" y="4133"/>
                </a:lnTo>
                <a:lnTo>
                  <a:pt x="2020" y="4107"/>
                </a:lnTo>
                <a:lnTo>
                  <a:pt x="2046" y="4080"/>
                </a:lnTo>
                <a:lnTo>
                  <a:pt x="2070" y="4053"/>
                </a:lnTo>
                <a:lnTo>
                  <a:pt x="2093" y="4023"/>
                </a:lnTo>
                <a:lnTo>
                  <a:pt x="2115" y="3994"/>
                </a:lnTo>
                <a:lnTo>
                  <a:pt x="2136" y="3962"/>
                </a:lnTo>
                <a:lnTo>
                  <a:pt x="2156" y="3931"/>
                </a:lnTo>
                <a:lnTo>
                  <a:pt x="2174" y="3898"/>
                </a:lnTo>
                <a:lnTo>
                  <a:pt x="2191" y="3865"/>
                </a:lnTo>
                <a:lnTo>
                  <a:pt x="2207" y="3831"/>
                </a:lnTo>
                <a:lnTo>
                  <a:pt x="2221" y="3795"/>
                </a:lnTo>
                <a:lnTo>
                  <a:pt x="2233" y="3759"/>
                </a:lnTo>
                <a:lnTo>
                  <a:pt x="2245" y="3723"/>
                </a:lnTo>
                <a:lnTo>
                  <a:pt x="2254" y="3686"/>
                </a:lnTo>
                <a:lnTo>
                  <a:pt x="2262" y="3648"/>
                </a:lnTo>
                <a:lnTo>
                  <a:pt x="2269" y="3686"/>
                </a:lnTo>
                <a:lnTo>
                  <a:pt x="2278" y="3723"/>
                </a:lnTo>
                <a:lnTo>
                  <a:pt x="2290" y="3759"/>
                </a:lnTo>
                <a:lnTo>
                  <a:pt x="2303" y="3795"/>
                </a:lnTo>
                <a:lnTo>
                  <a:pt x="2316" y="3831"/>
                </a:lnTo>
                <a:lnTo>
                  <a:pt x="2332" y="3865"/>
                </a:lnTo>
                <a:lnTo>
                  <a:pt x="2349" y="3898"/>
                </a:lnTo>
                <a:lnTo>
                  <a:pt x="2367" y="3931"/>
                </a:lnTo>
                <a:lnTo>
                  <a:pt x="2387" y="3962"/>
                </a:lnTo>
                <a:lnTo>
                  <a:pt x="2408" y="3994"/>
                </a:lnTo>
                <a:lnTo>
                  <a:pt x="2430" y="4023"/>
                </a:lnTo>
                <a:lnTo>
                  <a:pt x="2453" y="4053"/>
                </a:lnTo>
                <a:lnTo>
                  <a:pt x="2477" y="4080"/>
                </a:lnTo>
                <a:lnTo>
                  <a:pt x="2503" y="4107"/>
                </a:lnTo>
                <a:lnTo>
                  <a:pt x="2530" y="4133"/>
                </a:lnTo>
                <a:lnTo>
                  <a:pt x="2558" y="4157"/>
                </a:lnTo>
                <a:lnTo>
                  <a:pt x="2586" y="4181"/>
                </a:lnTo>
                <a:lnTo>
                  <a:pt x="2617" y="4203"/>
                </a:lnTo>
                <a:lnTo>
                  <a:pt x="2647" y="4223"/>
                </a:lnTo>
                <a:lnTo>
                  <a:pt x="2680" y="4243"/>
                </a:lnTo>
                <a:lnTo>
                  <a:pt x="2712" y="4261"/>
                </a:lnTo>
                <a:lnTo>
                  <a:pt x="2746" y="4278"/>
                </a:lnTo>
                <a:lnTo>
                  <a:pt x="2780" y="4293"/>
                </a:lnTo>
                <a:lnTo>
                  <a:pt x="2815" y="4307"/>
                </a:lnTo>
                <a:lnTo>
                  <a:pt x="2851" y="4320"/>
                </a:lnTo>
                <a:lnTo>
                  <a:pt x="2887" y="4330"/>
                </a:lnTo>
                <a:lnTo>
                  <a:pt x="2925" y="4340"/>
                </a:lnTo>
                <a:lnTo>
                  <a:pt x="2963" y="4348"/>
                </a:lnTo>
                <a:lnTo>
                  <a:pt x="3001" y="4353"/>
                </a:lnTo>
                <a:lnTo>
                  <a:pt x="3039" y="4358"/>
                </a:lnTo>
                <a:lnTo>
                  <a:pt x="3079" y="4361"/>
                </a:lnTo>
                <a:lnTo>
                  <a:pt x="3119" y="4362"/>
                </a:lnTo>
                <a:lnTo>
                  <a:pt x="3163" y="4361"/>
                </a:lnTo>
                <a:lnTo>
                  <a:pt x="3208" y="4358"/>
                </a:lnTo>
                <a:lnTo>
                  <a:pt x="3252" y="4351"/>
                </a:lnTo>
                <a:lnTo>
                  <a:pt x="3295" y="4344"/>
                </a:lnTo>
                <a:lnTo>
                  <a:pt x="3337" y="4334"/>
                </a:lnTo>
                <a:lnTo>
                  <a:pt x="3378" y="4323"/>
                </a:lnTo>
                <a:lnTo>
                  <a:pt x="3419" y="4308"/>
                </a:lnTo>
                <a:lnTo>
                  <a:pt x="3458" y="4293"/>
                </a:lnTo>
                <a:lnTo>
                  <a:pt x="3497" y="4276"/>
                </a:lnTo>
                <a:lnTo>
                  <a:pt x="3535" y="4257"/>
                </a:lnTo>
                <a:lnTo>
                  <a:pt x="3571" y="4236"/>
                </a:lnTo>
                <a:lnTo>
                  <a:pt x="3606" y="4212"/>
                </a:lnTo>
                <a:lnTo>
                  <a:pt x="3641" y="4188"/>
                </a:lnTo>
                <a:lnTo>
                  <a:pt x="3673" y="4162"/>
                </a:lnTo>
                <a:lnTo>
                  <a:pt x="3705" y="4135"/>
                </a:lnTo>
                <a:lnTo>
                  <a:pt x="3735" y="4106"/>
                </a:lnTo>
                <a:lnTo>
                  <a:pt x="3765" y="4076"/>
                </a:lnTo>
                <a:lnTo>
                  <a:pt x="3792" y="4044"/>
                </a:lnTo>
                <a:lnTo>
                  <a:pt x="3817" y="4012"/>
                </a:lnTo>
                <a:lnTo>
                  <a:pt x="3843" y="3977"/>
                </a:lnTo>
                <a:lnTo>
                  <a:pt x="3865" y="3941"/>
                </a:lnTo>
                <a:lnTo>
                  <a:pt x="3886" y="3906"/>
                </a:lnTo>
                <a:lnTo>
                  <a:pt x="3905" y="3868"/>
                </a:lnTo>
                <a:lnTo>
                  <a:pt x="3922" y="3829"/>
                </a:lnTo>
                <a:lnTo>
                  <a:pt x="3938" y="3790"/>
                </a:lnTo>
                <a:lnTo>
                  <a:pt x="3952" y="3749"/>
                </a:lnTo>
                <a:lnTo>
                  <a:pt x="3963" y="3708"/>
                </a:lnTo>
                <a:lnTo>
                  <a:pt x="3973" y="3666"/>
                </a:lnTo>
                <a:lnTo>
                  <a:pt x="3981" y="3623"/>
                </a:lnTo>
                <a:lnTo>
                  <a:pt x="3987" y="3579"/>
                </a:lnTo>
                <a:lnTo>
                  <a:pt x="3990" y="3535"/>
                </a:lnTo>
                <a:lnTo>
                  <a:pt x="3991" y="3489"/>
                </a:lnTo>
                <a:lnTo>
                  <a:pt x="3991" y="3460"/>
                </a:lnTo>
                <a:lnTo>
                  <a:pt x="3989" y="3430"/>
                </a:lnTo>
                <a:lnTo>
                  <a:pt x="3987" y="3401"/>
                </a:lnTo>
                <a:lnTo>
                  <a:pt x="3983" y="3373"/>
                </a:lnTo>
                <a:lnTo>
                  <a:pt x="3979" y="3343"/>
                </a:lnTo>
                <a:lnTo>
                  <a:pt x="3974" y="3315"/>
                </a:lnTo>
                <a:lnTo>
                  <a:pt x="3968" y="3288"/>
                </a:lnTo>
                <a:lnTo>
                  <a:pt x="3960" y="3259"/>
                </a:lnTo>
                <a:lnTo>
                  <a:pt x="3953" y="3232"/>
                </a:lnTo>
                <a:lnTo>
                  <a:pt x="3943" y="3206"/>
                </a:lnTo>
                <a:lnTo>
                  <a:pt x="3934" y="3179"/>
                </a:lnTo>
                <a:lnTo>
                  <a:pt x="3923" y="3153"/>
                </a:lnTo>
                <a:lnTo>
                  <a:pt x="3912" y="3127"/>
                </a:lnTo>
                <a:lnTo>
                  <a:pt x="3900" y="3102"/>
                </a:lnTo>
                <a:lnTo>
                  <a:pt x="3888" y="3077"/>
                </a:lnTo>
                <a:lnTo>
                  <a:pt x="3874" y="3053"/>
                </a:lnTo>
                <a:lnTo>
                  <a:pt x="3859" y="3029"/>
                </a:lnTo>
                <a:lnTo>
                  <a:pt x="3845" y="3006"/>
                </a:lnTo>
                <a:lnTo>
                  <a:pt x="3828" y="2983"/>
                </a:lnTo>
                <a:lnTo>
                  <a:pt x="3812" y="2961"/>
                </a:lnTo>
                <a:lnTo>
                  <a:pt x="3794" y="2939"/>
                </a:lnTo>
                <a:lnTo>
                  <a:pt x="3776" y="2918"/>
                </a:lnTo>
                <a:lnTo>
                  <a:pt x="3758" y="2898"/>
                </a:lnTo>
                <a:lnTo>
                  <a:pt x="3739" y="2878"/>
                </a:lnTo>
                <a:lnTo>
                  <a:pt x="3720" y="2858"/>
                </a:lnTo>
                <a:lnTo>
                  <a:pt x="3698" y="2840"/>
                </a:lnTo>
                <a:lnTo>
                  <a:pt x="3677" y="2821"/>
                </a:lnTo>
                <a:lnTo>
                  <a:pt x="3656" y="2804"/>
                </a:lnTo>
                <a:lnTo>
                  <a:pt x="3634" y="2787"/>
                </a:lnTo>
                <a:lnTo>
                  <a:pt x="3611" y="2770"/>
                </a:lnTo>
                <a:lnTo>
                  <a:pt x="3588" y="2756"/>
                </a:lnTo>
                <a:lnTo>
                  <a:pt x="3565" y="2741"/>
                </a:lnTo>
                <a:lnTo>
                  <a:pt x="3594" y="2743"/>
                </a:lnTo>
                <a:lnTo>
                  <a:pt x="3624" y="2744"/>
                </a:lnTo>
                <a:lnTo>
                  <a:pt x="3669" y="2743"/>
                </a:lnTo>
                <a:lnTo>
                  <a:pt x="3713" y="2740"/>
                </a:lnTo>
                <a:lnTo>
                  <a:pt x="3757" y="2734"/>
                </a:lnTo>
                <a:lnTo>
                  <a:pt x="3800" y="2726"/>
                </a:lnTo>
                <a:lnTo>
                  <a:pt x="3843" y="2717"/>
                </a:lnTo>
                <a:lnTo>
                  <a:pt x="3884" y="2705"/>
                </a:lnTo>
                <a:lnTo>
                  <a:pt x="3924" y="2692"/>
                </a:lnTo>
                <a:lnTo>
                  <a:pt x="3963" y="2676"/>
                </a:lnTo>
                <a:lnTo>
                  <a:pt x="4002" y="2658"/>
                </a:lnTo>
                <a:lnTo>
                  <a:pt x="4040" y="2639"/>
                </a:lnTo>
                <a:lnTo>
                  <a:pt x="4077" y="2618"/>
                </a:lnTo>
                <a:lnTo>
                  <a:pt x="4112" y="2595"/>
                </a:lnTo>
                <a:lnTo>
                  <a:pt x="4146" y="2571"/>
                </a:lnTo>
                <a:lnTo>
                  <a:pt x="4179" y="2544"/>
                </a:lnTo>
                <a:lnTo>
                  <a:pt x="4210" y="2517"/>
                </a:lnTo>
                <a:lnTo>
                  <a:pt x="4241" y="2489"/>
                </a:lnTo>
                <a:lnTo>
                  <a:pt x="4270" y="2458"/>
                </a:lnTo>
                <a:lnTo>
                  <a:pt x="4298" y="2427"/>
                </a:lnTo>
                <a:lnTo>
                  <a:pt x="4323" y="2394"/>
                </a:lnTo>
                <a:lnTo>
                  <a:pt x="4347" y="2359"/>
                </a:lnTo>
                <a:lnTo>
                  <a:pt x="4370" y="2324"/>
                </a:lnTo>
                <a:lnTo>
                  <a:pt x="4391" y="2288"/>
                </a:lnTo>
                <a:lnTo>
                  <a:pt x="4410" y="2250"/>
                </a:lnTo>
                <a:lnTo>
                  <a:pt x="4428" y="2211"/>
                </a:lnTo>
                <a:lnTo>
                  <a:pt x="4444" y="2171"/>
                </a:lnTo>
                <a:lnTo>
                  <a:pt x="4457" y="2131"/>
                </a:lnTo>
                <a:lnTo>
                  <a:pt x="4469" y="2089"/>
                </a:lnTo>
                <a:lnTo>
                  <a:pt x="4478" y="2047"/>
                </a:lnTo>
                <a:lnTo>
                  <a:pt x="4487" y="2004"/>
                </a:lnTo>
                <a:lnTo>
                  <a:pt x="4492" y="1961"/>
                </a:lnTo>
                <a:lnTo>
                  <a:pt x="4495" y="1917"/>
                </a:lnTo>
                <a:lnTo>
                  <a:pt x="4496" y="1872"/>
                </a:lnTo>
                <a:close/>
                <a:moveTo>
                  <a:pt x="2979" y="2301"/>
                </a:moveTo>
                <a:lnTo>
                  <a:pt x="2979" y="2301"/>
                </a:lnTo>
                <a:lnTo>
                  <a:pt x="2978" y="2337"/>
                </a:lnTo>
                <a:lnTo>
                  <a:pt x="2976" y="2373"/>
                </a:lnTo>
                <a:lnTo>
                  <a:pt x="2971" y="2410"/>
                </a:lnTo>
                <a:lnTo>
                  <a:pt x="2965" y="2445"/>
                </a:lnTo>
                <a:lnTo>
                  <a:pt x="2957" y="2479"/>
                </a:lnTo>
                <a:lnTo>
                  <a:pt x="2948" y="2514"/>
                </a:lnTo>
                <a:lnTo>
                  <a:pt x="2936" y="2547"/>
                </a:lnTo>
                <a:lnTo>
                  <a:pt x="2924" y="2579"/>
                </a:lnTo>
                <a:lnTo>
                  <a:pt x="2909" y="2612"/>
                </a:lnTo>
                <a:lnTo>
                  <a:pt x="2893" y="2642"/>
                </a:lnTo>
                <a:lnTo>
                  <a:pt x="2875" y="2673"/>
                </a:lnTo>
                <a:lnTo>
                  <a:pt x="2858" y="2701"/>
                </a:lnTo>
                <a:lnTo>
                  <a:pt x="2837" y="2729"/>
                </a:lnTo>
                <a:lnTo>
                  <a:pt x="2815" y="2757"/>
                </a:lnTo>
                <a:lnTo>
                  <a:pt x="2793" y="2783"/>
                </a:lnTo>
                <a:lnTo>
                  <a:pt x="2769" y="2808"/>
                </a:lnTo>
                <a:lnTo>
                  <a:pt x="2744" y="2831"/>
                </a:lnTo>
                <a:lnTo>
                  <a:pt x="2719" y="2855"/>
                </a:lnTo>
                <a:lnTo>
                  <a:pt x="2691" y="2876"/>
                </a:lnTo>
                <a:lnTo>
                  <a:pt x="2663" y="2895"/>
                </a:lnTo>
                <a:lnTo>
                  <a:pt x="2634" y="2914"/>
                </a:lnTo>
                <a:lnTo>
                  <a:pt x="2604" y="2931"/>
                </a:lnTo>
                <a:lnTo>
                  <a:pt x="2573" y="2947"/>
                </a:lnTo>
                <a:lnTo>
                  <a:pt x="2541" y="2962"/>
                </a:lnTo>
                <a:lnTo>
                  <a:pt x="2509" y="2974"/>
                </a:lnTo>
                <a:lnTo>
                  <a:pt x="2475" y="2986"/>
                </a:lnTo>
                <a:lnTo>
                  <a:pt x="2441" y="2995"/>
                </a:lnTo>
                <a:lnTo>
                  <a:pt x="2407" y="3004"/>
                </a:lnTo>
                <a:lnTo>
                  <a:pt x="2371" y="3010"/>
                </a:lnTo>
                <a:lnTo>
                  <a:pt x="2335" y="3014"/>
                </a:lnTo>
                <a:lnTo>
                  <a:pt x="2298" y="3017"/>
                </a:lnTo>
                <a:lnTo>
                  <a:pt x="2262" y="3018"/>
                </a:lnTo>
                <a:lnTo>
                  <a:pt x="2225" y="3017"/>
                </a:lnTo>
                <a:lnTo>
                  <a:pt x="2188" y="3014"/>
                </a:lnTo>
                <a:lnTo>
                  <a:pt x="2152" y="3010"/>
                </a:lnTo>
                <a:lnTo>
                  <a:pt x="2116" y="3004"/>
                </a:lnTo>
                <a:lnTo>
                  <a:pt x="2082" y="2995"/>
                </a:lnTo>
                <a:lnTo>
                  <a:pt x="2048" y="2986"/>
                </a:lnTo>
                <a:lnTo>
                  <a:pt x="2014" y="2974"/>
                </a:lnTo>
                <a:lnTo>
                  <a:pt x="1982" y="2962"/>
                </a:lnTo>
                <a:lnTo>
                  <a:pt x="1950" y="2947"/>
                </a:lnTo>
                <a:lnTo>
                  <a:pt x="1920" y="2931"/>
                </a:lnTo>
                <a:lnTo>
                  <a:pt x="1889" y="2914"/>
                </a:lnTo>
                <a:lnTo>
                  <a:pt x="1860" y="2895"/>
                </a:lnTo>
                <a:lnTo>
                  <a:pt x="1832" y="2876"/>
                </a:lnTo>
                <a:lnTo>
                  <a:pt x="1805" y="2855"/>
                </a:lnTo>
                <a:lnTo>
                  <a:pt x="1779" y="2831"/>
                </a:lnTo>
                <a:lnTo>
                  <a:pt x="1754" y="2808"/>
                </a:lnTo>
                <a:lnTo>
                  <a:pt x="1731" y="2783"/>
                </a:lnTo>
                <a:lnTo>
                  <a:pt x="1708" y="2757"/>
                </a:lnTo>
                <a:lnTo>
                  <a:pt x="1687" y="2729"/>
                </a:lnTo>
                <a:lnTo>
                  <a:pt x="1667" y="2701"/>
                </a:lnTo>
                <a:lnTo>
                  <a:pt x="1648" y="2673"/>
                </a:lnTo>
                <a:lnTo>
                  <a:pt x="1631" y="2642"/>
                </a:lnTo>
                <a:lnTo>
                  <a:pt x="1615" y="2612"/>
                </a:lnTo>
                <a:lnTo>
                  <a:pt x="1600" y="2579"/>
                </a:lnTo>
                <a:lnTo>
                  <a:pt x="1588" y="2547"/>
                </a:lnTo>
                <a:lnTo>
                  <a:pt x="1576" y="2514"/>
                </a:lnTo>
                <a:lnTo>
                  <a:pt x="1567" y="2479"/>
                </a:lnTo>
                <a:lnTo>
                  <a:pt x="1558" y="2445"/>
                </a:lnTo>
                <a:lnTo>
                  <a:pt x="1552" y="2410"/>
                </a:lnTo>
                <a:lnTo>
                  <a:pt x="1548" y="2373"/>
                </a:lnTo>
                <a:lnTo>
                  <a:pt x="1545" y="2337"/>
                </a:lnTo>
                <a:lnTo>
                  <a:pt x="1544" y="2301"/>
                </a:lnTo>
                <a:lnTo>
                  <a:pt x="1545" y="2263"/>
                </a:lnTo>
                <a:lnTo>
                  <a:pt x="1548" y="2227"/>
                </a:lnTo>
                <a:lnTo>
                  <a:pt x="1552" y="2191"/>
                </a:lnTo>
                <a:lnTo>
                  <a:pt x="1558" y="2156"/>
                </a:lnTo>
                <a:lnTo>
                  <a:pt x="1567" y="2121"/>
                </a:lnTo>
                <a:lnTo>
                  <a:pt x="1576" y="2086"/>
                </a:lnTo>
                <a:lnTo>
                  <a:pt x="1588" y="2054"/>
                </a:lnTo>
                <a:lnTo>
                  <a:pt x="1600" y="2021"/>
                </a:lnTo>
                <a:lnTo>
                  <a:pt x="1615" y="1988"/>
                </a:lnTo>
                <a:lnTo>
                  <a:pt x="1631" y="1958"/>
                </a:lnTo>
                <a:lnTo>
                  <a:pt x="1648" y="1927"/>
                </a:lnTo>
                <a:lnTo>
                  <a:pt x="1667" y="1899"/>
                </a:lnTo>
                <a:lnTo>
                  <a:pt x="1687" y="1871"/>
                </a:lnTo>
                <a:lnTo>
                  <a:pt x="1708" y="1843"/>
                </a:lnTo>
                <a:lnTo>
                  <a:pt x="1731" y="1817"/>
                </a:lnTo>
                <a:lnTo>
                  <a:pt x="1754" y="1793"/>
                </a:lnTo>
                <a:lnTo>
                  <a:pt x="1779" y="1769"/>
                </a:lnTo>
                <a:lnTo>
                  <a:pt x="1805" y="1746"/>
                </a:lnTo>
                <a:lnTo>
                  <a:pt x="1832" y="1725"/>
                </a:lnTo>
                <a:lnTo>
                  <a:pt x="1860" y="1705"/>
                </a:lnTo>
                <a:lnTo>
                  <a:pt x="1889" y="1686"/>
                </a:lnTo>
                <a:lnTo>
                  <a:pt x="1920" y="1669"/>
                </a:lnTo>
                <a:lnTo>
                  <a:pt x="1950" y="1653"/>
                </a:lnTo>
                <a:lnTo>
                  <a:pt x="1982" y="1638"/>
                </a:lnTo>
                <a:lnTo>
                  <a:pt x="2014" y="1626"/>
                </a:lnTo>
                <a:lnTo>
                  <a:pt x="2048" y="1614"/>
                </a:lnTo>
                <a:lnTo>
                  <a:pt x="2082" y="1605"/>
                </a:lnTo>
                <a:lnTo>
                  <a:pt x="2116" y="1596"/>
                </a:lnTo>
                <a:lnTo>
                  <a:pt x="2152" y="1590"/>
                </a:lnTo>
                <a:lnTo>
                  <a:pt x="2188" y="1586"/>
                </a:lnTo>
                <a:lnTo>
                  <a:pt x="2225" y="1583"/>
                </a:lnTo>
                <a:lnTo>
                  <a:pt x="2262" y="1583"/>
                </a:lnTo>
                <a:lnTo>
                  <a:pt x="2298" y="1583"/>
                </a:lnTo>
                <a:lnTo>
                  <a:pt x="2335" y="1586"/>
                </a:lnTo>
                <a:lnTo>
                  <a:pt x="2371" y="1590"/>
                </a:lnTo>
                <a:lnTo>
                  <a:pt x="2407" y="1596"/>
                </a:lnTo>
                <a:lnTo>
                  <a:pt x="2441" y="1605"/>
                </a:lnTo>
                <a:lnTo>
                  <a:pt x="2475" y="1614"/>
                </a:lnTo>
                <a:lnTo>
                  <a:pt x="2509" y="1626"/>
                </a:lnTo>
                <a:lnTo>
                  <a:pt x="2541" y="1638"/>
                </a:lnTo>
                <a:lnTo>
                  <a:pt x="2573" y="1653"/>
                </a:lnTo>
                <a:lnTo>
                  <a:pt x="2604" y="1669"/>
                </a:lnTo>
                <a:lnTo>
                  <a:pt x="2634" y="1686"/>
                </a:lnTo>
                <a:lnTo>
                  <a:pt x="2663" y="1705"/>
                </a:lnTo>
                <a:lnTo>
                  <a:pt x="2691" y="1725"/>
                </a:lnTo>
                <a:lnTo>
                  <a:pt x="2719" y="1746"/>
                </a:lnTo>
                <a:lnTo>
                  <a:pt x="2744" y="1769"/>
                </a:lnTo>
                <a:lnTo>
                  <a:pt x="2769" y="1793"/>
                </a:lnTo>
                <a:lnTo>
                  <a:pt x="2793" y="1817"/>
                </a:lnTo>
                <a:lnTo>
                  <a:pt x="2815" y="1843"/>
                </a:lnTo>
                <a:lnTo>
                  <a:pt x="2837" y="1871"/>
                </a:lnTo>
                <a:lnTo>
                  <a:pt x="2858" y="1899"/>
                </a:lnTo>
                <a:lnTo>
                  <a:pt x="2875" y="1927"/>
                </a:lnTo>
                <a:lnTo>
                  <a:pt x="2893" y="1958"/>
                </a:lnTo>
                <a:lnTo>
                  <a:pt x="2909" y="1988"/>
                </a:lnTo>
                <a:lnTo>
                  <a:pt x="2924" y="2021"/>
                </a:lnTo>
                <a:lnTo>
                  <a:pt x="2936" y="2054"/>
                </a:lnTo>
                <a:lnTo>
                  <a:pt x="2948" y="2086"/>
                </a:lnTo>
                <a:lnTo>
                  <a:pt x="2957" y="2121"/>
                </a:lnTo>
                <a:lnTo>
                  <a:pt x="2965" y="2156"/>
                </a:lnTo>
                <a:lnTo>
                  <a:pt x="2971" y="2191"/>
                </a:lnTo>
                <a:lnTo>
                  <a:pt x="2976" y="2227"/>
                </a:lnTo>
                <a:lnTo>
                  <a:pt x="2978" y="2263"/>
                </a:lnTo>
                <a:lnTo>
                  <a:pt x="2979" y="230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7419" y="4015031"/>
            <a:ext cx="760603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对外界敏锐的观察力、对自然深沉的痴爱；坚强、勇敢、乐观、善良、热爱</a:t>
            </a:r>
            <a:r>
              <a:rPr lang="zh-CN" altLang="en-US" sz="32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生活、爱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岗敬业。</a:t>
            </a:r>
            <a:endParaRPr lang="zh-CN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/>
    </p:bldLst>
  </p:timing>
</p:sld>
</file>

<file path=ppt/tags/tag1.xml><?xml version="1.0" encoding="utf-8"?>
<p:tagLst xmlns:p="http://schemas.openxmlformats.org/presentationml/2006/main">
  <p:tag name="MH" val="20170319111138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MH" val="20170319111138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70319111138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170319111138"/>
  <p:tag name="MH_LIBRARY" val="GRAPHIC"/>
  <p:tag name="MH_TYPE" val="Other"/>
  <p:tag name="MH_ORDER" val="1"/>
</p:tagLst>
</file>

<file path=ppt/tags/tag5.xml><?xml version="1.0" encoding="utf-8"?>
<p:tagLst xmlns:p="http://schemas.openxmlformats.org/presentationml/2006/main">
  <p:tag name="MH" val="20170319111138"/>
  <p:tag name="MH_LIBRARY" val="GRAPHIC"/>
  <p:tag name="MH_TYPE" val="Other"/>
  <p:tag name="MH_ORDER" val="2"/>
</p:tagLst>
</file>

<file path=ppt/tags/tag6.xml><?xml version="1.0" encoding="utf-8"?>
<p:tagLst xmlns:p="http://schemas.openxmlformats.org/presentationml/2006/main">
  <p:tag name="MH" val="20170319111138"/>
  <p:tag name="MH_LIBRARY" val="GRAPHIC"/>
  <p:tag name="MH_TYPE" val="Other"/>
  <p:tag name="MH_ORDER" val="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1333</Words>
  <Application>WPS 演示</Application>
  <PresentationFormat>宽屏</PresentationFormat>
  <Paragraphs>111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Calibri</vt:lpstr>
      <vt:lpstr>微软雅黑</vt:lpstr>
      <vt:lpstr>楷体</vt:lpstr>
      <vt:lpstr>Aharoni</vt:lpstr>
      <vt:lpstr>Times New Roman</vt:lpstr>
      <vt:lpstr>Office 主题</vt:lpstr>
      <vt:lpstr>带上她的眼睛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2</cp:revision>
  <dcterms:created xsi:type="dcterms:W3CDTF">2017-06-09T00:58:41Z</dcterms:created>
  <dcterms:modified xsi:type="dcterms:W3CDTF">2017-06-09T01:08:16Z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