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259" r:id="rId4"/>
    <p:sldId id="260" r:id="rId5"/>
    <p:sldId id="306" r:id="rId6"/>
    <p:sldId id="328" r:id="rId7"/>
    <p:sldId id="329" r:id="rId8"/>
    <p:sldId id="263" r:id="rId9"/>
    <p:sldId id="264" r:id="rId10"/>
    <p:sldId id="334" r:id="rId11"/>
    <p:sldId id="335" r:id="rId12"/>
    <p:sldId id="336" r:id="rId13"/>
    <p:sldId id="337" r:id="rId14"/>
    <p:sldId id="338" r:id="rId15"/>
    <p:sldId id="339" r:id="rId16"/>
    <p:sldId id="344" r:id="rId17"/>
    <p:sldId id="345" r:id="rId18"/>
    <p:sldId id="346" r:id="rId19"/>
    <p:sldId id="347" r:id="rId20"/>
    <p:sldId id="309" r:id="rId21"/>
    <p:sldId id="340" r:id="rId22"/>
    <p:sldId id="330" r:id="rId23"/>
    <p:sldId id="341" r:id="rId24"/>
    <p:sldId id="342" r:id="rId25"/>
    <p:sldId id="34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772825" y="4199939"/>
            <a:ext cx="1078287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　</a:t>
            </a:r>
            <a:r>
              <a:rPr lang="zh-CN" altLang="en-US" dirty="0" smtClean="0"/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乡土中国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费孝通的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作，该书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取自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代在西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大和云南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所讲的“乡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村会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学”一课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的内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容，而应当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世纪评论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之约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分期连载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通过这些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，探究中国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社会的特点。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写作背景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标题 1"/>
          <p:cNvSpPr txBox="1"/>
          <p:nvPr/>
        </p:nvSpPr>
        <p:spPr bwMode="auto">
          <a:xfrm>
            <a:off x="5917056" y="660758"/>
            <a:ext cx="5185185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乡土中国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10" y="132362"/>
            <a:ext cx="4376457" cy="28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7954" y="852494"/>
            <a:ext cx="913143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第五篇：中国差序格局下，缺乏团体道德，难以找到一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个笼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统的道德观念，道德依附于差序的人伦存在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摘要：在“团体格局”中，道德的基本观念建筑在团体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和个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人的关系上，在同一个团体的人是“兼善”的。在差序格局中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己向外推以构成的社会范围是一根根私人关系，每根绳子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被一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种道德要素维持着。社会范围是从“己”推出去的，而推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的过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程里有着各种路线，最基本的是亲属；亲子和同胞，相配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的道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德要素是孝和悌。向另一路线推是朋友，相配的道德要素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是忠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第六篇：区别了“家”与“家族”，并具体论述了它们的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特点。中国的家族主轴是纵的，而夫妻成了配轴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“家庭”是亲自所构成的生育社群，根据单系亲属原则所组成的社群叫“氏族”。家族在结构上包括家庭，最小的家族也可以等于家庭。在西洋家庭团体中夫妇是主轴，子女是配轴；在中国乡土社会中，父子之间是主轴，夫妇成了配轴，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亲子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间讲究负责和服从。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63" end="3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263" end="3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263" end="3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263" end="3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7954" y="852494"/>
            <a:ext cx="913143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第七篇：探讨了中国传统感情定向的基本问题，用两种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模式的对比分析了乡土社会男女隔阂的原因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摘要：乡土社会中的感情是亚普罗式的，现代社会是浮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士德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式的。乡土社会是靠亲密和长期的共同生活来配合各个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相互行为，社会联系是稳定的。因此害怕社会关系的破坏，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故男女之间必须有一种安排，使他们之间不发生机动性的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感情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，这就是男女有别的原则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八篇：说明了礼作为一种行为规范在乡土社会中的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性和重要性，礼治社会中人们是主动地服从成规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摘要：礼是社会公认合式的行为规范。合于礼的就是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说这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些行为是做得对的，对是合式的意思。礼并不是靠一个外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在的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权利来推行的，而是从教化中养成了个人的敬畏之感。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人服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礼是主动的。礼是传统，是整个社会历史在维持这种秩序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。礼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治社会并不能在变迁很快的时代中出现，这是乡土社会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5" end="3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215" end="3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215" end="3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215" end="3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7954" y="852494"/>
            <a:ext cx="9131436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第九篇：点明了中国在从乡土社会蜕变的过程中法治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秩序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与礼治秩序的矛盾，现行的司法制度在乡下发生了很多的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副作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摘要：理想的礼治社会是每个人都能自动地守规矩，不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必有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外在的监督。法治则并不考虑教化人，而在于保护个人的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权利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和社会的安全。现行的司法制度在乡间发生了很特殊的副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作用，它破坏了原有的礼治秩序，但并不能有效地建立起法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治秩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第十篇：论述了社会冲突中的“横暴权力”与社会合作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“同意权力”，但在农业性的乡土社会中“无为”的政治是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最现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实也是最理想的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摘要：权力是为了平衡社会冲突的称为“横暴权力”，权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力是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为了加强社会合作的称为“同意权力”。在人类社会中这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权力都存在。在中国传统社会，为了皇权自身的维持，在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的经验中，找到了“无为”的生存价值，确立了无为政治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的理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9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229" end="3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229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229" end="3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27954" y="852494"/>
            <a:ext cx="913143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第十一篇：指明在中国传统乡土社会的权力结构中，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与“横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暴权力”与“同意权力”并存的还有教化式的权力，中国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性质用民主或不民主形容都是不合适的，于是作者使用了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“长老统治”一词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摘要：社会中的规律是要人遵守的，规律的内容是要人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的，这就有了教化式权力的出现。教化式权力虽然在亲子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中表现最明显，但并不局限于亲子关系。扩大到成人之间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系必须得有个假定的文化，而年长者握有强制年幼的人的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教化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权力。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十二篇：说明血缘是身份社会的基础，而地缘是契约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的基础，在亲密的血缘社会中契约是很难生存的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摘要：血缘的意思是人和人的权利和义务根据亲属关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系来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决定，血缘是稳定的力量，地缘不过是血缘的投影。血缘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和地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缘的合一是社区的原始状态。商业是在血缘之外发生的，地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缘是从商业里发展的。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0" end="3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250" end="3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250" end="3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250" end="3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68187" y="680372"/>
            <a:ext cx="10284311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第十三篇：在社会变迁快的情况下，会产生时势权力；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在社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会变迁慢的情况下，长老权力继续发生作用。注释的变动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可以引起名实之间的极大分离，虚伪在这种情景下是无可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而且是必需的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摘要：在社会变迁、新旧交替之际，旧的方法不再适用，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方法尚未产生，“文化英雄”可支配跟从他的群众，产生“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时势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权力”。乡土社会环境固定，社会变迁慢，长老保持着他们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的权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力。注释是维持长老权力的形式而注入变动的内容。在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长老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权力下，传统的形式是不准反对的，但内容却可以经注释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而改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变，结果不免口是心非。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第十四篇：详细区分了欲望和需要，在乡土社会中自然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做好选择，人们只需靠经验按欲望去行事，而城市却不然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摘要：从欲望到需要是社会变迁中一个很重要的里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程碑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。欲望如果要能通过抑制对行为有所控制，它必须是行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为者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所自觉的。自觉是说行为者知道自己要的是什么。在乡土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社会中欲望经了文化的陶冶可以作为行为的指导，结果是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印合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于生存的条件。但这种印合不是自觉的。随着社会变动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加快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，人们发现欲望并不是最后的动机，而是为了达到生存条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件所创下的动机。当把生存条件变为自觉，自觉的生存条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件是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“需要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9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289" end="3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289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289" end="3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491" y="1003101"/>
            <a:ext cx="1028431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各篇文章主旨及内容摘要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《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乡土中国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全书共分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个篇章，这些篇章形式上自成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一篇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、各自独立，但内容上却相互连贯，有着无法割舍的联系。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一篇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乡土本色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可以单独看作一个部分，主要原因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这一篇章是全书的论述基调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费孝通认为中国的基层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是具有无法舍弃的乡土性的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二篇和第三篇作为第二部分，不仅仅是因为它们的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文字下乡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再论文字下乡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，更是因为只有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在论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述清楚乡村开化现状的基础上，才能够追述乡村开化、发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展过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程中的问题和格局，与第一部分一同为全书奠定基调。</a:t>
            </a:r>
            <a:endPara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5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charRg st="75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75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75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8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charRg st="148" end="2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charRg st="148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148" end="2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3341" y="1960532"/>
            <a:ext cx="10284311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第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三部分（第四篇至第七篇）主要是在论述乡土中国的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格局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，从差序到团体，从家族到两性，观点独特，同时又富有个性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一部分做到了承接上文的乡村发展，同时又是下文对于乡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村中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国统治方式论述的理论依据。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第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四部分（第八篇至第十二篇）中，第八至第十一篇分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别论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述了几种乡村中国的统治方式，有横暴权力、同意权力和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长老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权力三种主要方式，各有利弊的同时也促进了中国基层治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理模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式的发展。在第十二篇，创新性地提出了“时势权力”这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一随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着时间推移和社会变迁而改变的权力，令人深思。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3341" y="1960532"/>
            <a:ext cx="10284311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最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后一部分（第十三、十四篇）可以视作是时势权力的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步论述，即对于社会变动和乡村进步的方式方法论述。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名实的分离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从欲望到需要</a:t>
            </a: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，都说明了乡村进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步的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速度要比以往我们所认为的迅速，并且出现了新的发展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趋势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。知识上的开化、计划上的指导，让乡土中国有了更好的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前景。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十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四个篇章，彼此独立，却在内涵上有着无法磨灭的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。从论述基础，到论述条件，从乡土格局到乡土统治，最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后引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起发展上的思考，思维缜密，论述有力。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3339" y="1347346"/>
            <a:ext cx="10284311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整本书的知识体</a:t>
            </a:r>
            <a:r>
              <a:rPr lang="zh-CN" altLang="en-US" sz="20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endParaRPr lang="en-US" altLang="zh-CN" sz="20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5" y="2343150"/>
            <a:ext cx="5159984" cy="240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23652" y="2828836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：关注“问题”，学以致用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7975" y="2181641"/>
            <a:ext cx="669945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　费孝通（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1910 —2005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），江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苏吴江人。著名社会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学家、人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类学家、民族学家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会活动家，中国社会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人类学的奠基人之一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1936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年赴英留学，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1938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伦敦大学哲学博士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，同年回国。曾任云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南大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学、西南联大、清华大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学教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授。中华人民共和国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后任中央民族学院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。曾任全国人大常委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委员长，全国政协副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主席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等职。主要著作有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民族与社会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乡土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乡土重建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832602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1113575" y="967869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726" y="1637675"/>
            <a:ext cx="476250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23652" y="2828836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务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：拓展阅读，知人论世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1011238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en-US" altLang="zh-CN" i="1" dirty="0"/>
              <a:t>. </a:t>
            </a:r>
            <a:r>
              <a:rPr lang="zh-CN" altLang="en-US" dirty="0"/>
              <a:t>费孝通其人</a:t>
            </a:r>
            <a:endParaRPr lang="zh-CN" alt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24286" y="1860963"/>
            <a:ext cx="91440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费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孝通（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1910 — 2005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），江苏吴江人，著名社会学家、人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类学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家、民族学家、社会活动家。费孝通从事社会学、人类学研究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，写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下了数百万字的著作。费孝通在其导师马林诺夫斯基指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完成了博士论文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江村经济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，该书被誉为“人类学实地调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理论工作发展中的一个里程碑”，成为国际人类学界的经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作。费孝通先后对中国黄河三角洲、长江三角洲、珠江三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角洲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等进行实地调查，提出既符合当地实际，又具有全局意义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的重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要发展思路与具体策略。同时，开始进行一生学术工作的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，提出并阐述了“文化自觉”的重大命题，并出版有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行行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学术自述与反思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从实求知录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等著作，被誉为中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国社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会学和人类学的奠基人之一。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12372" y="1011238"/>
            <a:ext cx="914400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en-US" altLang="zh-CN" i="1" dirty="0"/>
              <a:t>. </a:t>
            </a:r>
            <a:r>
              <a:rPr lang="zh-CN" altLang="en-US" dirty="0"/>
              <a:t>其他著作</a:t>
            </a:r>
            <a:endParaRPr lang="zh-CN" alt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024286" y="1860963"/>
            <a:ext cx="9144000" cy="2951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江村经济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这是一本描述中国农民的消费、生产、分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交易等体系的专著，是作者根据对中国东部，太湖东南岸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开弦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弓村的实地考察写成的。它旨在说明这一经济体系与特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定地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理环境的关系，以及与这个地区的社会结构的关系。同大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多数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中国农村一样，这个村庄正经历着一个巨大的变迁过程。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，这本书将说明这个正在变化着的乡村经济的动力和问题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。长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期以来，费孝通深入实际认真调查研究，提出了许多有利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济发展的建设性意见。他的一生经历了中国社会的重大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变迁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，饱含着爱国主义的情怀，始终为中华民族的伟大复兴殚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精竭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虑，他的高尚品格、奉献精神，永远值得我们学习和怀念。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28682" y="1495203"/>
            <a:ext cx="9144000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中华民族多元一体格局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这篇杰作主要论点可概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括为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：中华民族是包括中国境内多个民族的民族实体，在这个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民族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实体里所有归属的成分都已具有高一层次的民族认同意识，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即共休戚、共存亡、共荣辱、共命运的感情和道义；形成多元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一体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格局有一个从分散的多元结合成一体的过程，在这过程中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有一个起凝聚作用的核心。汉族就是多元基层中的一元，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但它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发挥凝聚作用把多元结合成一体；高层次的认同并不一定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取代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或排斥低层次的认同，不同层次可以并存不悖，甚至在不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同层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次的认同基础上可以各自发展原有的特点，形成多语言、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多文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化的整体。费孝通先生的这些观点，让我们从一个更高的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去认识我们这样一个多民族的国家，增强我们的民族认同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感和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凝聚力，同时也体现了他的爱国主义精神和“各美其美”“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美美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与同，天下大同”的情怀。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465350" y="1914751"/>
            <a:ext cx="914400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行行重行行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一书收录了费孝通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1981— 1996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年间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几乎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跑遍祖国大江南北开展乡镇发展实地调查和思考的大部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分成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果，从中可以看到他对于中国乡镇经济与社会发展的学术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的不断成熟与凝练，更能使读者明晰“小城镇经济”“区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域发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展”等概念提出的由来、经过及背后的深义。费孝通先生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的学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术生涯在经历磨难之后重获新生，被他看成是意外的收获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。他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说“既然我还活着，也就不舍得把日子再白白糟蹋掉。所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以又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重操旧业，到农村里、到城镇去观察，去思考”。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5" y="1745876"/>
            <a:ext cx="1013578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本书不是对一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体社会的描写，而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是从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具体社会里提炼出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些概念，是包含在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的中国基层传统社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的一种特具的体系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配着社会生活的各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书由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乡土本色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文字下乡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再论文字下乡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序格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系维着私人的道德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男女有别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礼治秩序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无为政治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长老统治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血缘和地缘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名实的分离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从欲望到需要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篇文章组成，作者用通俗、简洁的语言对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的基层社会的主要特征进行了概述和分析，全面展现了中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层社会的面貌。全书主要探讨了差序格局、男女有别、家族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缘和地缘等，是学界公认的中国乡土社会传统文化和社会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理论研究的重要代表作之一。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19758" y="1471527"/>
            <a:ext cx="1018524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一、内容短小精悍、言简意赅。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《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乡土中国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虽然只有七万字左右，并且每一篇的篇幅都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不长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，但提炼的问题具有高度的概括性，视野宏大，见解精辟，颇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睛之笔，令人耳目一新，体现出很强的学术气魄与学术识见。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二、语言平实生动、深入浅出。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章虽然见解独到，思想深刻，但文字不以气势压人，反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易晓畅、简洁明快、深入浅出。其中除了费孝通卓越的学术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和高超的写作功力外，还离不开他对中国乡土社会的了解与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情感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，以及他在研究期间对中国乡土社会所做的一系列实地调查。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三、形散神聚，思路清晰。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篇文章组成，每篇文章看似主题各不相同，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但其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实都是围绕着中国社会“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乡土性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”的特点，分别从经济、文化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会关系、社会规范、政治等角度展开，形散神聚，思路清晰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，结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构严谨。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4" y="652729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158873" y="802743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艺术特点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zh-CN" altLang="en-US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学习任务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4" y="2638757"/>
            <a:ext cx="101357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：抓住核心概念，理解作者观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32000" y="719666"/>
          <a:ext cx="81280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指称乡土社会的概念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指称其他社会的对应概念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礼俗社会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法理社会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借助语言的社会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借助文字的社会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差序格局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团体格局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系维着私人的道德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系维着人民的宪法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小家族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家庭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男女有别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男女求同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礼治秩序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法治秩序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调解体系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司法诉讼体系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无为政治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有为政治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长老统治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同意的权力、横暴的权力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血缘社会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0000"/>
                          </a:solidFill>
                        </a:rPr>
                        <a:t>地缘社会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61524" y="2731864"/>
            <a:ext cx="7978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：分析整体框架，把握知识体系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8862" y="852494"/>
            <a:ext cx="800191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各篇文章主旨及内容摘要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8862" y="1498825"/>
            <a:ext cx="9131436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第一篇：开宗明义，点明中国社会的乡土性。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摘要：中国社会的基层是乡土性的，靠种地谋生的乡下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人是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中国社会的基层。以农为生形成了中国农民聚村而居的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乡土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二篇：从文字的产生与功用的角度说明在乡土社会文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字是多余的。</a:t>
            </a:r>
            <a:endParaRPr lang="zh-CN" altLang="en-US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摘要：文字是间接地说话，是人与人在传情达意过程中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受到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空间和时间的阻隔形成的，是个不太完善的工具。在乡土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“面对面社群”里，在熟人社会中，不但文字是多余的，连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都不是传情达意的唯一象征体系。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2" y="1498825"/>
            <a:ext cx="9131436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第三篇：从时间格局中说明乡下人没有文字的需要，进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一步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为被指作“愚”的乡下人辩护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摘要：时间上的阻隔有“个人的今昔之隔”“社会的世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代之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隔”两个方面。前者，乡土社会中人所需要记忆的氛围很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；后者，在乡土社会里，语言足够传递世代间的经验，全部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可以在亲子间传授；因此并不需要文字。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8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四篇：阐明了差序格局这一全新的概念，并与西方的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团体</a:t>
            </a:r>
            <a:r>
              <a:rPr lang="zh-CN" altLang="en-US" sz="1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格局作比较</a:t>
            </a:r>
            <a:r>
              <a:rPr lang="zh-CN" altLang="en-US" sz="18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摘要：西洋社会是捆柴式的团体格局，中国乡土社会是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丢石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头形成同心圆波纹的差序格局。团体格局是有一定界限的</a:t>
            </a:r>
            <a:r>
              <a:rPr lang="zh-CN" altLang="en-US" sz="18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，差</a:t>
            </a: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序格局中每个人都是他社会影响所推出去的圈子的中心，被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圈子的波纹所推及的就发生联系。</a:t>
            </a:r>
            <a:endParaRPr lang="zh-CN" altLang="en-US" sz="18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5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175" end="2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175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175" end="2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55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charRg st="255" end="2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charRg st="255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charRg st="255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5350</Words>
  <Application>WPS 演示</Application>
  <PresentationFormat>自定义</PresentationFormat>
  <Paragraphs>161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Times New Roman</vt:lpstr>
      <vt:lpstr>华文仿宋</vt:lpstr>
      <vt:lpstr>等线</vt:lpstr>
      <vt:lpstr>Arial Unicode MS</vt:lpstr>
      <vt:lpstr>等线 Light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211</cp:revision>
  <dcterms:created xsi:type="dcterms:W3CDTF">2018-05-18T09:56:00Z</dcterms:created>
  <dcterms:modified xsi:type="dcterms:W3CDTF">2019-09-18T02:20:08Z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