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48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4" r:id="rId118"/>
    <p:sldId id="375" r:id="rId119"/>
    <p:sldId id="376" r:id="rId120"/>
    <p:sldId id="377" r:id="rId121"/>
    <p:sldId id="378" r:id="rId122"/>
    <p:sldId id="379" r:id="rId123"/>
    <p:sldId id="380" r:id="rId124"/>
    <p:sldId id="381" r:id="rId125"/>
    <p:sldId id="382" r:id="rId126"/>
    <p:sldId id="383" r:id="rId127"/>
    <p:sldId id="384" r:id="rId128"/>
    <p:sldId id="385" r:id="rId129"/>
    <p:sldId id="386" r:id="rId130"/>
    <p:sldId id="387" r:id="rId131"/>
    <p:sldId id="388" r:id="rId132"/>
    <p:sldId id="389" r:id="rId133"/>
    <p:sldId id="390" r:id="rId134"/>
    <p:sldId id="391" r:id="rId135"/>
    <p:sldId id="392" r:id="rId136"/>
    <p:sldId id="393" r:id="rId137"/>
    <p:sldId id="394" r:id="rId138"/>
    <p:sldId id="395" r:id="rId139"/>
    <p:sldId id="396" r:id="rId140"/>
    <p:sldId id="397" r:id="rId141"/>
    <p:sldId id="398" r:id="rId142"/>
    <p:sldId id="399" r:id="rId143"/>
    <p:sldId id="400" r:id="rId144"/>
    <p:sldId id="401" r:id="rId145"/>
    <p:sldId id="402" r:id="rId146"/>
    <p:sldId id="403" r:id="rId147"/>
    <p:sldId id="404" r:id="rId148"/>
    <p:sldId id="405" r:id="rId149"/>
    <p:sldId id="406" r:id="rId150"/>
    <p:sldId id="407" r:id="rId151"/>
    <p:sldId id="408" r:id="rId152"/>
    <p:sldId id="409" r:id="rId153"/>
    <p:sldId id="410" r:id="rId154"/>
    <p:sldId id="411" r:id="rId155"/>
    <p:sldId id="412" r:id="rId156"/>
    <p:sldId id="413" r:id="rId157"/>
    <p:sldId id="414" r:id="rId158"/>
    <p:sldId id="415" r:id="rId159"/>
    <p:sldId id="416" r:id="rId160"/>
    <p:sldId id="417" r:id="rId161"/>
    <p:sldId id="418" r:id="rId162"/>
    <p:sldId id="419" r:id="rId163"/>
    <p:sldId id="420" r:id="rId164"/>
    <p:sldId id="421" r:id="rId165"/>
    <p:sldId id="422" r:id="rId166"/>
    <p:sldId id="423" r:id="rId167"/>
    <p:sldId id="424" r:id="rId168"/>
    <p:sldId id="425" r:id="rId169"/>
    <p:sldId id="426" r:id="rId170"/>
    <p:sldId id="427" r:id="rId171"/>
    <p:sldId id="428" r:id="rId172"/>
    <p:sldId id="429" r:id="rId173"/>
    <p:sldId id="430" r:id="rId174"/>
    <p:sldId id="431" r:id="rId175"/>
    <p:sldId id="432" r:id="rId176"/>
    <p:sldId id="433" r:id="rId177"/>
    <p:sldId id="434" r:id="rId178"/>
    <p:sldId id="435" r:id="rId179"/>
    <p:sldId id="436" r:id="rId180"/>
    <p:sldId id="437" r:id="rId181"/>
    <p:sldId id="438" r:id="rId182"/>
    <p:sldId id="439" r:id="rId183"/>
    <p:sldId id="440" r:id="rId184"/>
    <p:sldId id="441" r:id="rId185"/>
    <p:sldId id="442" r:id="rId186"/>
    <p:sldId id="443" r:id="rId187"/>
    <p:sldId id="444" r:id="rId188"/>
    <p:sldId id="445" r:id="rId189"/>
    <p:sldId id="446" r:id="rId190"/>
    <p:sldId id="447" r:id="rId191"/>
    <p:sldId id="448" r:id="rId192"/>
    <p:sldId id="449" r:id="rId193"/>
    <p:sldId id="450" r:id="rId194"/>
    <p:sldId id="451" r:id="rId195"/>
    <p:sldId id="452" r:id="rId196"/>
    <p:sldId id="453" r:id="rId197"/>
    <p:sldId id="454" r:id="rId198"/>
    <p:sldId id="455" r:id="rId199"/>
    <p:sldId id="456" r:id="rId200"/>
    <p:sldId id="457" r:id="rId201"/>
    <p:sldId id="458" r:id="rId202"/>
    <p:sldId id="459" r:id="rId203"/>
    <p:sldId id="460" r:id="rId204"/>
    <p:sldId id="461" r:id="rId205"/>
    <p:sldId id="462" r:id="rId206"/>
    <p:sldId id="463" r:id="rId207"/>
    <p:sldId id="464" r:id="rId208"/>
    <p:sldId id="465" r:id="rId209"/>
    <p:sldId id="466" r:id="rId210"/>
    <p:sldId id="467" r:id="rId211"/>
    <p:sldId id="468" r:id="rId212"/>
    <p:sldId id="469" r:id="rId213"/>
    <p:sldId id="470" r:id="rId214"/>
    <p:sldId id="471" r:id="rId215"/>
    <p:sldId id="472" r:id="rId216"/>
    <p:sldId id="473" r:id="rId217"/>
    <p:sldId id="474" r:id="rId218"/>
    <p:sldId id="475" r:id="rId219"/>
    <p:sldId id="476" r:id="rId220"/>
    <p:sldId id="477" r:id="rId221"/>
    <p:sldId id="478" r:id="rId222"/>
    <p:sldId id="479" r:id="rId223"/>
    <p:sldId id="480" r:id="rId224"/>
    <p:sldId id="481" r:id="rId225"/>
    <p:sldId id="482" r:id="rId226"/>
    <p:sldId id="483" r:id="rId227"/>
    <p:sldId id="485" r:id="rId2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presProps" Target="presProps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viewProps" Target="view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231" Type="http://schemas.openxmlformats.org/officeDocument/2006/relationships/theme" Target="theme/theme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emf"/><Relationship Id="rId1" Type="http://schemas.openxmlformats.org/officeDocument/2006/relationships/image" Target="../media/image130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emf"/><Relationship Id="rId1" Type="http://schemas.openxmlformats.org/officeDocument/2006/relationships/image" Target="../media/image142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emf"/><Relationship Id="rId1" Type="http://schemas.openxmlformats.org/officeDocument/2006/relationships/image" Target="../media/image169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emf"/><Relationship Id="rId1" Type="http://schemas.openxmlformats.org/officeDocument/2006/relationships/image" Target="../media/image179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8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emf"/><Relationship Id="rId1" Type="http://schemas.openxmlformats.org/officeDocument/2006/relationships/image" Target="../media/image194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emf"/><Relationship Id="rId1" Type="http://schemas.openxmlformats.org/officeDocument/2006/relationships/image" Target="../media/image224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537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307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25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395821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35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66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87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498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05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04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468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33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78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8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5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6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7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2.vml"/><Relationship Id="rId4" Type="http://schemas.openxmlformats.org/officeDocument/2006/relationships/image" Target="../media/image108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9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10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11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2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3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115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6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1.vml"/><Relationship Id="rId4" Type="http://schemas.openxmlformats.org/officeDocument/2006/relationships/image" Target="../media/image117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2.vml"/><Relationship Id="rId4" Type="http://schemas.openxmlformats.org/officeDocument/2006/relationships/image" Target="../media/image118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19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4.vml"/><Relationship Id="rId4" Type="http://schemas.openxmlformats.org/officeDocument/2006/relationships/image" Target="../media/image120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5.vml"/><Relationship Id="rId4" Type="http://schemas.openxmlformats.org/officeDocument/2006/relationships/image" Target="../media/image121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2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7.vml"/><Relationship Id="rId6" Type="http://schemas.openxmlformats.org/officeDocument/2006/relationships/image" Target="../media/image124.emf"/><Relationship Id="rId5" Type="http://schemas.openxmlformats.org/officeDocument/2006/relationships/oleObject" Target="../embeddings/oleObject120.bin"/><Relationship Id="rId4" Type="http://schemas.openxmlformats.org/officeDocument/2006/relationships/image" Target="../media/image123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9.vml"/><Relationship Id="rId4" Type="http://schemas.openxmlformats.org/officeDocument/2006/relationships/image" Target="../media/image126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7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28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29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3.vml"/><Relationship Id="rId6" Type="http://schemas.openxmlformats.org/officeDocument/2006/relationships/image" Target="../media/image131.emf"/><Relationship Id="rId5" Type="http://schemas.openxmlformats.org/officeDocument/2006/relationships/oleObject" Target="../embeddings/oleObject127.bin"/><Relationship Id="rId4" Type="http://schemas.openxmlformats.org/officeDocument/2006/relationships/image" Target="../media/image130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2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5.vml"/><Relationship Id="rId4" Type="http://schemas.openxmlformats.org/officeDocument/2006/relationships/image" Target="../media/image133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6.vml"/><Relationship Id="rId4" Type="http://schemas.openxmlformats.org/officeDocument/2006/relationships/image" Target="../media/image134.e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7.vml"/><Relationship Id="rId4" Type="http://schemas.openxmlformats.org/officeDocument/2006/relationships/image" Target="../media/image135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8.vml"/><Relationship Id="rId4" Type="http://schemas.openxmlformats.org/officeDocument/2006/relationships/image" Target="../media/image1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9.vml"/><Relationship Id="rId4" Type="http://schemas.openxmlformats.org/officeDocument/2006/relationships/image" Target="../media/image137.e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0.vml"/><Relationship Id="rId4" Type="http://schemas.openxmlformats.org/officeDocument/2006/relationships/image" Target="../media/image138.e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1.vml"/><Relationship Id="rId4" Type="http://schemas.openxmlformats.org/officeDocument/2006/relationships/image" Target="../media/image139.e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2.vml"/><Relationship Id="rId4" Type="http://schemas.openxmlformats.org/officeDocument/2006/relationships/image" Target="../media/image140.e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3.vml"/><Relationship Id="rId4" Type="http://schemas.openxmlformats.org/officeDocument/2006/relationships/image" Target="../media/image141.e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4.vml"/><Relationship Id="rId6" Type="http://schemas.openxmlformats.org/officeDocument/2006/relationships/image" Target="../media/image143.emf"/><Relationship Id="rId5" Type="http://schemas.openxmlformats.org/officeDocument/2006/relationships/oleObject" Target="../embeddings/oleObject139.bin"/><Relationship Id="rId4" Type="http://schemas.openxmlformats.org/officeDocument/2006/relationships/image" Target="../media/image142.emf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5.vml"/><Relationship Id="rId4" Type="http://schemas.openxmlformats.org/officeDocument/2006/relationships/image" Target="../media/image144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6.vml"/><Relationship Id="rId4" Type="http://schemas.openxmlformats.org/officeDocument/2006/relationships/image" Target="../media/image145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7.vml"/><Relationship Id="rId4" Type="http://schemas.openxmlformats.org/officeDocument/2006/relationships/image" Target="../media/image146.emf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8.vml"/><Relationship Id="rId4" Type="http://schemas.openxmlformats.org/officeDocument/2006/relationships/image" Target="../media/image14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9.vml"/><Relationship Id="rId4" Type="http://schemas.openxmlformats.org/officeDocument/2006/relationships/image" Target="../media/image148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0.vml"/><Relationship Id="rId4" Type="http://schemas.openxmlformats.org/officeDocument/2006/relationships/image" Target="../media/image149.e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1.vml"/><Relationship Id="rId4" Type="http://schemas.openxmlformats.org/officeDocument/2006/relationships/image" Target="../media/image150.emf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2.vml"/><Relationship Id="rId4" Type="http://schemas.openxmlformats.org/officeDocument/2006/relationships/image" Target="../media/image151.emf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3.vml"/><Relationship Id="rId4" Type="http://schemas.openxmlformats.org/officeDocument/2006/relationships/image" Target="../media/image152.e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4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4.vml"/><Relationship Id="rId4" Type="http://schemas.openxmlformats.org/officeDocument/2006/relationships/image" Target="../media/image153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5.vml"/><Relationship Id="rId4" Type="http://schemas.openxmlformats.org/officeDocument/2006/relationships/image" Target="../media/image80.e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6.vml"/><Relationship Id="rId4" Type="http://schemas.openxmlformats.org/officeDocument/2006/relationships/image" Target="../media/image154.e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7.vml"/><Relationship Id="rId4" Type="http://schemas.openxmlformats.org/officeDocument/2006/relationships/image" Target="../media/image155.emf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8.vml"/><Relationship Id="rId4" Type="http://schemas.openxmlformats.org/officeDocument/2006/relationships/image" Target="../media/image15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9.vml"/><Relationship Id="rId4" Type="http://schemas.openxmlformats.org/officeDocument/2006/relationships/image" Target="../media/image157.e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0.vml"/><Relationship Id="rId4" Type="http://schemas.openxmlformats.org/officeDocument/2006/relationships/image" Target="../media/image158.emf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1.vml"/><Relationship Id="rId4" Type="http://schemas.openxmlformats.org/officeDocument/2006/relationships/image" Target="../media/image159.emf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2.vml"/><Relationship Id="rId4" Type="http://schemas.openxmlformats.org/officeDocument/2006/relationships/image" Target="../media/image160.e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3.vml"/><Relationship Id="rId4" Type="http://schemas.openxmlformats.org/officeDocument/2006/relationships/image" Target="../media/image161.emf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4.vml"/><Relationship Id="rId4" Type="http://schemas.openxmlformats.org/officeDocument/2006/relationships/image" Target="../media/image162.e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5.vml"/><Relationship Id="rId4" Type="http://schemas.openxmlformats.org/officeDocument/2006/relationships/image" Target="../media/image163.e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6.vml"/><Relationship Id="rId4" Type="http://schemas.openxmlformats.org/officeDocument/2006/relationships/image" Target="../media/image164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7.vml"/><Relationship Id="rId4" Type="http://schemas.openxmlformats.org/officeDocument/2006/relationships/image" Target="../media/image165.emf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8.vml"/><Relationship Id="rId4" Type="http://schemas.openxmlformats.org/officeDocument/2006/relationships/image" Target="../media/image16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9.vml"/><Relationship Id="rId4" Type="http://schemas.openxmlformats.org/officeDocument/2006/relationships/image" Target="../media/image167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0.vml"/><Relationship Id="rId4" Type="http://schemas.openxmlformats.org/officeDocument/2006/relationships/image" Target="../media/image168.e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1.vml"/><Relationship Id="rId6" Type="http://schemas.openxmlformats.org/officeDocument/2006/relationships/image" Target="../media/image170.emf"/><Relationship Id="rId5" Type="http://schemas.openxmlformats.org/officeDocument/2006/relationships/oleObject" Target="../embeddings/oleObject166.bin"/><Relationship Id="rId4" Type="http://schemas.openxmlformats.org/officeDocument/2006/relationships/image" Target="../media/image169.emf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2.vml"/><Relationship Id="rId4" Type="http://schemas.openxmlformats.org/officeDocument/2006/relationships/image" Target="../media/image171.emf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3.vml"/><Relationship Id="rId4" Type="http://schemas.openxmlformats.org/officeDocument/2006/relationships/image" Target="../media/image172.e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4.vml"/><Relationship Id="rId4" Type="http://schemas.openxmlformats.org/officeDocument/2006/relationships/image" Target="../media/image173.emf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5.vml"/><Relationship Id="rId4" Type="http://schemas.openxmlformats.org/officeDocument/2006/relationships/image" Target="../media/image174.emf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6.vml"/><Relationship Id="rId4" Type="http://schemas.openxmlformats.org/officeDocument/2006/relationships/image" Target="../media/image175.emf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7.vml"/><Relationship Id="rId4" Type="http://schemas.openxmlformats.org/officeDocument/2006/relationships/image" Target="../media/image176.emf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8.vml"/><Relationship Id="rId4" Type="http://schemas.openxmlformats.org/officeDocument/2006/relationships/image" Target="../media/image17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7.emf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9.vml"/><Relationship Id="rId4" Type="http://schemas.openxmlformats.org/officeDocument/2006/relationships/image" Target="../media/image178.emf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0.vml"/><Relationship Id="rId6" Type="http://schemas.openxmlformats.org/officeDocument/2006/relationships/image" Target="../media/image180.emf"/><Relationship Id="rId5" Type="http://schemas.openxmlformats.org/officeDocument/2006/relationships/oleObject" Target="../embeddings/oleObject176.bin"/><Relationship Id="rId4" Type="http://schemas.openxmlformats.org/officeDocument/2006/relationships/image" Target="../media/image179.emf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1.vml"/><Relationship Id="rId4" Type="http://schemas.openxmlformats.org/officeDocument/2006/relationships/image" Target="../media/image181.emf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2.vml"/><Relationship Id="rId4" Type="http://schemas.openxmlformats.org/officeDocument/2006/relationships/image" Target="../media/image182.e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3.vml"/><Relationship Id="rId4" Type="http://schemas.openxmlformats.org/officeDocument/2006/relationships/image" Target="../media/image183.emf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4.vml"/><Relationship Id="rId4" Type="http://schemas.openxmlformats.org/officeDocument/2006/relationships/image" Target="../media/image184.emf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5.vml"/><Relationship Id="rId4" Type="http://schemas.openxmlformats.org/officeDocument/2006/relationships/image" Target="../media/image185.emf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6.vml"/><Relationship Id="rId4" Type="http://schemas.openxmlformats.org/officeDocument/2006/relationships/image" Target="../media/image186.emf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7.vml"/><Relationship Id="rId4" Type="http://schemas.openxmlformats.org/officeDocument/2006/relationships/image" Target="../media/image187.emf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8.vml"/><Relationship Id="rId4" Type="http://schemas.openxmlformats.org/officeDocument/2006/relationships/image" Target="../media/image18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9.emf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9.vml"/><Relationship Id="rId4" Type="http://schemas.openxmlformats.org/officeDocument/2006/relationships/image" Target="../media/image189.emf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0.vml"/><Relationship Id="rId4" Type="http://schemas.openxmlformats.org/officeDocument/2006/relationships/image" Target="../media/image190.emf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1.vml"/><Relationship Id="rId4" Type="http://schemas.openxmlformats.org/officeDocument/2006/relationships/image" Target="../media/image191.emf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2.vml"/><Relationship Id="rId4" Type="http://schemas.openxmlformats.org/officeDocument/2006/relationships/image" Target="../media/image192.emf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3.vml"/><Relationship Id="rId4" Type="http://schemas.openxmlformats.org/officeDocument/2006/relationships/image" Target="../media/image193.emf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4.vml"/><Relationship Id="rId6" Type="http://schemas.openxmlformats.org/officeDocument/2006/relationships/image" Target="../media/image195.emf"/><Relationship Id="rId5" Type="http://schemas.openxmlformats.org/officeDocument/2006/relationships/oleObject" Target="../embeddings/oleObject191.bin"/><Relationship Id="rId4" Type="http://schemas.openxmlformats.org/officeDocument/2006/relationships/image" Target="../media/image194.emf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5.vml"/><Relationship Id="rId4" Type="http://schemas.openxmlformats.org/officeDocument/2006/relationships/image" Target="../media/image196.emf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6.vml"/><Relationship Id="rId4" Type="http://schemas.openxmlformats.org/officeDocument/2006/relationships/image" Target="../media/image197.emf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7.vml"/><Relationship Id="rId4" Type="http://schemas.openxmlformats.org/officeDocument/2006/relationships/image" Target="../media/image198.emf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8.vml"/><Relationship Id="rId4" Type="http://schemas.openxmlformats.org/officeDocument/2006/relationships/image" Target="../media/image19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0.emf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9.vml"/><Relationship Id="rId4" Type="http://schemas.openxmlformats.org/officeDocument/2006/relationships/image" Target="../media/image200.emf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0.vml"/><Relationship Id="rId4" Type="http://schemas.openxmlformats.org/officeDocument/2006/relationships/image" Target="../media/image201.emf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1.vml"/><Relationship Id="rId4" Type="http://schemas.openxmlformats.org/officeDocument/2006/relationships/image" Target="../media/image202.emf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2.vml"/><Relationship Id="rId4" Type="http://schemas.openxmlformats.org/officeDocument/2006/relationships/image" Target="../media/image203.emf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3.vml"/><Relationship Id="rId4" Type="http://schemas.openxmlformats.org/officeDocument/2006/relationships/image" Target="../media/image204.emf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4.vml"/><Relationship Id="rId4" Type="http://schemas.openxmlformats.org/officeDocument/2006/relationships/image" Target="../media/image205.emf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5.vml"/><Relationship Id="rId4" Type="http://schemas.openxmlformats.org/officeDocument/2006/relationships/image" Target="../media/image206.emf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6.vml"/><Relationship Id="rId4" Type="http://schemas.openxmlformats.org/officeDocument/2006/relationships/image" Target="../media/image207.emf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7.vml"/><Relationship Id="rId4" Type="http://schemas.openxmlformats.org/officeDocument/2006/relationships/image" Target="../media/image208.emf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8.vml"/><Relationship Id="rId4" Type="http://schemas.openxmlformats.org/officeDocument/2006/relationships/image" Target="../media/image20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1.emf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9.vml"/><Relationship Id="rId4" Type="http://schemas.openxmlformats.org/officeDocument/2006/relationships/image" Target="../media/image210.emf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0.vml"/><Relationship Id="rId4" Type="http://schemas.openxmlformats.org/officeDocument/2006/relationships/image" Target="../media/image211.emf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1.vml"/><Relationship Id="rId4" Type="http://schemas.openxmlformats.org/officeDocument/2006/relationships/image" Target="../media/image212.emf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2.vml"/><Relationship Id="rId4" Type="http://schemas.openxmlformats.org/officeDocument/2006/relationships/image" Target="../media/image213.emf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3.vml"/><Relationship Id="rId4" Type="http://schemas.openxmlformats.org/officeDocument/2006/relationships/image" Target="../media/image214.emf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4.vml"/><Relationship Id="rId4" Type="http://schemas.openxmlformats.org/officeDocument/2006/relationships/image" Target="../media/image215.emf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5.vml"/><Relationship Id="rId4" Type="http://schemas.openxmlformats.org/officeDocument/2006/relationships/image" Target="../media/image216.emf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6.vml"/><Relationship Id="rId4" Type="http://schemas.openxmlformats.org/officeDocument/2006/relationships/image" Target="../media/image217.emf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7.vml"/><Relationship Id="rId4" Type="http://schemas.openxmlformats.org/officeDocument/2006/relationships/image" Target="../media/image218.emf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8.vml"/><Relationship Id="rId4" Type="http://schemas.openxmlformats.org/officeDocument/2006/relationships/image" Target="../media/image2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2.emf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9.vml"/><Relationship Id="rId4" Type="http://schemas.openxmlformats.org/officeDocument/2006/relationships/image" Target="../media/image220.emf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0.vml"/><Relationship Id="rId4" Type="http://schemas.openxmlformats.org/officeDocument/2006/relationships/image" Target="../media/image221.emf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1.vml"/><Relationship Id="rId4" Type="http://schemas.openxmlformats.org/officeDocument/2006/relationships/image" Target="../media/image222.emf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2.vml"/><Relationship Id="rId4" Type="http://schemas.openxmlformats.org/officeDocument/2006/relationships/image" Target="../media/image223.emf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3.vml"/><Relationship Id="rId6" Type="http://schemas.openxmlformats.org/officeDocument/2006/relationships/image" Target="../media/image225.emf"/><Relationship Id="rId5" Type="http://schemas.openxmlformats.org/officeDocument/2006/relationships/oleObject" Target="../embeddings/oleObject221.bin"/><Relationship Id="rId4" Type="http://schemas.openxmlformats.org/officeDocument/2006/relationships/image" Target="../media/image224.emf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4.vml"/><Relationship Id="rId4" Type="http://schemas.openxmlformats.org/officeDocument/2006/relationships/image" Target="../media/image226.emf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5.vml"/><Relationship Id="rId4" Type="http://schemas.openxmlformats.org/officeDocument/2006/relationships/image" Target="../media/image227.emf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6.vml"/><Relationship Id="rId4" Type="http://schemas.openxmlformats.org/officeDocument/2006/relationships/image" Target="../media/image228.emf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7.vml"/><Relationship Id="rId4" Type="http://schemas.openxmlformats.org/officeDocument/2006/relationships/image" Target="../media/image229.emf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8.vml"/><Relationship Id="rId4" Type="http://schemas.openxmlformats.org/officeDocument/2006/relationships/image" Target="../media/image23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3.emf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9.vml"/><Relationship Id="rId4" Type="http://schemas.openxmlformats.org/officeDocument/2006/relationships/image" Target="../media/image231.emf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0.vml"/><Relationship Id="rId4" Type="http://schemas.openxmlformats.org/officeDocument/2006/relationships/image" Target="../media/image232.emf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1.vml"/><Relationship Id="rId4" Type="http://schemas.openxmlformats.org/officeDocument/2006/relationships/image" Target="../media/image233.emf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2.vml"/><Relationship Id="rId4" Type="http://schemas.openxmlformats.org/officeDocument/2006/relationships/image" Target="../media/image234.emf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3.vml"/><Relationship Id="rId4" Type="http://schemas.openxmlformats.org/officeDocument/2006/relationships/image" Target="../media/image235.emf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4.vml"/><Relationship Id="rId4" Type="http://schemas.openxmlformats.org/officeDocument/2006/relationships/image" Target="../media/image236.emf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5.vml"/><Relationship Id="rId4" Type="http://schemas.openxmlformats.org/officeDocument/2006/relationships/image" Target="../media/image237.emf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2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2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5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6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7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8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9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43.e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2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4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5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6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7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8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9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0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53.e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2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4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5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6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7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8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9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6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6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4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5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6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7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8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6" Type="http://schemas.openxmlformats.org/officeDocument/2006/relationships/image" Target="../media/image70.e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9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71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72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4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5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6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7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8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3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9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80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81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2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4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5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6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7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8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9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90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91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2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4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5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1.vml"/><Relationship Id="rId6" Type="http://schemas.openxmlformats.org/officeDocument/2006/relationships/image" Target="../media/image97.e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96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8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9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100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101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2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3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339752" y="3717032"/>
            <a:ext cx="4536504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新闻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核心考点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专题</a:t>
            </a:r>
            <a:endParaRPr lang="zh-CN" altLang="en-US" sz="34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49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700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8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390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72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219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378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572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50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8" name="文档" r:id="rId3" imgW="8489616" imgH="5805461" progId="Word.Document.8">
                  <p:embed/>
                </p:oleObj>
              </mc:Choice>
              <mc:Fallback>
                <p:oleObj name="文档" r:id="rId3" imgW="8489616" imgH="580546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50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006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947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6" name="文档" r:id="rId3" imgW="8489616" imgH="5427540" progId="Word.Document.8">
                  <p:embed/>
                </p:oleObj>
              </mc:Choice>
              <mc:Fallback>
                <p:oleObj name="文档" r:id="rId3" imgW="8489616" imgH="54275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90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230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416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041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12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200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604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822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277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8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01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2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496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144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3715" name="Object 3"/>
          <p:cNvGraphicFramePr>
            <a:graphicFrameLocks noChangeAspect="1"/>
          </p:cNvGraphicFramePr>
          <p:nvPr/>
        </p:nvGraphicFramePr>
        <p:xfrm>
          <a:off x="539750" y="2566988"/>
          <a:ext cx="8207375" cy="347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文档" r:id="rId5" imgW="8872981" imgH="3754596" progId="Word.Document.8">
                  <p:embed/>
                </p:oleObj>
              </mc:Choice>
              <mc:Fallback>
                <p:oleObj name="文档" r:id="rId5" imgW="8872981" imgH="37545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566988"/>
                        <a:ext cx="8207375" cy="347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881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811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44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782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84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26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752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59" name="Object 3"/>
          <p:cNvGraphicFramePr>
            <a:graphicFrameLocks noChangeAspect="1"/>
          </p:cNvGraphicFramePr>
          <p:nvPr/>
        </p:nvGraphicFramePr>
        <p:xfrm>
          <a:off x="539750" y="3282950"/>
          <a:ext cx="8207375" cy="181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82950"/>
                        <a:ext cx="8207375" cy="181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260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364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590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6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354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52438" y="989013"/>
          <a:ext cx="8051800" cy="560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0" name="文档" r:id="rId3" imgW="8470569" imgH="5906145" progId="Word.Document.8">
                  <p:embed/>
                </p:oleObj>
              </mc:Choice>
              <mc:Fallback>
                <p:oleObj name="文档" r:id="rId3" imgW="8470569" imgH="590614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9013"/>
                        <a:ext cx="8051800" cy="560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329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780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414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68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2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556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637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0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5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4" name="文档" r:id="rId3" imgW="8489616" imgH="5541887" progId="Word.Document.8">
                  <p:embed/>
                </p:oleObj>
              </mc:Choice>
              <mc:Fallback>
                <p:oleObj name="文档" r:id="rId3" imgW="8489616" imgH="554188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71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1123" name="Object 3"/>
          <p:cNvGraphicFramePr>
            <a:graphicFrameLocks noChangeAspect="1"/>
          </p:cNvGraphicFramePr>
          <p:nvPr/>
        </p:nvGraphicFramePr>
        <p:xfrm>
          <a:off x="539750" y="3646488"/>
          <a:ext cx="8207375" cy="181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9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646488"/>
                        <a:ext cx="8207375" cy="181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608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968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039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691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4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254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027113"/>
          <a:ext cx="8196262" cy="521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文档" r:id="rId3" imgW="8632649" imgH="5499457" progId="Word.Document.8">
                  <p:embed/>
                </p:oleObj>
              </mc:Choice>
              <mc:Fallback>
                <p:oleObj name="文档" r:id="rId3" imgW="8632649" imgH="549945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27113"/>
                        <a:ext cx="8196262" cy="521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982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8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532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52438" y="765175"/>
          <a:ext cx="8051800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2" name="文档" r:id="rId3" imgW="8479913" imgH="5921966" progId="Word.Document.8">
                  <p:embed/>
                </p:oleObj>
              </mc:Choice>
              <mc:Fallback>
                <p:oleObj name="文档" r:id="rId3" imgW="8479913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51800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297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52438" y="930275"/>
          <a:ext cx="8042275" cy="509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6" name="文档" r:id="rId3" imgW="8470569" imgH="5362456" progId="Word.Document.8">
                  <p:embed/>
                </p:oleObj>
              </mc:Choice>
              <mc:Fallback>
                <p:oleObj name="文档" r:id="rId3" imgW="8470569" imgH="536245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30275"/>
                        <a:ext cx="8042275" cy="509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505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55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0" name="文档" r:id="rId3" imgW="8489616" imgH="5855084" progId="Word.Document.8">
                  <p:embed/>
                </p:oleObj>
              </mc:Choice>
              <mc:Fallback>
                <p:oleObj name="文档" r:id="rId3" imgW="8489616" imgH="58550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55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423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44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70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419070"/>
              </p:ext>
            </p:extLst>
          </p:nvPr>
        </p:nvGraphicFramePr>
        <p:xfrm>
          <a:off x="452438" y="1136650"/>
          <a:ext cx="8534400" cy="504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8" name="Document" r:id="rId3" imgW="9093257" imgH="5361032" progId="Word.Document.8">
                  <p:embed/>
                </p:oleObj>
              </mc:Choice>
              <mc:Fallback>
                <p:oleObj name="Document" r:id="rId3" imgW="9093257" imgH="53610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534400" cy="504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66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5155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5155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5155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5156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156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155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5156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156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7239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2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47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72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417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80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112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873125"/>
          <a:ext cx="8185150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文档" r:id="rId3" imgW="8623305" imgH="5961880" progId="Word.Document.8">
                  <p:embed/>
                </p:oleObj>
              </mc:Choice>
              <mc:Fallback>
                <p:oleObj name="文档" r:id="rId3" imgW="8623305" imgH="59618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3125"/>
                        <a:ext cx="8185150" cy="565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4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132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466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303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463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4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180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8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095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42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263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600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113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836613"/>
          <a:ext cx="8196262" cy="541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文档" r:id="rId3" imgW="8632649" imgH="5382592" progId="Word.Document.8">
                  <p:embed/>
                </p:oleObj>
              </mc:Choice>
              <mc:Fallback>
                <p:oleObj name="文档" r:id="rId3" imgW="8632649" imgH="5382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196262" cy="541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449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985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6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2" name="文档" r:id="rId3" imgW="8489616" imgH="5451632" progId="Word.Document.8">
                  <p:embed/>
                </p:oleObj>
              </mc:Choice>
              <mc:Fallback>
                <p:oleObj name="文档" r:id="rId3" imgW="8489616" imgH="54516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67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84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8771" name="Object 3"/>
          <p:cNvGraphicFramePr>
            <a:graphicFrameLocks noChangeAspect="1"/>
          </p:cNvGraphicFramePr>
          <p:nvPr/>
        </p:nvGraphicFramePr>
        <p:xfrm>
          <a:off x="539750" y="3216275"/>
          <a:ext cx="8207375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7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16275"/>
                        <a:ext cx="8207375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336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8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8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316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930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90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8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862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676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6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001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0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49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94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472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5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67" name="Object 3"/>
          <p:cNvGraphicFramePr>
            <a:graphicFrameLocks noChangeAspect="1"/>
          </p:cNvGraphicFramePr>
          <p:nvPr/>
        </p:nvGraphicFramePr>
        <p:xfrm>
          <a:off x="539750" y="3713163"/>
          <a:ext cx="8207375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5" imgW="8872981" imgH="1664590" progId="Word.Document.8">
                  <p:embed/>
                </p:oleObj>
              </mc:Choice>
              <mc:Fallback>
                <p:oleObj name="文档" r:id="rId5" imgW="8872981" imgH="166459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713163"/>
                        <a:ext cx="8207375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62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452438" y="790575"/>
          <a:ext cx="8031162" cy="566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8" name="文档" r:id="rId3" imgW="8424927" imgH="6120096" progId="Word.Document.8">
                  <p:embed/>
                </p:oleObj>
              </mc:Choice>
              <mc:Fallback>
                <p:oleObj name="文档" r:id="rId3" imgW="8424927" imgH="6120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90575"/>
                        <a:ext cx="8031162" cy="566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63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452438" y="6207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987" name="Object 3"/>
          <p:cNvGraphicFramePr>
            <a:graphicFrameLocks noChangeAspect="1"/>
          </p:cNvGraphicFramePr>
          <p:nvPr/>
        </p:nvGraphicFramePr>
        <p:xfrm>
          <a:off x="539750" y="3382963"/>
          <a:ext cx="8207375" cy="291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382963"/>
                        <a:ext cx="8207375" cy="291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746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6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975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452438" y="1031875"/>
          <a:ext cx="8062912" cy="513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0" name="文档" r:id="rId3" imgW="8489616" imgH="5411359" progId="Word.Document.8">
                  <p:embed/>
                </p:oleObj>
              </mc:Choice>
              <mc:Fallback>
                <p:oleObj name="文档" r:id="rId3" imgW="8489616" imgH="5411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1875"/>
                        <a:ext cx="8062912" cy="513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903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915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0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501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623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799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077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899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041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8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710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265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6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252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0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946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4" name="文档" r:id="rId3" imgW="8489616" imgH="5474645" progId="Word.Document.8">
                  <p:embed/>
                </p:oleObj>
              </mc:Choice>
              <mc:Fallback>
                <p:oleObj name="文档" r:id="rId3" imgW="8489616" imgH="547464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934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323" name="Object 3"/>
          <p:cNvGraphicFramePr>
            <a:graphicFrameLocks noChangeAspect="1"/>
          </p:cNvGraphicFramePr>
          <p:nvPr/>
        </p:nvGraphicFramePr>
        <p:xfrm>
          <a:off x="539750" y="3022600"/>
          <a:ext cx="8207375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022600"/>
                        <a:ext cx="8207375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676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101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6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78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452438" y="1076325"/>
          <a:ext cx="8051800" cy="523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0" name="文档" r:id="rId3" imgW="8479913" imgH="5521032" progId="Word.Document.8">
                  <p:embed/>
                </p:oleObj>
              </mc:Choice>
              <mc:Fallback>
                <p:oleObj name="文档" r:id="rId3" imgW="8479913" imgH="55210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76325"/>
                        <a:ext cx="8051800" cy="523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262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790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679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620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673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64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4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56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35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537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316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05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0480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0480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0480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0481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481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80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0480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480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325643" name="Object 11"/>
          <p:cNvGraphicFramePr>
            <a:graphicFrameLocks noChangeAspect="1"/>
          </p:cNvGraphicFramePr>
          <p:nvPr/>
        </p:nvGraphicFramePr>
        <p:xfrm>
          <a:off x="1023938" y="3051175"/>
          <a:ext cx="6797675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0" name="文档" r:id="rId3" imgW="7829795" imgH="1594749" progId="Word.Document.8">
                  <p:embed/>
                </p:oleObj>
              </mc:Choice>
              <mc:Fallback>
                <p:oleObj name="文档" r:id="rId3" imgW="7829795" imgH="15947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051175"/>
                        <a:ext cx="6797675" cy="137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70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626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840554"/>
              </p:ext>
            </p:extLst>
          </p:nvPr>
        </p:nvGraphicFramePr>
        <p:xfrm>
          <a:off x="481013" y="1219200"/>
          <a:ext cx="8302625" cy="176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9567715" imgH="2587557" progId="Word.Document.8">
                  <p:embed/>
                </p:oleObj>
              </mc:Choice>
              <mc:Fallback>
                <p:oleObj name="Document" r:id="rId3" imgW="9567715" imgH="258755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1219200"/>
                        <a:ext cx="8302625" cy="176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73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373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4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52438" y="852488"/>
          <a:ext cx="8051800" cy="581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2" name="文档" r:id="rId3" imgW="8454756" imgH="6125490" progId="Word.Document.8">
                  <p:embed/>
                </p:oleObj>
              </mc:Choice>
              <mc:Fallback>
                <p:oleObj name="文档" r:id="rId3" imgW="8454756" imgH="612549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52488"/>
                        <a:ext cx="8051800" cy="581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930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66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673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758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98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758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30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8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945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104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127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329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6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887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338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0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701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8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2019" name="Object 3"/>
          <p:cNvGraphicFramePr>
            <a:graphicFrameLocks noChangeAspect="1"/>
          </p:cNvGraphicFramePr>
          <p:nvPr/>
        </p:nvGraphicFramePr>
        <p:xfrm>
          <a:off x="539750" y="3216275"/>
          <a:ext cx="8207375" cy="236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5" name="文档" r:id="rId5" imgW="8872981" imgH="2568688" progId="Word.Document.8">
                  <p:embed/>
                </p:oleObj>
              </mc:Choice>
              <mc:Fallback>
                <p:oleObj name="文档" r:id="rId5" imgW="8872981" imgH="25686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16275"/>
                        <a:ext cx="8207375" cy="236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8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491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879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6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177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0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806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732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890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58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532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764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6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634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754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023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490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520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WordArt 2"/>
          <p:cNvSpPr>
            <a:spLocks noChangeArrowheads="1" noChangeShapeType="1" noTextEdit="1"/>
          </p:cNvSpPr>
          <p:nvPr/>
        </p:nvSpPr>
        <p:spPr bwMode="gray">
          <a:xfrm>
            <a:off x="2771800" y="3429000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04523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6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6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3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486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79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155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164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702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80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025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8489616" imgH="5526425" progId="Word.Document.8">
                  <p:embed/>
                </p:oleObj>
              </mc:Choice>
              <mc:Fallback>
                <p:oleObj name="文档" r:id="rId3" imgW="8489616" imgH="552642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023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815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28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473307"/>
              </p:ext>
            </p:extLst>
          </p:nvPr>
        </p:nvGraphicFramePr>
        <p:xfrm>
          <a:off x="176213" y="766763"/>
          <a:ext cx="8820150" cy="498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name="Document" r:id="rId3" imgW="9603003" imgH="5413722" progId="Word.Document.8">
                  <p:embed/>
                </p:oleObj>
              </mc:Choice>
              <mc:Fallback>
                <p:oleObj name="Document" r:id="rId3" imgW="9603003" imgH="54137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766763"/>
                        <a:ext cx="8820150" cy="498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457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98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24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56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715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23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797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978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04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692150"/>
          <a:ext cx="8185150" cy="564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name="文档" r:id="rId3" imgW="8623305" imgH="5941384" progId="Word.Document.8">
                  <p:embed/>
                </p:oleObj>
              </mc:Choice>
              <mc:Fallback>
                <p:oleObj name="文档" r:id="rId3" imgW="8623305" imgH="59413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85150" cy="564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542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67" name="Object 3"/>
          <p:cNvGraphicFramePr>
            <a:graphicFrameLocks noChangeAspect="1"/>
          </p:cNvGraphicFramePr>
          <p:nvPr/>
        </p:nvGraphicFramePr>
        <p:xfrm>
          <a:off x="539750" y="3140075"/>
          <a:ext cx="8207375" cy="236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5" imgW="8872981" imgH="2568688" progId="Word.Document.8">
                  <p:embed/>
                </p:oleObj>
              </mc:Choice>
              <mc:Fallback>
                <p:oleObj name="文档" r:id="rId5" imgW="8872981" imgH="25686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140075"/>
                        <a:ext cx="8207375" cy="236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291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1065213"/>
          <a:ext cx="8051800" cy="524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文档" r:id="rId3" imgW="8479913" imgH="5527144" progId="Word.Document.8">
                  <p:embed/>
                </p:oleObj>
              </mc:Choice>
              <mc:Fallback>
                <p:oleObj name="文档" r:id="rId3" imgW="8479913" imgH="55271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51800" cy="524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562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902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91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name="文档" r:id="rId3" imgW="8489616" imgH="6238039" progId="Word.Document.8">
                  <p:embed/>
                </p:oleObj>
              </mc:Choice>
              <mc:Fallback>
                <p:oleObj name="文档" r:id="rId3" imgW="8489616" imgH="623803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91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456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58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29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060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568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80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4" name="文档" r:id="rId3" imgW="8489616" imgH="6120096" progId="Word.Document.8">
                  <p:embed/>
                </p:oleObj>
              </mc:Choice>
              <mc:Fallback>
                <p:oleObj name="文档" r:id="rId3" imgW="8489616" imgH="6120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80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853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716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3" name="Object 3"/>
          <p:cNvGraphicFramePr>
            <a:graphicFrameLocks noChangeAspect="1"/>
          </p:cNvGraphicFramePr>
          <p:nvPr/>
        </p:nvGraphicFramePr>
        <p:xfrm>
          <a:off x="539750" y="3140075"/>
          <a:ext cx="8207375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140075"/>
                        <a:ext cx="8207375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02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1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499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339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358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57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文档" r:id="rId3" imgW="8489616" imgH="5878816" progId="Word.Document.8">
                  <p:embed/>
                </p:oleObj>
              </mc:Choice>
              <mc:Fallback>
                <p:oleObj name="文档" r:id="rId3" imgW="8489616" imgH="587881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57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506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388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248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709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780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3525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25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725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8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041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423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543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522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4" name="文档" r:id="rId3" imgW="8623305" imgH="5368569" progId="Word.Document.8">
                  <p:embed/>
                </p:oleObj>
              </mc:Choice>
              <mc:Fallback>
                <p:oleObj name="文档" r:id="rId3" imgW="8623305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071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921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8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486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67" name="Object 3"/>
          <p:cNvGraphicFramePr>
            <a:graphicFrameLocks noChangeAspect="1"/>
          </p:cNvGraphicFramePr>
          <p:nvPr/>
        </p:nvGraphicFramePr>
        <p:xfrm>
          <a:off x="539750" y="3713163"/>
          <a:ext cx="8207375" cy="181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713163"/>
                        <a:ext cx="8207375" cy="181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373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291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955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90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458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73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2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769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396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74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441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946925"/>
              </p:ext>
            </p:extLst>
          </p:nvPr>
        </p:nvGraphicFramePr>
        <p:xfrm>
          <a:off x="554038" y="692150"/>
          <a:ext cx="7915275" cy="503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8" name="Document" r:id="rId3" imgW="8423298" imgH="5350996" progId="Word.Document.8">
                  <p:embed/>
                </p:oleObj>
              </mc:Choice>
              <mc:Fallback>
                <p:oleObj name="Document" r:id="rId3" imgW="8423298" imgH="53509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692150"/>
                        <a:ext cx="7915275" cy="503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325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7987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7987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7987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7988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88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987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7988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88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0071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912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0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0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251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341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4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885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543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809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74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078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0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913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085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68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363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6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881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0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60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485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660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905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861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091" name="Object 3"/>
          <p:cNvGraphicFramePr>
            <a:graphicFrameLocks noChangeAspect="1"/>
          </p:cNvGraphicFramePr>
          <p:nvPr/>
        </p:nvGraphicFramePr>
        <p:xfrm>
          <a:off x="539750" y="3713163"/>
          <a:ext cx="8207375" cy="181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713163"/>
                        <a:ext cx="8207375" cy="181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545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125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107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8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926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2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674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69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88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538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PresentationFormat>全屏显示(4:3)</PresentationFormat>
  <Paragraphs>7</Paragraphs>
  <Slides>227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227</vt:i4>
      </vt:variant>
    </vt:vector>
  </HeadingPairs>
  <TitlesOfParts>
    <vt:vector size="230" baseType="lpstr">
      <vt:lpstr>1_Office 主题</vt:lpstr>
      <vt:lpstr>Microsoft Word 97 - 2003 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2018-07-30T12:57:21Z</dcterms:created>
  <dcterms:modified xsi:type="dcterms:W3CDTF">2018-07-30T13:07:07Z</dcterms:modified>
</cp:coreProperties>
</file>