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wdp" ContentType="image/vnd.ms-photo"/>
  <Default Extension="emf" ContentType="image/x-emf"/>
  <Default Extension="svg" ContentType="image/sv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  <p:sldMasterId id="2147483662" r:id="rId3"/>
    <p:sldMasterId id="2147483682" r:id="rId4"/>
  </p:sldMasterIdLst>
  <p:notesMasterIdLst>
    <p:notesMasterId r:id="rId5"/>
  </p:notesMasterIdLst>
  <p:sldIdLst>
    <p:sldId id="532" r:id="rId6"/>
    <p:sldId id="720" r:id="rId7"/>
    <p:sldId id="626" r:id="rId8"/>
    <p:sldId id="721" r:id="rId9"/>
    <p:sldId id="630" r:id="rId10"/>
    <p:sldId id="631" r:id="rId11"/>
    <p:sldId id="633" r:id="rId12"/>
    <p:sldId id="722" r:id="rId13"/>
    <p:sldId id="666" r:id="rId14"/>
    <p:sldId id="723" r:id="rId15"/>
    <p:sldId id="724" r:id="rId16"/>
    <p:sldId id="726" r:id="rId17"/>
    <p:sldId id="727" r:id="rId18"/>
    <p:sldId id="728" r:id="rId19"/>
    <p:sldId id="729" r:id="rId20"/>
    <p:sldId id="730" r:id="rId21"/>
    <p:sldId id="641" r:id="rId22"/>
    <p:sldId id="643" r:id="rId23"/>
    <p:sldId id="673" r:id="rId24"/>
    <p:sldId id="674" r:id="rId25"/>
    <p:sldId id="731" r:id="rId26"/>
    <p:sldId id="550" r:id="rId27"/>
  </p:sldIdLst>
  <p:sldSz cx="12192000" cy="6858000"/>
  <p:notesSz cx="6858000" cy="9144000"/>
  <p:embeddedFontLst>
    <p:embeddedFont>
      <p:font typeface="字魂105号-简雅黑" panose="00000500000000000000" pitchFamily="2" charset="-122"/>
      <p:regular r:id="rId29"/>
    </p:embeddedFont>
    <p:embeddedFont>
      <p:font typeface="隶书" panose="02010509060101010101" charset="-122"/>
      <p:regular r:id="rId30"/>
    </p:embeddedFont>
    <p:embeddedFont>
      <p:font typeface="微软雅黑" panose="020B0503020204020204" pitchFamily="34" charset="-122"/>
      <p:regular r:id="rId31"/>
    </p:embeddedFont>
    <p:embeddedFont>
      <p:font typeface="字魂73号-江南手书" panose="00000500000000000000" pitchFamily="2" charset="-122"/>
      <p:regular r:id="rId32"/>
    </p:embeddedFont>
    <p:embeddedFont>
      <p:font typeface="华文新魏" panose="02010800040101010101" charset="-122"/>
      <p:regular r:id="rId33"/>
    </p:embeddedFont>
    <p:embeddedFont>
      <p:font typeface="方正姚体" panose="02010601030101010101" pitchFamily="2" charset="-122"/>
      <p:regular r:id="rId34"/>
    </p:embeddedFont>
    <p:embeddedFont>
      <p:font typeface="黑体" panose="02010609060101010101" charset="-122"/>
      <p:regular r:id="rId35"/>
    </p:embeddedFont>
    <p:embeddedFont>
      <p:font typeface="华文楷体" panose="02010600040101010101" charset="-122"/>
      <p:regular r:id="rId36"/>
    </p:embeddedFont>
    <p:embeddedFont>
      <p:font typeface="等线" panose="02010600030101010101" charset="-122"/>
      <p:regular r:id="rId37"/>
    </p:embeddedFont>
    <p:embeddedFont>
      <p:font typeface="Garamond" panose="02020404030301010803" pitchFamily="18" charset="0"/>
      <p:regular r:id="rId38"/>
      <p:bold r:id="rId39"/>
      <p:italic r:id="rId40"/>
    </p:embeddedFont>
    <p:embeddedFont>
      <p:font typeface="楷体" panose="02010609060101010101" charset="-122"/>
      <p:regular r:id="rId41"/>
    </p:embeddedFont>
    <p:embeddedFont>
      <p:font typeface="字魂43号-国潮手书" panose="00000500000000000000" pitchFamily="2" charset="-122"/>
      <p:regular r:id="rId42"/>
    </p:embeddedFont>
  </p:embeddedFontLst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0" name="杜B格小生" initials="杜B格小生" lastIdx="0" clrIdx="0"/>
  <p:cmAuthor id="1" name="幸全" initials="幸全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43" autoAdjust="0"/>
  </p:normalViewPr>
  <p:slideViewPr>
    <p:cSldViewPr snapToGrid="0">
      <p:cViewPr>
        <p:scale>
          <a:sx n="50" d="100"/>
          <a:sy n="50" d="100"/>
        </p:scale>
        <p:origin x="-1464" y="-444"/>
      </p:cViewPr>
      <p:guideLst>
        <p:guide orient="horz" pos="2155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tags" Target="tags/tag175.xml" /><Relationship Id="rId29" Type="http://schemas.openxmlformats.org/officeDocument/2006/relationships/font" Target="fonts/font1.fntdata" /><Relationship Id="rId3" Type="http://schemas.openxmlformats.org/officeDocument/2006/relationships/slideMaster" Target="slideMasters/slideMaster2.xml" /><Relationship Id="rId30" Type="http://schemas.openxmlformats.org/officeDocument/2006/relationships/font" Target="fonts/font2.fntdata" /><Relationship Id="rId31" Type="http://schemas.openxmlformats.org/officeDocument/2006/relationships/font" Target="fonts/font3.fntdata" /><Relationship Id="rId32" Type="http://schemas.openxmlformats.org/officeDocument/2006/relationships/font" Target="fonts/font4.fntdata" /><Relationship Id="rId33" Type="http://schemas.openxmlformats.org/officeDocument/2006/relationships/font" Target="fonts/font5.fntdata" /><Relationship Id="rId34" Type="http://schemas.openxmlformats.org/officeDocument/2006/relationships/font" Target="fonts/font6.fntdata" /><Relationship Id="rId35" Type="http://schemas.openxmlformats.org/officeDocument/2006/relationships/font" Target="fonts/font7.fntdata" /><Relationship Id="rId36" Type="http://schemas.openxmlformats.org/officeDocument/2006/relationships/font" Target="fonts/font8.fntdata" /><Relationship Id="rId37" Type="http://schemas.openxmlformats.org/officeDocument/2006/relationships/font" Target="fonts/font9.fntdata" /><Relationship Id="rId38" Type="http://schemas.openxmlformats.org/officeDocument/2006/relationships/font" Target="fonts/font10.fntdata" /><Relationship Id="rId39" Type="http://schemas.openxmlformats.org/officeDocument/2006/relationships/font" Target="fonts/font11.fntdata" /><Relationship Id="rId4" Type="http://schemas.openxmlformats.org/officeDocument/2006/relationships/slideMaster" Target="slideMasters/slideMaster3.xml" /><Relationship Id="rId40" Type="http://schemas.openxmlformats.org/officeDocument/2006/relationships/font" Target="fonts/font12.fntdata" /><Relationship Id="rId41" Type="http://schemas.openxmlformats.org/officeDocument/2006/relationships/font" Target="fonts/font13.fntdata" /><Relationship Id="rId42" Type="http://schemas.openxmlformats.org/officeDocument/2006/relationships/font" Target="fonts/font14.fntdata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105号-简雅黑" panose="00000500000000000000" pitchFamily="2" charset="-122"/>
                <a:ea typeface="字魂105号-简雅黑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105号-简雅黑" panose="00000500000000000000" pitchFamily="2" charset="-122"/>
                <a:ea typeface="字魂105号-简雅黑" panose="00000500000000000000" pitchFamily="2" charset="-122"/>
              </a:defRPr>
            </a:lvl1pPr>
          </a:lstStyle>
          <a:p>
            <a:fld id="{87024613-BD0C-4660-8960-58B20747E33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105号-简雅黑" panose="00000500000000000000" pitchFamily="2" charset="-122"/>
                <a:ea typeface="字魂105号-简雅黑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105号-简雅黑" panose="00000500000000000000" pitchFamily="2" charset="-122"/>
                <a:ea typeface="字魂105号-简雅黑" panose="00000500000000000000" pitchFamily="2" charset="-122"/>
              </a:defRPr>
            </a:lvl1pPr>
          </a:lstStyle>
          <a:p>
            <a:fld id="{62FCAFAE-00BB-44C1-8AE6-7D50D8C07F1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pitchFamily="2" charset="-122"/>
        <a:ea typeface="字魂105号-简雅黑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pitchFamily="2" charset="-122"/>
        <a:ea typeface="字魂105号-简雅黑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pitchFamily="2" charset="-122"/>
        <a:ea typeface="字魂105号-简雅黑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pitchFamily="2" charset="-122"/>
        <a:ea typeface="字魂105号-简雅黑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pitchFamily="2" charset="-122"/>
        <a:ea typeface="字魂105号-简雅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728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9728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fld>
            <a:endParaRPr lang="zh-CN" altLang="en-US" sz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728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9728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fld>
            <a:endParaRPr lang="zh-CN" altLang="en-US" sz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728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9728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</a:t>
            </a:fld>
            <a:endParaRPr lang="zh-CN" altLang="en-US" sz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728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9728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</a:t>
            </a:fld>
            <a:endParaRPr lang="zh-CN" altLang="en-US" sz="1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CAFAE-00BB-44C1-8AE6-7D50D8C07F1F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CAFAE-00BB-44C1-8AE6-7D50D8C07F1F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10" Type="http://schemas.openxmlformats.org/officeDocument/2006/relationships/tags" Target="../tags/tag6.xml" /><Relationship Id="rId11" Type="http://schemas.openxmlformats.org/officeDocument/2006/relationships/tags" Target="../tags/tag7.xml" /><Relationship Id="rId12" Type="http://schemas.openxmlformats.org/officeDocument/2006/relationships/tags" Target="../tags/tag8.xml" /><Relationship Id="rId13" Type="http://schemas.openxmlformats.org/officeDocument/2006/relationships/tags" Target="../tags/tag9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1.xml" /><Relationship Id="rId3" Type="http://schemas.openxmlformats.org/officeDocument/2006/relationships/image" Target="../media/image3.png" /><Relationship Id="rId4" Type="http://schemas.openxmlformats.org/officeDocument/2006/relationships/tags" Target="../tags/tag2.xml" /><Relationship Id="rId5" Type="http://schemas.openxmlformats.org/officeDocument/2006/relationships/image" Target="../media/image4.png" /><Relationship Id="rId6" Type="http://schemas.openxmlformats.org/officeDocument/2006/relationships/tags" Target="../tags/tag3.xml" /><Relationship Id="rId7" Type="http://schemas.openxmlformats.org/officeDocument/2006/relationships/tags" Target="../tags/tag4.xml" /><Relationship Id="rId8" Type="http://schemas.openxmlformats.org/officeDocument/2006/relationships/tags" Target="../tags/tag5.xml" /><Relationship Id="rId9" Type="http://schemas.openxmlformats.org/officeDocument/2006/relationships/image" Target="../media/image5.png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.xml" /><Relationship Id="rId3" Type="http://schemas.openxmlformats.org/officeDocument/2006/relationships/image" Target="../media/image7.png" /><Relationship Id="rId4" Type="http://schemas.openxmlformats.org/officeDocument/2006/relationships/tags" Target="../tags/tag11.xml" /><Relationship Id="rId5" Type="http://schemas.openxmlformats.org/officeDocument/2006/relationships/image" Target="../media/image5.png" /><Relationship Id="rId6" Type="http://schemas.openxmlformats.org/officeDocument/2006/relationships/tags" Target="../tags/tag12.xml" /><Relationship Id="rId7" Type="http://schemas.openxmlformats.org/officeDocument/2006/relationships/tags" Target="../tags/tag13.xml" /><Relationship Id="rId8" Type="http://schemas.openxmlformats.org/officeDocument/2006/relationships/tags" Target="../tags/tag14.xml" /><Relationship Id="rId9" Type="http://schemas.openxmlformats.org/officeDocument/2006/relationships/tags" Target="../tags/tag1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10" Type="http://schemas.openxmlformats.org/officeDocument/2006/relationships/tags" Target="../tags/tag21.xml" /><Relationship Id="rId11" Type="http://schemas.openxmlformats.org/officeDocument/2006/relationships/tags" Target="../tags/tag22.xml" /><Relationship Id="rId12" Type="http://schemas.openxmlformats.org/officeDocument/2006/relationships/tags" Target="../tags/tag23.xml" /><Relationship Id="rId13" Type="http://schemas.openxmlformats.org/officeDocument/2006/relationships/tags" Target="../tags/tag24.xml" /><Relationship Id="rId14" Type="http://schemas.openxmlformats.org/officeDocument/2006/relationships/tags" Target="../tags/tag25.xml" /><Relationship Id="rId15" Type="http://schemas.openxmlformats.org/officeDocument/2006/relationships/tags" Target="../tags/tag26.xml" /><Relationship Id="rId16" Type="http://schemas.openxmlformats.org/officeDocument/2006/relationships/slideMaster" Target="../slideMasters/slideMaster2.xml" /><Relationship Id="rId2" Type="http://schemas.openxmlformats.org/officeDocument/2006/relationships/tags" Target="../tags/tag16.xml" /><Relationship Id="rId3" Type="http://schemas.openxmlformats.org/officeDocument/2006/relationships/image" Target="../media/image5.png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image" Target="../media/image8.png" /><Relationship Id="rId8" Type="http://schemas.openxmlformats.org/officeDocument/2006/relationships/tags" Target="../tags/tag20.xml" /><Relationship Id="rId9" Type="http://schemas.openxmlformats.org/officeDocument/2006/relationships/image" Target="../media/image9.png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27.xml" /><Relationship Id="rId3" Type="http://schemas.openxmlformats.org/officeDocument/2006/relationships/image" Target="../media/image7.png" /><Relationship Id="rId4" Type="http://schemas.openxmlformats.org/officeDocument/2006/relationships/tags" Target="../tags/tag28.xml" /><Relationship Id="rId5" Type="http://schemas.openxmlformats.org/officeDocument/2006/relationships/image" Target="../media/image5.png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33.xml" /><Relationship Id="rId3" Type="http://schemas.openxmlformats.org/officeDocument/2006/relationships/image" Target="../media/image7.png" /><Relationship Id="rId4" Type="http://schemas.openxmlformats.org/officeDocument/2006/relationships/tags" Target="../tags/tag34.xml" /><Relationship Id="rId5" Type="http://schemas.openxmlformats.org/officeDocument/2006/relationships/image" Target="../media/image5.png" /><Relationship Id="rId6" Type="http://schemas.openxmlformats.org/officeDocument/2006/relationships/tags" Target="../tags/tag35.xml" /><Relationship Id="rId7" Type="http://schemas.openxmlformats.org/officeDocument/2006/relationships/tags" Target="../tags/tag36.xml" /><Relationship Id="rId8" Type="http://schemas.openxmlformats.org/officeDocument/2006/relationships/tags" Target="../tags/tag37.xml" /><Relationship Id="rId9" Type="http://schemas.openxmlformats.org/officeDocument/2006/relationships/tags" Target="../tags/tag38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39.xml" /><Relationship Id="rId3" Type="http://schemas.openxmlformats.org/officeDocument/2006/relationships/image" Target="../media/image7.png" /><Relationship Id="rId4" Type="http://schemas.openxmlformats.org/officeDocument/2006/relationships/tags" Target="../tags/tag40.xml" /><Relationship Id="rId5" Type="http://schemas.openxmlformats.org/officeDocument/2006/relationships/image" Target="../media/image5.png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tags" Target="../tags/tag43.xml" /><Relationship Id="rId9" Type="http://schemas.openxmlformats.org/officeDocument/2006/relationships/tags" Target="../tags/tag4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48.xml" /><Relationship Id="rId3" Type="http://schemas.openxmlformats.org/officeDocument/2006/relationships/image" Target="../media/image7.png" /><Relationship Id="rId4" Type="http://schemas.openxmlformats.org/officeDocument/2006/relationships/tags" Target="../tags/tag49.xml" /><Relationship Id="rId5" Type="http://schemas.openxmlformats.org/officeDocument/2006/relationships/image" Target="../media/image5.png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tags" Target="../tags/tag53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10" Type="http://schemas.openxmlformats.org/officeDocument/2006/relationships/tags" Target="../tags/tag60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0.png" /><Relationship Id="rId3" Type="http://schemas.openxmlformats.org/officeDocument/2006/relationships/tags" Target="../tags/tag55.xml" /><Relationship Id="rId4" Type="http://schemas.openxmlformats.org/officeDocument/2006/relationships/image" Target="../media/image7.png" /><Relationship Id="rId5" Type="http://schemas.openxmlformats.org/officeDocument/2006/relationships/tags" Target="../tags/tag56.xml" /><Relationship Id="rId6" Type="http://schemas.openxmlformats.org/officeDocument/2006/relationships/image" Target="../media/image5.png" /><Relationship Id="rId7" Type="http://schemas.openxmlformats.org/officeDocument/2006/relationships/tags" Target="../tags/tag57.xml" /><Relationship Id="rId8" Type="http://schemas.openxmlformats.org/officeDocument/2006/relationships/tags" Target="../tags/tag58.xml" /><Relationship Id="rId9" Type="http://schemas.openxmlformats.org/officeDocument/2006/relationships/tags" Target="../tags/tag59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10" Type="http://schemas.openxmlformats.org/officeDocument/2006/relationships/tags" Target="../tags/tag67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0.png" /><Relationship Id="rId3" Type="http://schemas.openxmlformats.org/officeDocument/2006/relationships/tags" Target="../tags/tag62.xml" /><Relationship Id="rId4" Type="http://schemas.openxmlformats.org/officeDocument/2006/relationships/image" Target="../media/image7.png" /><Relationship Id="rId5" Type="http://schemas.openxmlformats.org/officeDocument/2006/relationships/tags" Target="../tags/tag63.xml" /><Relationship Id="rId6" Type="http://schemas.openxmlformats.org/officeDocument/2006/relationships/image" Target="../media/image5.png" /><Relationship Id="rId7" Type="http://schemas.openxmlformats.org/officeDocument/2006/relationships/tags" Target="../tags/tag64.xml" /><Relationship Id="rId8" Type="http://schemas.openxmlformats.org/officeDocument/2006/relationships/tags" Target="../tags/tag65.xml" /><Relationship Id="rId9" Type="http://schemas.openxmlformats.org/officeDocument/2006/relationships/tags" Target="../tags/tag66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10" Type="http://schemas.openxmlformats.org/officeDocument/2006/relationships/tags" Target="../tags/tag73.xml" /><Relationship Id="rId11" Type="http://schemas.openxmlformats.org/officeDocument/2006/relationships/tags" Target="../tags/tag74.xml" /><Relationship Id="rId12" Type="http://schemas.openxmlformats.org/officeDocument/2006/relationships/tags" Target="../tags/tag75.xml" /><Relationship Id="rId13" Type="http://schemas.openxmlformats.org/officeDocument/2006/relationships/tags" Target="../tags/tag76.xml" /><Relationship Id="rId14" Type="http://schemas.openxmlformats.org/officeDocument/2006/relationships/tags" Target="../tags/tag77.xml" /><Relationship Id="rId15" Type="http://schemas.openxmlformats.org/officeDocument/2006/relationships/tags" Target="../tags/tag78.xml" /><Relationship Id="rId16" Type="http://schemas.openxmlformats.org/officeDocument/2006/relationships/slideMaster" Target="../slideMasters/slideMaster2.xml" /><Relationship Id="rId2" Type="http://schemas.openxmlformats.org/officeDocument/2006/relationships/tags" Target="../tags/tag68.xml" /><Relationship Id="rId3" Type="http://schemas.openxmlformats.org/officeDocument/2006/relationships/image" Target="../media/image5.png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image" Target="../media/image8.png" /><Relationship Id="rId8" Type="http://schemas.openxmlformats.org/officeDocument/2006/relationships/tags" Target="../tags/tag72.xml" /><Relationship Id="rId9" Type="http://schemas.openxmlformats.org/officeDocument/2006/relationships/image" Target="../media/image9.png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2" Type="http://schemas.openxmlformats.org/officeDocument/2006/relationships/tags" Target="../tags/tag79.xml" /><Relationship Id="rId3" Type="http://schemas.openxmlformats.org/officeDocument/2006/relationships/image" Target="../media/image7.png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tags" Target="../tags/tag83.xml" /><Relationship Id="rId8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10" Type="http://schemas.openxmlformats.org/officeDocument/2006/relationships/tags" Target="../tags/tag90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0.png" /><Relationship Id="rId3" Type="http://schemas.openxmlformats.org/officeDocument/2006/relationships/tags" Target="../tags/tag85.xml" /><Relationship Id="rId4" Type="http://schemas.openxmlformats.org/officeDocument/2006/relationships/image" Target="../media/image7.png" /><Relationship Id="rId5" Type="http://schemas.openxmlformats.org/officeDocument/2006/relationships/tags" Target="../tags/tag86.xml" /><Relationship Id="rId6" Type="http://schemas.openxmlformats.org/officeDocument/2006/relationships/image" Target="../media/image5.png" /><Relationship Id="rId7" Type="http://schemas.openxmlformats.org/officeDocument/2006/relationships/tags" Target="../tags/tag87.xml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2" Type="http://schemas.openxmlformats.org/officeDocument/2006/relationships/image" Target="../media/image6.png" /><Relationship Id="rId3" Type="http://schemas.openxmlformats.org/officeDocument/2006/relationships/tags" Target="../tags/tag92.xml" /><Relationship Id="rId4" Type="http://schemas.openxmlformats.org/officeDocument/2006/relationships/image" Target="../media/image7.png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tags" Target="../tags/tag95.xml" /><Relationship Id="rId8" Type="http://schemas.openxmlformats.org/officeDocument/2006/relationships/tags" Target="../tags/tag96.xml" /><Relationship Id="rId9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10" Type="http://schemas.openxmlformats.org/officeDocument/2006/relationships/tags" Target="../tags/tag103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6.png" /><Relationship Id="rId3" Type="http://schemas.openxmlformats.org/officeDocument/2006/relationships/tags" Target="../tags/tag98.xml" /><Relationship Id="rId4" Type="http://schemas.openxmlformats.org/officeDocument/2006/relationships/image" Target="../media/image7.png" /><Relationship Id="rId5" Type="http://schemas.openxmlformats.org/officeDocument/2006/relationships/tags" Target="../tags/tag99.xml" /><Relationship Id="rId6" Type="http://schemas.openxmlformats.org/officeDocument/2006/relationships/image" Target="../media/image5.png" /><Relationship Id="rId7" Type="http://schemas.openxmlformats.org/officeDocument/2006/relationships/tags" Target="../tags/tag100.xml" /><Relationship Id="rId8" Type="http://schemas.openxmlformats.org/officeDocument/2006/relationships/tags" Target="../tags/tag101.xml" /><Relationship Id="rId9" Type="http://schemas.openxmlformats.org/officeDocument/2006/relationships/tags" Target="../tags/tag10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10" Type="http://schemas.openxmlformats.org/officeDocument/2006/relationships/tags" Target="../tags/tag110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6.png" /><Relationship Id="rId3" Type="http://schemas.openxmlformats.org/officeDocument/2006/relationships/tags" Target="../tags/tag105.xml" /><Relationship Id="rId4" Type="http://schemas.openxmlformats.org/officeDocument/2006/relationships/image" Target="../media/image7.png" /><Relationship Id="rId5" Type="http://schemas.openxmlformats.org/officeDocument/2006/relationships/tags" Target="../tags/tag106.xml" /><Relationship Id="rId6" Type="http://schemas.openxmlformats.org/officeDocument/2006/relationships/image" Target="../media/image5.png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10" Type="http://schemas.openxmlformats.org/officeDocument/2006/relationships/tags" Target="../tags/tag117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6.png" /><Relationship Id="rId3" Type="http://schemas.openxmlformats.org/officeDocument/2006/relationships/tags" Target="../tags/tag112.xml" /><Relationship Id="rId4" Type="http://schemas.openxmlformats.org/officeDocument/2006/relationships/image" Target="../media/image7.png" /><Relationship Id="rId5" Type="http://schemas.openxmlformats.org/officeDocument/2006/relationships/tags" Target="../tags/tag113.xml" /><Relationship Id="rId6" Type="http://schemas.openxmlformats.org/officeDocument/2006/relationships/image" Target="../media/image5.png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2" Type="http://schemas.openxmlformats.org/officeDocument/2006/relationships/image" Target="../media/image11.png" /><Relationship Id="rId3" Type="http://schemas.openxmlformats.org/officeDocument/2006/relationships/tags" Target="../tags/tag119.xml" /><Relationship Id="rId4" Type="http://schemas.openxmlformats.org/officeDocument/2006/relationships/image" Target="../media/image12.png" /><Relationship Id="rId5" Type="http://schemas.openxmlformats.org/officeDocument/2006/relationships/tags" Target="../tags/tag120.xml" /><Relationship Id="rId6" Type="http://schemas.openxmlformats.org/officeDocument/2006/relationships/tags" Target="../tags/tag121.xml" /><Relationship Id="rId7" Type="http://schemas.openxmlformats.org/officeDocument/2006/relationships/tags" Target="../tags/tag122.xml" /><Relationship Id="rId8" Type="http://schemas.openxmlformats.org/officeDocument/2006/relationships/tags" Target="../tags/tag123.xml" /><Relationship Id="rId9" Type="http://schemas.openxmlformats.org/officeDocument/2006/relationships/slideMaster" Target="../slideMasters/slideMaster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jpeg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image" Target="../media/image14.png" /><Relationship Id="rId5" Type="http://schemas.openxmlformats.org/officeDocument/2006/relationships/tags" Target="../tags/tag132.xml" /><Relationship Id="rId6" Type="http://schemas.openxmlformats.org/officeDocument/2006/relationships/image" Target="../media/image15.png" /><Relationship Id="rId7" Type="http://schemas.microsoft.com/office/2007/relationships/hdphoto" Target="../media/image16.wdp" /><Relationship Id="rId8" Type="http://schemas.openxmlformats.org/officeDocument/2006/relationships/tags" Target="../tags/tag133.xml" /><Relationship Id="rId9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7.emf" /><Relationship Id="rId10" Type="http://schemas.openxmlformats.org/officeDocument/2006/relationships/tags" Target="../tags/tag138.xml" /><Relationship Id="rId11" Type="http://schemas.openxmlformats.org/officeDocument/2006/relationships/tags" Target="../tags/tag139.xml" /><Relationship Id="rId12" Type="http://schemas.openxmlformats.org/officeDocument/2006/relationships/tags" Target="../tags/tag140.xml" /><Relationship Id="rId13" Type="http://schemas.openxmlformats.org/officeDocument/2006/relationships/tags" Target="../tags/tag141.xml" /><Relationship Id="rId14" Type="http://schemas.openxmlformats.org/officeDocument/2006/relationships/tags" Target="../tags/tag142.xml" /><Relationship Id="rId15" Type="http://schemas.openxmlformats.org/officeDocument/2006/relationships/tags" Target="../tags/tag143.xml" /><Relationship Id="rId16" Type="http://schemas.openxmlformats.org/officeDocument/2006/relationships/tags" Target="../tags/tag144.xml" /><Relationship Id="rId17" Type="http://schemas.openxmlformats.org/officeDocument/2006/relationships/tags" Target="../tags/tag145.xml" /><Relationship Id="rId18" Type="http://schemas.openxmlformats.org/officeDocument/2006/relationships/tags" Target="../tags/tag146.xml" /><Relationship Id="rId19" Type="http://schemas.openxmlformats.org/officeDocument/2006/relationships/slideMaster" Target="../slideMasters/slideMaster3.xml" /><Relationship Id="rId2" Type="http://schemas.openxmlformats.org/officeDocument/2006/relationships/tags" Target="../tags/tag134.xml" /><Relationship Id="rId3" Type="http://schemas.openxmlformats.org/officeDocument/2006/relationships/image" Target="../media/image18.emf" /><Relationship Id="rId4" Type="http://schemas.openxmlformats.org/officeDocument/2006/relationships/tags" Target="../tags/tag135.xml" /><Relationship Id="rId5" Type="http://schemas.openxmlformats.org/officeDocument/2006/relationships/image" Target="../media/image19.emf" /><Relationship Id="rId6" Type="http://schemas.openxmlformats.org/officeDocument/2006/relationships/tags" Target="../tags/tag136.xml" /><Relationship Id="rId7" Type="http://schemas.openxmlformats.org/officeDocument/2006/relationships/image" Target="../media/image20.emf" /><Relationship Id="rId8" Type="http://schemas.openxmlformats.org/officeDocument/2006/relationships/tags" Target="../tags/tag137.xml" /><Relationship Id="rId9" Type="http://schemas.openxmlformats.org/officeDocument/2006/relationships/image" Target="../media/image21.emf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575D-8A1E-42D2-98DE-95D0125EE5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F13A-FEFD-453E-B4C7-1DC5AB64D7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575D-8A1E-42D2-98DE-95D0125EE5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F13A-FEFD-453E-B4C7-1DC5AB64D7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575D-8A1E-42D2-98DE-95D0125EE5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F13A-FEFD-453E-B4C7-1DC5AB64D7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5059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5060" name="组合 6"/>
          <p:cNvGrpSpPr/>
          <p:nvPr userDrawn="1"/>
        </p:nvGrpSpPr>
        <p:grpSpPr>
          <a:xfrm>
            <a:off x="2753784" y="1122363"/>
            <a:ext cx="6424083" cy="4608512"/>
            <a:chOff x="2753240" y="1123029"/>
            <a:chExt cx="6424532" cy="4608404"/>
          </a:xfrm>
        </p:grpSpPr>
        <p:pic>
          <p:nvPicPr>
            <p:cNvPr id="45061" name="图片 1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5062" name="图片 20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7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350" strike="noStrike" baseline="0" noProof="1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8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350" strike="noStrike" baseline="0" noProof="1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45065" name="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9158817" y="1373188"/>
            <a:ext cx="1071033" cy="627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5546115" y="1123030"/>
            <a:ext cx="1099771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36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72DB74B1-8DDB-4128-9837-BB3658DDA4A3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EB28F856-347C-49F7-A05C-381B7055234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6083" name="组合 9"/>
          <p:cNvGrpSpPr/>
          <p:nvPr userDrawn="1"/>
        </p:nvGrpSpPr>
        <p:grpSpPr>
          <a:xfrm>
            <a:off x="0" y="0"/>
            <a:ext cx="12192000" cy="6884988"/>
            <a:chOff x="0" y="428"/>
            <a:chExt cx="12192000" cy="6884467"/>
          </a:xfrm>
        </p:grpSpPr>
        <p:pic>
          <p:nvPicPr>
            <p:cNvPr id="46084" name="图片 10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6085" name="图片 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6086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3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7107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1587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8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2251" y="1249363"/>
            <a:ext cx="1068916" cy="628650"/>
          </a:xfrm>
          <a:prstGeom prst="rect">
            <a:avLst/>
          </a:prstGeom>
          <a:noFill/>
          <a:ln w="9525">
            <a:noFill/>
          </a:ln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2100" y="3760788"/>
            <a:ext cx="950384" cy="700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baseline="0" noProof="1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633" y="2359025"/>
            <a:ext cx="950384" cy="700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baseline="0" noProof="1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47111" name="组合 13"/>
          <p:cNvGrpSpPr/>
          <p:nvPr userDrawn="1"/>
        </p:nvGrpSpPr>
        <p:grpSpPr>
          <a:xfrm>
            <a:off x="3058584" y="1249363"/>
            <a:ext cx="6074833" cy="4359275"/>
            <a:chOff x="2753240" y="1123029"/>
            <a:chExt cx="6424532" cy="4608404"/>
          </a:xfrm>
        </p:grpSpPr>
        <p:pic>
          <p:nvPicPr>
            <p:cNvPr id="47112" name="图片 1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7113" name="图片 15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1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350" strike="noStrike" baseline="0" noProof="1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2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350" strike="noStrike" baseline="0" noProof="1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8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36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8131" name="组合 10"/>
          <p:cNvGrpSpPr/>
          <p:nvPr userDrawn="1"/>
        </p:nvGrpSpPr>
        <p:grpSpPr>
          <a:xfrm>
            <a:off x="0" y="0"/>
            <a:ext cx="12192000" cy="6884988"/>
            <a:chOff x="0" y="428"/>
            <a:chExt cx="12192000" cy="6884467"/>
          </a:xfrm>
        </p:grpSpPr>
        <p:pic>
          <p:nvPicPr>
            <p:cNvPr id="4813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8133" name="图片 12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8134" name="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1" y="952508"/>
            <a:ext cx="5283243" cy="5388907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3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lnSpc>
                <a:spcPct val="120000"/>
              </a:lnSpc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9155" name="组合 11"/>
          <p:cNvGrpSpPr/>
          <p:nvPr userDrawn="1"/>
        </p:nvGrpSpPr>
        <p:grpSpPr>
          <a:xfrm>
            <a:off x="0" y="0"/>
            <a:ext cx="12192000" cy="6884988"/>
            <a:chOff x="0" y="428"/>
            <a:chExt cx="12192000" cy="6884467"/>
          </a:xfrm>
        </p:grpSpPr>
        <p:pic>
          <p:nvPicPr>
            <p:cNvPr id="49156" name="图片 12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157" name="图片 13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158" name="图片 1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1" y="952508"/>
            <a:ext cx="5283243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1" y="952508"/>
            <a:ext cx="5283243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1" y="1406525"/>
            <a:ext cx="5283243" cy="4934752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179" name="组合 12"/>
          <p:cNvGrpSpPr/>
          <p:nvPr userDrawn="1"/>
        </p:nvGrpSpPr>
        <p:grpSpPr>
          <a:xfrm>
            <a:off x="0" y="0"/>
            <a:ext cx="12192000" cy="6884988"/>
            <a:chOff x="0" y="428"/>
            <a:chExt cx="12192000" cy="6884467"/>
          </a:xfrm>
        </p:grpSpPr>
        <p:pic>
          <p:nvPicPr>
            <p:cNvPr id="50180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181" name="图片 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182" name="图片 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575D-8A1E-42D2-98DE-95D0125EE5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F13A-FEFD-453E-B4C7-1DC5AB64D7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ea typeface="隶书" panose="02010509060101010101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ea typeface="隶书" panose="02010509060101010101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ea typeface="隶书" panose="02010509060101010101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2227" name="组合 9"/>
          <p:cNvGrpSpPr/>
          <p:nvPr userDrawn="1"/>
        </p:nvGrpSpPr>
        <p:grpSpPr>
          <a:xfrm>
            <a:off x="0" y="0"/>
            <a:ext cx="12192000" cy="6884988"/>
            <a:chOff x="0" y="428"/>
            <a:chExt cx="12192000" cy="6884467"/>
          </a:xfrm>
        </p:grpSpPr>
        <p:pic>
          <p:nvPicPr>
            <p:cNvPr id="52228" name="图片 10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2229" name="图片 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2230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1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1" y="952508"/>
            <a:ext cx="5283243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3" cy="5388907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3251" name="组合 9"/>
          <p:cNvGrpSpPr/>
          <p:nvPr userDrawn="1"/>
        </p:nvGrpSpPr>
        <p:grpSpPr>
          <a:xfrm>
            <a:off x="0" y="128588"/>
            <a:ext cx="12192000" cy="6756400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1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baseline="0" noProof="1">
                <a:latin typeface="Arial" panose="020b0604020202020204" pitchFamily="34" charset="0"/>
                <a:ea typeface="隶书" panose="02010509060101010101" charset="-122"/>
              </a:endParaRPr>
            </a:p>
          </p:txBody>
        </p:sp>
        <p:pic>
          <p:nvPicPr>
            <p:cNvPr id="53253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3254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3255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4275" name="组合 8"/>
          <p:cNvGrpSpPr/>
          <p:nvPr userDrawn="1"/>
        </p:nvGrpSpPr>
        <p:grpSpPr>
          <a:xfrm>
            <a:off x="0" y="128588"/>
            <a:ext cx="12192000" cy="6756400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1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baseline="0" noProof="1">
                <a:latin typeface="Arial" panose="020b0604020202020204" pitchFamily="34" charset="0"/>
                <a:ea typeface="隶书" panose="02010509060101010101" charset="-122"/>
              </a:endParaRPr>
            </a:p>
          </p:txBody>
        </p:sp>
        <p:pic>
          <p:nvPicPr>
            <p:cNvPr id="54277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4278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4279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1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9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1587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0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2251" y="1249363"/>
            <a:ext cx="1068916" cy="628650"/>
          </a:xfrm>
          <a:prstGeom prst="rect">
            <a:avLst/>
          </a:prstGeom>
          <a:noFill/>
          <a:ln w="9525">
            <a:noFill/>
          </a:ln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2100" y="3760788"/>
            <a:ext cx="950384" cy="700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baseline="0" noProof="1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633" y="2359025"/>
            <a:ext cx="950384" cy="700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baseline="0" noProof="1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55303" name="组合 16"/>
          <p:cNvGrpSpPr/>
          <p:nvPr userDrawn="1"/>
        </p:nvGrpSpPr>
        <p:grpSpPr>
          <a:xfrm>
            <a:off x="3058584" y="1249363"/>
            <a:ext cx="6074833" cy="4359275"/>
            <a:chOff x="2753240" y="1123029"/>
            <a:chExt cx="6424532" cy="4608404"/>
          </a:xfrm>
        </p:grpSpPr>
        <p:pic>
          <p:nvPicPr>
            <p:cNvPr id="55304" name="图片 1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305" name="图片 1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1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350" strike="noStrike" baseline="0" noProof="1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2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350" strike="noStrike" baseline="0" noProof="1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5546115" y="1747594"/>
            <a:ext cx="109977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36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6323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4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488"/>
            <a:ext cx="3048000" cy="260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100" y="304800"/>
            <a:ext cx="11607800" cy="6248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baseline="0" noProof="1">
              <a:latin typeface="Arial" panose="020b0604020202020204" pitchFamily="34" charset="0"/>
              <a:ea typeface="隶书" panose="02010509060101010101" charset="-122"/>
            </a:endParaRPr>
          </a:p>
        </p:txBody>
      </p:sp>
      <p:pic>
        <p:nvPicPr>
          <p:cNvPr id="57348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100" y="165100"/>
            <a:ext cx="11607800" cy="652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9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488"/>
            <a:ext cx="3048000" cy="260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0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588"/>
            <a:ext cx="1071033" cy="62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2400"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8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9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884" cy="6865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baseline="0" noProof="1">
              <a:latin typeface="Arial" panose="020b0604020202020204" pitchFamily="34" charset="0"/>
              <a:ea typeface="隶书" panose="02010509060101010101" charset="-122"/>
              <a:sym typeface="+mn-ea"/>
            </a:endParaRPr>
          </a:p>
        </p:txBody>
      </p:sp>
      <p:pic>
        <p:nvPicPr>
          <p:cNvPr id="5837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488"/>
            <a:ext cx="3048000" cy="260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27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baseline="0" noProof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charset="-122"/>
              <a:sym typeface="+mn-ea"/>
            </a:endParaRPr>
          </a:p>
        </p:txBody>
      </p:sp>
      <p:pic>
        <p:nvPicPr>
          <p:cNvPr id="59396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7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488"/>
            <a:ext cx="3048000" cy="260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8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588"/>
            <a:ext cx="1071033" cy="62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27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baseline="0" noProof="1">
              <a:latin typeface="Arial" panose="020b0604020202020204" pitchFamily="34" charset="0"/>
              <a:ea typeface="隶书" panose="02010509060101010101" charset="-122"/>
              <a:sym typeface="+mn-ea"/>
            </a:endParaRPr>
          </a:p>
        </p:txBody>
      </p:sp>
      <p:pic>
        <p:nvPicPr>
          <p:cNvPr id="60420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488"/>
            <a:ext cx="3048000" cy="260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2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588"/>
            <a:ext cx="1071033" cy="62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2400"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575D-8A1E-42D2-98DE-95D0125EE5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F13A-FEFD-453E-B4C7-1DC5AB64D7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baseline="0" noProof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charset="-122"/>
              <a:sym typeface="+mn-ea"/>
            </a:endParaRPr>
          </a:p>
        </p:txBody>
      </p:sp>
      <p:pic>
        <p:nvPicPr>
          <p:cNvPr id="61444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5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488"/>
            <a:ext cx="3048000" cy="260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6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588"/>
            <a:ext cx="1071033" cy="62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8850"/>
            <a:ext cx="12192000" cy="49403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baseline="0" noProof="1">
              <a:latin typeface="Arial" panose="020b0604020202020204" pitchFamily="34" charset="0"/>
              <a:ea typeface="隶书" panose="02010509060101010101" charset="-122"/>
              <a:sym typeface="+mn-ea"/>
            </a:endParaRPr>
          </a:p>
        </p:txBody>
      </p:sp>
      <p:pic>
        <p:nvPicPr>
          <p:cNvPr id="6246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7133" y="311150"/>
            <a:ext cx="1625600" cy="954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7950200" y="3271838"/>
            <a:ext cx="4241800" cy="3624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4500"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1775"/>
            <a:ext cx="12192000" cy="3854450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 flipH="1">
            <a:off x="2102821" y="460505"/>
            <a:ext cx="0" cy="458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951" y="222688"/>
            <a:ext cx="1286097" cy="874546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3326525" y="3145220"/>
            <a:ext cx="567559" cy="567559"/>
          </a:xfrm>
          <a:prstGeom prst="ellipse">
            <a:avLst/>
          </a:prstGeom>
          <a:solidFill>
            <a:srgbClr val="A08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035973" y="3145220"/>
            <a:ext cx="567559" cy="567559"/>
          </a:xfrm>
          <a:prstGeom prst="ellipse">
            <a:avLst/>
          </a:prstGeom>
          <a:solidFill>
            <a:srgbClr val="A08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729655" y="3145220"/>
            <a:ext cx="567559" cy="567559"/>
          </a:xfrm>
          <a:prstGeom prst="ellipse">
            <a:avLst/>
          </a:prstGeom>
          <a:solidFill>
            <a:srgbClr val="A08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744" y="3262573"/>
            <a:ext cx="248946" cy="37719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344839" y="2533650"/>
            <a:ext cx="2237061" cy="915829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344839" y="3465355"/>
            <a:ext cx="2237061" cy="566894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编辑副标题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6199-9D58-48A5-BA0C-429E89573E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EE72-21B4-42E5-83BA-71CC7CD75D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6199-9D58-48A5-BA0C-429E89573E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EE72-21B4-42E5-83BA-71CC7CD75D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6199-9D58-48A5-BA0C-429E89573E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EE72-21B4-42E5-83BA-71CC7CD75D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5181600" cy="45767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181600" cy="45767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6199-9D58-48A5-BA0C-429E89573E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EE72-21B4-42E5-83BA-71CC7CD75D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889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33133"/>
            <a:ext cx="5157787" cy="355653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889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33133"/>
            <a:ext cx="5183188" cy="355653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6199-9D58-48A5-BA0C-429E89573E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EE72-21B4-42E5-83BA-71CC7CD75D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rcRect b="-24"/>
          <a:stretch>
            <a:fillRect/>
          </a:stretch>
        </p:blipFill>
        <p:spPr>
          <a:xfrm>
            <a:off x="4993070" y="2319053"/>
            <a:ext cx="763511" cy="21952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741" r="1223" b="522"/>
          <a:stretch>
            <a:fillRect/>
          </a:stretch>
        </p:blipFill>
        <p:spPr>
          <a:xfrm>
            <a:off x="3062167" y="1916909"/>
            <a:ext cx="754545" cy="26097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50" b="-770"/>
          <a:stretch>
            <a:fillRect/>
          </a:stretch>
        </p:blipFill>
        <p:spPr>
          <a:xfrm>
            <a:off x="4015526" y="2166426"/>
            <a:ext cx="817994" cy="25251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-443" b="31"/>
          <a:stretch>
            <a:fillRect/>
          </a:stretch>
        </p:blipFill>
        <p:spPr>
          <a:xfrm>
            <a:off x="7950907" y="1860637"/>
            <a:ext cx="790110" cy="266600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rot="20771456">
            <a:off x="-1427608" y="-3053749"/>
            <a:ext cx="12841356" cy="573132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50" b="-770"/>
          <a:stretch>
            <a:fillRect/>
          </a:stretch>
        </p:blipFill>
        <p:spPr>
          <a:xfrm>
            <a:off x="6925616" y="2166426"/>
            <a:ext cx="817994" cy="25251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b="-24"/>
          <a:stretch>
            <a:fillRect/>
          </a:stretch>
        </p:blipFill>
        <p:spPr>
          <a:xfrm>
            <a:off x="6001734" y="2331356"/>
            <a:ext cx="763511" cy="2195287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6199-9D58-48A5-BA0C-429E89573E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EE72-21B4-42E5-83BA-71CC7CD75DAE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3169058" y="3212643"/>
            <a:ext cx="5373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4095760" y="3221776"/>
            <a:ext cx="660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endParaRPr lang="zh-CN" altLang="en-US" sz="4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5078673" y="3221776"/>
            <a:ext cx="6174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4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6047640" y="3221776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4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7060024" y="3221776"/>
            <a:ext cx="5757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endParaRPr lang="zh-CN" altLang="en-US" sz="4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8061946" y="3197283"/>
            <a:ext cx="5405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4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6199-9D58-48A5-BA0C-429E89573E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EE72-21B4-42E5-83BA-71CC7CD75D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575D-8A1E-42D2-98DE-95D0125EE5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F13A-FEFD-453E-B4C7-1DC5AB64D7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6199-9D58-48A5-BA0C-429E89573E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EE72-21B4-42E5-83BA-71CC7CD75D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745132" y="365125"/>
            <a:ext cx="1608667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6868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6199-9D58-48A5-BA0C-429E89573E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EE72-21B4-42E5-83BA-71CC7CD75D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6199-9D58-48A5-BA0C-429E89573E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EE72-21B4-42E5-83BA-71CC7CD75DAE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423333"/>
            <a:ext cx="10515600" cy="578273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575D-8A1E-42D2-98DE-95D0125EE5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F13A-FEFD-453E-B4C7-1DC5AB64D7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575D-8A1E-42D2-98DE-95D0125EE5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F13A-FEFD-453E-B4C7-1DC5AB64D7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575D-8A1E-42D2-98DE-95D0125EE5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F13A-FEFD-453E-B4C7-1DC5AB64D7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575D-8A1E-42D2-98DE-95D0125EE5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F13A-FEFD-453E-B4C7-1DC5AB64D7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2575D-8A1E-42D2-98DE-95D0125EE5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F13A-FEFD-453E-B4C7-1DC5AB64D7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../media/image1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4.xml" /><Relationship Id="rId12" Type="http://schemas.openxmlformats.org/officeDocument/2006/relationships/slideLayout" Target="../slideLayouts/slideLayout25.xml" /><Relationship Id="rId13" Type="http://schemas.openxmlformats.org/officeDocument/2006/relationships/slideLayout" Target="../slideLayouts/slideLayout26.xml" /><Relationship Id="rId14" Type="http://schemas.openxmlformats.org/officeDocument/2006/relationships/slideLayout" Target="../slideLayouts/slideLayout27.xml" /><Relationship Id="rId15" Type="http://schemas.openxmlformats.org/officeDocument/2006/relationships/slideLayout" Target="../slideLayouts/slideLayout28.xml" /><Relationship Id="rId16" Type="http://schemas.openxmlformats.org/officeDocument/2006/relationships/slideLayout" Target="../slideLayouts/slideLayout29.xml" /><Relationship Id="rId17" Type="http://schemas.openxmlformats.org/officeDocument/2006/relationships/slideLayout" Target="../slideLayouts/slideLayout30.xml" /><Relationship Id="rId18" Type="http://schemas.openxmlformats.org/officeDocument/2006/relationships/slideLayout" Target="../slideLayouts/slideLayout31.xml" /><Relationship Id="rId19" Type="http://schemas.openxmlformats.org/officeDocument/2006/relationships/slideLayout" Target="../slideLayouts/slideLayout32.xml" /><Relationship Id="rId2" Type="http://schemas.openxmlformats.org/officeDocument/2006/relationships/slideLayout" Target="../slideLayouts/slideLayout15.xml" /><Relationship Id="rId20" Type="http://schemas.openxmlformats.org/officeDocument/2006/relationships/tags" Target="../tags/tag124.xml" /><Relationship Id="rId21" Type="http://schemas.openxmlformats.org/officeDocument/2006/relationships/tags" Target="../tags/tag125.xml" /><Relationship Id="rId22" Type="http://schemas.openxmlformats.org/officeDocument/2006/relationships/tags" Target="../tags/tag126.xml" /><Relationship Id="rId23" Type="http://schemas.openxmlformats.org/officeDocument/2006/relationships/tags" Target="../tags/tag127.xml" /><Relationship Id="rId24" Type="http://schemas.openxmlformats.org/officeDocument/2006/relationships/tags" Target="../tags/tag128.xml" /><Relationship Id="rId25" Type="http://schemas.openxmlformats.org/officeDocument/2006/relationships/tags" Target="../tags/tag129.xml" /><Relationship Id="rId26" Type="http://schemas.openxmlformats.org/officeDocument/2006/relationships/theme" Target="../theme/theme2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slideLayout" Target="../slideLayouts/slideLayout20.xml" /><Relationship Id="rId8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10" Type="http://schemas.openxmlformats.org/officeDocument/2006/relationships/slideLayout" Target="../slideLayouts/slideLayout42.xml" /><Relationship Id="rId11" Type="http://schemas.openxmlformats.org/officeDocument/2006/relationships/slideLayout" Target="../slideLayouts/slideLayout43.xml" /><Relationship Id="rId12" Type="http://schemas.openxmlformats.org/officeDocument/2006/relationships/slideLayout" Target="../slideLayouts/slideLayout44.xml" /><Relationship Id="rId13" Type="http://schemas.openxmlformats.org/officeDocument/2006/relationships/tags" Target="../tags/tag147.xml" /><Relationship Id="rId14" Type="http://schemas.openxmlformats.org/officeDocument/2006/relationships/tags" Target="../tags/tag148.xml" /><Relationship Id="rId15" Type="http://schemas.openxmlformats.org/officeDocument/2006/relationships/theme" Target="../theme/theme3.xml" /><Relationship Id="rId2" Type="http://schemas.openxmlformats.org/officeDocument/2006/relationships/slideLayout" Target="../slideLayouts/slideLayout34.xml" /><Relationship Id="rId3" Type="http://schemas.openxmlformats.org/officeDocument/2006/relationships/slideLayout" Target="../slideLayouts/slideLayout35.xml" /><Relationship Id="rId4" Type="http://schemas.openxmlformats.org/officeDocument/2006/relationships/slideLayout" Target="../slideLayouts/slideLayout36.xml" /><Relationship Id="rId5" Type="http://schemas.openxmlformats.org/officeDocument/2006/relationships/slideLayout" Target="../slideLayouts/slideLayout37.xml" /><Relationship Id="rId6" Type="http://schemas.openxmlformats.org/officeDocument/2006/relationships/slideLayout" Target="../slideLayouts/slideLayout38.xml" /><Relationship Id="rId7" Type="http://schemas.openxmlformats.org/officeDocument/2006/relationships/slideLayout" Target="../slideLayouts/slideLayout39.xml" /><Relationship Id="rId8" Type="http://schemas.openxmlformats.org/officeDocument/2006/relationships/slideLayout" Target="../slideLayouts/slideLayout40.xml" /><Relationship Id="rId9" Type="http://schemas.openxmlformats.org/officeDocument/2006/relationships/slideLayout" Target="../slideLayouts/slideLayout4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二级</a:t>
            </a:r>
          </a:p>
          <a:p>
            <a:pPr lvl="0"/>
            <a:r>
              <a:rPr lang="zh-CN" altLang="en-US"/>
              <a:t>三级</a:t>
            </a:r>
          </a:p>
          <a:p>
            <a:pPr lvl="0"/>
            <a:r>
              <a:rPr lang="zh-CN" altLang="en-US"/>
              <a:t>四级</a:t>
            </a:r>
          </a:p>
          <a:p>
            <a:pPr lvl="0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</a:defRPr>
            </a:lvl1pPr>
          </a:lstStyle>
          <a:p>
            <a:fld id="{10B93BC4-B447-42B9-A465-6B241998B66B}" type="datetimeFigureOut">
              <a:rPr lang="zh-CN" altLang="en-US" smtClean="0"/>
              <a:t/>
            </a:fld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</a:defRPr>
            </a:lvl1pPr>
          </a:lstStyle>
          <a:p>
            <a:fld id="{42F555A9-333B-4A35-A0AB-3AF69C89AC21}" type="slidenum">
              <a:rPr lang="zh-CN" altLang="en-US" smtClean="0"/>
              <a:t/>
            </a:fld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>
    <mc:Choice xmlns:p14="http://schemas.microsoft.com/office/powerpoint/2010/main" Requires="p14">
      <p:transition p14:dur="500"/>
    </mc:Choice>
    <mc:Fallback>
      <p:transition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105号-简雅黑" panose="00000500000000000000" pitchFamily="2" charset="-122"/>
          <a:ea typeface="字魂105号-简雅黑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105号-简雅黑" panose="00000500000000000000" pitchFamily="2" charset="-122"/>
          <a:ea typeface="字魂105号-简雅黑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105号-简雅黑" panose="00000500000000000000" pitchFamily="2" charset="-122"/>
          <a:ea typeface="字魂105号-简雅黑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105号-简雅黑" panose="00000500000000000000" pitchFamily="2" charset="-122"/>
          <a:ea typeface="字魂105号-简雅黑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05号-简雅黑" panose="00000500000000000000" pitchFamily="2" charset="-122"/>
          <a:ea typeface="字魂105号-简雅黑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05号-简雅黑" panose="00000500000000000000" pitchFamily="2" charset="-122"/>
          <a:ea typeface="字魂105号-简雅黑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8867" y="442913"/>
            <a:ext cx="10854267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3" name="文本占位符 2"/>
          <p:cNvSpPr>
            <a:spLocks noGrp="1"/>
          </p:cNvSpPr>
          <p:nvPr>
            <p:ph type="body" idx="5"/>
            <p:custDataLst>
              <p:tags r:id="rId21"/>
            </p:custDataLst>
          </p:nvPr>
        </p:nvSpPr>
        <p:spPr>
          <a:xfrm>
            <a:off x="668867" y="952500"/>
            <a:ext cx="10854267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80533" y="6350000"/>
            <a:ext cx="2698751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base"/>
            <a:fld id="{2F6AC01B-910F-4412-B100-1D3E36D3888D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917" y="6350000"/>
            <a:ext cx="39581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50000"/>
            <a:ext cx="270086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base"/>
            <a:fld id="{1BE364A3-A08B-41BA-9465-84A444E343C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DF1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6"/>
            <a:ext cx="10515600" cy="10542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608667"/>
            <a:ext cx="10515600" cy="4568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0"/>
            <a:r>
              <a:rPr lang="zh-CN" altLang="en-US" smtClean="0"/>
              <a:t>第二级</a:t>
            </a:r>
          </a:p>
          <a:p>
            <a:pPr lvl="0"/>
            <a:r>
              <a:rPr lang="zh-CN" altLang="en-US" smtClean="0"/>
              <a:t>第三级</a:t>
            </a:r>
          </a:p>
          <a:p>
            <a:pPr lvl="0"/>
            <a:r>
              <a:rPr lang="zh-CN" altLang="en-US" smtClean="0"/>
              <a:t>第四级</a:t>
            </a:r>
          </a:p>
          <a:p>
            <a:pPr lvl="0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E94FD-8A98-471D-AA72-19215BD12067}" type="datetimeFigureOut">
              <a:rPr lang="zh-CN" altLang="en-US" smtClean="0"/>
              <a:t/>
            </a:fld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31764-A907-4A8E-8C7B-184C6BFEB0C9}" type="slidenum">
              <a:rPr lang="zh-CN" altLang="en-US" smtClean="0"/>
              <a:t/>
            </a:fld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</p:sldLayoutIdLst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2.png" /><Relationship Id="rId3" Type="http://schemas.openxmlformats.org/officeDocument/2006/relationships/image" Target="../media/image23.png" /><Relationship Id="rId4" Type="http://schemas.openxmlformats.org/officeDocument/2006/relationships/image" Target="../media/image24.png" /><Relationship Id="rId5" Type="http://schemas.openxmlformats.org/officeDocument/2006/relationships/image" Target="../media/image25.png" /><Relationship Id="rId6" Type="http://schemas.openxmlformats.org/officeDocument/2006/relationships/tags" Target="../tags/tag149.xml" /><Relationship Id="rId7" Type="http://schemas.openxmlformats.org/officeDocument/2006/relationships/image" Target="../media/image2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69.xml" /><Relationship Id="rId4" Type="http://schemas.openxmlformats.org/officeDocument/2006/relationships/tags" Target="../tags/tag17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71.xml" /><Relationship Id="rId4" Type="http://schemas.openxmlformats.org/officeDocument/2006/relationships/tags" Target="../tags/tag17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5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2.png" /><Relationship Id="rId4" Type="http://schemas.openxmlformats.org/officeDocument/2006/relationships/image" Target="../media/image36.png" /><Relationship Id="rId5" Type="http://schemas.openxmlformats.org/officeDocument/2006/relationships/tags" Target="../tags/tag173.xml" /><Relationship Id="rId6" Type="http://schemas.openxmlformats.org/officeDocument/2006/relationships/image" Target="../media/image37.png" /><Relationship Id="rId7" Type="http://schemas.openxmlformats.org/officeDocument/2006/relationships/image" Target="../media/image38.sv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50.xml" /><Relationship Id="rId4" Type="http://schemas.openxmlformats.org/officeDocument/2006/relationships/tags" Target="../tags/tag15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2.png" /><Relationship Id="rId4" Type="http://schemas.openxmlformats.org/officeDocument/2006/relationships/tags" Target="../tags/tag17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2.png" /><Relationship Id="rId3" Type="http://schemas.openxmlformats.org/officeDocument/2006/relationships/image" Target="../media/image23.png" /><Relationship Id="rId4" Type="http://schemas.openxmlformats.org/officeDocument/2006/relationships/image" Target="../media/image24.png" /><Relationship Id="rId5" Type="http://schemas.openxmlformats.org/officeDocument/2006/relationships/image" Target="../media/image25.png" /><Relationship Id="rId6" Type="http://schemas.openxmlformats.org/officeDocument/2006/relationships/image" Target="../media/image39.png" /><Relationship Id="rId7" Type="http://schemas.openxmlformats.org/officeDocument/2006/relationships/image" Target="../media/image4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2.png" /><Relationship Id="rId3" Type="http://schemas.openxmlformats.org/officeDocument/2006/relationships/tags" Target="../tags/tag152.xml" /><Relationship Id="rId4" Type="http://schemas.openxmlformats.org/officeDocument/2006/relationships/image" Target="../media/image27.jpeg" /><Relationship Id="rId5" Type="http://schemas.openxmlformats.org/officeDocument/2006/relationships/tags" Target="../tags/tag153.xml" /><Relationship Id="rId6" Type="http://schemas.openxmlformats.org/officeDocument/2006/relationships/image" Target="../media/image28.jpeg" /><Relationship Id="rId7" Type="http://schemas.openxmlformats.org/officeDocument/2006/relationships/tags" Target="../tags/tag15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33.emf" /><Relationship Id="rId11" Type="http://schemas.openxmlformats.org/officeDocument/2006/relationships/tags" Target="../tags/tag159.xml" /><Relationship Id="rId12" Type="http://schemas.openxmlformats.org/officeDocument/2006/relationships/image" Target="../media/image34.emf" /><Relationship Id="rId13" Type="http://schemas.openxmlformats.org/officeDocument/2006/relationships/tags" Target="../tags/tag160.xml" /><Relationship Id="rId14" Type="http://schemas.openxmlformats.org/officeDocument/2006/relationships/tags" Target="../tags/tag161.xml" /><Relationship Id="rId15" Type="http://schemas.openxmlformats.org/officeDocument/2006/relationships/tags" Target="../tags/tag162.xml" /><Relationship Id="rId2" Type="http://schemas.openxmlformats.org/officeDocument/2006/relationships/image" Target="../media/image21.emf" /><Relationship Id="rId3" Type="http://schemas.openxmlformats.org/officeDocument/2006/relationships/tags" Target="../tags/tag155.xml" /><Relationship Id="rId4" Type="http://schemas.openxmlformats.org/officeDocument/2006/relationships/image" Target="../media/image30.emf" /><Relationship Id="rId5" Type="http://schemas.openxmlformats.org/officeDocument/2006/relationships/tags" Target="../tags/tag156.xml" /><Relationship Id="rId6" Type="http://schemas.openxmlformats.org/officeDocument/2006/relationships/image" Target="../media/image31.emf" /><Relationship Id="rId7" Type="http://schemas.openxmlformats.org/officeDocument/2006/relationships/tags" Target="../tags/tag157.xml" /><Relationship Id="rId8" Type="http://schemas.openxmlformats.org/officeDocument/2006/relationships/image" Target="../media/image32.emf" /><Relationship Id="rId9" Type="http://schemas.openxmlformats.org/officeDocument/2006/relationships/tags" Target="../tags/tag15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16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64.xml" /><Relationship Id="rId3" Type="http://schemas.openxmlformats.org/officeDocument/2006/relationships/tags" Target="../tags/tag16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66.xml" /><Relationship Id="rId4" Type="http://schemas.openxmlformats.org/officeDocument/2006/relationships/tags" Target="../tags/tag16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77687"/>
            <a:ext cx="6857999" cy="1219200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2559685" y="-2607945"/>
            <a:ext cx="6972300" cy="1218882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0" t="86667" r="65185" b="3855"/>
          <a:stretch>
            <a:fillRect/>
          </a:stretch>
        </p:blipFill>
        <p:spPr>
          <a:xfrm rot="16200000">
            <a:off x="10161407" y="4011791"/>
            <a:ext cx="771889" cy="23495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206" y="3276599"/>
            <a:ext cx="3860800" cy="38608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69765" y="4276089"/>
            <a:ext cx="4750435" cy="2868443"/>
            <a:chOff x="7527" y="6878"/>
            <a:chExt cx="4563" cy="2119"/>
          </a:xfrm>
        </p:grpSpPr>
        <p:grpSp>
          <p:nvGrpSpPr>
            <p:cNvPr id="9" name="组合 8"/>
            <p:cNvGrpSpPr/>
            <p:nvPr>
              <p:custDataLst>
                <p:tags r:id="rId6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11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TextBox 7"/>
            <p:cNvSpPr txBox="1"/>
            <p:nvPr/>
          </p:nvSpPr>
          <p:spPr>
            <a:xfrm>
              <a:off x="8085" y="6948"/>
              <a:ext cx="3421" cy="2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b="1">
                  <a:solidFill>
                    <a:schemeClr val="bg1"/>
                  </a:solidFill>
                  <a:latin typeface="字魂73号-江南手书" panose="00000500000000000000" pitchFamily="2" charset="-122"/>
                  <a:ea typeface="字魂73号-江南手书" panose="00000500000000000000" pitchFamily="2" charset="-122"/>
                </a:rPr>
                <a:t>《庄子》</a:t>
              </a:r>
            </a:p>
          </p:txBody>
        </p:sp>
      </p:grpSp>
      <p:sp>
        <p:nvSpPr>
          <p:cNvPr id="8" name="标题 1"/>
          <p:cNvSpPr txBox="1">
            <a:spLocks noChangeArrowheads="1"/>
          </p:cNvSpPr>
          <p:nvPr/>
        </p:nvSpPr>
        <p:spPr bwMode="auto">
          <a:xfrm>
            <a:off x="1160780" y="1002665"/>
            <a:ext cx="10083800" cy="201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>
            <a:scene3d>
              <a:camera prst="orthographicFront"/>
              <a:lightRig rig="threePt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600" b="1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五石之瓠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3718">
            <a:off x="8197135" y="4074330"/>
            <a:ext cx="2944413" cy="294441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/>
        </p:nvSpPr>
        <p:spPr>
          <a:xfrm>
            <a:off x="152400" y="0"/>
            <a:ext cx="11891645" cy="9845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五石（shí）之瓠（hù）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惠子谓庄子曰：“魏王贻（yí）我大瓠之种(zhǒng)，我树之成而实五石。以盛(chéng)水浆，其坚不能自举也。剖(pōu)之以为瓢，则瓠（huò）落无所容。非不呺（xiāo）然大也，吾为（wéi）其无用而掊（pǒu）之。”庄子曰：“夫子固拙于用大矣。宋人有善为不龟（jūn，同“皲”）手之药者，世世以洴（píng）澼（ pì）絖（kuàng，同“纩”）事。客闻之，请买其方百金。聚族而谋之曰：‘我世世为洴澼絖，不过数金。今一朝而鬻（yù）技百金，请与之。’客得之，以说（yuè，同“悦”）吴王。越有难(nàn)，吴王使之将（jiàng）。冬，与越人水战，大败越人，裂地而封之。能不龟手一也，或以封，或不免于洴澼絖，则所用之异也。今子有五石之瓠，何不虑以为大樽而浮乎江湖，而忧其瓠落无所容？则夫子犹有蓬之心也夫(fú)！”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6259" name="组合 8"/>
          <p:cNvGrpSpPr/>
          <p:nvPr/>
        </p:nvGrpSpPr>
        <p:grpSpPr>
          <a:xfrm>
            <a:off x="5631824" y="633095"/>
            <a:ext cx="2727316" cy="5591175"/>
            <a:chOff x="2868815" y="2173060"/>
            <a:chExt cx="2621803" cy="2511879"/>
          </a:xfrm>
        </p:grpSpPr>
        <p:cxnSp>
          <p:nvCxnSpPr>
            <p:cNvPr id="10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lt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261" name="文本框 12"/>
            <p:cNvSpPr txBox="1"/>
            <p:nvPr/>
          </p:nvSpPr>
          <p:spPr>
            <a:xfrm>
              <a:off x="2868815" y="2546775"/>
              <a:ext cx="1494341" cy="169170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 anchor="t" anchorCtr="0">
              <a:spAutoFit/>
            </a:bodyPr>
            <a:lstStyle/>
            <a:p>
              <a:pPr marL="457200" indent="-457200" algn="di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6000" b="1">
                  <a:solidFill>
                    <a:srgbClr val="C00000"/>
                  </a:solidFill>
                  <a:latin typeface="隶书" panose="02010509060101010101" charset="-122"/>
                  <a:ea typeface="隶书" panose="02010509060101010101" charset="-122"/>
                </a:rPr>
                <a:t>探究文本</a:t>
              </a:r>
            </a:p>
          </p:txBody>
        </p:sp>
      </p:grpSp>
    </p:spTree>
    <p:custDataLst>
      <p:tags r:id="rId4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3" name="内容占位符 2"/>
          <p:cNvSpPr>
            <a:spLocks noGrp="1"/>
          </p:cNvSpPr>
          <p:nvPr>
            <p:ph idx="1"/>
          </p:nvPr>
        </p:nvSpPr>
        <p:spPr>
          <a:xfrm>
            <a:off x="292100" y="730885"/>
            <a:ext cx="11899265" cy="277241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505" marR="0" lvl="0" indent="-357505" algn="just" eaLnBrk="1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3600" b="1" spc="0">
                <a:solidFill>
                  <a:schemeClr val="accent1"/>
                </a:solidFill>
              </a:rPr>
              <a:t>       惠子谓庄子曰：“魏王贻我大瓠之种，我树之成</a:t>
            </a:r>
          </a:p>
          <a:p>
            <a:pPr marL="357505" marR="0" lvl="0" indent="-357505" algn="just" eaLnBrk="1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endParaRPr lang="en-US" altLang="en-US" sz="3600" b="1" spc="0">
              <a:solidFill>
                <a:schemeClr val="accent1"/>
              </a:solidFill>
            </a:endParaRPr>
          </a:p>
          <a:p>
            <a:pPr marL="357505" marR="0" lvl="0" indent="-357505" algn="just" eaLnBrk="1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3600" b="1" spc="0">
                <a:solidFill>
                  <a:schemeClr val="accent1"/>
                </a:solidFill>
              </a:rPr>
              <a:t>而实五石，以盛水浆，其坚不能自举也；剖之以为瓢，</a:t>
            </a:r>
          </a:p>
          <a:p>
            <a:pPr marL="357505" marR="0" lvl="0" indent="-357505" algn="just" eaLnBrk="1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endParaRPr lang="en-US" altLang="en-US" sz="3600" b="1" spc="0">
              <a:solidFill>
                <a:schemeClr val="accent1"/>
              </a:solidFill>
            </a:endParaRPr>
          </a:p>
          <a:p>
            <a:pPr marL="357505" marR="0" lvl="0" indent="-357505" algn="just" eaLnBrk="1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3600" b="1" spc="0">
                <a:solidFill>
                  <a:schemeClr val="accent1"/>
                </a:solidFill>
              </a:rPr>
              <a:t>则瓠落无所容。非不呺然大也，吾为其无用而掊之。”                                                                    </a:t>
            </a:r>
          </a:p>
        </p:txBody>
      </p:sp>
      <p:sp>
        <p:nvSpPr>
          <p:cNvPr id="15364" name="TextBox 4"/>
          <p:cNvSpPr/>
          <p:nvPr/>
        </p:nvSpPr>
        <p:spPr>
          <a:xfrm>
            <a:off x="0" y="4551680"/>
            <a:ext cx="12192635" cy="22860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90000"/>
              </a:lnSpc>
            </a:pPr>
            <a:r>
              <a:rPr lang="zh-CN" altLang="en-US" sz="3200">
                <a:latin typeface="Garamond" panose="02020404030301010803" pitchFamily="18" charset="0"/>
              </a:rPr>
              <a:t>        惠子对庄子说：“魏王赠送我（一颗）大葫芦的种子，我种植它结出能容得下五石东西（的果实），用来盛水，它的坚固程度经不起自身所盛水的压力。把它剖开来做瓢，却因宽大空廓而没有什么可盛受的东西。（这个葫芦）不是不够空虚而宽大。我认为它没有什么用处就击破了它。”</a:t>
            </a:r>
          </a:p>
        </p:txBody>
      </p:sp>
      <p:sp>
        <p:nvSpPr>
          <p:cNvPr id="15365" name="TextBox 5"/>
          <p:cNvSpPr/>
          <p:nvPr/>
        </p:nvSpPr>
        <p:spPr>
          <a:xfrm>
            <a:off x="5970905" y="1301115"/>
            <a:ext cx="5714365" cy="5791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坚：形容词作名词，坚固程度。</a:t>
            </a:r>
          </a:p>
        </p:txBody>
      </p:sp>
      <p:sp>
        <p:nvSpPr>
          <p:cNvPr id="15366" name="TextBox 9"/>
          <p:cNvSpPr/>
          <p:nvPr/>
        </p:nvSpPr>
        <p:spPr>
          <a:xfrm>
            <a:off x="9496424" y="3602990"/>
            <a:ext cx="2188845" cy="5791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掊：击破。</a:t>
            </a:r>
          </a:p>
        </p:txBody>
      </p:sp>
      <p:sp>
        <p:nvSpPr>
          <p:cNvPr id="15367" name="TextBox 10"/>
          <p:cNvSpPr/>
          <p:nvPr/>
        </p:nvSpPr>
        <p:spPr>
          <a:xfrm>
            <a:off x="4116705" y="2451100"/>
            <a:ext cx="5908040" cy="5791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呺然：内中空虚而宽大的样子。</a:t>
            </a:r>
          </a:p>
        </p:txBody>
      </p:sp>
      <p:sp>
        <p:nvSpPr>
          <p:cNvPr id="15368" name="TextBox 9"/>
          <p:cNvSpPr/>
          <p:nvPr/>
        </p:nvSpPr>
        <p:spPr>
          <a:xfrm>
            <a:off x="62230" y="3503295"/>
            <a:ext cx="9068435" cy="106680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瓠落无所容：宽大空廓而没有什么可盛受的东西。瓠落，宽大空廓的样子。</a:t>
            </a:r>
          </a:p>
        </p:txBody>
      </p:sp>
      <p:sp>
        <p:nvSpPr>
          <p:cNvPr id="15369" name="TextBox 9"/>
          <p:cNvSpPr/>
          <p:nvPr/>
        </p:nvSpPr>
        <p:spPr>
          <a:xfrm>
            <a:off x="62230" y="1299210"/>
            <a:ext cx="5770880" cy="5791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实五石：能容得下五石的东西。</a:t>
            </a:r>
          </a:p>
        </p:txBody>
      </p:sp>
      <p:sp>
        <p:nvSpPr>
          <p:cNvPr id="15370" name="TextBox 9"/>
          <p:cNvSpPr/>
          <p:nvPr/>
        </p:nvSpPr>
        <p:spPr>
          <a:xfrm>
            <a:off x="7660641" y="147320"/>
            <a:ext cx="4445000" cy="5791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树：名词作动词，种植。</a:t>
            </a:r>
          </a:p>
        </p:txBody>
      </p:sp>
      <p:sp>
        <p:nvSpPr>
          <p:cNvPr id="15371" name="TextBox 9"/>
          <p:cNvSpPr/>
          <p:nvPr/>
        </p:nvSpPr>
        <p:spPr>
          <a:xfrm>
            <a:off x="5099050" y="147320"/>
            <a:ext cx="2286000" cy="5791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贻：赠送。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  <p:bldP spid="15367" grpId="0"/>
      <p:bldP spid="15368" grpId="0"/>
      <p:bldP spid="15369" grpId="0"/>
      <p:bldP spid="15370" grpId="0"/>
      <p:bldP spid="153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635" y="746760"/>
            <a:ext cx="12190730" cy="350964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505" marR="0" lvl="0" indent="-357505" algn="just" eaLnBrk="1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3600" b="1" spc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庄子曰：“夫子固拙于用大矣。宋人有善为不龟手之药者，</a:t>
            </a:r>
          </a:p>
          <a:p>
            <a:pPr marL="357505" marR="0" lvl="0" indent="-357505" algn="just" eaLnBrk="1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endParaRPr lang="en-US" altLang="en-US" sz="3600" b="1" spc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57505" marR="0" lvl="0" indent="-357505" algn="just" eaLnBrk="1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3600" b="1" spc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世世以洴澼絖为事。客闻之，请买其方百金。聚族而谋曰：</a:t>
            </a:r>
          </a:p>
          <a:p>
            <a:pPr marL="357505" marR="0" lvl="0" indent="-357505" algn="just" eaLnBrk="1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endParaRPr lang="en-US" altLang="en-US" sz="3600" b="1" spc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57505" marR="0" lvl="0" indent="-357505" algn="just" eaLnBrk="1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3600" b="1" spc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‘我世世为洴澼絖，不过数金。今一朝而鬻技百金，请与之。’                                                                  </a:t>
            </a:r>
          </a:p>
        </p:txBody>
      </p:sp>
      <p:sp>
        <p:nvSpPr>
          <p:cNvPr id="16388" name="TextBox 4"/>
          <p:cNvSpPr/>
          <p:nvPr/>
        </p:nvSpPr>
        <p:spPr>
          <a:xfrm>
            <a:off x="1270" y="4328159"/>
            <a:ext cx="12190730" cy="252984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  庄子说：“这是你本来就不善于使用大的东西啊。有一个善于制作防止手冻裂的药物的宋国人，世世代代以漂洗丝絮为职业。有一个客人听说了这件事，请求用百金购买他的药方。宋人聚合家人商量说：‘我们家世世代代漂洗丝絮，所得不超过数金，现在一旦卖出药方（就可得到）百金，请允许我卖给他吧。’。</a:t>
            </a:r>
          </a:p>
        </p:txBody>
      </p:sp>
      <p:sp>
        <p:nvSpPr>
          <p:cNvPr id="16389" name="TextBox 5"/>
          <p:cNvSpPr/>
          <p:nvPr/>
        </p:nvSpPr>
        <p:spPr>
          <a:xfrm>
            <a:off x="849630" y="1388745"/>
            <a:ext cx="11204575" cy="5791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不龟手之药：防止手冻裂的药物。龟，同“皲”，皮肤冻裂。</a:t>
            </a:r>
          </a:p>
        </p:txBody>
      </p:sp>
      <p:sp>
        <p:nvSpPr>
          <p:cNvPr id="16390" name="TextBox 10"/>
          <p:cNvSpPr/>
          <p:nvPr/>
        </p:nvSpPr>
        <p:spPr>
          <a:xfrm>
            <a:off x="8305166" y="3839209"/>
            <a:ext cx="1556385" cy="530352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鬻：卖。</a:t>
            </a:r>
          </a:p>
        </p:txBody>
      </p:sp>
      <p:sp>
        <p:nvSpPr>
          <p:cNvPr id="16391" name="TextBox 9"/>
          <p:cNvSpPr/>
          <p:nvPr/>
        </p:nvSpPr>
        <p:spPr>
          <a:xfrm>
            <a:off x="635" y="2667000"/>
            <a:ext cx="10632440" cy="5791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洴澼絖：漂洗丝絮。洴游，漂洗。銧，同“纩”，丝绵絮。</a:t>
            </a:r>
          </a:p>
        </p:txBody>
      </p:sp>
      <p:sp>
        <p:nvSpPr>
          <p:cNvPr id="16392" name="TextBox 9"/>
          <p:cNvSpPr/>
          <p:nvPr/>
        </p:nvSpPr>
        <p:spPr>
          <a:xfrm>
            <a:off x="0" y="163195"/>
            <a:ext cx="12191365" cy="5791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拙于用大：不善于使用大的东西。“大”，形容词作名词。</a:t>
            </a:r>
          </a:p>
        </p:txBody>
      </p:sp>
      <p:sp>
        <p:nvSpPr>
          <p:cNvPr id="3" name="椭圆形标注 2"/>
          <p:cNvSpPr/>
          <p:nvPr/>
        </p:nvSpPr>
        <p:spPr>
          <a:xfrm>
            <a:off x="9861550" y="2543175"/>
            <a:ext cx="2330450" cy="1296035"/>
          </a:xfrm>
          <a:prstGeom prst="wedgeEllipseCallout">
            <a:avLst>
              <a:gd name="adj1" fmla="val -174174"/>
              <a:gd name="adj2" fmla="val -699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省略句</a:t>
            </a:r>
          </a:p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状语后置</a:t>
            </a:r>
          </a:p>
        </p:txBody>
      </p:sp>
      <p:sp>
        <p:nvSpPr>
          <p:cNvPr id="2" name="椭圆形标注 1"/>
          <p:cNvSpPr/>
          <p:nvPr/>
        </p:nvSpPr>
        <p:spPr>
          <a:xfrm>
            <a:off x="10571480" y="1329690"/>
            <a:ext cx="1557655" cy="873125"/>
          </a:xfrm>
          <a:prstGeom prst="wedgeEllipseCallout">
            <a:avLst>
              <a:gd name="adj1" fmla="val -174174"/>
              <a:gd name="adj2" fmla="val -699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定语后置</a:t>
            </a:r>
          </a:p>
        </p:txBody>
      </p:sp>
      <p:sp>
        <p:nvSpPr>
          <p:cNvPr id="4" name="TextBox 10"/>
          <p:cNvSpPr/>
          <p:nvPr/>
        </p:nvSpPr>
        <p:spPr>
          <a:xfrm>
            <a:off x="4243705" y="3839209"/>
            <a:ext cx="3111500" cy="585216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90000"/>
              </a:lnSpc>
            </a:pPr>
            <a:r>
              <a:rPr 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不过：不超过。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1" grpId="0"/>
      <p:bldP spid="16392" grpId="0"/>
      <p:bldP spid="3" grpId="0"/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内容占位符 2"/>
          <p:cNvSpPr>
            <a:spLocks noGrp="1"/>
          </p:cNvSpPr>
          <p:nvPr>
            <p:ph idx="1"/>
          </p:nvPr>
        </p:nvSpPr>
        <p:spPr>
          <a:xfrm>
            <a:off x="483870" y="606425"/>
            <a:ext cx="11707495" cy="336677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505" marR="0" lvl="0" indent="-357505" algn="just" eaLnBrk="1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3600" b="1" spc="0">
                <a:latin typeface="微软雅黑" panose="020b0503020204020204" pitchFamily="34" charset="-122"/>
                <a:ea typeface="微软雅黑" panose="020b0503020204020204" pitchFamily="34" charset="-122"/>
              </a:rPr>
              <a:t>客得之，以说吴王。越有难，吴王使之将。冬，与</a:t>
            </a:r>
          </a:p>
          <a:p>
            <a:pPr marL="357505" marR="0" lvl="0" indent="-357505" algn="just" eaLnBrk="1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endParaRPr lang="en-US" altLang="en-US" sz="3600" b="1" spc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57505" marR="0" lvl="0" indent="-357505" algn="just" eaLnBrk="1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3600" b="1" spc="0">
                <a:latin typeface="微软雅黑" panose="020b0503020204020204" pitchFamily="34" charset="-122"/>
                <a:ea typeface="微软雅黑" panose="020b0503020204020204" pitchFamily="34" charset="-122"/>
              </a:rPr>
              <a:t>越人水战，大败越人，裂地而封之。能不龟手一也，</a:t>
            </a:r>
          </a:p>
          <a:p>
            <a:pPr marL="357505" marR="0" lvl="0" indent="-357505" algn="just" eaLnBrk="1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endParaRPr lang="en-US" altLang="en-US" sz="3600" b="1" spc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57505" marR="0" lvl="0" indent="-357505" algn="just" eaLnBrk="1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3600" b="1" spc="0">
                <a:latin typeface="微软雅黑" panose="020b0503020204020204" pitchFamily="34" charset="-122"/>
                <a:ea typeface="微软雅黑" panose="020b0503020204020204" pitchFamily="34" charset="-122"/>
              </a:rPr>
              <a:t>或以封，或不免于洴澼絖，则所用之异也。                                                                </a:t>
            </a:r>
          </a:p>
        </p:txBody>
      </p:sp>
      <p:sp>
        <p:nvSpPr>
          <p:cNvPr id="17412" name="TextBox 4"/>
          <p:cNvSpPr/>
          <p:nvPr/>
        </p:nvSpPr>
        <p:spPr>
          <a:xfrm>
            <a:off x="110490" y="3775709"/>
            <a:ext cx="12009120" cy="223723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algn="l"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  客人得到药方，用来取悦吴王。越人发兵侵吴，吴王派他带兵。冬天，跟越军在水上交战，（因为有防止手冻裂的药物）大败越军，吴王划割土地来封赏他。能防止手冻裂的药方是一样的，有的人用它来获得封赏，有的人不能免于漂洗丝絮，这是使用它的方法不同。</a:t>
            </a:r>
          </a:p>
        </p:txBody>
      </p:sp>
      <p:sp>
        <p:nvSpPr>
          <p:cNvPr id="17413" name="TextBox 5"/>
          <p:cNvSpPr/>
          <p:nvPr/>
        </p:nvSpPr>
        <p:spPr>
          <a:xfrm>
            <a:off x="5159375" y="22860"/>
            <a:ext cx="5005070" cy="5791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越有难：指越人发兵侵吴。</a:t>
            </a:r>
          </a:p>
        </p:txBody>
      </p:sp>
      <p:sp>
        <p:nvSpPr>
          <p:cNvPr id="17414" name="TextBox 9"/>
          <p:cNvSpPr/>
          <p:nvPr/>
        </p:nvSpPr>
        <p:spPr>
          <a:xfrm>
            <a:off x="483870" y="22860"/>
            <a:ext cx="4190365" cy="5791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说：同“悦”，取悦。</a:t>
            </a:r>
          </a:p>
        </p:txBody>
      </p:sp>
      <p:sp>
        <p:nvSpPr>
          <p:cNvPr id="17415" name="TextBox 9"/>
          <p:cNvSpPr/>
          <p:nvPr/>
        </p:nvSpPr>
        <p:spPr>
          <a:xfrm>
            <a:off x="7726044" y="1136015"/>
            <a:ext cx="2157730" cy="5791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将：带兵。</a:t>
            </a:r>
          </a:p>
        </p:txBody>
      </p:sp>
      <p:sp>
        <p:nvSpPr>
          <p:cNvPr id="17416" name="TextBox 9"/>
          <p:cNvSpPr/>
          <p:nvPr/>
        </p:nvSpPr>
        <p:spPr>
          <a:xfrm>
            <a:off x="4539615" y="1273810"/>
            <a:ext cx="2105025" cy="5791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裂：划割。</a:t>
            </a:r>
          </a:p>
        </p:txBody>
      </p:sp>
      <p:sp>
        <p:nvSpPr>
          <p:cNvPr id="2" name="椭圆形标注 1"/>
          <p:cNvSpPr/>
          <p:nvPr/>
        </p:nvSpPr>
        <p:spPr>
          <a:xfrm>
            <a:off x="11019790" y="2541905"/>
            <a:ext cx="859790" cy="1328420"/>
          </a:xfrm>
          <a:prstGeom prst="wedgeEllipseCallout">
            <a:avLst>
              <a:gd name="adj1" fmla="val -247748"/>
              <a:gd name="adj2" fmla="val -699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判断句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331912" y="2481580"/>
            <a:ext cx="3208020" cy="843280"/>
            <a:chOff x="2097" y="3908"/>
            <a:chExt cx="5052" cy="1328"/>
          </a:xfrm>
        </p:grpSpPr>
        <p:grpSp>
          <p:nvGrpSpPr>
            <p:cNvPr id="89" name="图形 87"/>
            <p:cNvGrpSpPr/>
            <p:nvPr/>
          </p:nvGrpSpPr>
          <p:grpSpPr>
            <a:xfrm>
              <a:off x="2097" y="3908"/>
              <a:ext cx="5052" cy="1328"/>
              <a:chOff x="1331594" y="2481580"/>
              <a:chExt cx="3208020" cy="843280"/>
            </a:xfrm>
          </p:grpSpPr>
          <p:sp>
            <p:nvSpPr>
              <p:cNvPr id="91" name="任意多边形: 形状 90"/>
              <p:cNvSpPr/>
              <p:nvPr/>
            </p:nvSpPr>
            <p:spPr>
              <a:xfrm>
                <a:off x="1332864" y="2481897"/>
                <a:ext cx="3206750" cy="842645"/>
              </a:xfrm>
              <a:custGeom>
                <a:gdLst>
                  <a:gd name="connsiteX0" fmla="*/ 2898458 w 3207067"/>
                  <a:gd name="connsiteY0" fmla="*/ 451485 h 2202179"/>
                  <a:gd name="connsiteX1" fmla="*/ 3207068 w 3207067"/>
                  <a:gd name="connsiteY1" fmla="*/ 1101090 h 2202179"/>
                  <a:gd name="connsiteX2" fmla="*/ 1603058 w 3207067"/>
                  <a:gd name="connsiteY2" fmla="*/ 2202180 h 2202179"/>
                  <a:gd name="connsiteX3" fmla="*/ 703898 w 3207067"/>
                  <a:gd name="connsiteY3" fmla="*/ 2012633 h 2202179"/>
                  <a:gd name="connsiteX4" fmla="*/ 473393 w 3207067"/>
                  <a:gd name="connsiteY4" fmla="*/ 2006918 h 2202179"/>
                  <a:gd name="connsiteX5" fmla="*/ 377190 w 3207067"/>
                  <a:gd name="connsiteY5" fmla="*/ 1810703 h 2202179"/>
                  <a:gd name="connsiteX6" fmla="*/ 0 w 3207067"/>
                  <a:gd name="connsiteY6" fmla="*/ 1101090 h 2202179"/>
                  <a:gd name="connsiteX7" fmla="*/ 1604010 w 3207067"/>
                  <a:gd name="connsiteY7" fmla="*/ 0 h 2202179"/>
                  <a:gd name="connsiteX8" fmla="*/ 2458403 w 3207067"/>
                  <a:gd name="connsiteY8" fmla="*/ 169545 h 220217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07067" h="2202179">
                    <a:moveTo>
                      <a:pt x="2898458" y="451485"/>
                    </a:moveTo>
                    <a:cubicBezTo>
                      <a:pt x="3092768" y="633413"/>
                      <a:pt x="3207068" y="858203"/>
                      <a:pt x="3207068" y="1101090"/>
                    </a:cubicBezTo>
                    <a:cubicBezTo>
                      <a:pt x="3207068" y="1709738"/>
                      <a:pt x="2488883" y="2202180"/>
                      <a:pt x="1603058" y="2202180"/>
                    </a:cubicBezTo>
                    <a:cubicBezTo>
                      <a:pt x="1269683" y="2202180"/>
                      <a:pt x="960120" y="2132648"/>
                      <a:pt x="703898" y="2012633"/>
                    </a:cubicBezTo>
                    <a:cubicBezTo>
                      <a:pt x="703898" y="2012633"/>
                      <a:pt x="575310" y="2075498"/>
                      <a:pt x="473393" y="2006918"/>
                    </a:cubicBezTo>
                    <a:cubicBezTo>
                      <a:pt x="350520" y="1924050"/>
                      <a:pt x="377190" y="1810703"/>
                      <a:pt x="377190" y="1810703"/>
                    </a:cubicBezTo>
                    <a:cubicBezTo>
                      <a:pt x="136208" y="1650683"/>
                      <a:pt x="0" y="1404938"/>
                      <a:pt x="0" y="1101090"/>
                    </a:cubicBezTo>
                    <a:cubicBezTo>
                      <a:pt x="0" y="493395"/>
                      <a:pt x="718185" y="0"/>
                      <a:pt x="1604010" y="0"/>
                    </a:cubicBezTo>
                    <a:cubicBezTo>
                      <a:pt x="1918335" y="0"/>
                      <a:pt x="2210753" y="61913"/>
                      <a:pt x="2458403" y="169545"/>
                    </a:cubicBezTo>
                  </a:path>
                </a:pathLst>
              </a:custGeom>
              <a:solidFill>
                <a:srgbClr val="FFFFFF"/>
              </a:solidFill>
              <a:ln w="28575" cap="rnd">
                <a:solidFill>
                  <a:srgbClr val="3739BD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1331594" y="2481580"/>
                <a:ext cx="3208020" cy="843280"/>
              </a:xfrm>
              <a:custGeom>
                <a:gdLst>
                  <a:gd name="connsiteX0" fmla="*/ 2899410 w 3208019"/>
                  <a:gd name="connsiteY0" fmla="*/ 451485 h 2202180"/>
                  <a:gd name="connsiteX1" fmla="*/ 3208020 w 3208019"/>
                  <a:gd name="connsiteY1" fmla="*/ 1101090 h 2202180"/>
                  <a:gd name="connsiteX2" fmla="*/ 1604010 w 3208019"/>
                  <a:gd name="connsiteY2" fmla="*/ 2202180 h 2202180"/>
                  <a:gd name="connsiteX3" fmla="*/ 704850 w 3208019"/>
                  <a:gd name="connsiteY3" fmla="*/ 2012633 h 2202180"/>
                  <a:gd name="connsiteX4" fmla="*/ 474345 w 3208019"/>
                  <a:gd name="connsiteY4" fmla="*/ 2006918 h 2202180"/>
                  <a:gd name="connsiteX5" fmla="*/ 378143 w 3208019"/>
                  <a:gd name="connsiteY5" fmla="*/ 1810703 h 2202180"/>
                  <a:gd name="connsiteX6" fmla="*/ 0 w 3208019"/>
                  <a:gd name="connsiteY6" fmla="*/ 1100138 h 2202180"/>
                  <a:gd name="connsiteX7" fmla="*/ 1604010 w 3208019"/>
                  <a:gd name="connsiteY7" fmla="*/ 0 h 2202180"/>
                  <a:gd name="connsiteX8" fmla="*/ 2458403 w 3208019"/>
                  <a:gd name="connsiteY8" fmla="*/ 169545 h 220218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08019" h="2202180">
                    <a:moveTo>
                      <a:pt x="2899410" y="451485"/>
                    </a:moveTo>
                    <a:cubicBezTo>
                      <a:pt x="3093720" y="633413"/>
                      <a:pt x="3208020" y="858203"/>
                      <a:pt x="3208020" y="1101090"/>
                    </a:cubicBezTo>
                    <a:cubicBezTo>
                      <a:pt x="3208020" y="1709738"/>
                      <a:pt x="2489835" y="2202180"/>
                      <a:pt x="1604010" y="2202180"/>
                    </a:cubicBezTo>
                    <a:cubicBezTo>
                      <a:pt x="1270635" y="2202180"/>
                      <a:pt x="961073" y="2132648"/>
                      <a:pt x="704850" y="2012633"/>
                    </a:cubicBezTo>
                    <a:cubicBezTo>
                      <a:pt x="704850" y="2012633"/>
                      <a:pt x="576263" y="2075498"/>
                      <a:pt x="474345" y="2006918"/>
                    </a:cubicBezTo>
                    <a:cubicBezTo>
                      <a:pt x="351473" y="1924050"/>
                      <a:pt x="378143" y="1810703"/>
                      <a:pt x="378143" y="1810703"/>
                    </a:cubicBezTo>
                    <a:cubicBezTo>
                      <a:pt x="136208" y="1649730"/>
                      <a:pt x="0" y="1403985"/>
                      <a:pt x="0" y="1100138"/>
                    </a:cubicBezTo>
                    <a:cubicBezTo>
                      <a:pt x="0" y="493395"/>
                      <a:pt x="718185" y="0"/>
                      <a:pt x="1604010" y="0"/>
                    </a:cubicBezTo>
                    <a:cubicBezTo>
                      <a:pt x="1918335" y="0"/>
                      <a:pt x="2210753" y="61913"/>
                      <a:pt x="2458403" y="169545"/>
                    </a:cubicBezTo>
                  </a:path>
                </a:pathLst>
              </a:custGeom>
              <a:solidFill>
                <a:srgbClr val="FFE200"/>
              </a:solidFill>
              <a:ln w="28575" cap="rnd">
                <a:solidFill>
                  <a:srgbClr val="3739BD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highlight>
                    <a:srgbClr val="008080"/>
                  </a:highlight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2805" y="4003"/>
              <a:ext cx="4129" cy="49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spc="200">
                  <a:solidFill>
                    <a:srgbClr val="2E31A0"/>
                  </a:solidFill>
                  <a:uFillTx/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    省略句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56742" y="2424430"/>
            <a:ext cx="3208020" cy="843280"/>
            <a:chOff x="2097" y="3908"/>
            <a:chExt cx="5052" cy="1328"/>
          </a:xfrm>
        </p:grpSpPr>
        <p:grpSp>
          <p:nvGrpSpPr>
            <p:cNvPr id="7" name="图形 87"/>
            <p:cNvGrpSpPr/>
            <p:nvPr/>
          </p:nvGrpSpPr>
          <p:grpSpPr>
            <a:xfrm>
              <a:off x="2097" y="3908"/>
              <a:ext cx="5052" cy="1328"/>
              <a:chOff x="1331594" y="2481580"/>
              <a:chExt cx="3208020" cy="843280"/>
            </a:xfrm>
          </p:grpSpPr>
          <p:sp>
            <p:nvSpPr>
              <p:cNvPr id="8" name="任意多边形: 形状 90"/>
              <p:cNvSpPr/>
              <p:nvPr/>
            </p:nvSpPr>
            <p:spPr>
              <a:xfrm>
                <a:off x="1332864" y="2481897"/>
                <a:ext cx="3206750" cy="842645"/>
              </a:xfrm>
              <a:custGeom>
                <a:gdLst>
                  <a:gd name="connsiteX0" fmla="*/ 2898458 w 3207067"/>
                  <a:gd name="connsiteY0" fmla="*/ 451485 h 2202179"/>
                  <a:gd name="connsiteX1" fmla="*/ 3207068 w 3207067"/>
                  <a:gd name="connsiteY1" fmla="*/ 1101090 h 2202179"/>
                  <a:gd name="connsiteX2" fmla="*/ 1603058 w 3207067"/>
                  <a:gd name="connsiteY2" fmla="*/ 2202180 h 2202179"/>
                  <a:gd name="connsiteX3" fmla="*/ 703898 w 3207067"/>
                  <a:gd name="connsiteY3" fmla="*/ 2012633 h 2202179"/>
                  <a:gd name="connsiteX4" fmla="*/ 473393 w 3207067"/>
                  <a:gd name="connsiteY4" fmla="*/ 2006918 h 2202179"/>
                  <a:gd name="connsiteX5" fmla="*/ 377190 w 3207067"/>
                  <a:gd name="connsiteY5" fmla="*/ 1810703 h 2202179"/>
                  <a:gd name="connsiteX6" fmla="*/ 0 w 3207067"/>
                  <a:gd name="connsiteY6" fmla="*/ 1101090 h 2202179"/>
                  <a:gd name="connsiteX7" fmla="*/ 1604010 w 3207067"/>
                  <a:gd name="connsiteY7" fmla="*/ 0 h 2202179"/>
                  <a:gd name="connsiteX8" fmla="*/ 2458403 w 3207067"/>
                  <a:gd name="connsiteY8" fmla="*/ 169545 h 220217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07067" h="2202179">
                    <a:moveTo>
                      <a:pt x="2898458" y="451485"/>
                    </a:moveTo>
                    <a:cubicBezTo>
                      <a:pt x="3092768" y="633413"/>
                      <a:pt x="3207068" y="858203"/>
                      <a:pt x="3207068" y="1101090"/>
                    </a:cubicBezTo>
                    <a:cubicBezTo>
                      <a:pt x="3207068" y="1709738"/>
                      <a:pt x="2488883" y="2202180"/>
                      <a:pt x="1603058" y="2202180"/>
                    </a:cubicBezTo>
                    <a:cubicBezTo>
                      <a:pt x="1269683" y="2202180"/>
                      <a:pt x="960120" y="2132648"/>
                      <a:pt x="703898" y="2012633"/>
                    </a:cubicBezTo>
                    <a:cubicBezTo>
                      <a:pt x="703898" y="2012633"/>
                      <a:pt x="575310" y="2075498"/>
                      <a:pt x="473393" y="2006918"/>
                    </a:cubicBezTo>
                    <a:cubicBezTo>
                      <a:pt x="350520" y="1924050"/>
                      <a:pt x="377190" y="1810703"/>
                      <a:pt x="377190" y="1810703"/>
                    </a:cubicBezTo>
                    <a:cubicBezTo>
                      <a:pt x="136208" y="1650683"/>
                      <a:pt x="0" y="1404938"/>
                      <a:pt x="0" y="1101090"/>
                    </a:cubicBezTo>
                    <a:cubicBezTo>
                      <a:pt x="0" y="493395"/>
                      <a:pt x="718185" y="0"/>
                      <a:pt x="1604010" y="0"/>
                    </a:cubicBezTo>
                    <a:cubicBezTo>
                      <a:pt x="1918335" y="0"/>
                      <a:pt x="2210753" y="61913"/>
                      <a:pt x="2458403" y="169545"/>
                    </a:cubicBezTo>
                  </a:path>
                </a:pathLst>
              </a:custGeom>
              <a:solidFill>
                <a:srgbClr val="FFFFFF"/>
              </a:solidFill>
              <a:ln w="28575" cap="rnd">
                <a:solidFill>
                  <a:srgbClr val="3739BD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" name="任意多边形: 形状 89"/>
              <p:cNvSpPr/>
              <p:nvPr/>
            </p:nvSpPr>
            <p:spPr>
              <a:xfrm>
                <a:off x="1331594" y="2481580"/>
                <a:ext cx="3208020" cy="843280"/>
              </a:xfrm>
              <a:custGeom>
                <a:gdLst>
                  <a:gd name="connsiteX0" fmla="*/ 2899410 w 3208019"/>
                  <a:gd name="connsiteY0" fmla="*/ 451485 h 2202180"/>
                  <a:gd name="connsiteX1" fmla="*/ 3208020 w 3208019"/>
                  <a:gd name="connsiteY1" fmla="*/ 1101090 h 2202180"/>
                  <a:gd name="connsiteX2" fmla="*/ 1604010 w 3208019"/>
                  <a:gd name="connsiteY2" fmla="*/ 2202180 h 2202180"/>
                  <a:gd name="connsiteX3" fmla="*/ 704850 w 3208019"/>
                  <a:gd name="connsiteY3" fmla="*/ 2012633 h 2202180"/>
                  <a:gd name="connsiteX4" fmla="*/ 474345 w 3208019"/>
                  <a:gd name="connsiteY4" fmla="*/ 2006918 h 2202180"/>
                  <a:gd name="connsiteX5" fmla="*/ 378143 w 3208019"/>
                  <a:gd name="connsiteY5" fmla="*/ 1810703 h 2202180"/>
                  <a:gd name="connsiteX6" fmla="*/ 0 w 3208019"/>
                  <a:gd name="connsiteY6" fmla="*/ 1100138 h 2202180"/>
                  <a:gd name="connsiteX7" fmla="*/ 1604010 w 3208019"/>
                  <a:gd name="connsiteY7" fmla="*/ 0 h 2202180"/>
                  <a:gd name="connsiteX8" fmla="*/ 2458403 w 3208019"/>
                  <a:gd name="connsiteY8" fmla="*/ 169545 h 220218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08019" h="2202180">
                    <a:moveTo>
                      <a:pt x="2899410" y="451485"/>
                    </a:moveTo>
                    <a:cubicBezTo>
                      <a:pt x="3093720" y="633413"/>
                      <a:pt x="3208020" y="858203"/>
                      <a:pt x="3208020" y="1101090"/>
                    </a:cubicBezTo>
                    <a:cubicBezTo>
                      <a:pt x="3208020" y="1709738"/>
                      <a:pt x="2489835" y="2202180"/>
                      <a:pt x="1604010" y="2202180"/>
                    </a:cubicBezTo>
                    <a:cubicBezTo>
                      <a:pt x="1270635" y="2202180"/>
                      <a:pt x="961073" y="2132648"/>
                      <a:pt x="704850" y="2012633"/>
                    </a:cubicBezTo>
                    <a:cubicBezTo>
                      <a:pt x="704850" y="2012633"/>
                      <a:pt x="576263" y="2075498"/>
                      <a:pt x="474345" y="2006918"/>
                    </a:cubicBezTo>
                    <a:cubicBezTo>
                      <a:pt x="351473" y="1924050"/>
                      <a:pt x="378143" y="1810703"/>
                      <a:pt x="378143" y="1810703"/>
                    </a:cubicBezTo>
                    <a:cubicBezTo>
                      <a:pt x="136208" y="1649730"/>
                      <a:pt x="0" y="1403985"/>
                      <a:pt x="0" y="1100138"/>
                    </a:cubicBezTo>
                    <a:cubicBezTo>
                      <a:pt x="0" y="493395"/>
                      <a:pt x="718185" y="0"/>
                      <a:pt x="1604010" y="0"/>
                    </a:cubicBezTo>
                    <a:cubicBezTo>
                      <a:pt x="1918335" y="0"/>
                      <a:pt x="2210753" y="61913"/>
                      <a:pt x="2458403" y="169545"/>
                    </a:cubicBezTo>
                  </a:path>
                </a:pathLst>
              </a:custGeom>
              <a:solidFill>
                <a:srgbClr val="FFE200"/>
              </a:solidFill>
              <a:ln w="28575" cap="rnd">
                <a:solidFill>
                  <a:srgbClr val="3739BD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highlight>
                    <a:srgbClr val="008080"/>
                  </a:highlight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2805" y="4003"/>
              <a:ext cx="4129" cy="49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spc="200">
                  <a:solidFill>
                    <a:srgbClr val="2E31A0"/>
                  </a:solidFill>
                  <a:uFillTx/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    判断句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/>
      <p:bldP spid="17415" grpId="0"/>
      <p:bldP spid="17416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0" y="1008380"/>
            <a:ext cx="12192635" cy="216027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505" lvl="0" indent="-357505" algn="just" eaLnBrk="1" hangingPunct="1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今子有五石之瓠，何不虑以为大樽而浮乎江湖，而忧</a:t>
            </a:r>
          </a:p>
          <a:p>
            <a:pPr marL="357505" lvl="0" indent="-357505" algn="just" eaLnBrk="1" hangingPunct="1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57505" lvl="0" indent="-357505" algn="just" eaLnBrk="1" hangingPunct="1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其瓠落无所容？则夫子犹有蓬之心也夫！”                                                      </a:t>
            </a:r>
          </a:p>
        </p:txBody>
      </p:sp>
      <p:sp>
        <p:nvSpPr>
          <p:cNvPr id="18436" name="TextBox 4"/>
          <p:cNvSpPr/>
          <p:nvPr/>
        </p:nvSpPr>
        <p:spPr>
          <a:xfrm>
            <a:off x="112395" y="4074795"/>
            <a:ext cx="12192635" cy="1700784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algn="l" eaLnBrk="1" hangingPunct="1">
              <a:lnSpc>
                <a:spcPct val="110000"/>
              </a:lnSpc>
            </a:pPr>
            <a:r>
              <a:rPr lang="en-US" altLang="zh-CN"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现在你有五石容量的葫芦，为什么不用绳结缀把它当作大樽而浮游于江湖之上，却担忧它宽大空廓无处可容呢？可见你还是有不通达的见识啊。”</a:t>
            </a:r>
          </a:p>
        </p:txBody>
      </p:sp>
      <p:sp>
        <p:nvSpPr>
          <p:cNvPr id="18437" name="TextBox 5"/>
          <p:cNvSpPr/>
          <p:nvPr/>
        </p:nvSpPr>
        <p:spPr>
          <a:xfrm>
            <a:off x="1222375" y="1796415"/>
            <a:ext cx="10969625" cy="5791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樽：盛酒器。这是说大瓠像大樽，缚于身，可使人漂浮渡水。</a:t>
            </a:r>
          </a:p>
        </p:txBody>
      </p:sp>
      <p:sp>
        <p:nvSpPr>
          <p:cNvPr id="18438" name="TextBox 9"/>
          <p:cNvSpPr/>
          <p:nvPr/>
        </p:nvSpPr>
        <p:spPr>
          <a:xfrm>
            <a:off x="2892425" y="424815"/>
            <a:ext cx="3104515" cy="5791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虑：用绳结缀。</a:t>
            </a:r>
          </a:p>
        </p:txBody>
      </p:sp>
      <p:sp>
        <p:nvSpPr>
          <p:cNvPr id="18439" name="TextBox 5"/>
          <p:cNvSpPr/>
          <p:nvPr/>
        </p:nvSpPr>
        <p:spPr>
          <a:xfrm>
            <a:off x="662305" y="3133089"/>
            <a:ext cx="10054590" cy="5791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蓬之心：比喻不通达的见识。蓬，一种草，弯曲不直。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6259" name="组合 8"/>
          <p:cNvGrpSpPr/>
          <p:nvPr/>
        </p:nvGrpSpPr>
        <p:grpSpPr>
          <a:xfrm>
            <a:off x="5580389" y="633095"/>
            <a:ext cx="2727316" cy="5591175"/>
            <a:chOff x="2868815" y="2173060"/>
            <a:chExt cx="2621803" cy="2511879"/>
          </a:xfrm>
        </p:grpSpPr>
        <p:cxnSp>
          <p:nvCxnSpPr>
            <p:cNvPr id="10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lt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261" name="文本框 12"/>
            <p:cNvSpPr txBox="1"/>
            <p:nvPr/>
          </p:nvSpPr>
          <p:spPr>
            <a:xfrm>
              <a:off x="2868816" y="2546775"/>
              <a:ext cx="1494341" cy="169170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 anchor="t" anchorCtr="0">
              <a:spAutoFit/>
            </a:bodyPr>
            <a:lstStyle/>
            <a:p>
              <a:pPr marL="457200" indent="-457200" algn="di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6000" b="1">
                  <a:solidFill>
                    <a:srgbClr val="C00000"/>
                  </a:solidFill>
                  <a:latin typeface="隶书" panose="02010509060101010101" charset="-122"/>
                  <a:ea typeface="隶书" panose="02010509060101010101" charset="-122"/>
                </a:rPr>
                <a:t>课堂小结</a:t>
              </a:r>
            </a:p>
          </p:txBody>
        </p:sp>
      </p:grpSp>
    </p:spTree>
    <p:custDataLst>
      <p:tags r:id="rId4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3355" y="72390"/>
            <a:ext cx="12162155" cy="678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291069" y="1254125"/>
            <a:ext cx="4081145" cy="51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讽庄子学说大而无用</a:t>
            </a:r>
          </a:p>
        </p:txBody>
      </p:sp>
      <p:sp>
        <p:nvSpPr>
          <p:cNvPr id="5" name="矩形 4"/>
          <p:cNvSpPr/>
          <p:nvPr/>
        </p:nvSpPr>
        <p:spPr>
          <a:xfrm>
            <a:off x="7184554" y="3724757"/>
            <a:ext cx="1960880" cy="51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讽惠子固陋</a:t>
            </a:r>
          </a:p>
        </p:txBody>
      </p:sp>
      <p:sp>
        <p:nvSpPr>
          <p:cNvPr id="7" name="矩形 6"/>
          <p:cNvSpPr/>
          <p:nvPr/>
        </p:nvSpPr>
        <p:spPr>
          <a:xfrm>
            <a:off x="6836254" y="6082206"/>
            <a:ext cx="3027680" cy="51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无用之用方为大用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77687"/>
            <a:ext cx="6857999" cy="12192002"/>
          </a:xfrm>
          <a:prstGeom prst="rect">
            <a:avLst/>
          </a:prstGeom>
        </p:spPr>
      </p:pic>
      <p:grpSp>
        <p:nvGrpSpPr>
          <p:cNvPr id="2" name="组合 37"/>
          <p:cNvGrpSpPr/>
          <p:nvPr/>
        </p:nvGrpSpPr>
        <p:grpSpPr>
          <a:xfrm>
            <a:off x="398780" y="1542084"/>
            <a:ext cx="11394259" cy="5010204"/>
            <a:chOff x="1212343" y="2011680"/>
            <a:chExt cx="8680383" cy="3816877"/>
          </a:xfrm>
        </p:grpSpPr>
        <p:sp>
          <p:nvSpPr>
            <p:cNvPr id="39" name="矩形 38"/>
            <p:cNvSpPr/>
            <p:nvPr/>
          </p:nvSpPr>
          <p:spPr>
            <a:xfrm>
              <a:off x="1212343" y="2011680"/>
              <a:ext cx="8680383" cy="3816877"/>
            </a:xfrm>
            <a:prstGeom prst="rect">
              <a:avLst/>
            </a:prstGeom>
            <a:solidFill>
              <a:srgbClr val="F4F1E8"/>
            </a:solidFill>
            <a:ln w="254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405288" y="2157698"/>
              <a:ext cx="8354729" cy="3536907"/>
            </a:xfrm>
            <a:prstGeom prst="rect">
              <a:avLst/>
            </a:prstGeom>
            <a:noFill/>
            <a:ln w="12700">
              <a:solidFill>
                <a:schemeClr val="accent4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</a:endParaRPr>
            </a:p>
          </p:txBody>
        </p:sp>
      </p:grpSp>
      <p:sp>
        <p:nvSpPr>
          <p:cNvPr id="24" name="左大括号 23"/>
          <p:cNvSpPr/>
          <p:nvPr/>
        </p:nvSpPr>
        <p:spPr>
          <a:xfrm>
            <a:off x="2877723" y="2525920"/>
            <a:ext cx="427567" cy="3041649"/>
          </a:xfrm>
          <a:prstGeom prst="leftBrace">
            <a:avLst>
              <a:gd name="adj1" fmla="val 3840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字魂105号-简雅黑" panose="00000500000000000000" pitchFamily="2" charset="-122"/>
              <a:ea typeface="字魂105号-简雅黑" panose="000005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73450" y="4371975"/>
            <a:ext cx="5281930" cy="1327785"/>
            <a:chOff x="6651" y="7044"/>
            <a:chExt cx="8318" cy="2091"/>
          </a:xfrm>
        </p:grpSpPr>
        <p:pic>
          <p:nvPicPr>
            <p:cNvPr id="19" name="Picture 2" descr="E:\水墨图表素材\24252 (9)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6200000" flipV="1">
              <a:off x="6605" y="7090"/>
              <a:ext cx="2091" cy="1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7201" y="7318"/>
              <a:ext cx="7708" cy="12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32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庄子 → 做成大樽浮乎江湖</a:t>
              </a:r>
            </a:p>
          </p:txBody>
        </p:sp>
      </p:grpSp>
      <p:grpSp>
        <p:nvGrpSpPr>
          <p:cNvPr id="6" name="组合 1"/>
          <p:cNvGrpSpPr/>
          <p:nvPr/>
        </p:nvGrpSpPr>
        <p:grpSpPr>
          <a:xfrm>
            <a:off x="3473450" y="2299335"/>
            <a:ext cx="4978400" cy="1325880"/>
            <a:chOff x="6753" y="3772"/>
            <a:chExt cx="7840" cy="2088"/>
          </a:xfrm>
        </p:grpSpPr>
        <p:pic>
          <p:nvPicPr>
            <p:cNvPr id="15" name="Picture 2" descr="E:\水墨图表素材\24252 (9)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6200000" flipV="1">
              <a:off x="6707" y="3818"/>
              <a:ext cx="2088" cy="1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9"/>
            <p:cNvSpPr txBox="1">
              <a:spLocks noChangeArrowheads="1"/>
            </p:cNvSpPr>
            <p:nvPr/>
          </p:nvSpPr>
          <p:spPr bwMode="auto">
            <a:xfrm>
              <a:off x="7303" y="3989"/>
              <a:ext cx="7290" cy="129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zh-CN" altLang="en-US" sz="32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惠子→ 盛水、装东西</a:t>
              </a:r>
            </a:p>
          </p:txBody>
        </p:sp>
      </p:grpSp>
      <p:grpSp>
        <p:nvGrpSpPr>
          <p:cNvPr id="7" name="组合 19"/>
          <p:cNvGrpSpPr/>
          <p:nvPr>
            <p:custDataLst>
              <p:tags r:id="rId5"/>
            </p:custDataLst>
          </p:nvPr>
        </p:nvGrpSpPr>
        <p:grpSpPr>
          <a:xfrm>
            <a:off x="4287943" y="394052"/>
            <a:ext cx="3870634" cy="856430"/>
            <a:chOff x="3427770" y="1399334"/>
            <a:chExt cx="2568987" cy="568423"/>
          </a:xfrm>
          <a:solidFill>
            <a:srgbClr val="C00000"/>
          </a:solidFill>
        </p:grpSpPr>
        <p:sp>
          <p:nvSpPr>
            <p:cNvPr id="21" name="Freeform 148"/>
            <p:cNvSpPr/>
            <p:nvPr/>
          </p:nvSpPr>
          <p:spPr bwMode="auto">
            <a:xfrm>
              <a:off x="3427770" y="1399334"/>
              <a:ext cx="1969464" cy="568423"/>
            </a:xfrm>
            <a:custGeom>
              <a:gdLst>
                <a:gd name="T0" fmla="*/ 425 w 430"/>
                <a:gd name="T1" fmla="*/ 45 h 96"/>
                <a:gd name="T2" fmla="*/ 421 w 430"/>
                <a:gd name="T3" fmla="*/ 42 h 96"/>
                <a:gd name="T4" fmla="*/ 430 w 430"/>
                <a:gd name="T5" fmla="*/ 37 h 96"/>
                <a:gd name="T6" fmla="*/ 410 w 430"/>
                <a:gd name="T7" fmla="*/ 35 h 96"/>
                <a:gd name="T8" fmla="*/ 406 w 430"/>
                <a:gd name="T9" fmla="*/ 30 h 96"/>
                <a:gd name="T10" fmla="*/ 411 w 430"/>
                <a:gd name="T11" fmla="*/ 24 h 96"/>
                <a:gd name="T12" fmla="*/ 398 w 430"/>
                <a:gd name="T13" fmla="*/ 23 h 96"/>
                <a:gd name="T14" fmla="*/ 399 w 430"/>
                <a:gd name="T15" fmla="*/ 21 h 96"/>
                <a:gd name="T16" fmla="*/ 405 w 430"/>
                <a:gd name="T17" fmla="*/ 17 h 96"/>
                <a:gd name="T18" fmla="*/ 401 w 430"/>
                <a:gd name="T19" fmla="*/ 15 h 96"/>
                <a:gd name="T20" fmla="*/ 383 w 430"/>
                <a:gd name="T21" fmla="*/ 13 h 96"/>
                <a:gd name="T22" fmla="*/ 360 w 430"/>
                <a:gd name="T23" fmla="*/ 9 h 96"/>
                <a:gd name="T24" fmla="*/ 369 w 430"/>
                <a:gd name="T25" fmla="*/ 5 h 96"/>
                <a:gd name="T26" fmla="*/ 359 w 430"/>
                <a:gd name="T27" fmla="*/ 4 h 96"/>
                <a:gd name="T28" fmla="*/ 334 w 430"/>
                <a:gd name="T29" fmla="*/ 3 h 96"/>
                <a:gd name="T30" fmla="*/ 322 w 430"/>
                <a:gd name="T31" fmla="*/ 2 h 96"/>
                <a:gd name="T32" fmla="*/ 24 w 430"/>
                <a:gd name="T33" fmla="*/ 6 h 96"/>
                <a:gd name="T34" fmla="*/ 3 w 430"/>
                <a:gd name="T35" fmla="*/ 16 h 96"/>
                <a:gd name="T36" fmla="*/ 13 w 430"/>
                <a:gd name="T37" fmla="*/ 22 h 96"/>
                <a:gd name="T38" fmla="*/ 1 w 430"/>
                <a:gd name="T39" fmla="*/ 38 h 96"/>
                <a:gd name="T40" fmla="*/ 12 w 430"/>
                <a:gd name="T41" fmla="*/ 45 h 96"/>
                <a:gd name="T42" fmla="*/ 11 w 430"/>
                <a:gd name="T43" fmla="*/ 51 h 96"/>
                <a:gd name="T44" fmla="*/ 9 w 430"/>
                <a:gd name="T45" fmla="*/ 55 h 96"/>
                <a:gd name="T46" fmla="*/ 7 w 430"/>
                <a:gd name="T47" fmla="*/ 63 h 96"/>
                <a:gd name="T48" fmla="*/ 12 w 430"/>
                <a:gd name="T49" fmla="*/ 70 h 96"/>
                <a:gd name="T50" fmla="*/ 229 w 430"/>
                <a:gd name="T51" fmla="*/ 94 h 96"/>
                <a:gd name="T52" fmla="*/ 242 w 430"/>
                <a:gd name="T53" fmla="*/ 94 h 96"/>
                <a:gd name="T54" fmla="*/ 246 w 430"/>
                <a:gd name="T55" fmla="*/ 94 h 96"/>
                <a:gd name="T56" fmla="*/ 247 w 430"/>
                <a:gd name="T57" fmla="*/ 93 h 96"/>
                <a:gd name="T58" fmla="*/ 274 w 430"/>
                <a:gd name="T59" fmla="*/ 91 h 96"/>
                <a:gd name="T60" fmla="*/ 331 w 430"/>
                <a:gd name="T61" fmla="*/ 85 h 96"/>
                <a:gd name="T62" fmla="*/ 409 w 430"/>
                <a:gd name="T63" fmla="*/ 65 h 96"/>
                <a:gd name="T64" fmla="*/ 404 w 430"/>
                <a:gd name="T65" fmla="*/ 62 h 96"/>
                <a:gd name="T66" fmla="*/ 415 w 430"/>
                <a:gd name="T67" fmla="*/ 58 h 96"/>
                <a:gd name="T68" fmla="*/ 418 w 430"/>
                <a:gd name="T69" fmla="*/ 55 h 96"/>
                <a:gd name="T70" fmla="*/ 419 w 430"/>
                <a:gd name="T71" fmla="*/ 53 h 96"/>
                <a:gd name="T72" fmla="*/ 416 w 430"/>
                <a:gd name="T73" fmla="*/ 50 h 96"/>
                <a:gd name="T74" fmla="*/ 407 w 430"/>
                <a:gd name="T75" fmla="*/ 48 h 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0" h="96">
                  <a:moveTo>
                    <a:pt x="407" y="48"/>
                  </a:moveTo>
                  <a:cubicBezTo>
                    <a:pt x="415" y="49"/>
                    <a:pt x="419" y="46"/>
                    <a:pt x="425" y="45"/>
                  </a:cubicBezTo>
                  <a:cubicBezTo>
                    <a:pt x="410" y="45"/>
                    <a:pt x="410" y="45"/>
                    <a:pt x="410" y="45"/>
                  </a:cubicBezTo>
                  <a:cubicBezTo>
                    <a:pt x="413" y="43"/>
                    <a:pt x="417" y="43"/>
                    <a:pt x="421" y="42"/>
                  </a:cubicBezTo>
                  <a:cubicBezTo>
                    <a:pt x="420" y="41"/>
                    <a:pt x="420" y="41"/>
                    <a:pt x="420" y="41"/>
                  </a:cubicBezTo>
                  <a:cubicBezTo>
                    <a:pt x="422" y="39"/>
                    <a:pt x="426" y="37"/>
                    <a:pt x="430" y="37"/>
                  </a:cubicBezTo>
                  <a:cubicBezTo>
                    <a:pt x="427" y="37"/>
                    <a:pt x="427" y="37"/>
                    <a:pt x="427" y="37"/>
                  </a:cubicBezTo>
                  <a:cubicBezTo>
                    <a:pt x="421" y="37"/>
                    <a:pt x="411" y="38"/>
                    <a:pt x="410" y="35"/>
                  </a:cubicBezTo>
                  <a:cubicBezTo>
                    <a:pt x="414" y="33"/>
                    <a:pt x="416" y="32"/>
                    <a:pt x="420" y="31"/>
                  </a:cubicBezTo>
                  <a:cubicBezTo>
                    <a:pt x="406" y="30"/>
                    <a:pt x="406" y="30"/>
                    <a:pt x="406" y="30"/>
                  </a:cubicBezTo>
                  <a:cubicBezTo>
                    <a:pt x="407" y="28"/>
                    <a:pt x="413" y="29"/>
                    <a:pt x="414" y="27"/>
                  </a:cubicBezTo>
                  <a:cubicBezTo>
                    <a:pt x="405" y="27"/>
                    <a:pt x="420" y="25"/>
                    <a:pt x="411" y="24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398" y="23"/>
                    <a:pt x="398" y="23"/>
                    <a:pt x="398" y="23"/>
                  </a:cubicBezTo>
                  <a:cubicBezTo>
                    <a:pt x="401" y="22"/>
                    <a:pt x="406" y="22"/>
                    <a:pt x="410" y="21"/>
                  </a:cubicBezTo>
                  <a:cubicBezTo>
                    <a:pt x="399" y="21"/>
                    <a:pt x="399" y="21"/>
                    <a:pt x="399" y="21"/>
                  </a:cubicBezTo>
                  <a:cubicBezTo>
                    <a:pt x="399" y="21"/>
                    <a:pt x="400" y="20"/>
                    <a:pt x="400" y="20"/>
                  </a:cubicBezTo>
                  <a:cubicBezTo>
                    <a:pt x="399" y="18"/>
                    <a:pt x="407" y="20"/>
                    <a:pt x="405" y="17"/>
                  </a:cubicBezTo>
                  <a:cubicBezTo>
                    <a:pt x="401" y="17"/>
                    <a:pt x="401" y="17"/>
                    <a:pt x="401" y="17"/>
                  </a:cubicBezTo>
                  <a:cubicBezTo>
                    <a:pt x="398" y="17"/>
                    <a:pt x="400" y="15"/>
                    <a:pt x="401" y="15"/>
                  </a:cubicBezTo>
                  <a:cubicBezTo>
                    <a:pt x="398" y="13"/>
                    <a:pt x="391" y="15"/>
                    <a:pt x="389" y="13"/>
                  </a:cubicBezTo>
                  <a:cubicBezTo>
                    <a:pt x="383" y="13"/>
                    <a:pt x="383" y="13"/>
                    <a:pt x="383" y="13"/>
                  </a:cubicBezTo>
                  <a:cubicBezTo>
                    <a:pt x="376" y="10"/>
                    <a:pt x="366" y="13"/>
                    <a:pt x="358" y="10"/>
                  </a:cubicBezTo>
                  <a:cubicBezTo>
                    <a:pt x="359" y="10"/>
                    <a:pt x="359" y="9"/>
                    <a:pt x="360" y="9"/>
                  </a:cubicBezTo>
                  <a:cubicBezTo>
                    <a:pt x="358" y="9"/>
                    <a:pt x="356" y="9"/>
                    <a:pt x="355" y="9"/>
                  </a:cubicBezTo>
                  <a:cubicBezTo>
                    <a:pt x="359" y="7"/>
                    <a:pt x="367" y="8"/>
                    <a:pt x="369" y="5"/>
                  </a:cubicBezTo>
                  <a:cubicBezTo>
                    <a:pt x="366" y="3"/>
                    <a:pt x="362" y="6"/>
                    <a:pt x="358" y="4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33" y="4"/>
                    <a:pt x="333" y="4"/>
                    <a:pt x="333" y="4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0" y="2"/>
                    <a:pt x="326" y="5"/>
                    <a:pt x="322" y="3"/>
                  </a:cubicBezTo>
                  <a:cubicBezTo>
                    <a:pt x="322" y="2"/>
                    <a:pt x="322" y="2"/>
                    <a:pt x="322" y="2"/>
                  </a:cubicBezTo>
                  <a:cubicBezTo>
                    <a:pt x="262" y="4"/>
                    <a:pt x="207" y="6"/>
                    <a:pt x="146" y="6"/>
                  </a:cubicBezTo>
                  <a:cubicBezTo>
                    <a:pt x="106" y="11"/>
                    <a:pt x="65" y="0"/>
                    <a:pt x="24" y="6"/>
                  </a:cubicBezTo>
                  <a:cubicBezTo>
                    <a:pt x="18" y="8"/>
                    <a:pt x="5" y="9"/>
                    <a:pt x="10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6" y="17"/>
                    <a:pt x="9" y="21"/>
                    <a:pt x="13" y="22"/>
                  </a:cubicBezTo>
                  <a:cubicBezTo>
                    <a:pt x="7" y="24"/>
                    <a:pt x="7" y="28"/>
                    <a:pt x="3" y="30"/>
                  </a:cubicBezTo>
                  <a:cubicBezTo>
                    <a:pt x="0" y="33"/>
                    <a:pt x="6" y="36"/>
                    <a:pt x="1" y="38"/>
                  </a:cubicBezTo>
                  <a:cubicBezTo>
                    <a:pt x="3" y="38"/>
                    <a:pt x="3" y="39"/>
                    <a:pt x="4" y="39"/>
                  </a:cubicBezTo>
                  <a:cubicBezTo>
                    <a:pt x="4" y="42"/>
                    <a:pt x="8" y="44"/>
                    <a:pt x="12" y="45"/>
                  </a:cubicBezTo>
                  <a:cubicBezTo>
                    <a:pt x="10" y="46"/>
                    <a:pt x="10" y="47"/>
                    <a:pt x="10" y="48"/>
                  </a:cubicBezTo>
                  <a:cubicBezTo>
                    <a:pt x="16" y="49"/>
                    <a:pt x="8" y="50"/>
                    <a:pt x="11" y="51"/>
                  </a:cubicBezTo>
                  <a:cubicBezTo>
                    <a:pt x="7" y="51"/>
                    <a:pt x="11" y="54"/>
                    <a:pt x="6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8" y="59"/>
                    <a:pt x="7" y="61"/>
                    <a:pt x="7" y="63"/>
                  </a:cubicBezTo>
                  <a:cubicBezTo>
                    <a:pt x="7" y="65"/>
                    <a:pt x="11" y="66"/>
                    <a:pt x="14" y="67"/>
                  </a:cubicBezTo>
                  <a:cubicBezTo>
                    <a:pt x="15" y="68"/>
                    <a:pt x="13" y="69"/>
                    <a:pt x="12" y="70"/>
                  </a:cubicBezTo>
                  <a:cubicBezTo>
                    <a:pt x="13" y="74"/>
                    <a:pt x="17" y="78"/>
                    <a:pt x="26" y="81"/>
                  </a:cubicBezTo>
                  <a:cubicBezTo>
                    <a:pt x="85" y="95"/>
                    <a:pt x="158" y="96"/>
                    <a:pt x="229" y="94"/>
                  </a:cubicBezTo>
                  <a:cubicBezTo>
                    <a:pt x="228" y="95"/>
                    <a:pt x="227" y="95"/>
                    <a:pt x="226" y="95"/>
                  </a:cubicBezTo>
                  <a:cubicBezTo>
                    <a:pt x="232" y="95"/>
                    <a:pt x="236" y="93"/>
                    <a:pt x="242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2" y="95"/>
                    <a:pt x="244" y="95"/>
                    <a:pt x="246" y="94"/>
                  </a:cubicBezTo>
                  <a:cubicBezTo>
                    <a:pt x="245" y="94"/>
                    <a:pt x="245" y="94"/>
                    <a:pt x="245" y="94"/>
                  </a:cubicBezTo>
                  <a:cubicBezTo>
                    <a:pt x="247" y="93"/>
                    <a:pt x="247" y="93"/>
                    <a:pt x="247" y="93"/>
                  </a:cubicBezTo>
                  <a:cubicBezTo>
                    <a:pt x="249" y="93"/>
                    <a:pt x="251" y="93"/>
                    <a:pt x="253" y="93"/>
                  </a:cubicBezTo>
                  <a:cubicBezTo>
                    <a:pt x="257" y="92"/>
                    <a:pt x="268" y="92"/>
                    <a:pt x="274" y="91"/>
                  </a:cubicBezTo>
                  <a:cubicBezTo>
                    <a:pt x="276" y="92"/>
                    <a:pt x="279" y="92"/>
                    <a:pt x="281" y="91"/>
                  </a:cubicBezTo>
                  <a:cubicBezTo>
                    <a:pt x="299" y="90"/>
                    <a:pt x="315" y="88"/>
                    <a:pt x="331" y="85"/>
                  </a:cubicBezTo>
                  <a:cubicBezTo>
                    <a:pt x="334" y="83"/>
                    <a:pt x="342" y="85"/>
                    <a:pt x="344" y="81"/>
                  </a:cubicBezTo>
                  <a:cubicBezTo>
                    <a:pt x="368" y="79"/>
                    <a:pt x="387" y="70"/>
                    <a:pt x="409" y="65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400" y="63"/>
                    <a:pt x="402" y="62"/>
                    <a:pt x="404" y="62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15" y="58"/>
                    <a:pt x="415" y="58"/>
                    <a:pt x="415" y="58"/>
                  </a:cubicBezTo>
                  <a:cubicBezTo>
                    <a:pt x="414" y="58"/>
                    <a:pt x="412" y="58"/>
                    <a:pt x="411" y="57"/>
                  </a:cubicBezTo>
                  <a:cubicBezTo>
                    <a:pt x="418" y="55"/>
                    <a:pt x="418" y="55"/>
                    <a:pt x="418" y="55"/>
                  </a:cubicBezTo>
                  <a:cubicBezTo>
                    <a:pt x="417" y="55"/>
                    <a:pt x="416" y="56"/>
                    <a:pt x="415" y="55"/>
                  </a:cubicBezTo>
                  <a:cubicBezTo>
                    <a:pt x="419" y="53"/>
                    <a:pt x="419" y="53"/>
                    <a:pt x="419" y="53"/>
                  </a:cubicBezTo>
                  <a:cubicBezTo>
                    <a:pt x="414" y="53"/>
                    <a:pt x="409" y="55"/>
                    <a:pt x="405" y="53"/>
                  </a:cubicBezTo>
                  <a:cubicBezTo>
                    <a:pt x="407" y="51"/>
                    <a:pt x="413" y="52"/>
                    <a:pt x="416" y="50"/>
                  </a:cubicBezTo>
                  <a:cubicBezTo>
                    <a:pt x="404" y="50"/>
                    <a:pt x="404" y="50"/>
                    <a:pt x="404" y="50"/>
                  </a:cubicBezTo>
                  <a:cubicBezTo>
                    <a:pt x="404" y="49"/>
                    <a:pt x="406" y="49"/>
                    <a:pt x="40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48"/>
            <p:cNvSpPr/>
            <p:nvPr/>
          </p:nvSpPr>
          <p:spPr bwMode="auto">
            <a:xfrm>
              <a:off x="4027293" y="1399334"/>
              <a:ext cx="1969464" cy="568423"/>
            </a:xfrm>
            <a:custGeom>
              <a:gdLst>
                <a:gd name="T0" fmla="*/ 425 w 430"/>
                <a:gd name="T1" fmla="*/ 45 h 96"/>
                <a:gd name="T2" fmla="*/ 421 w 430"/>
                <a:gd name="T3" fmla="*/ 42 h 96"/>
                <a:gd name="T4" fmla="*/ 430 w 430"/>
                <a:gd name="T5" fmla="*/ 37 h 96"/>
                <a:gd name="T6" fmla="*/ 410 w 430"/>
                <a:gd name="T7" fmla="*/ 35 h 96"/>
                <a:gd name="T8" fmla="*/ 406 w 430"/>
                <a:gd name="T9" fmla="*/ 30 h 96"/>
                <a:gd name="T10" fmla="*/ 411 w 430"/>
                <a:gd name="T11" fmla="*/ 24 h 96"/>
                <a:gd name="T12" fmla="*/ 398 w 430"/>
                <a:gd name="T13" fmla="*/ 23 h 96"/>
                <a:gd name="T14" fmla="*/ 399 w 430"/>
                <a:gd name="T15" fmla="*/ 21 h 96"/>
                <a:gd name="T16" fmla="*/ 405 w 430"/>
                <a:gd name="T17" fmla="*/ 17 h 96"/>
                <a:gd name="T18" fmla="*/ 401 w 430"/>
                <a:gd name="T19" fmla="*/ 15 h 96"/>
                <a:gd name="T20" fmla="*/ 383 w 430"/>
                <a:gd name="T21" fmla="*/ 13 h 96"/>
                <a:gd name="T22" fmla="*/ 360 w 430"/>
                <a:gd name="T23" fmla="*/ 9 h 96"/>
                <a:gd name="T24" fmla="*/ 369 w 430"/>
                <a:gd name="T25" fmla="*/ 5 h 96"/>
                <a:gd name="T26" fmla="*/ 359 w 430"/>
                <a:gd name="T27" fmla="*/ 4 h 96"/>
                <a:gd name="T28" fmla="*/ 334 w 430"/>
                <a:gd name="T29" fmla="*/ 3 h 96"/>
                <a:gd name="T30" fmla="*/ 322 w 430"/>
                <a:gd name="T31" fmla="*/ 2 h 96"/>
                <a:gd name="T32" fmla="*/ 24 w 430"/>
                <a:gd name="T33" fmla="*/ 6 h 96"/>
                <a:gd name="T34" fmla="*/ 3 w 430"/>
                <a:gd name="T35" fmla="*/ 16 h 96"/>
                <a:gd name="T36" fmla="*/ 13 w 430"/>
                <a:gd name="T37" fmla="*/ 22 h 96"/>
                <a:gd name="T38" fmla="*/ 1 w 430"/>
                <a:gd name="T39" fmla="*/ 38 h 96"/>
                <a:gd name="T40" fmla="*/ 12 w 430"/>
                <a:gd name="T41" fmla="*/ 45 h 96"/>
                <a:gd name="T42" fmla="*/ 11 w 430"/>
                <a:gd name="T43" fmla="*/ 51 h 96"/>
                <a:gd name="T44" fmla="*/ 9 w 430"/>
                <a:gd name="T45" fmla="*/ 55 h 96"/>
                <a:gd name="T46" fmla="*/ 7 w 430"/>
                <a:gd name="T47" fmla="*/ 63 h 96"/>
                <a:gd name="T48" fmla="*/ 12 w 430"/>
                <a:gd name="T49" fmla="*/ 70 h 96"/>
                <a:gd name="T50" fmla="*/ 229 w 430"/>
                <a:gd name="T51" fmla="*/ 94 h 96"/>
                <a:gd name="T52" fmla="*/ 242 w 430"/>
                <a:gd name="T53" fmla="*/ 94 h 96"/>
                <a:gd name="T54" fmla="*/ 246 w 430"/>
                <a:gd name="T55" fmla="*/ 94 h 96"/>
                <a:gd name="T56" fmla="*/ 247 w 430"/>
                <a:gd name="T57" fmla="*/ 93 h 96"/>
                <a:gd name="T58" fmla="*/ 274 w 430"/>
                <a:gd name="T59" fmla="*/ 91 h 96"/>
                <a:gd name="T60" fmla="*/ 331 w 430"/>
                <a:gd name="T61" fmla="*/ 85 h 96"/>
                <a:gd name="T62" fmla="*/ 409 w 430"/>
                <a:gd name="T63" fmla="*/ 65 h 96"/>
                <a:gd name="T64" fmla="*/ 404 w 430"/>
                <a:gd name="T65" fmla="*/ 62 h 96"/>
                <a:gd name="T66" fmla="*/ 415 w 430"/>
                <a:gd name="T67" fmla="*/ 58 h 96"/>
                <a:gd name="T68" fmla="*/ 418 w 430"/>
                <a:gd name="T69" fmla="*/ 55 h 96"/>
                <a:gd name="T70" fmla="*/ 419 w 430"/>
                <a:gd name="T71" fmla="*/ 53 h 96"/>
                <a:gd name="T72" fmla="*/ 416 w 430"/>
                <a:gd name="T73" fmla="*/ 50 h 96"/>
                <a:gd name="T74" fmla="*/ 407 w 430"/>
                <a:gd name="T75" fmla="*/ 48 h 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0" h="96">
                  <a:moveTo>
                    <a:pt x="407" y="48"/>
                  </a:moveTo>
                  <a:cubicBezTo>
                    <a:pt x="415" y="49"/>
                    <a:pt x="419" y="46"/>
                    <a:pt x="425" y="45"/>
                  </a:cubicBezTo>
                  <a:cubicBezTo>
                    <a:pt x="410" y="45"/>
                    <a:pt x="410" y="45"/>
                    <a:pt x="410" y="45"/>
                  </a:cubicBezTo>
                  <a:cubicBezTo>
                    <a:pt x="413" y="43"/>
                    <a:pt x="417" y="43"/>
                    <a:pt x="421" y="42"/>
                  </a:cubicBezTo>
                  <a:cubicBezTo>
                    <a:pt x="420" y="41"/>
                    <a:pt x="420" y="41"/>
                    <a:pt x="420" y="41"/>
                  </a:cubicBezTo>
                  <a:cubicBezTo>
                    <a:pt x="422" y="39"/>
                    <a:pt x="426" y="37"/>
                    <a:pt x="430" y="37"/>
                  </a:cubicBezTo>
                  <a:cubicBezTo>
                    <a:pt x="427" y="37"/>
                    <a:pt x="427" y="37"/>
                    <a:pt x="427" y="37"/>
                  </a:cubicBezTo>
                  <a:cubicBezTo>
                    <a:pt x="421" y="37"/>
                    <a:pt x="411" y="38"/>
                    <a:pt x="410" y="35"/>
                  </a:cubicBezTo>
                  <a:cubicBezTo>
                    <a:pt x="414" y="33"/>
                    <a:pt x="416" y="32"/>
                    <a:pt x="420" y="31"/>
                  </a:cubicBezTo>
                  <a:cubicBezTo>
                    <a:pt x="406" y="30"/>
                    <a:pt x="406" y="30"/>
                    <a:pt x="406" y="30"/>
                  </a:cubicBezTo>
                  <a:cubicBezTo>
                    <a:pt x="407" y="28"/>
                    <a:pt x="413" y="29"/>
                    <a:pt x="414" y="27"/>
                  </a:cubicBezTo>
                  <a:cubicBezTo>
                    <a:pt x="405" y="27"/>
                    <a:pt x="420" y="25"/>
                    <a:pt x="411" y="24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398" y="23"/>
                    <a:pt x="398" y="23"/>
                    <a:pt x="398" y="23"/>
                  </a:cubicBezTo>
                  <a:cubicBezTo>
                    <a:pt x="401" y="22"/>
                    <a:pt x="406" y="22"/>
                    <a:pt x="410" y="21"/>
                  </a:cubicBezTo>
                  <a:cubicBezTo>
                    <a:pt x="399" y="21"/>
                    <a:pt x="399" y="21"/>
                    <a:pt x="399" y="21"/>
                  </a:cubicBezTo>
                  <a:cubicBezTo>
                    <a:pt x="399" y="21"/>
                    <a:pt x="400" y="20"/>
                    <a:pt x="400" y="20"/>
                  </a:cubicBezTo>
                  <a:cubicBezTo>
                    <a:pt x="399" y="18"/>
                    <a:pt x="407" y="20"/>
                    <a:pt x="405" y="17"/>
                  </a:cubicBezTo>
                  <a:cubicBezTo>
                    <a:pt x="401" y="17"/>
                    <a:pt x="401" y="17"/>
                    <a:pt x="401" y="17"/>
                  </a:cubicBezTo>
                  <a:cubicBezTo>
                    <a:pt x="398" y="17"/>
                    <a:pt x="400" y="15"/>
                    <a:pt x="401" y="15"/>
                  </a:cubicBezTo>
                  <a:cubicBezTo>
                    <a:pt x="398" y="13"/>
                    <a:pt x="391" y="15"/>
                    <a:pt x="389" y="13"/>
                  </a:cubicBezTo>
                  <a:cubicBezTo>
                    <a:pt x="383" y="13"/>
                    <a:pt x="383" y="13"/>
                    <a:pt x="383" y="13"/>
                  </a:cubicBezTo>
                  <a:cubicBezTo>
                    <a:pt x="376" y="10"/>
                    <a:pt x="366" y="13"/>
                    <a:pt x="358" y="10"/>
                  </a:cubicBezTo>
                  <a:cubicBezTo>
                    <a:pt x="359" y="10"/>
                    <a:pt x="359" y="9"/>
                    <a:pt x="360" y="9"/>
                  </a:cubicBezTo>
                  <a:cubicBezTo>
                    <a:pt x="358" y="9"/>
                    <a:pt x="356" y="9"/>
                    <a:pt x="355" y="9"/>
                  </a:cubicBezTo>
                  <a:cubicBezTo>
                    <a:pt x="359" y="7"/>
                    <a:pt x="367" y="8"/>
                    <a:pt x="369" y="5"/>
                  </a:cubicBezTo>
                  <a:cubicBezTo>
                    <a:pt x="366" y="3"/>
                    <a:pt x="362" y="6"/>
                    <a:pt x="358" y="4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33" y="4"/>
                    <a:pt x="333" y="4"/>
                    <a:pt x="333" y="4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0" y="2"/>
                    <a:pt x="326" y="5"/>
                    <a:pt x="322" y="3"/>
                  </a:cubicBezTo>
                  <a:cubicBezTo>
                    <a:pt x="322" y="2"/>
                    <a:pt x="322" y="2"/>
                    <a:pt x="322" y="2"/>
                  </a:cubicBezTo>
                  <a:cubicBezTo>
                    <a:pt x="262" y="4"/>
                    <a:pt x="207" y="6"/>
                    <a:pt x="146" y="6"/>
                  </a:cubicBezTo>
                  <a:cubicBezTo>
                    <a:pt x="106" y="11"/>
                    <a:pt x="65" y="0"/>
                    <a:pt x="24" y="6"/>
                  </a:cubicBezTo>
                  <a:cubicBezTo>
                    <a:pt x="18" y="8"/>
                    <a:pt x="5" y="9"/>
                    <a:pt x="10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6" y="17"/>
                    <a:pt x="9" y="21"/>
                    <a:pt x="13" y="22"/>
                  </a:cubicBezTo>
                  <a:cubicBezTo>
                    <a:pt x="7" y="24"/>
                    <a:pt x="7" y="28"/>
                    <a:pt x="3" y="30"/>
                  </a:cubicBezTo>
                  <a:cubicBezTo>
                    <a:pt x="0" y="33"/>
                    <a:pt x="6" y="36"/>
                    <a:pt x="1" y="38"/>
                  </a:cubicBezTo>
                  <a:cubicBezTo>
                    <a:pt x="3" y="38"/>
                    <a:pt x="3" y="39"/>
                    <a:pt x="4" y="39"/>
                  </a:cubicBezTo>
                  <a:cubicBezTo>
                    <a:pt x="4" y="42"/>
                    <a:pt x="8" y="44"/>
                    <a:pt x="12" y="45"/>
                  </a:cubicBezTo>
                  <a:cubicBezTo>
                    <a:pt x="10" y="46"/>
                    <a:pt x="10" y="47"/>
                    <a:pt x="10" y="48"/>
                  </a:cubicBezTo>
                  <a:cubicBezTo>
                    <a:pt x="16" y="49"/>
                    <a:pt x="8" y="50"/>
                    <a:pt x="11" y="51"/>
                  </a:cubicBezTo>
                  <a:cubicBezTo>
                    <a:pt x="7" y="51"/>
                    <a:pt x="11" y="54"/>
                    <a:pt x="6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8" y="59"/>
                    <a:pt x="7" y="61"/>
                    <a:pt x="7" y="63"/>
                  </a:cubicBezTo>
                  <a:cubicBezTo>
                    <a:pt x="7" y="65"/>
                    <a:pt x="11" y="66"/>
                    <a:pt x="14" y="67"/>
                  </a:cubicBezTo>
                  <a:cubicBezTo>
                    <a:pt x="15" y="68"/>
                    <a:pt x="13" y="69"/>
                    <a:pt x="12" y="70"/>
                  </a:cubicBezTo>
                  <a:cubicBezTo>
                    <a:pt x="13" y="74"/>
                    <a:pt x="17" y="78"/>
                    <a:pt x="26" y="81"/>
                  </a:cubicBezTo>
                  <a:cubicBezTo>
                    <a:pt x="85" y="95"/>
                    <a:pt x="158" y="96"/>
                    <a:pt x="229" y="94"/>
                  </a:cubicBezTo>
                  <a:cubicBezTo>
                    <a:pt x="228" y="95"/>
                    <a:pt x="227" y="95"/>
                    <a:pt x="226" y="95"/>
                  </a:cubicBezTo>
                  <a:cubicBezTo>
                    <a:pt x="232" y="95"/>
                    <a:pt x="236" y="93"/>
                    <a:pt x="242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2" y="95"/>
                    <a:pt x="244" y="95"/>
                    <a:pt x="246" y="94"/>
                  </a:cubicBezTo>
                  <a:cubicBezTo>
                    <a:pt x="245" y="94"/>
                    <a:pt x="245" y="94"/>
                    <a:pt x="245" y="94"/>
                  </a:cubicBezTo>
                  <a:cubicBezTo>
                    <a:pt x="247" y="93"/>
                    <a:pt x="247" y="93"/>
                    <a:pt x="247" y="93"/>
                  </a:cubicBezTo>
                  <a:cubicBezTo>
                    <a:pt x="249" y="93"/>
                    <a:pt x="251" y="93"/>
                    <a:pt x="253" y="93"/>
                  </a:cubicBezTo>
                  <a:cubicBezTo>
                    <a:pt x="257" y="92"/>
                    <a:pt x="268" y="92"/>
                    <a:pt x="274" y="91"/>
                  </a:cubicBezTo>
                  <a:cubicBezTo>
                    <a:pt x="276" y="92"/>
                    <a:pt x="279" y="92"/>
                    <a:pt x="281" y="91"/>
                  </a:cubicBezTo>
                  <a:cubicBezTo>
                    <a:pt x="299" y="90"/>
                    <a:pt x="315" y="88"/>
                    <a:pt x="331" y="85"/>
                  </a:cubicBezTo>
                  <a:cubicBezTo>
                    <a:pt x="334" y="83"/>
                    <a:pt x="342" y="85"/>
                    <a:pt x="344" y="81"/>
                  </a:cubicBezTo>
                  <a:cubicBezTo>
                    <a:pt x="368" y="79"/>
                    <a:pt x="387" y="70"/>
                    <a:pt x="409" y="65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400" y="63"/>
                    <a:pt x="402" y="62"/>
                    <a:pt x="404" y="62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15" y="58"/>
                    <a:pt x="415" y="58"/>
                    <a:pt x="415" y="58"/>
                  </a:cubicBezTo>
                  <a:cubicBezTo>
                    <a:pt x="414" y="58"/>
                    <a:pt x="412" y="58"/>
                    <a:pt x="411" y="57"/>
                  </a:cubicBezTo>
                  <a:cubicBezTo>
                    <a:pt x="418" y="55"/>
                    <a:pt x="418" y="55"/>
                    <a:pt x="418" y="55"/>
                  </a:cubicBezTo>
                  <a:cubicBezTo>
                    <a:pt x="417" y="55"/>
                    <a:pt x="416" y="56"/>
                    <a:pt x="415" y="55"/>
                  </a:cubicBezTo>
                  <a:cubicBezTo>
                    <a:pt x="419" y="53"/>
                    <a:pt x="419" y="53"/>
                    <a:pt x="419" y="53"/>
                  </a:cubicBezTo>
                  <a:cubicBezTo>
                    <a:pt x="414" y="53"/>
                    <a:pt x="409" y="55"/>
                    <a:pt x="405" y="53"/>
                  </a:cubicBezTo>
                  <a:cubicBezTo>
                    <a:pt x="407" y="51"/>
                    <a:pt x="413" y="52"/>
                    <a:pt x="416" y="50"/>
                  </a:cubicBezTo>
                  <a:cubicBezTo>
                    <a:pt x="404" y="50"/>
                    <a:pt x="404" y="50"/>
                    <a:pt x="404" y="50"/>
                  </a:cubicBezTo>
                  <a:cubicBezTo>
                    <a:pt x="404" y="49"/>
                    <a:pt x="406" y="49"/>
                    <a:pt x="40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3" name="标题 1"/>
          <p:cNvSpPr txBox="1">
            <a:spLocks noChangeArrowheads="1"/>
          </p:cNvSpPr>
          <p:nvPr/>
        </p:nvSpPr>
        <p:spPr bwMode="auto">
          <a:xfrm>
            <a:off x="4223532" y="431411"/>
            <a:ext cx="393504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buClrTx/>
              <a:buSzTx/>
              <a:buFontTx/>
            </a:pPr>
            <a:r>
              <a:rPr lang="zh-CN" altLang="en-US" sz="4000" b="1" spc="600">
                <a:ln w="1016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总结寓意</a:t>
            </a:r>
          </a:p>
        </p:txBody>
      </p:sp>
      <p:grpSp>
        <p:nvGrpSpPr>
          <p:cNvPr id="8" name="中国风扇子边框"/>
          <p:cNvGrpSpPr/>
          <p:nvPr/>
        </p:nvGrpSpPr>
        <p:grpSpPr>
          <a:xfrm>
            <a:off x="1132840" y="2063750"/>
            <a:ext cx="1272540" cy="4157345"/>
            <a:chOff x="7514" y="2724"/>
            <a:chExt cx="3609" cy="6547"/>
          </a:xfrm>
        </p:grpSpPr>
        <p:pic>
          <p:nvPicPr>
            <p:cNvPr id="9" name="图片 8" descr="中国风扇子边框-02-02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514" y="2724"/>
              <a:ext cx="3609" cy="654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8227" y="2981"/>
              <a:ext cx="2248" cy="5203"/>
            </a:xfrm>
            <a:prstGeom prst="rect">
              <a:avLst/>
            </a:prstGeom>
            <a:noFill/>
          </p:spPr>
          <p:txBody>
            <a:bodyPr vert="eaVert"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五石之瓠</a:t>
              </a:r>
            </a:p>
          </p:txBody>
        </p:sp>
      </p:grpSp>
      <p:sp>
        <p:nvSpPr>
          <p:cNvPr id="4" name="右箭头 3"/>
          <p:cNvSpPr/>
          <p:nvPr/>
        </p:nvSpPr>
        <p:spPr>
          <a:xfrm>
            <a:off x="8107045" y="3371850"/>
            <a:ext cx="648335" cy="116078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53169" y="2124075"/>
            <a:ext cx="2765425" cy="367588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同一个事物，在不同的地方，其作用效果大不一样。我们要善于去发现这个事物的最大价值，并且进行完美利用。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21285"/>
            <a:ext cx="11734800" cy="5640070"/>
          </a:xfrm>
        </p:spPr>
        <p:txBody>
          <a:bodyPr>
            <a:normAutofit lnSpcReduction="10000"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批评惠子的固陋：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惠子用“五石之瓠”盛水、做瓢盛东西，结果都失败了，最后只能把葫芦打破。这种做法与“世世以洴澼絖为事”、最后以百金售药的宋人极为相似，他们只能看见世俗的小利，看不到背后的“大用”。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6259" name="组合 8"/>
          <p:cNvGrpSpPr/>
          <p:nvPr/>
        </p:nvGrpSpPr>
        <p:grpSpPr>
          <a:xfrm>
            <a:off x="5631824" y="633095"/>
            <a:ext cx="2727316" cy="5591175"/>
            <a:chOff x="2868815" y="2173060"/>
            <a:chExt cx="2621803" cy="2511879"/>
          </a:xfrm>
        </p:grpSpPr>
        <p:cxnSp>
          <p:nvCxnSpPr>
            <p:cNvPr id="10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lt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261" name="文本框 12"/>
            <p:cNvSpPr txBox="1"/>
            <p:nvPr/>
          </p:nvSpPr>
          <p:spPr>
            <a:xfrm>
              <a:off x="2868815" y="2546775"/>
              <a:ext cx="1494341" cy="169170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 anchor="t" anchorCtr="0">
              <a:spAutoFit/>
            </a:bodyPr>
            <a:lstStyle/>
            <a:p>
              <a:pPr marL="457200" indent="-457200" algn="di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6000" b="1">
                  <a:solidFill>
                    <a:srgbClr val="C00000"/>
                  </a:solidFill>
                  <a:latin typeface="隶书" panose="02010509060101010101" charset="-122"/>
                  <a:ea typeface="隶书" panose="02010509060101010101" charset="-122"/>
                </a:rPr>
                <a:t>文学常识</a:t>
              </a:r>
            </a:p>
          </p:txBody>
        </p:sp>
      </p:grpSp>
    </p:spTree>
    <p:custDataLst>
      <p:tags r:id="rId4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405" y="132715"/>
            <a:ext cx="12125960" cy="6267450"/>
          </a:xfrm>
        </p:spPr>
        <p:txBody>
          <a:bodyPr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凸显庄子的超拔：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吴王之客凭借此药方裂地受封，眼光和做法超过宋人太多，而庄子以超凡的智慧说出大葫芦的“妙用”，在境界上自然也超出惠子太多。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当然，吴王之客眼光再高，也仅仅是功利的心机；而庄子“浮乎江湖”的想象，则隐含精神的自由。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636" y="-2666892"/>
            <a:ext cx="6857999" cy="12192002"/>
          </a:xfrm>
          <a:prstGeom prst="rect">
            <a:avLst/>
          </a:prstGeom>
        </p:spPr>
      </p:pic>
      <p:grpSp>
        <p:nvGrpSpPr>
          <p:cNvPr id="7" name="组合 19"/>
          <p:cNvGrpSpPr/>
          <p:nvPr>
            <p:custDataLst>
              <p:tags r:id="rId4"/>
            </p:custDataLst>
          </p:nvPr>
        </p:nvGrpSpPr>
        <p:grpSpPr>
          <a:xfrm>
            <a:off x="4288155" y="233680"/>
            <a:ext cx="3870325" cy="1017270"/>
            <a:chOff x="3427770" y="1399334"/>
            <a:chExt cx="2568987" cy="568423"/>
          </a:xfrm>
          <a:solidFill>
            <a:srgbClr val="C00000"/>
          </a:solidFill>
        </p:grpSpPr>
        <p:sp>
          <p:nvSpPr>
            <p:cNvPr id="21" name="Freeform 148"/>
            <p:cNvSpPr/>
            <p:nvPr/>
          </p:nvSpPr>
          <p:spPr bwMode="auto">
            <a:xfrm>
              <a:off x="3427770" y="1399334"/>
              <a:ext cx="1969464" cy="568423"/>
            </a:xfrm>
            <a:custGeom>
              <a:gdLst>
                <a:gd name="T0" fmla="*/ 425 w 430"/>
                <a:gd name="T1" fmla="*/ 45 h 96"/>
                <a:gd name="T2" fmla="*/ 421 w 430"/>
                <a:gd name="T3" fmla="*/ 42 h 96"/>
                <a:gd name="T4" fmla="*/ 430 w 430"/>
                <a:gd name="T5" fmla="*/ 37 h 96"/>
                <a:gd name="T6" fmla="*/ 410 w 430"/>
                <a:gd name="T7" fmla="*/ 35 h 96"/>
                <a:gd name="T8" fmla="*/ 406 w 430"/>
                <a:gd name="T9" fmla="*/ 30 h 96"/>
                <a:gd name="T10" fmla="*/ 411 w 430"/>
                <a:gd name="T11" fmla="*/ 24 h 96"/>
                <a:gd name="T12" fmla="*/ 398 w 430"/>
                <a:gd name="T13" fmla="*/ 23 h 96"/>
                <a:gd name="T14" fmla="*/ 399 w 430"/>
                <a:gd name="T15" fmla="*/ 21 h 96"/>
                <a:gd name="T16" fmla="*/ 405 w 430"/>
                <a:gd name="T17" fmla="*/ 17 h 96"/>
                <a:gd name="T18" fmla="*/ 401 w 430"/>
                <a:gd name="T19" fmla="*/ 15 h 96"/>
                <a:gd name="T20" fmla="*/ 383 w 430"/>
                <a:gd name="T21" fmla="*/ 13 h 96"/>
                <a:gd name="T22" fmla="*/ 360 w 430"/>
                <a:gd name="T23" fmla="*/ 9 h 96"/>
                <a:gd name="T24" fmla="*/ 369 w 430"/>
                <a:gd name="T25" fmla="*/ 5 h 96"/>
                <a:gd name="T26" fmla="*/ 359 w 430"/>
                <a:gd name="T27" fmla="*/ 4 h 96"/>
                <a:gd name="T28" fmla="*/ 334 w 430"/>
                <a:gd name="T29" fmla="*/ 3 h 96"/>
                <a:gd name="T30" fmla="*/ 322 w 430"/>
                <a:gd name="T31" fmla="*/ 2 h 96"/>
                <a:gd name="T32" fmla="*/ 24 w 430"/>
                <a:gd name="T33" fmla="*/ 6 h 96"/>
                <a:gd name="T34" fmla="*/ 3 w 430"/>
                <a:gd name="T35" fmla="*/ 16 h 96"/>
                <a:gd name="T36" fmla="*/ 13 w 430"/>
                <a:gd name="T37" fmla="*/ 22 h 96"/>
                <a:gd name="T38" fmla="*/ 1 w 430"/>
                <a:gd name="T39" fmla="*/ 38 h 96"/>
                <a:gd name="T40" fmla="*/ 12 w 430"/>
                <a:gd name="T41" fmla="*/ 45 h 96"/>
                <a:gd name="T42" fmla="*/ 11 w 430"/>
                <a:gd name="T43" fmla="*/ 51 h 96"/>
                <a:gd name="T44" fmla="*/ 9 w 430"/>
                <a:gd name="T45" fmla="*/ 55 h 96"/>
                <a:gd name="T46" fmla="*/ 7 w 430"/>
                <a:gd name="T47" fmla="*/ 63 h 96"/>
                <a:gd name="T48" fmla="*/ 12 w 430"/>
                <a:gd name="T49" fmla="*/ 70 h 96"/>
                <a:gd name="T50" fmla="*/ 229 w 430"/>
                <a:gd name="T51" fmla="*/ 94 h 96"/>
                <a:gd name="T52" fmla="*/ 242 w 430"/>
                <a:gd name="T53" fmla="*/ 94 h 96"/>
                <a:gd name="T54" fmla="*/ 246 w 430"/>
                <a:gd name="T55" fmla="*/ 94 h 96"/>
                <a:gd name="T56" fmla="*/ 247 w 430"/>
                <a:gd name="T57" fmla="*/ 93 h 96"/>
                <a:gd name="T58" fmla="*/ 274 w 430"/>
                <a:gd name="T59" fmla="*/ 91 h 96"/>
                <a:gd name="T60" fmla="*/ 331 w 430"/>
                <a:gd name="T61" fmla="*/ 85 h 96"/>
                <a:gd name="T62" fmla="*/ 409 w 430"/>
                <a:gd name="T63" fmla="*/ 65 h 96"/>
                <a:gd name="T64" fmla="*/ 404 w 430"/>
                <a:gd name="T65" fmla="*/ 62 h 96"/>
                <a:gd name="T66" fmla="*/ 415 w 430"/>
                <a:gd name="T67" fmla="*/ 58 h 96"/>
                <a:gd name="T68" fmla="*/ 418 w 430"/>
                <a:gd name="T69" fmla="*/ 55 h 96"/>
                <a:gd name="T70" fmla="*/ 419 w 430"/>
                <a:gd name="T71" fmla="*/ 53 h 96"/>
                <a:gd name="T72" fmla="*/ 416 w 430"/>
                <a:gd name="T73" fmla="*/ 50 h 96"/>
                <a:gd name="T74" fmla="*/ 407 w 430"/>
                <a:gd name="T75" fmla="*/ 48 h 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0" h="96">
                  <a:moveTo>
                    <a:pt x="407" y="48"/>
                  </a:moveTo>
                  <a:cubicBezTo>
                    <a:pt x="415" y="49"/>
                    <a:pt x="419" y="46"/>
                    <a:pt x="425" y="45"/>
                  </a:cubicBezTo>
                  <a:cubicBezTo>
                    <a:pt x="410" y="45"/>
                    <a:pt x="410" y="45"/>
                    <a:pt x="410" y="45"/>
                  </a:cubicBezTo>
                  <a:cubicBezTo>
                    <a:pt x="413" y="43"/>
                    <a:pt x="417" y="43"/>
                    <a:pt x="421" y="42"/>
                  </a:cubicBezTo>
                  <a:cubicBezTo>
                    <a:pt x="420" y="41"/>
                    <a:pt x="420" y="41"/>
                    <a:pt x="420" y="41"/>
                  </a:cubicBezTo>
                  <a:cubicBezTo>
                    <a:pt x="422" y="39"/>
                    <a:pt x="426" y="37"/>
                    <a:pt x="430" y="37"/>
                  </a:cubicBezTo>
                  <a:cubicBezTo>
                    <a:pt x="427" y="37"/>
                    <a:pt x="427" y="37"/>
                    <a:pt x="427" y="37"/>
                  </a:cubicBezTo>
                  <a:cubicBezTo>
                    <a:pt x="421" y="37"/>
                    <a:pt x="411" y="38"/>
                    <a:pt x="410" y="35"/>
                  </a:cubicBezTo>
                  <a:cubicBezTo>
                    <a:pt x="414" y="33"/>
                    <a:pt x="416" y="32"/>
                    <a:pt x="420" y="31"/>
                  </a:cubicBezTo>
                  <a:cubicBezTo>
                    <a:pt x="406" y="30"/>
                    <a:pt x="406" y="30"/>
                    <a:pt x="406" y="30"/>
                  </a:cubicBezTo>
                  <a:cubicBezTo>
                    <a:pt x="407" y="28"/>
                    <a:pt x="413" y="29"/>
                    <a:pt x="414" y="27"/>
                  </a:cubicBezTo>
                  <a:cubicBezTo>
                    <a:pt x="405" y="27"/>
                    <a:pt x="420" y="25"/>
                    <a:pt x="411" y="24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398" y="23"/>
                    <a:pt x="398" y="23"/>
                    <a:pt x="398" y="23"/>
                  </a:cubicBezTo>
                  <a:cubicBezTo>
                    <a:pt x="401" y="22"/>
                    <a:pt x="406" y="22"/>
                    <a:pt x="410" y="21"/>
                  </a:cubicBezTo>
                  <a:cubicBezTo>
                    <a:pt x="399" y="21"/>
                    <a:pt x="399" y="21"/>
                    <a:pt x="399" y="21"/>
                  </a:cubicBezTo>
                  <a:cubicBezTo>
                    <a:pt x="399" y="21"/>
                    <a:pt x="400" y="20"/>
                    <a:pt x="400" y="20"/>
                  </a:cubicBezTo>
                  <a:cubicBezTo>
                    <a:pt x="399" y="18"/>
                    <a:pt x="407" y="20"/>
                    <a:pt x="405" y="17"/>
                  </a:cubicBezTo>
                  <a:cubicBezTo>
                    <a:pt x="401" y="17"/>
                    <a:pt x="401" y="17"/>
                    <a:pt x="401" y="17"/>
                  </a:cubicBezTo>
                  <a:cubicBezTo>
                    <a:pt x="398" y="17"/>
                    <a:pt x="400" y="15"/>
                    <a:pt x="401" y="15"/>
                  </a:cubicBezTo>
                  <a:cubicBezTo>
                    <a:pt x="398" y="13"/>
                    <a:pt x="391" y="15"/>
                    <a:pt x="389" y="13"/>
                  </a:cubicBezTo>
                  <a:cubicBezTo>
                    <a:pt x="383" y="13"/>
                    <a:pt x="383" y="13"/>
                    <a:pt x="383" y="13"/>
                  </a:cubicBezTo>
                  <a:cubicBezTo>
                    <a:pt x="376" y="10"/>
                    <a:pt x="366" y="13"/>
                    <a:pt x="358" y="10"/>
                  </a:cubicBezTo>
                  <a:cubicBezTo>
                    <a:pt x="359" y="10"/>
                    <a:pt x="359" y="9"/>
                    <a:pt x="360" y="9"/>
                  </a:cubicBezTo>
                  <a:cubicBezTo>
                    <a:pt x="358" y="9"/>
                    <a:pt x="356" y="9"/>
                    <a:pt x="355" y="9"/>
                  </a:cubicBezTo>
                  <a:cubicBezTo>
                    <a:pt x="359" y="7"/>
                    <a:pt x="367" y="8"/>
                    <a:pt x="369" y="5"/>
                  </a:cubicBezTo>
                  <a:cubicBezTo>
                    <a:pt x="366" y="3"/>
                    <a:pt x="362" y="6"/>
                    <a:pt x="358" y="4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33" y="4"/>
                    <a:pt x="333" y="4"/>
                    <a:pt x="333" y="4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0" y="2"/>
                    <a:pt x="326" y="5"/>
                    <a:pt x="322" y="3"/>
                  </a:cubicBezTo>
                  <a:cubicBezTo>
                    <a:pt x="322" y="2"/>
                    <a:pt x="322" y="2"/>
                    <a:pt x="322" y="2"/>
                  </a:cubicBezTo>
                  <a:cubicBezTo>
                    <a:pt x="262" y="4"/>
                    <a:pt x="207" y="6"/>
                    <a:pt x="146" y="6"/>
                  </a:cubicBezTo>
                  <a:cubicBezTo>
                    <a:pt x="106" y="11"/>
                    <a:pt x="65" y="0"/>
                    <a:pt x="24" y="6"/>
                  </a:cubicBezTo>
                  <a:cubicBezTo>
                    <a:pt x="18" y="8"/>
                    <a:pt x="5" y="9"/>
                    <a:pt x="10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6" y="17"/>
                    <a:pt x="9" y="21"/>
                    <a:pt x="13" y="22"/>
                  </a:cubicBezTo>
                  <a:cubicBezTo>
                    <a:pt x="7" y="24"/>
                    <a:pt x="7" y="28"/>
                    <a:pt x="3" y="30"/>
                  </a:cubicBezTo>
                  <a:cubicBezTo>
                    <a:pt x="0" y="33"/>
                    <a:pt x="6" y="36"/>
                    <a:pt x="1" y="38"/>
                  </a:cubicBezTo>
                  <a:cubicBezTo>
                    <a:pt x="3" y="38"/>
                    <a:pt x="3" y="39"/>
                    <a:pt x="4" y="39"/>
                  </a:cubicBezTo>
                  <a:cubicBezTo>
                    <a:pt x="4" y="42"/>
                    <a:pt x="8" y="44"/>
                    <a:pt x="12" y="45"/>
                  </a:cubicBezTo>
                  <a:cubicBezTo>
                    <a:pt x="10" y="46"/>
                    <a:pt x="10" y="47"/>
                    <a:pt x="10" y="48"/>
                  </a:cubicBezTo>
                  <a:cubicBezTo>
                    <a:pt x="16" y="49"/>
                    <a:pt x="8" y="50"/>
                    <a:pt x="11" y="51"/>
                  </a:cubicBezTo>
                  <a:cubicBezTo>
                    <a:pt x="7" y="51"/>
                    <a:pt x="11" y="54"/>
                    <a:pt x="6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8" y="59"/>
                    <a:pt x="7" y="61"/>
                    <a:pt x="7" y="63"/>
                  </a:cubicBezTo>
                  <a:cubicBezTo>
                    <a:pt x="7" y="65"/>
                    <a:pt x="11" y="66"/>
                    <a:pt x="14" y="67"/>
                  </a:cubicBezTo>
                  <a:cubicBezTo>
                    <a:pt x="15" y="68"/>
                    <a:pt x="13" y="69"/>
                    <a:pt x="12" y="70"/>
                  </a:cubicBezTo>
                  <a:cubicBezTo>
                    <a:pt x="13" y="74"/>
                    <a:pt x="17" y="78"/>
                    <a:pt x="26" y="81"/>
                  </a:cubicBezTo>
                  <a:cubicBezTo>
                    <a:pt x="85" y="95"/>
                    <a:pt x="158" y="96"/>
                    <a:pt x="229" y="94"/>
                  </a:cubicBezTo>
                  <a:cubicBezTo>
                    <a:pt x="228" y="95"/>
                    <a:pt x="227" y="95"/>
                    <a:pt x="226" y="95"/>
                  </a:cubicBezTo>
                  <a:cubicBezTo>
                    <a:pt x="232" y="95"/>
                    <a:pt x="236" y="93"/>
                    <a:pt x="242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2" y="95"/>
                    <a:pt x="244" y="95"/>
                    <a:pt x="246" y="94"/>
                  </a:cubicBezTo>
                  <a:cubicBezTo>
                    <a:pt x="245" y="94"/>
                    <a:pt x="245" y="94"/>
                    <a:pt x="245" y="94"/>
                  </a:cubicBezTo>
                  <a:cubicBezTo>
                    <a:pt x="247" y="93"/>
                    <a:pt x="247" y="93"/>
                    <a:pt x="247" y="93"/>
                  </a:cubicBezTo>
                  <a:cubicBezTo>
                    <a:pt x="249" y="93"/>
                    <a:pt x="251" y="93"/>
                    <a:pt x="253" y="93"/>
                  </a:cubicBezTo>
                  <a:cubicBezTo>
                    <a:pt x="257" y="92"/>
                    <a:pt x="268" y="92"/>
                    <a:pt x="274" y="91"/>
                  </a:cubicBezTo>
                  <a:cubicBezTo>
                    <a:pt x="276" y="92"/>
                    <a:pt x="279" y="92"/>
                    <a:pt x="281" y="91"/>
                  </a:cubicBezTo>
                  <a:cubicBezTo>
                    <a:pt x="299" y="90"/>
                    <a:pt x="315" y="88"/>
                    <a:pt x="331" y="85"/>
                  </a:cubicBezTo>
                  <a:cubicBezTo>
                    <a:pt x="334" y="83"/>
                    <a:pt x="342" y="85"/>
                    <a:pt x="344" y="81"/>
                  </a:cubicBezTo>
                  <a:cubicBezTo>
                    <a:pt x="368" y="79"/>
                    <a:pt x="387" y="70"/>
                    <a:pt x="409" y="65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400" y="63"/>
                    <a:pt x="402" y="62"/>
                    <a:pt x="404" y="62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15" y="58"/>
                    <a:pt x="415" y="58"/>
                    <a:pt x="415" y="58"/>
                  </a:cubicBezTo>
                  <a:cubicBezTo>
                    <a:pt x="414" y="58"/>
                    <a:pt x="412" y="58"/>
                    <a:pt x="411" y="57"/>
                  </a:cubicBezTo>
                  <a:cubicBezTo>
                    <a:pt x="418" y="55"/>
                    <a:pt x="418" y="55"/>
                    <a:pt x="418" y="55"/>
                  </a:cubicBezTo>
                  <a:cubicBezTo>
                    <a:pt x="417" y="55"/>
                    <a:pt x="416" y="56"/>
                    <a:pt x="415" y="55"/>
                  </a:cubicBezTo>
                  <a:cubicBezTo>
                    <a:pt x="419" y="53"/>
                    <a:pt x="419" y="53"/>
                    <a:pt x="419" y="53"/>
                  </a:cubicBezTo>
                  <a:cubicBezTo>
                    <a:pt x="414" y="53"/>
                    <a:pt x="409" y="55"/>
                    <a:pt x="405" y="53"/>
                  </a:cubicBezTo>
                  <a:cubicBezTo>
                    <a:pt x="407" y="51"/>
                    <a:pt x="413" y="52"/>
                    <a:pt x="416" y="50"/>
                  </a:cubicBezTo>
                  <a:cubicBezTo>
                    <a:pt x="404" y="50"/>
                    <a:pt x="404" y="50"/>
                    <a:pt x="404" y="50"/>
                  </a:cubicBezTo>
                  <a:cubicBezTo>
                    <a:pt x="404" y="49"/>
                    <a:pt x="406" y="49"/>
                    <a:pt x="40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48"/>
            <p:cNvSpPr/>
            <p:nvPr/>
          </p:nvSpPr>
          <p:spPr bwMode="auto">
            <a:xfrm>
              <a:off x="4027293" y="1399334"/>
              <a:ext cx="1969464" cy="568423"/>
            </a:xfrm>
            <a:custGeom>
              <a:gdLst>
                <a:gd name="T0" fmla="*/ 425 w 430"/>
                <a:gd name="T1" fmla="*/ 45 h 96"/>
                <a:gd name="T2" fmla="*/ 421 w 430"/>
                <a:gd name="T3" fmla="*/ 42 h 96"/>
                <a:gd name="T4" fmla="*/ 430 w 430"/>
                <a:gd name="T5" fmla="*/ 37 h 96"/>
                <a:gd name="T6" fmla="*/ 410 w 430"/>
                <a:gd name="T7" fmla="*/ 35 h 96"/>
                <a:gd name="T8" fmla="*/ 406 w 430"/>
                <a:gd name="T9" fmla="*/ 30 h 96"/>
                <a:gd name="T10" fmla="*/ 411 w 430"/>
                <a:gd name="T11" fmla="*/ 24 h 96"/>
                <a:gd name="T12" fmla="*/ 398 w 430"/>
                <a:gd name="T13" fmla="*/ 23 h 96"/>
                <a:gd name="T14" fmla="*/ 399 w 430"/>
                <a:gd name="T15" fmla="*/ 21 h 96"/>
                <a:gd name="T16" fmla="*/ 405 w 430"/>
                <a:gd name="T17" fmla="*/ 17 h 96"/>
                <a:gd name="T18" fmla="*/ 401 w 430"/>
                <a:gd name="T19" fmla="*/ 15 h 96"/>
                <a:gd name="T20" fmla="*/ 383 w 430"/>
                <a:gd name="T21" fmla="*/ 13 h 96"/>
                <a:gd name="T22" fmla="*/ 360 w 430"/>
                <a:gd name="T23" fmla="*/ 9 h 96"/>
                <a:gd name="T24" fmla="*/ 369 w 430"/>
                <a:gd name="T25" fmla="*/ 5 h 96"/>
                <a:gd name="T26" fmla="*/ 359 w 430"/>
                <a:gd name="T27" fmla="*/ 4 h 96"/>
                <a:gd name="T28" fmla="*/ 334 w 430"/>
                <a:gd name="T29" fmla="*/ 3 h 96"/>
                <a:gd name="T30" fmla="*/ 322 w 430"/>
                <a:gd name="T31" fmla="*/ 2 h 96"/>
                <a:gd name="T32" fmla="*/ 24 w 430"/>
                <a:gd name="T33" fmla="*/ 6 h 96"/>
                <a:gd name="T34" fmla="*/ 3 w 430"/>
                <a:gd name="T35" fmla="*/ 16 h 96"/>
                <a:gd name="T36" fmla="*/ 13 w 430"/>
                <a:gd name="T37" fmla="*/ 22 h 96"/>
                <a:gd name="T38" fmla="*/ 1 w 430"/>
                <a:gd name="T39" fmla="*/ 38 h 96"/>
                <a:gd name="T40" fmla="*/ 12 w 430"/>
                <a:gd name="T41" fmla="*/ 45 h 96"/>
                <a:gd name="T42" fmla="*/ 11 w 430"/>
                <a:gd name="T43" fmla="*/ 51 h 96"/>
                <a:gd name="T44" fmla="*/ 9 w 430"/>
                <a:gd name="T45" fmla="*/ 55 h 96"/>
                <a:gd name="T46" fmla="*/ 7 w 430"/>
                <a:gd name="T47" fmla="*/ 63 h 96"/>
                <a:gd name="T48" fmla="*/ 12 w 430"/>
                <a:gd name="T49" fmla="*/ 70 h 96"/>
                <a:gd name="T50" fmla="*/ 229 w 430"/>
                <a:gd name="T51" fmla="*/ 94 h 96"/>
                <a:gd name="T52" fmla="*/ 242 w 430"/>
                <a:gd name="T53" fmla="*/ 94 h 96"/>
                <a:gd name="T54" fmla="*/ 246 w 430"/>
                <a:gd name="T55" fmla="*/ 94 h 96"/>
                <a:gd name="T56" fmla="*/ 247 w 430"/>
                <a:gd name="T57" fmla="*/ 93 h 96"/>
                <a:gd name="T58" fmla="*/ 274 w 430"/>
                <a:gd name="T59" fmla="*/ 91 h 96"/>
                <a:gd name="T60" fmla="*/ 331 w 430"/>
                <a:gd name="T61" fmla="*/ 85 h 96"/>
                <a:gd name="T62" fmla="*/ 409 w 430"/>
                <a:gd name="T63" fmla="*/ 65 h 96"/>
                <a:gd name="T64" fmla="*/ 404 w 430"/>
                <a:gd name="T65" fmla="*/ 62 h 96"/>
                <a:gd name="T66" fmla="*/ 415 w 430"/>
                <a:gd name="T67" fmla="*/ 58 h 96"/>
                <a:gd name="T68" fmla="*/ 418 w 430"/>
                <a:gd name="T69" fmla="*/ 55 h 96"/>
                <a:gd name="T70" fmla="*/ 419 w 430"/>
                <a:gd name="T71" fmla="*/ 53 h 96"/>
                <a:gd name="T72" fmla="*/ 416 w 430"/>
                <a:gd name="T73" fmla="*/ 50 h 96"/>
                <a:gd name="T74" fmla="*/ 407 w 430"/>
                <a:gd name="T75" fmla="*/ 48 h 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0" h="96">
                  <a:moveTo>
                    <a:pt x="407" y="48"/>
                  </a:moveTo>
                  <a:cubicBezTo>
                    <a:pt x="415" y="49"/>
                    <a:pt x="419" y="46"/>
                    <a:pt x="425" y="45"/>
                  </a:cubicBezTo>
                  <a:cubicBezTo>
                    <a:pt x="410" y="45"/>
                    <a:pt x="410" y="45"/>
                    <a:pt x="410" y="45"/>
                  </a:cubicBezTo>
                  <a:cubicBezTo>
                    <a:pt x="413" y="43"/>
                    <a:pt x="417" y="43"/>
                    <a:pt x="421" y="42"/>
                  </a:cubicBezTo>
                  <a:cubicBezTo>
                    <a:pt x="420" y="41"/>
                    <a:pt x="420" y="41"/>
                    <a:pt x="420" y="41"/>
                  </a:cubicBezTo>
                  <a:cubicBezTo>
                    <a:pt x="422" y="39"/>
                    <a:pt x="426" y="37"/>
                    <a:pt x="430" y="37"/>
                  </a:cubicBezTo>
                  <a:cubicBezTo>
                    <a:pt x="427" y="37"/>
                    <a:pt x="427" y="37"/>
                    <a:pt x="427" y="37"/>
                  </a:cubicBezTo>
                  <a:cubicBezTo>
                    <a:pt x="421" y="37"/>
                    <a:pt x="411" y="38"/>
                    <a:pt x="410" y="35"/>
                  </a:cubicBezTo>
                  <a:cubicBezTo>
                    <a:pt x="414" y="33"/>
                    <a:pt x="416" y="32"/>
                    <a:pt x="420" y="31"/>
                  </a:cubicBezTo>
                  <a:cubicBezTo>
                    <a:pt x="406" y="30"/>
                    <a:pt x="406" y="30"/>
                    <a:pt x="406" y="30"/>
                  </a:cubicBezTo>
                  <a:cubicBezTo>
                    <a:pt x="407" y="28"/>
                    <a:pt x="413" y="29"/>
                    <a:pt x="414" y="27"/>
                  </a:cubicBezTo>
                  <a:cubicBezTo>
                    <a:pt x="405" y="27"/>
                    <a:pt x="420" y="25"/>
                    <a:pt x="411" y="24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398" y="23"/>
                    <a:pt x="398" y="23"/>
                    <a:pt x="398" y="23"/>
                  </a:cubicBezTo>
                  <a:cubicBezTo>
                    <a:pt x="401" y="22"/>
                    <a:pt x="406" y="22"/>
                    <a:pt x="410" y="21"/>
                  </a:cubicBezTo>
                  <a:cubicBezTo>
                    <a:pt x="399" y="21"/>
                    <a:pt x="399" y="21"/>
                    <a:pt x="399" y="21"/>
                  </a:cubicBezTo>
                  <a:cubicBezTo>
                    <a:pt x="399" y="21"/>
                    <a:pt x="400" y="20"/>
                    <a:pt x="400" y="20"/>
                  </a:cubicBezTo>
                  <a:cubicBezTo>
                    <a:pt x="399" y="18"/>
                    <a:pt x="407" y="20"/>
                    <a:pt x="405" y="17"/>
                  </a:cubicBezTo>
                  <a:cubicBezTo>
                    <a:pt x="401" y="17"/>
                    <a:pt x="401" y="17"/>
                    <a:pt x="401" y="17"/>
                  </a:cubicBezTo>
                  <a:cubicBezTo>
                    <a:pt x="398" y="17"/>
                    <a:pt x="400" y="15"/>
                    <a:pt x="401" y="15"/>
                  </a:cubicBezTo>
                  <a:cubicBezTo>
                    <a:pt x="398" y="13"/>
                    <a:pt x="391" y="15"/>
                    <a:pt x="389" y="13"/>
                  </a:cubicBezTo>
                  <a:cubicBezTo>
                    <a:pt x="383" y="13"/>
                    <a:pt x="383" y="13"/>
                    <a:pt x="383" y="13"/>
                  </a:cubicBezTo>
                  <a:cubicBezTo>
                    <a:pt x="376" y="10"/>
                    <a:pt x="366" y="13"/>
                    <a:pt x="358" y="10"/>
                  </a:cubicBezTo>
                  <a:cubicBezTo>
                    <a:pt x="359" y="10"/>
                    <a:pt x="359" y="9"/>
                    <a:pt x="360" y="9"/>
                  </a:cubicBezTo>
                  <a:cubicBezTo>
                    <a:pt x="358" y="9"/>
                    <a:pt x="356" y="9"/>
                    <a:pt x="355" y="9"/>
                  </a:cubicBezTo>
                  <a:cubicBezTo>
                    <a:pt x="359" y="7"/>
                    <a:pt x="367" y="8"/>
                    <a:pt x="369" y="5"/>
                  </a:cubicBezTo>
                  <a:cubicBezTo>
                    <a:pt x="366" y="3"/>
                    <a:pt x="362" y="6"/>
                    <a:pt x="358" y="4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33" y="4"/>
                    <a:pt x="333" y="4"/>
                    <a:pt x="333" y="4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0" y="2"/>
                    <a:pt x="326" y="5"/>
                    <a:pt x="322" y="3"/>
                  </a:cubicBezTo>
                  <a:cubicBezTo>
                    <a:pt x="322" y="2"/>
                    <a:pt x="322" y="2"/>
                    <a:pt x="322" y="2"/>
                  </a:cubicBezTo>
                  <a:cubicBezTo>
                    <a:pt x="262" y="4"/>
                    <a:pt x="207" y="6"/>
                    <a:pt x="146" y="6"/>
                  </a:cubicBezTo>
                  <a:cubicBezTo>
                    <a:pt x="106" y="11"/>
                    <a:pt x="65" y="0"/>
                    <a:pt x="24" y="6"/>
                  </a:cubicBezTo>
                  <a:cubicBezTo>
                    <a:pt x="18" y="8"/>
                    <a:pt x="5" y="9"/>
                    <a:pt x="10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6" y="17"/>
                    <a:pt x="9" y="21"/>
                    <a:pt x="13" y="22"/>
                  </a:cubicBezTo>
                  <a:cubicBezTo>
                    <a:pt x="7" y="24"/>
                    <a:pt x="7" y="28"/>
                    <a:pt x="3" y="30"/>
                  </a:cubicBezTo>
                  <a:cubicBezTo>
                    <a:pt x="0" y="33"/>
                    <a:pt x="6" y="36"/>
                    <a:pt x="1" y="38"/>
                  </a:cubicBezTo>
                  <a:cubicBezTo>
                    <a:pt x="3" y="38"/>
                    <a:pt x="3" y="39"/>
                    <a:pt x="4" y="39"/>
                  </a:cubicBezTo>
                  <a:cubicBezTo>
                    <a:pt x="4" y="42"/>
                    <a:pt x="8" y="44"/>
                    <a:pt x="12" y="45"/>
                  </a:cubicBezTo>
                  <a:cubicBezTo>
                    <a:pt x="10" y="46"/>
                    <a:pt x="10" y="47"/>
                    <a:pt x="10" y="48"/>
                  </a:cubicBezTo>
                  <a:cubicBezTo>
                    <a:pt x="16" y="49"/>
                    <a:pt x="8" y="50"/>
                    <a:pt x="11" y="51"/>
                  </a:cubicBezTo>
                  <a:cubicBezTo>
                    <a:pt x="7" y="51"/>
                    <a:pt x="11" y="54"/>
                    <a:pt x="6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8" y="59"/>
                    <a:pt x="7" y="61"/>
                    <a:pt x="7" y="63"/>
                  </a:cubicBezTo>
                  <a:cubicBezTo>
                    <a:pt x="7" y="65"/>
                    <a:pt x="11" y="66"/>
                    <a:pt x="14" y="67"/>
                  </a:cubicBezTo>
                  <a:cubicBezTo>
                    <a:pt x="15" y="68"/>
                    <a:pt x="13" y="69"/>
                    <a:pt x="12" y="70"/>
                  </a:cubicBezTo>
                  <a:cubicBezTo>
                    <a:pt x="13" y="74"/>
                    <a:pt x="17" y="78"/>
                    <a:pt x="26" y="81"/>
                  </a:cubicBezTo>
                  <a:cubicBezTo>
                    <a:pt x="85" y="95"/>
                    <a:pt x="158" y="96"/>
                    <a:pt x="229" y="94"/>
                  </a:cubicBezTo>
                  <a:cubicBezTo>
                    <a:pt x="228" y="95"/>
                    <a:pt x="227" y="95"/>
                    <a:pt x="226" y="95"/>
                  </a:cubicBezTo>
                  <a:cubicBezTo>
                    <a:pt x="232" y="95"/>
                    <a:pt x="236" y="93"/>
                    <a:pt x="242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2" y="95"/>
                    <a:pt x="244" y="95"/>
                    <a:pt x="246" y="94"/>
                  </a:cubicBezTo>
                  <a:cubicBezTo>
                    <a:pt x="245" y="94"/>
                    <a:pt x="245" y="94"/>
                    <a:pt x="245" y="94"/>
                  </a:cubicBezTo>
                  <a:cubicBezTo>
                    <a:pt x="247" y="93"/>
                    <a:pt x="247" y="93"/>
                    <a:pt x="247" y="93"/>
                  </a:cubicBezTo>
                  <a:cubicBezTo>
                    <a:pt x="249" y="93"/>
                    <a:pt x="251" y="93"/>
                    <a:pt x="253" y="93"/>
                  </a:cubicBezTo>
                  <a:cubicBezTo>
                    <a:pt x="257" y="92"/>
                    <a:pt x="268" y="92"/>
                    <a:pt x="274" y="91"/>
                  </a:cubicBezTo>
                  <a:cubicBezTo>
                    <a:pt x="276" y="92"/>
                    <a:pt x="279" y="92"/>
                    <a:pt x="281" y="91"/>
                  </a:cubicBezTo>
                  <a:cubicBezTo>
                    <a:pt x="299" y="90"/>
                    <a:pt x="315" y="88"/>
                    <a:pt x="331" y="85"/>
                  </a:cubicBezTo>
                  <a:cubicBezTo>
                    <a:pt x="334" y="83"/>
                    <a:pt x="342" y="85"/>
                    <a:pt x="344" y="81"/>
                  </a:cubicBezTo>
                  <a:cubicBezTo>
                    <a:pt x="368" y="79"/>
                    <a:pt x="387" y="70"/>
                    <a:pt x="409" y="65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400" y="63"/>
                    <a:pt x="402" y="62"/>
                    <a:pt x="404" y="62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15" y="58"/>
                    <a:pt x="415" y="58"/>
                    <a:pt x="415" y="58"/>
                  </a:cubicBezTo>
                  <a:cubicBezTo>
                    <a:pt x="414" y="58"/>
                    <a:pt x="412" y="58"/>
                    <a:pt x="411" y="57"/>
                  </a:cubicBezTo>
                  <a:cubicBezTo>
                    <a:pt x="418" y="55"/>
                    <a:pt x="418" y="55"/>
                    <a:pt x="418" y="55"/>
                  </a:cubicBezTo>
                  <a:cubicBezTo>
                    <a:pt x="417" y="55"/>
                    <a:pt x="416" y="56"/>
                    <a:pt x="415" y="55"/>
                  </a:cubicBezTo>
                  <a:cubicBezTo>
                    <a:pt x="419" y="53"/>
                    <a:pt x="419" y="53"/>
                    <a:pt x="419" y="53"/>
                  </a:cubicBezTo>
                  <a:cubicBezTo>
                    <a:pt x="414" y="53"/>
                    <a:pt x="409" y="55"/>
                    <a:pt x="405" y="53"/>
                  </a:cubicBezTo>
                  <a:cubicBezTo>
                    <a:pt x="407" y="51"/>
                    <a:pt x="413" y="52"/>
                    <a:pt x="416" y="50"/>
                  </a:cubicBezTo>
                  <a:cubicBezTo>
                    <a:pt x="404" y="50"/>
                    <a:pt x="404" y="50"/>
                    <a:pt x="404" y="50"/>
                  </a:cubicBezTo>
                  <a:cubicBezTo>
                    <a:pt x="404" y="49"/>
                    <a:pt x="406" y="49"/>
                    <a:pt x="40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3" name="标题 1"/>
          <p:cNvSpPr txBox="1">
            <a:spLocks noChangeArrowheads="1"/>
          </p:cNvSpPr>
          <p:nvPr/>
        </p:nvSpPr>
        <p:spPr bwMode="auto">
          <a:xfrm>
            <a:off x="4223385" y="233680"/>
            <a:ext cx="3935095" cy="905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buClrTx/>
              <a:buSzTx/>
              <a:buFontTx/>
            </a:pPr>
            <a:r>
              <a:rPr lang="zh-CN" altLang="en-US" sz="6000" b="1" spc="600">
                <a:ln w="1016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  悟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idx="1"/>
          </p:nvPr>
        </p:nvSpPr>
        <p:spPr>
          <a:xfrm>
            <a:off x="186690" y="1636395"/>
            <a:ext cx="11819255" cy="4587240"/>
          </a:xfrm>
        </p:spPr>
        <p:txBody>
          <a:bodyPr>
            <a:normAutofit lnSpcReduction="20000"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zh-CN" altLang="en-US" sz="36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转化视角才能充分认识、利用事物的价值。</a:t>
            </a:r>
            <a:br>
              <a:rPr lang="zh-CN" altLang="en-US" sz="36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br>
              <a:rPr lang="zh-CN" altLang="en-US" sz="36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36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庄子“浮乎江湖”的想象，超越功利价值的认识，显然  </a:t>
            </a:r>
          </a:p>
          <a:p>
            <a:pPr marL="0" indent="0" algn="l">
              <a:lnSpc>
                <a:spcPct val="120000"/>
              </a:lnSpc>
              <a:buNone/>
            </a:pPr>
            <a:r>
              <a:rPr lang="zh-CN" altLang="en-US" sz="36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和吴王之客是有境界高下之分的。</a:t>
            </a:r>
            <a:br>
              <a:rPr lang="zh-CN" altLang="en-US" sz="36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br>
              <a:rPr lang="zh-CN" altLang="en-US" sz="36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36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庄子运用寓言式的类比说理，通过如何处置“五石之</a:t>
            </a:r>
          </a:p>
          <a:p>
            <a:pPr marL="0" indent="0" algn="l">
              <a:lnSpc>
                <a:spcPct val="120000"/>
              </a:lnSpc>
              <a:buNone/>
            </a:pPr>
            <a:r>
              <a:rPr lang="zh-CN" altLang="en-US" sz="3600" b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瓠”，阐释了“无用之用”才是“大用”的哲学思想。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77687"/>
            <a:ext cx="6857999" cy="1219200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4070459" y="-1959447"/>
            <a:ext cx="4286976" cy="1047209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0" t="86667" r="65185" b="3855"/>
          <a:stretch>
            <a:fillRect/>
          </a:stretch>
        </p:blipFill>
        <p:spPr>
          <a:xfrm rot="16200000">
            <a:off x="10161407" y="4011791"/>
            <a:ext cx="771889" cy="23495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206" y="3276599"/>
            <a:ext cx="3860800" cy="3860800"/>
          </a:xfrm>
          <a:prstGeom prst="rect">
            <a:avLst/>
          </a:prstGeom>
        </p:spPr>
      </p:pic>
      <p:sp>
        <p:nvSpPr>
          <p:cNvPr id="8" name="标题 1"/>
          <p:cNvSpPr txBox="1">
            <a:spLocks noChangeArrowheads="1"/>
          </p:cNvSpPr>
          <p:nvPr/>
        </p:nvSpPr>
        <p:spPr bwMode="auto">
          <a:xfrm>
            <a:off x="1253327" y="2373974"/>
            <a:ext cx="10083800" cy="1804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9600" b="1" spc="600">
                <a:solidFill>
                  <a:schemeClr val="tx1">
                    <a:lumMod val="95000"/>
                    <a:lumOff val="5000"/>
                  </a:schemeClr>
                </a:solidFill>
                <a:latin typeface="字魂43号-国潮手书" panose="00000500000000000000" pitchFamily="2" charset="-122"/>
                <a:ea typeface="字魂43号-国潮手书" panose="00000500000000000000" pitchFamily="2" charset="-122"/>
              </a:rPr>
              <a:t>谢谢观看</a:t>
            </a:r>
          </a:p>
        </p:txBody>
      </p:sp>
      <p:pic>
        <p:nvPicPr>
          <p:cNvPr id="41" name="New picture" hidden="1"/>
          <p:cNvPicPr/>
          <p:nvPr/>
        </p:nvPicPr>
        <p:blipFill>
          <a:blip r:embed="rId6"/>
          <a:stretch>
            <a:fillRect/>
          </a:stretch>
        </p:blipFill>
        <p:spPr>
          <a:xfrm>
            <a:off x="10972800" y="11417300"/>
            <a:ext cx="381000" cy="419100"/>
          </a:xfrm>
          <a:prstGeom prst="cube">
            <a:avLst/>
          </a:prstGeom>
        </p:spPr>
      </p:pic>
      <p:pic>
        <p:nvPicPr>
          <p:cNvPr id="42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0795000" y="11112500"/>
            <a:ext cx="3175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06371" y="-2668797"/>
            <a:ext cx="6857999" cy="12192002"/>
          </a:xfrm>
          <a:prstGeom prst="rect">
            <a:avLst/>
          </a:prstGeom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155315" y="111760"/>
            <a:ext cx="8975725" cy="66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fontAlgn="auto" hangingPunct="1">
              <a:lnSpc>
                <a:spcPct val="123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庄子(约前369一前286)，子姓，庄氏，名周，字子休，战国中期思想家，原系宋戴公后裔（杨义认为是楚庄王后裔）。因为曾在宋国担任10年左右的漆园吏，故被称为“漆园傲吏”；是“道教四大真人”（通玄真人文子、冲虚真人列子、南华真人庄子、洞灵真人亢仓子）之一，“先秦七子”（孔子、孟子、荀子、老子、庄子、墨子和韩非子）之一，与梁惠王、齐宣王是同时期，曾拒绝楚国的卿相之位。庄子与道家始祖老子并称为“老庄”，他们的哲学思想体系被尊为“老庄哲学”。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9"/>
          <a:stretch>
            <a:fillRect/>
          </a:stretch>
        </p:blipFill>
        <p:spPr bwMode="auto">
          <a:xfrm>
            <a:off x="39370" y="3329305"/>
            <a:ext cx="3056255" cy="35267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" y="-1905"/>
            <a:ext cx="3056255" cy="333057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50">
        <p:wheel spokes="8"/>
      </p:transition>
    </mc:Choice>
    <mc:Fallback>
      <p:transition spd="med">
        <p:wheel spokes="8"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219575" y="83820"/>
            <a:ext cx="7868920" cy="6689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23000"/>
              </a:lnSpc>
            </a:pPr>
            <a:r>
              <a:rPr lang="zh-CN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《庄子》也称《南华经》《南华真经》，原本52篇，今存33篇（其中内篇7，外篇15，杂篇11），一般认定内篇为庄子自撰，其余则出自庄子门人及后学之手。</a:t>
            </a:r>
          </a:p>
          <a:p>
            <a:pPr lvl="0" algn="l" fontAlgn="auto">
              <a:lnSpc>
                <a:spcPct val="123000"/>
              </a:lnSpc>
            </a:pPr>
            <a:r>
              <a:rPr lang="zh-CN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《庄子》与《老子》《周易》合称“三玄”。</a:t>
            </a:r>
          </a:p>
          <a:p>
            <a:pPr lvl="0" algn="l" fontAlgn="auto">
              <a:lnSpc>
                <a:spcPct val="123000"/>
              </a:lnSpc>
            </a:pPr>
            <a:r>
              <a:rPr lang="zh-CN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《庄子》散文已完全突破了语录形式而发展成为专题论文，文字汪洋恣肆，想象奇特，意象雄浑，具有浓厚的浪漫主义色彩，代表了先秦散文的最高成就，被誉为“文学的哲学，哲学的文学”。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19575" cy="691769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1" name="Text Box 3"/>
          <p:cNvSpPr/>
          <p:nvPr/>
        </p:nvSpPr>
        <p:spPr>
          <a:xfrm>
            <a:off x="261620" y="1396365"/>
            <a:ext cx="11930380" cy="5358385"/>
          </a:xfrm>
          <a:prstGeom prst="rect">
            <a:avLst/>
          </a:prstGeom>
          <a:solidFill>
            <a:schemeClr val="bg2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①吾生也有涯，而知也无涯。</a:t>
            </a: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②彼窃钩者诛，窃国者为诸侯。</a:t>
            </a: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③日出而作，日入而息，逍遥于天地之间。</a:t>
            </a: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④相濡以沫，不如相忘于江湖。</a:t>
            </a: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⑤人生天地之间，若白驹之过隙，忽然而已。</a:t>
            </a: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⑥君子之交淡若水，小人之交甘若醴。</a:t>
            </a: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⑦天地有大美而不言。</a:t>
            </a: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⑧哀莫大于心死，愁莫大于无志。</a:t>
            </a: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21065008">
            <a:off x="114935" y="245745"/>
            <a:ext cx="11438255" cy="13328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7938"/>
            <a:ext cx="5756287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215764" y="0"/>
            <a:ext cx="3005265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718396" y="1956560"/>
            <a:ext cx="1575000" cy="23062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96907" y="676138"/>
            <a:ext cx="464552" cy="47270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85582" y="1057327"/>
            <a:ext cx="573750" cy="573750"/>
          </a:xfrm>
          <a:prstGeom prst="rect">
            <a:avLst/>
          </a:prstGeom>
        </p:spPr>
      </p:pic>
      <p:sp>
        <p:nvSpPr>
          <p:cNvPr id="19" name="矩形 18"/>
          <p:cNvSpPr/>
          <p:nvPr>
            <p:custDataLst>
              <p:tags r:id="rId14"/>
            </p:custDataLst>
          </p:nvPr>
        </p:nvSpPr>
        <p:spPr>
          <a:xfrm>
            <a:off x="4251960" y="289560"/>
            <a:ext cx="3282315" cy="767715"/>
          </a:xfrm>
          <a:prstGeom prst="rect">
            <a:avLst/>
          </a:prstGeom>
          <a:solidFill>
            <a:srgbClr val="C93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庄子名言</a:t>
            </a:r>
          </a:p>
        </p:txBody>
      </p:sp>
    </p:spTree>
    <p:custDataLst>
      <p:tags r:id="rId15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6" name="WordArt 4"/>
          <p:cNvSpPr>
            <a:spLocks noTextEdit="1"/>
          </p:cNvSpPr>
          <p:nvPr/>
        </p:nvSpPr>
        <p:spPr>
          <a:xfrm>
            <a:off x="445135" y="315595"/>
            <a:ext cx="3416935" cy="827405"/>
          </a:xfrm>
          <a:solidFill>
            <a:srgbClr val="000000"/>
          </a:solidFill>
          <a:ln w="22225">
            <a:solidFill>
              <a:prstClr val="black"/>
            </a:solidFill>
            <a:miter lim="800000"/>
          </a:ln>
        </p:spPr>
        <p:txBody>
          <a:bodyPr wrap="none" fromWordArt="1">
            <a:prstTxWarp prst="textPlain">
              <a:avLst/>
            </a:prstTxWarp>
          </a:bodyPr>
          <a:lstStyle/>
          <a:p>
            <a:pPr lvl="0" algn="ctr"/>
            <a:r>
              <a:rPr sz="3600" kern="10">
                <a:ln w="22225">
                  <a:solidFill>
                    <a:prstClr val="black"/>
                  </a:solidFill>
                </a:ln>
                <a:solidFill>
                  <a:srgbClr val="000000"/>
                </a:solidFill>
                <a:latin typeface="黑体" panose="02010609060101010101" charset="-122"/>
              </a:rPr>
              <a:t>庄子佚事</a:t>
            </a:r>
          </a:p>
        </p:txBody>
      </p:sp>
      <p:sp>
        <p:nvSpPr>
          <p:cNvPr id="8195" name="Text Box 3"/>
          <p:cNvSpPr/>
          <p:nvPr/>
        </p:nvSpPr>
        <p:spPr>
          <a:xfrm>
            <a:off x="4100830" y="1263333"/>
            <a:ext cx="5545138" cy="6400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36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</a:rPr>
              <a:t>面对死亡的安然（生死观）</a:t>
            </a:r>
          </a:p>
        </p:txBody>
      </p:sp>
      <p:sp>
        <p:nvSpPr>
          <p:cNvPr id="8197" name="Rectangle 5"/>
          <p:cNvSpPr/>
          <p:nvPr/>
        </p:nvSpPr>
        <p:spPr>
          <a:xfrm>
            <a:off x="590550" y="2268220"/>
            <a:ext cx="11010900" cy="33832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zh-CN" sz="3600" b="1">
                <a:ea typeface="黑体" panose="02010609060101010101" charset="-122"/>
              </a:rPr>
              <a:t>         庄子将死，弟子欲厚葬之。庄子曰：“吾以天地为棺椁，以日月为连璧，星辰为珠玑，万物为赍送。吾葬具岂不备邪？何以加此！”弟子曰：“吾恐乌鸢之食夫子也。”庄子曰：“在上为乌鸢食，在下为蝼蚁食，夺彼与此，何其偏也！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639174" y="5932170"/>
            <a:ext cx="2856230" cy="70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  <a:sym typeface="+mn-ea"/>
              </a:rPr>
              <a:t>——天人合一</a:t>
            </a: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3144943" y="185772"/>
            <a:ext cx="3870634" cy="856430"/>
            <a:chOff x="3427770" y="1399334"/>
            <a:chExt cx="2568987" cy="568423"/>
          </a:xfrm>
          <a:solidFill>
            <a:srgbClr val="C00000"/>
          </a:solidFill>
        </p:grpSpPr>
        <p:sp>
          <p:nvSpPr>
            <p:cNvPr id="12" name="Freeform 148"/>
            <p:cNvSpPr/>
            <p:nvPr/>
          </p:nvSpPr>
          <p:spPr bwMode="auto">
            <a:xfrm>
              <a:off x="3427770" y="1399334"/>
              <a:ext cx="1969464" cy="568423"/>
            </a:xfrm>
            <a:custGeom>
              <a:gdLst>
                <a:gd name="T0" fmla="*/ 425 w 430"/>
                <a:gd name="T1" fmla="*/ 45 h 96"/>
                <a:gd name="T2" fmla="*/ 421 w 430"/>
                <a:gd name="T3" fmla="*/ 42 h 96"/>
                <a:gd name="T4" fmla="*/ 430 w 430"/>
                <a:gd name="T5" fmla="*/ 37 h 96"/>
                <a:gd name="T6" fmla="*/ 410 w 430"/>
                <a:gd name="T7" fmla="*/ 35 h 96"/>
                <a:gd name="T8" fmla="*/ 406 w 430"/>
                <a:gd name="T9" fmla="*/ 30 h 96"/>
                <a:gd name="T10" fmla="*/ 411 w 430"/>
                <a:gd name="T11" fmla="*/ 24 h 96"/>
                <a:gd name="T12" fmla="*/ 398 w 430"/>
                <a:gd name="T13" fmla="*/ 23 h 96"/>
                <a:gd name="T14" fmla="*/ 399 w 430"/>
                <a:gd name="T15" fmla="*/ 21 h 96"/>
                <a:gd name="T16" fmla="*/ 405 w 430"/>
                <a:gd name="T17" fmla="*/ 17 h 96"/>
                <a:gd name="T18" fmla="*/ 401 w 430"/>
                <a:gd name="T19" fmla="*/ 15 h 96"/>
                <a:gd name="T20" fmla="*/ 383 w 430"/>
                <a:gd name="T21" fmla="*/ 13 h 96"/>
                <a:gd name="T22" fmla="*/ 360 w 430"/>
                <a:gd name="T23" fmla="*/ 9 h 96"/>
                <a:gd name="T24" fmla="*/ 369 w 430"/>
                <a:gd name="T25" fmla="*/ 5 h 96"/>
                <a:gd name="T26" fmla="*/ 359 w 430"/>
                <a:gd name="T27" fmla="*/ 4 h 96"/>
                <a:gd name="T28" fmla="*/ 334 w 430"/>
                <a:gd name="T29" fmla="*/ 3 h 96"/>
                <a:gd name="T30" fmla="*/ 322 w 430"/>
                <a:gd name="T31" fmla="*/ 2 h 96"/>
                <a:gd name="T32" fmla="*/ 24 w 430"/>
                <a:gd name="T33" fmla="*/ 6 h 96"/>
                <a:gd name="T34" fmla="*/ 3 w 430"/>
                <a:gd name="T35" fmla="*/ 16 h 96"/>
                <a:gd name="T36" fmla="*/ 13 w 430"/>
                <a:gd name="T37" fmla="*/ 22 h 96"/>
                <a:gd name="T38" fmla="*/ 1 w 430"/>
                <a:gd name="T39" fmla="*/ 38 h 96"/>
                <a:gd name="T40" fmla="*/ 12 w 430"/>
                <a:gd name="T41" fmla="*/ 45 h 96"/>
                <a:gd name="T42" fmla="*/ 11 w 430"/>
                <a:gd name="T43" fmla="*/ 51 h 96"/>
                <a:gd name="T44" fmla="*/ 9 w 430"/>
                <a:gd name="T45" fmla="*/ 55 h 96"/>
                <a:gd name="T46" fmla="*/ 7 w 430"/>
                <a:gd name="T47" fmla="*/ 63 h 96"/>
                <a:gd name="T48" fmla="*/ 12 w 430"/>
                <a:gd name="T49" fmla="*/ 70 h 96"/>
                <a:gd name="T50" fmla="*/ 229 w 430"/>
                <a:gd name="T51" fmla="*/ 94 h 96"/>
                <a:gd name="T52" fmla="*/ 242 w 430"/>
                <a:gd name="T53" fmla="*/ 94 h 96"/>
                <a:gd name="T54" fmla="*/ 246 w 430"/>
                <a:gd name="T55" fmla="*/ 94 h 96"/>
                <a:gd name="T56" fmla="*/ 247 w 430"/>
                <a:gd name="T57" fmla="*/ 93 h 96"/>
                <a:gd name="T58" fmla="*/ 274 w 430"/>
                <a:gd name="T59" fmla="*/ 91 h 96"/>
                <a:gd name="T60" fmla="*/ 331 w 430"/>
                <a:gd name="T61" fmla="*/ 85 h 96"/>
                <a:gd name="T62" fmla="*/ 409 w 430"/>
                <a:gd name="T63" fmla="*/ 65 h 96"/>
                <a:gd name="T64" fmla="*/ 404 w 430"/>
                <a:gd name="T65" fmla="*/ 62 h 96"/>
                <a:gd name="T66" fmla="*/ 415 w 430"/>
                <a:gd name="T67" fmla="*/ 58 h 96"/>
                <a:gd name="T68" fmla="*/ 418 w 430"/>
                <a:gd name="T69" fmla="*/ 55 h 96"/>
                <a:gd name="T70" fmla="*/ 419 w 430"/>
                <a:gd name="T71" fmla="*/ 53 h 96"/>
                <a:gd name="T72" fmla="*/ 416 w 430"/>
                <a:gd name="T73" fmla="*/ 50 h 96"/>
                <a:gd name="T74" fmla="*/ 407 w 430"/>
                <a:gd name="T75" fmla="*/ 48 h 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0" h="96">
                  <a:moveTo>
                    <a:pt x="407" y="48"/>
                  </a:moveTo>
                  <a:cubicBezTo>
                    <a:pt x="415" y="49"/>
                    <a:pt x="419" y="46"/>
                    <a:pt x="425" y="45"/>
                  </a:cubicBezTo>
                  <a:cubicBezTo>
                    <a:pt x="410" y="45"/>
                    <a:pt x="410" y="45"/>
                    <a:pt x="410" y="45"/>
                  </a:cubicBezTo>
                  <a:cubicBezTo>
                    <a:pt x="413" y="43"/>
                    <a:pt x="417" y="43"/>
                    <a:pt x="421" y="42"/>
                  </a:cubicBezTo>
                  <a:cubicBezTo>
                    <a:pt x="420" y="41"/>
                    <a:pt x="420" y="41"/>
                    <a:pt x="420" y="41"/>
                  </a:cubicBezTo>
                  <a:cubicBezTo>
                    <a:pt x="422" y="39"/>
                    <a:pt x="426" y="37"/>
                    <a:pt x="430" y="37"/>
                  </a:cubicBezTo>
                  <a:cubicBezTo>
                    <a:pt x="427" y="37"/>
                    <a:pt x="427" y="37"/>
                    <a:pt x="427" y="37"/>
                  </a:cubicBezTo>
                  <a:cubicBezTo>
                    <a:pt x="421" y="37"/>
                    <a:pt x="411" y="38"/>
                    <a:pt x="410" y="35"/>
                  </a:cubicBezTo>
                  <a:cubicBezTo>
                    <a:pt x="414" y="33"/>
                    <a:pt x="416" y="32"/>
                    <a:pt x="420" y="31"/>
                  </a:cubicBezTo>
                  <a:cubicBezTo>
                    <a:pt x="406" y="30"/>
                    <a:pt x="406" y="30"/>
                    <a:pt x="406" y="30"/>
                  </a:cubicBezTo>
                  <a:cubicBezTo>
                    <a:pt x="407" y="28"/>
                    <a:pt x="413" y="29"/>
                    <a:pt x="414" y="27"/>
                  </a:cubicBezTo>
                  <a:cubicBezTo>
                    <a:pt x="405" y="27"/>
                    <a:pt x="420" y="25"/>
                    <a:pt x="411" y="24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398" y="23"/>
                    <a:pt x="398" y="23"/>
                    <a:pt x="398" y="23"/>
                  </a:cubicBezTo>
                  <a:cubicBezTo>
                    <a:pt x="401" y="22"/>
                    <a:pt x="406" y="22"/>
                    <a:pt x="410" y="21"/>
                  </a:cubicBezTo>
                  <a:cubicBezTo>
                    <a:pt x="399" y="21"/>
                    <a:pt x="399" y="21"/>
                    <a:pt x="399" y="21"/>
                  </a:cubicBezTo>
                  <a:cubicBezTo>
                    <a:pt x="399" y="21"/>
                    <a:pt x="400" y="20"/>
                    <a:pt x="400" y="20"/>
                  </a:cubicBezTo>
                  <a:cubicBezTo>
                    <a:pt x="399" y="18"/>
                    <a:pt x="407" y="20"/>
                    <a:pt x="405" y="17"/>
                  </a:cubicBezTo>
                  <a:cubicBezTo>
                    <a:pt x="401" y="17"/>
                    <a:pt x="401" y="17"/>
                    <a:pt x="401" y="17"/>
                  </a:cubicBezTo>
                  <a:cubicBezTo>
                    <a:pt x="398" y="17"/>
                    <a:pt x="400" y="15"/>
                    <a:pt x="401" y="15"/>
                  </a:cubicBezTo>
                  <a:cubicBezTo>
                    <a:pt x="398" y="13"/>
                    <a:pt x="391" y="15"/>
                    <a:pt x="389" y="13"/>
                  </a:cubicBezTo>
                  <a:cubicBezTo>
                    <a:pt x="383" y="13"/>
                    <a:pt x="383" y="13"/>
                    <a:pt x="383" y="13"/>
                  </a:cubicBezTo>
                  <a:cubicBezTo>
                    <a:pt x="376" y="10"/>
                    <a:pt x="366" y="13"/>
                    <a:pt x="358" y="10"/>
                  </a:cubicBezTo>
                  <a:cubicBezTo>
                    <a:pt x="359" y="10"/>
                    <a:pt x="359" y="9"/>
                    <a:pt x="360" y="9"/>
                  </a:cubicBezTo>
                  <a:cubicBezTo>
                    <a:pt x="358" y="9"/>
                    <a:pt x="356" y="9"/>
                    <a:pt x="355" y="9"/>
                  </a:cubicBezTo>
                  <a:cubicBezTo>
                    <a:pt x="359" y="7"/>
                    <a:pt x="367" y="8"/>
                    <a:pt x="369" y="5"/>
                  </a:cubicBezTo>
                  <a:cubicBezTo>
                    <a:pt x="366" y="3"/>
                    <a:pt x="362" y="6"/>
                    <a:pt x="358" y="4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33" y="4"/>
                    <a:pt x="333" y="4"/>
                    <a:pt x="333" y="4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0" y="2"/>
                    <a:pt x="326" y="5"/>
                    <a:pt x="322" y="3"/>
                  </a:cubicBezTo>
                  <a:cubicBezTo>
                    <a:pt x="322" y="2"/>
                    <a:pt x="322" y="2"/>
                    <a:pt x="322" y="2"/>
                  </a:cubicBezTo>
                  <a:cubicBezTo>
                    <a:pt x="262" y="4"/>
                    <a:pt x="207" y="6"/>
                    <a:pt x="146" y="6"/>
                  </a:cubicBezTo>
                  <a:cubicBezTo>
                    <a:pt x="106" y="11"/>
                    <a:pt x="65" y="0"/>
                    <a:pt x="24" y="6"/>
                  </a:cubicBezTo>
                  <a:cubicBezTo>
                    <a:pt x="18" y="8"/>
                    <a:pt x="5" y="9"/>
                    <a:pt x="10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6" y="17"/>
                    <a:pt x="9" y="21"/>
                    <a:pt x="13" y="22"/>
                  </a:cubicBezTo>
                  <a:cubicBezTo>
                    <a:pt x="7" y="24"/>
                    <a:pt x="7" y="28"/>
                    <a:pt x="3" y="30"/>
                  </a:cubicBezTo>
                  <a:cubicBezTo>
                    <a:pt x="0" y="33"/>
                    <a:pt x="6" y="36"/>
                    <a:pt x="1" y="38"/>
                  </a:cubicBezTo>
                  <a:cubicBezTo>
                    <a:pt x="3" y="38"/>
                    <a:pt x="3" y="39"/>
                    <a:pt x="4" y="39"/>
                  </a:cubicBezTo>
                  <a:cubicBezTo>
                    <a:pt x="4" y="42"/>
                    <a:pt x="8" y="44"/>
                    <a:pt x="12" y="45"/>
                  </a:cubicBezTo>
                  <a:cubicBezTo>
                    <a:pt x="10" y="46"/>
                    <a:pt x="10" y="47"/>
                    <a:pt x="10" y="48"/>
                  </a:cubicBezTo>
                  <a:cubicBezTo>
                    <a:pt x="16" y="49"/>
                    <a:pt x="8" y="50"/>
                    <a:pt x="11" y="51"/>
                  </a:cubicBezTo>
                  <a:cubicBezTo>
                    <a:pt x="7" y="51"/>
                    <a:pt x="11" y="54"/>
                    <a:pt x="6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8" y="59"/>
                    <a:pt x="7" y="61"/>
                    <a:pt x="7" y="63"/>
                  </a:cubicBezTo>
                  <a:cubicBezTo>
                    <a:pt x="7" y="65"/>
                    <a:pt x="11" y="66"/>
                    <a:pt x="14" y="67"/>
                  </a:cubicBezTo>
                  <a:cubicBezTo>
                    <a:pt x="15" y="68"/>
                    <a:pt x="13" y="69"/>
                    <a:pt x="12" y="70"/>
                  </a:cubicBezTo>
                  <a:cubicBezTo>
                    <a:pt x="13" y="74"/>
                    <a:pt x="17" y="78"/>
                    <a:pt x="26" y="81"/>
                  </a:cubicBezTo>
                  <a:cubicBezTo>
                    <a:pt x="85" y="95"/>
                    <a:pt x="158" y="96"/>
                    <a:pt x="229" y="94"/>
                  </a:cubicBezTo>
                  <a:cubicBezTo>
                    <a:pt x="228" y="95"/>
                    <a:pt x="227" y="95"/>
                    <a:pt x="226" y="95"/>
                  </a:cubicBezTo>
                  <a:cubicBezTo>
                    <a:pt x="232" y="95"/>
                    <a:pt x="236" y="93"/>
                    <a:pt x="242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2" y="95"/>
                    <a:pt x="244" y="95"/>
                    <a:pt x="246" y="94"/>
                  </a:cubicBezTo>
                  <a:cubicBezTo>
                    <a:pt x="245" y="94"/>
                    <a:pt x="245" y="94"/>
                    <a:pt x="245" y="94"/>
                  </a:cubicBezTo>
                  <a:cubicBezTo>
                    <a:pt x="247" y="93"/>
                    <a:pt x="247" y="93"/>
                    <a:pt x="247" y="93"/>
                  </a:cubicBezTo>
                  <a:cubicBezTo>
                    <a:pt x="249" y="93"/>
                    <a:pt x="251" y="93"/>
                    <a:pt x="253" y="93"/>
                  </a:cubicBezTo>
                  <a:cubicBezTo>
                    <a:pt x="257" y="92"/>
                    <a:pt x="268" y="92"/>
                    <a:pt x="274" y="91"/>
                  </a:cubicBezTo>
                  <a:cubicBezTo>
                    <a:pt x="276" y="92"/>
                    <a:pt x="279" y="92"/>
                    <a:pt x="281" y="91"/>
                  </a:cubicBezTo>
                  <a:cubicBezTo>
                    <a:pt x="299" y="90"/>
                    <a:pt x="315" y="88"/>
                    <a:pt x="331" y="85"/>
                  </a:cubicBezTo>
                  <a:cubicBezTo>
                    <a:pt x="334" y="83"/>
                    <a:pt x="342" y="85"/>
                    <a:pt x="344" y="81"/>
                  </a:cubicBezTo>
                  <a:cubicBezTo>
                    <a:pt x="368" y="79"/>
                    <a:pt x="387" y="70"/>
                    <a:pt x="409" y="65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400" y="63"/>
                    <a:pt x="402" y="62"/>
                    <a:pt x="404" y="62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15" y="58"/>
                    <a:pt x="415" y="58"/>
                    <a:pt x="415" y="58"/>
                  </a:cubicBezTo>
                  <a:cubicBezTo>
                    <a:pt x="414" y="58"/>
                    <a:pt x="412" y="58"/>
                    <a:pt x="411" y="57"/>
                  </a:cubicBezTo>
                  <a:cubicBezTo>
                    <a:pt x="418" y="55"/>
                    <a:pt x="418" y="55"/>
                    <a:pt x="418" y="55"/>
                  </a:cubicBezTo>
                  <a:cubicBezTo>
                    <a:pt x="417" y="55"/>
                    <a:pt x="416" y="56"/>
                    <a:pt x="415" y="55"/>
                  </a:cubicBezTo>
                  <a:cubicBezTo>
                    <a:pt x="419" y="53"/>
                    <a:pt x="419" y="53"/>
                    <a:pt x="419" y="53"/>
                  </a:cubicBezTo>
                  <a:cubicBezTo>
                    <a:pt x="414" y="53"/>
                    <a:pt x="409" y="55"/>
                    <a:pt x="405" y="53"/>
                  </a:cubicBezTo>
                  <a:cubicBezTo>
                    <a:pt x="407" y="51"/>
                    <a:pt x="413" y="52"/>
                    <a:pt x="416" y="50"/>
                  </a:cubicBezTo>
                  <a:cubicBezTo>
                    <a:pt x="404" y="50"/>
                    <a:pt x="404" y="50"/>
                    <a:pt x="404" y="50"/>
                  </a:cubicBezTo>
                  <a:cubicBezTo>
                    <a:pt x="404" y="49"/>
                    <a:pt x="406" y="49"/>
                    <a:pt x="40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8"/>
            <p:cNvSpPr/>
            <p:nvPr/>
          </p:nvSpPr>
          <p:spPr bwMode="auto">
            <a:xfrm>
              <a:off x="4027293" y="1399334"/>
              <a:ext cx="1969464" cy="568423"/>
            </a:xfrm>
            <a:custGeom>
              <a:gdLst>
                <a:gd name="T0" fmla="*/ 425 w 430"/>
                <a:gd name="T1" fmla="*/ 45 h 96"/>
                <a:gd name="T2" fmla="*/ 421 w 430"/>
                <a:gd name="T3" fmla="*/ 42 h 96"/>
                <a:gd name="T4" fmla="*/ 430 w 430"/>
                <a:gd name="T5" fmla="*/ 37 h 96"/>
                <a:gd name="T6" fmla="*/ 410 w 430"/>
                <a:gd name="T7" fmla="*/ 35 h 96"/>
                <a:gd name="T8" fmla="*/ 406 w 430"/>
                <a:gd name="T9" fmla="*/ 30 h 96"/>
                <a:gd name="T10" fmla="*/ 411 w 430"/>
                <a:gd name="T11" fmla="*/ 24 h 96"/>
                <a:gd name="T12" fmla="*/ 398 w 430"/>
                <a:gd name="T13" fmla="*/ 23 h 96"/>
                <a:gd name="T14" fmla="*/ 399 w 430"/>
                <a:gd name="T15" fmla="*/ 21 h 96"/>
                <a:gd name="T16" fmla="*/ 405 w 430"/>
                <a:gd name="T17" fmla="*/ 17 h 96"/>
                <a:gd name="T18" fmla="*/ 401 w 430"/>
                <a:gd name="T19" fmla="*/ 15 h 96"/>
                <a:gd name="T20" fmla="*/ 383 w 430"/>
                <a:gd name="T21" fmla="*/ 13 h 96"/>
                <a:gd name="T22" fmla="*/ 360 w 430"/>
                <a:gd name="T23" fmla="*/ 9 h 96"/>
                <a:gd name="T24" fmla="*/ 369 w 430"/>
                <a:gd name="T25" fmla="*/ 5 h 96"/>
                <a:gd name="T26" fmla="*/ 359 w 430"/>
                <a:gd name="T27" fmla="*/ 4 h 96"/>
                <a:gd name="T28" fmla="*/ 334 w 430"/>
                <a:gd name="T29" fmla="*/ 3 h 96"/>
                <a:gd name="T30" fmla="*/ 322 w 430"/>
                <a:gd name="T31" fmla="*/ 2 h 96"/>
                <a:gd name="T32" fmla="*/ 24 w 430"/>
                <a:gd name="T33" fmla="*/ 6 h 96"/>
                <a:gd name="T34" fmla="*/ 3 w 430"/>
                <a:gd name="T35" fmla="*/ 16 h 96"/>
                <a:gd name="T36" fmla="*/ 13 w 430"/>
                <a:gd name="T37" fmla="*/ 22 h 96"/>
                <a:gd name="T38" fmla="*/ 1 w 430"/>
                <a:gd name="T39" fmla="*/ 38 h 96"/>
                <a:gd name="T40" fmla="*/ 12 w 430"/>
                <a:gd name="T41" fmla="*/ 45 h 96"/>
                <a:gd name="T42" fmla="*/ 11 w 430"/>
                <a:gd name="T43" fmla="*/ 51 h 96"/>
                <a:gd name="T44" fmla="*/ 9 w 430"/>
                <a:gd name="T45" fmla="*/ 55 h 96"/>
                <a:gd name="T46" fmla="*/ 7 w 430"/>
                <a:gd name="T47" fmla="*/ 63 h 96"/>
                <a:gd name="T48" fmla="*/ 12 w 430"/>
                <a:gd name="T49" fmla="*/ 70 h 96"/>
                <a:gd name="T50" fmla="*/ 229 w 430"/>
                <a:gd name="T51" fmla="*/ 94 h 96"/>
                <a:gd name="T52" fmla="*/ 242 w 430"/>
                <a:gd name="T53" fmla="*/ 94 h 96"/>
                <a:gd name="T54" fmla="*/ 246 w 430"/>
                <a:gd name="T55" fmla="*/ 94 h 96"/>
                <a:gd name="T56" fmla="*/ 247 w 430"/>
                <a:gd name="T57" fmla="*/ 93 h 96"/>
                <a:gd name="T58" fmla="*/ 274 w 430"/>
                <a:gd name="T59" fmla="*/ 91 h 96"/>
                <a:gd name="T60" fmla="*/ 331 w 430"/>
                <a:gd name="T61" fmla="*/ 85 h 96"/>
                <a:gd name="T62" fmla="*/ 409 w 430"/>
                <a:gd name="T63" fmla="*/ 65 h 96"/>
                <a:gd name="T64" fmla="*/ 404 w 430"/>
                <a:gd name="T65" fmla="*/ 62 h 96"/>
                <a:gd name="T66" fmla="*/ 415 w 430"/>
                <a:gd name="T67" fmla="*/ 58 h 96"/>
                <a:gd name="T68" fmla="*/ 418 w 430"/>
                <a:gd name="T69" fmla="*/ 55 h 96"/>
                <a:gd name="T70" fmla="*/ 419 w 430"/>
                <a:gd name="T71" fmla="*/ 53 h 96"/>
                <a:gd name="T72" fmla="*/ 416 w 430"/>
                <a:gd name="T73" fmla="*/ 50 h 96"/>
                <a:gd name="T74" fmla="*/ 407 w 430"/>
                <a:gd name="T75" fmla="*/ 48 h 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0" h="96">
                  <a:moveTo>
                    <a:pt x="407" y="48"/>
                  </a:moveTo>
                  <a:cubicBezTo>
                    <a:pt x="415" y="49"/>
                    <a:pt x="419" y="46"/>
                    <a:pt x="425" y="45"/>
                  </a:cubicBezTo>
                  <a:cubicBezTo>
                    <a:pt x="410" y="45"/>
                    <a:pt x="410" y="45"/>
                    <a:pt x="410" y="45"/>
                  </a:cubicBezTo>
                  <a:cubicBezTo>
                    <a:pt x="413" y="43"/>
                    <a:pt x="417" y="43"/>
                    <a:pt x="421" y="42"/>
                  </a:cubicBezTo>
                  <a:cubicBezTo>
                    <a:pt x="420" y="41"/>
                    <a:pt x="420" y="41"/>
                    <a:pt x="420" y="41"/>
                  </a:cubicBezTo>
                  <a:cubicBezTo>
                    <a:pt x="422" y="39"/>
                    <a:pt x="426" y="37"/>
                    <a:pt x="430" y="37"/>
                  </a:cubicBezTo>
                  <a:cubicBezTo>
                    <a:pt x="427" y="37"/>
                    <a:pt x="427" y="37"/>
                    <a:pt x="427" y="37"/>
                  </a:cubicBezTo>
                  <a:cubicBezTo>
                    <a:pt x="421" y="37"/>
                    <a:pt x="411" y="38"/>
                    <a:pt x="410" y="35"/>
                  </a:cubicBezTo>
                  <a:cubicBezTo>
                    <a:pt x="414" y="33"/>
                    <a:pt x="416" y="32"/>
                    <a:pt x="420" y="31"/>
                  </a:cubicBezTo>
                  <a:cubicBezTo>
                    <a:pt x="406" y="30"/>
                    <a:pt x="406" y="30"/>
                    <a:pt x="406" y="30"/>
                  </a:cubicBezTo>
                  <a:cubicBezTo>
                    <a:pt x="407" y="28"/>
                    <a:pt x="413" y="29"/>
                    <a:pt x="414" y="27"/>
                  </a:cubicBezTo>
                  <a:cubicBezTo>
                    <a:pt x="405" y="27"/>
                    <a:pt x="420" y="25"/>
                    <a:pt x="411" y="24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398" y="23"/>
                    <a:pt x="398" y="23"/>
                    <a:pt x="398" y="23"/>
                  </a:cubicBezTo>
                  <a:cubicBezTo>
                    <a:pt x="401" y="22"/>
                    <a:pt x="406" y="22"/>
                    <a:pt x="410" y="21"/>
                  </a:cubicBezTo>
                  <a:cubicBezTo>
                    <a:pt x="399" y="21"/>
                    <a:pt x="399" y="21"/>
                    <a:pt x="399" y="21"/>
                  </a:cubicBezTo>
                  <a:cubicBezTo>
                    <a:pt x="399" y="21"/>
                    <a:pt x="400" y="20"/>
                    <a:pt x="400" y="20"/>
                  </a:cubicBezTo>
                  <a:cubicBezTo>
                    <a:pt x="399" y="18"/>
                    <a:pt x="407" y="20"/>
                    <a:pt x="405" y="17"/>
                  </a:cubicBezTo>
                  <a:cubicBezTo>
                    <a:pt x="401" y="17"/>
                    <a:pt x="401" y="17"/>
                    <a:pt x="401" y="17"/>
                  </a:cubicBezTo>
                  <a:cubicBezTo>
                    <a:pt x="398" y="17"/>
                    <a:pt x="400" y="15"/>
                    <a:pt x="401" y="15"/>
                  </a:cubicBezTo>
                  <a:cubicBezTo>
                    <a:pt x="398" y="13"/>
                    <a:pt x="391" y="15"/>
                    <a:pt x="389" y="13"/>
                  </a:cubicBezTo>
                  <a:cubicBezTo>
                    <a:pt x="383" y="13"/>
                    <a:pt x="383" y="13"/>
                    <a:pt x="383" y="13"/>
                  </a:cubicBezTo>
                  <a:cubicBezTo>
                    <a:pt x="376" y="10"/>
                    <a:pt x="366" y="13"/>
                    <a:pt x="358" y="10"/>
                  </a:cubicBezTo>
                  <a:cubicBezTo>
                    <a:pt x="359" y="10"/>
                    <a:pt x="359" y="9"/>
                    <a:pt x="360" y="9"/>
                  </a:cubicBezTo>
                  <a:cubicBezTo>
                    <a:pt x="358" y="9"/>
                    <a:pt x="356" y="9"/>
                    <a:pt x="355" y="9"/>
                  </a:cubicBezTo>
                  <a:cubicBezTo>
                    <a:pt x="359" y="7"/>
                    <a:pt x="367" y="8"/>
                    <a:pt x="369" y="5"/>
                  </a:cubicBezTo>
                  <a:cubicBezTo>
                    <a:pt x="366" y="3"/>
                    <a:pt x="362" y="6"/>
                    <a:pt x="358" y="4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33" y="4"/>
                    <a:pt x="333" y="4"/>
                    <a:pt x="333" y="4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0" y="2"/>
                    <a:pt x="326" y="5"/>
                    <a:pt x="322" y="3"/>
                  </a:cubicBezTo>
                  <a:cubicBezTo>
                    <a:pt x="322" y="2"/>
                    <a:pt x="322" y="2"/>
                    <a:pt x="322" y="2"/>
                  </a:cubicBezTo>
                  <a:cubicBezTo>
                    <a:pt x="262" y="4"/>
                    <a:pt x="207" y="6"/>
                    <a:pt x="146" y="6"/>
                  </a:cubicBezTo>
                  <a:cubicBezTo>
                    <a:pt x="106" y="11"/>
                    <a:pt x="65" y="0"/>
                    <a:pt x="24" y="6"/>
                  </a:cubicBezTo>
                  <a:cubicBezTo>
                    <a:pt x="18" y="8"/>
                    <a:pt x="5" y="9"/>
                    <a:pt x="10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6" y="17"/>
                    <a:pt x="9" y="21"/>
                    <a:pt x="13" y="22"/>
                  </a:cubicBezTo>
                  <a:cubicBezTo>
                    <a:pt x="7" y="24"/>
                    <a:pt x="7" y="28"/>
                    <a:pt x="3" y="30"/>
                  </a:cubicBezTo>
                  <a:cubicBezTo>
                    <a:pt x="0" y="33"/>
                    <a:pt x="6" y="36"/>
                    <a:pt x="1" y="38"/>
                  </a:cubicBezTo>
                  <a:cubicBezTo>
                    <a:pt x="3" y="38"/>
                    <a:pt x="3" y="39"/>
                    <a:pt x="4" y="39"/>
                  </a:cubicBezTo>
                  <a:cubicBezTo>
                    <a:pt x="4" y="42"/>
                    <a:pt x="8" y="44"/>
                    <a:pt x="12" y="45"/>
                  </a:cubicBezTo>
                  <a:cubicBezTo>
                    <a:pt x="10" y="46"/>
                    <a:pt x="10" y="47"/>
                    <a:pt x="10" y="48"/>
                  </a:cubicBezTo>
                  <a:cubicBezTo>
                    <a:pt x="16" y="49"/>
                    <a:pt x="8" y="50"/>
                    <a:pt x="11" y="51"/>
                  </a:cubicBezTo>
                  <a:cubicBezTo>
                    <a:pt x="7" y="51"/>
                    <a:pt x="11" y="54"/>
                    <a:pt x="6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8" y="59"/>
                    <a:pt x="7" y="61"/>
                    <a:pt x="7" y="63"/>
                  </a:cubicBezTo>
                  <a:cubicBezTo>
                    <a:pt x="7" y="65"/>
                    <a:pt x="11" y="66"/>
                    <a:pt x="14" y="67"/>
                  </a:cubicBezTo>
                  <a:cubicBezTo>
                    <a:pt x="15" y="68"/>
                    <a:pt x="13" y="69"/>
                    <a:pt x="12" y="70"/>
                  </a:cubicBezTo>
                  <a:cubicBezTo>
                    <a:pt x="13" y="74"/>
                    <a:pt x="17" y="78"/>
                    <a:pt x="26" y="81"/>
                  </a:cubicBezTo>
                  <a:cubicBezTo>
                    <a:pt x="85" y="95"/>
                    <a:pt x="158" y="96"/>
                    <a:pt x="229" y="94"/>
                  </a:cubicBezTo>
                  <a:cubicBezTo>
                    <a:pt x="228" y="95"/>
                    <a:pt x="227" y="95"/>
                    <a:pt x="226" y="95"/>
                  </a:cubicBezTo>
                  <a:cubicBezTo>
                    <a:pt x="232" y="95"/>
                    <a:pt x="236" y="93"/>
                    <a:pt x="242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2" y="95"/>
                    <a:pt x="244" y="95"/>
                    <a:pt x="246" y="94"/>
                  </a:cubicBezTo>
                  <a:cubicBezTo>
                    <a:pt x="245" y="94"/>
                    <a:pt x="245" y="94"/>
                    <a:pt x="245" y="94"/>
                  </a:cubicBezTo>
                  <a:cubicBezTo>
                    <a:pt x="247" y="93"/>
                    <a:pt x="247" y="93"/>
                    <a:pt x="247" y="93"/>
                  </a:cubicBezTo>
                  <a:cubicBezTo>
                    <a:pt x="249" y="93"/>
                    <a:pt x="251" y="93"/>
                    <a:pt x="253" y="93"/>
                  </a:cubicBezTo>
                  <a:cubicBezTo>
                    <a:pt x="257" y="92"/>
                    <a:pt x="268" y="92"/>
                    <a:pt x="274" y="91"/>
                  </a:cubicBezTo>
                  <a:cubicBezTo>
                    <a:pt x="276" y="92"/>
                    <a:pt x="279" y="92"/>
                    <a:pt x="281" y="91"/>
                  </a:cubicBezTo>
                  <a:cubicBezTo>
                    <a:pt x="299" y="90"/>
                    <a:pt x="315" y="88"/>
                    <a:pt x="331" y="85"/>
                  </a:cubicBezTo>
                  <a:cubicBezTo>
                    <a:pt x="334" y="83"/>
                    <a:pt x="342" y="85"/>
                    <a:pt x="344" y="81"/>
                  </a:cubicBezTo>
                  <a:cubicBezTo>
                    <a:pt x="368" y="79"/>
                    <a:pt x="387" y="70"/>
                    <a:pt x="409" y="65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400" y="63"/>
                    <a:pt x="402" y="62"/>
                    <a:pt x="404" y="62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15" y="58"/>
                    <a:pt x="415" y="58"/>
                    <a:pt x="415" y="58"/>
                  </a:cubicBezTo>
                  <a:cubicBezTo>
                    <a:pt x="414" y="58"/>
                    <a:pt x="412" y="58"/>
                    <a:pt x="411" y="57"/>
                  </a:cubicBezTo>
                  <a:cubicBezTo>
                    <a:pt x="418" y="55"/>
                    <a:pt x="418" y="55"/>
                    <a:pt x="418" y="55"/>
                  </a:cubicBezTo>
                  <a:cubicBezTo>
                    <a:pt x="417" y="55"/>
                    <a:pt x="416" y="56"/>
                    <a:pt x="415" y="55"/>
                  </a:cubicBezTo>
                  <a:cubicBezTo>
                    <a:pt x="419" y="53"/>
                    <a:pt x="419" y="53"/>
                    <a:pt x="419" y="53"/>
                  </a:cubicBezTo>
                  <a:cubicBezTo>
                    <a:pt x="414" y="53"/>
                    <a:pt x="409" y="55"/>
                    <a:pt x="405" y="53"/>
                  </a:cubicBezTo>
                  <a:cubicBezTo>
                    <a:pt x="407" y="51"/>
                    <a:pt x="413" y="52"/>
                    <a:pt x="416" y="50"/>
                  </a:cubicBezTo>
                  <a:cubicBezTo>
                    <a:pt x="404" y="50"/>
                    <a:pt x="404" y="50"/>
                    <a:pt x="404" y="50"/>
                  </a:cubicBezTo>
                  <a:cubicBezTo>
                    <a:pt x="404" y="49"/>
                    <a:pt x="406" y="49"/>
                    <a:pt x="40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499870" y="5043170"/>
            <a:ext cx="7930515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在古代：1斗=10升=15斤=7.5千克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88030" y="5765800"/>
            <a:ext cx="5300345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1石=10斗=75千克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8585" y="1296035"/>
            <a:ext cx="11975465" cy="3383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本文节选自《庄子·逍遥游》。</a:t>
            </a:r>
          </a:p>
          <a:p>
            <a:pPr algn="l">
              <a:lnSpc>
                <a:spcPct val="150000"/>
              </a:lnSpc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“石”，计算容量的单位，十斗为一石。</a:t>
            </a:r>
          </a:p>
          <a:p>
            <a:pPr algn="l">
              <a:lnSpc>
                <a:spcPct val="150000"/>
              </a:lnSpc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“瓠(hù)”是葫芦的一种。“五石之瓠”指可容五石的大葫芦。作者只是借“五石之瓠”来说明道理。</a:t>
            </a:r>
          </a:p>
        </p:txBody>
      </p:sp>
      <p:sp>
        <p:nvSpPr>
          <p:cNvPr id="15" name="标题 1"/>
          <p:cNvSpPr txBox="1">
            <a:spLocks noChangeArrowheads="1"/>
          </p:cNvSpPr>
          <p:nvPr/>
        </p:nvSpPr>
        <p:spPr bwMode="auto">
          <a:xfrm>
            <a:off x="3675380" y="255905"/>
            <a:ext cx="301371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buClrTx/>
              <a:buSzTx/>
              <a:buFontTx/>
            </a:pPr>
            <a:r>
              <a:rPr lang="zh-CN" altLang="en-US" sz="4000" b="1" spc="600">
                <a:ln w="1016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  题</a:t>
            </a: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6259" name="组合 8"/>
          <p:cNvGrpSpPr/>
          <p:nvPr/>
        </p:nvGrpSpPr>
        <p:grpSpPr>
          <a:xfrm>
            <a:off x="5631824" y="633095"/>
            <a:ext cx="2727316" cy="5591175"/>
            <a:chOff x="2868815" y="2173060"/>
            <a:chExt cx="2621803" cy="2511879"/>
          </a:xfrm>
        </p:grpSpPr>
        <p:cxnSp>
          <p:nvCxnSpPr>
            <p:cNvPr id="10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lt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261" name="文本框 12"/>
            <p:cNvSpPr txBox="1"/>
            <p:nvPr/>
          </p:nvSpPr>
          <p:spPr>
            <a:xfrm>
              <a:off x="2868815" y="2546775"/>
              <a:ext cx="1494341" cy="169170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 anchor="t" anchorCtr="0">
              <a:spAutoFit/>
            </a:bodyPr>
            <a:lstStyle/>
            <a:p>
              <a:pPr marL="457200" indent="-457200" algn="di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6000" b="1">
                  <a:solidFill>
                    <a:srgbClr val="C00000"/>
                  </a:solidFill>
                  <a:latin typeface="隶书" panose="02010509060101010101" charset="-122"/>
                  <a:ea typeface="隶书" panose="02010509060101010101" charset="-122"/>
                </a:rPr>
                <a:t>朗读课文</a:t>
              </a:r>
            </a:p>
          </p:txBody>
        </p:sp>
      </p:grpSp>
    </p:spTree>
    <p:custDataLst>
      <p:tags r:id="rId4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4288155" y="133985"/>
            <a:ext cx="3870325" cy="1020445"/>
            <a:chOff x="3427770" y="1399334"/>
            <a:chExt cx="2568987" cy="568423"/>
          </a:xfrm>
          <a:solidFill>
            <a:srgbClr val="C00000"/>
          </a:solidFill>
        </p:grpSpPr>
        <p:sp>
          <p:nvSpPr>
            <p:cNvPr id="12" name="Freeform 148"/>
            <p:cNvSpPr/>
            <p:nvPr/>
          </p:nvSpPr>
          <p:spPr bwMode="auto">
            <a:xfrm>
              <a:off x="3427770" y="1399334"/>
              <a:ext cx="1969464" cy="568423"/>
            </a:xfrm>
            <a:custGeom>
              <a:gdLst>
                <a:gd name="T0" fmla="*/ 425 w 430"/>
                <a:gd name="T1" fmla="*/ 45 h 96"/>
                <a:gd name="T2" fmla="*/ 421 w 430"/>
                <a:gd name="T3" fmla="*/ 42 h 96"/>
                <a:gd name="T4" fmla="*/ 430 w 430"/>
                <a:gd name="T5" fmla="*/ 37 h 96"/>
                <a:gd name="T6" fmla="*/ 410 w 430"/>
                <a:gd name="T7" fmla="*/ 35 h 96"/>
                <a:gd name="T8" fmla="*/ 406 w 430"/>
                <a:gd name="T9" fmla="*/ 30 h 96"/>
                <a:gd name="T10" fmla="*/ 411 w 430"/>
                <a:gd name="T11" fmla="*/ 24 h 96"/>
                <a:gd name="T12" fmla="*/ 398 w 430"/>
                <a:gd name="T13" fmla="*/ 23 h 96"/>
                <a:gd name="T14" fmla="*/ 399 w 430"/>
                <a:gd name="T15" fmla="*/ 21 h 96"/>
                <a:gd name="T16" fmla="*/ 405 w 430"/>
                <a:gd name="T17" fmla="*/ 17 h 96"/>
                <a:gd name="T18" fmla="*/ 401 w 430"/>
                <a:gd name="T19" fmla="*/ 15 h 96"/>
                <a:gd name="T20" fmla="*/ 383 w 430"/>
                <a:gd name="T21" fmla="*/ 13 h 96"/>
                <a:gd name="T22" fmla="*/ 360 w 430"/>
                <a:gd name="T23" fmla="*/ 9 h 96"/>
                <a:gd name="T24" fmla="*/ 369 w 430"/>
                <a:gd name="T25" fmla="*/ 5 h 96"/>
                <a:gd name="T26" fmla="*/ 359 w 430"/>
                <a:gd name="T27" fmla="*/ 4 h 96"/>
                <a:gd name="T28" fmla="*/ 334 w 430"/>
                <a:gd name="T29" fmla="*/ 3 h 96"/>
                <a:gd name="T30" fmla="*/ 322 w 430"/>
                <a:gd name="T31" fmla="*/ 2 h 96"/>
                <a:gd name="T32" fmla="*/ 24 w 430"/>
                <a:gd name="T33" fmla="*/ 6 h 96"/>
                <a:gd name="T34" fmla="*/ 3 w 430"/>
                <a:gd name="T35" fmla="*/ 16 h 96"/>
                <a:gd name="T36" fmla="*/ 13 w 430"/>
                <a:gd name="T37" fmla="*/ 22 h 96"/>
                <a:gd name="T38" fmla="*/ 1 w 430"/>
                <a:gd name="T39" fmla="*/ 38 h 96"/>
                <a:gd name="T40" fmla="*/ 12 w 430"/>
                <a:gd name="T41" fmla="*/ 45 h 96"/>
                <a:gd name="T42" fmla="*/ 11 w 430"/>
                <a:gd name="T43" fmla="*/ 51 h 96"/>
                <a:gd name="T44" fmla="*/ 9 w 430"/>
                <a:gd name="T45" fmla="*/ 55 h 96"/>
                <a:gd name="T46" fmla="*/ 7 w 430"/>
                <a:gd name="T47" fmla="*/ 63 h 96"/>
                <a:gd name="T48" fmla="*/ 12 w 430"/>
                <a:gd name="T49" fmla="*/ 70 h 96"/>
                <a:gd name="T50" fmla="*/ 229 w 430"/>
                <a:gd name="T51" fmla="*/ 94 h 96"/>
                <a:gd name="T52" fmla="*/ 242 w 430"/>
                <a:gd name="T53" fmla="*/ 94 h 96"/>
                <a:gd name="T54" fmla="*/ 246 w 430"/>
                <a:gd name="T55" fmla="*/ 94 h 96"/>
                <a:gd name="T56" fmla="*/ 247 w 430"/>
                <a:gd name="T57" fmla="*/ 93 h 96"/>
                <a:gd name="T58" fmla="*/ 274 w 430"/>
                <a:gd name="T59" fmla="*/ 91 h 96"/>
                <a:gd name="T60" fmla="*/ 331 w 430"/>
                <a:gd name="T61" fmla="*/ 85 h 96"/>
                <a:gd name="T62" fmla="*/ 409 w 430"/>
                <a:gd name="T63" fmla="*/ 65 h 96"/>
                <a:gd name="T64" fmla="*/ 404 w 430"/>
                <a:gd name="T65" fmla="*/ 62 h 96"/>
                <a:gd name="T66" fmla="*/ 415 w 430"/>
                <a:gd name="T67" fmla="*/ 58 h 96"/>
                <a:gd name="T68" fmla="*/ 418 w 430"/>
                <a:gd name="T69" fmla="*/ 55 h 96"/>
                <a:gd name="T70" fmla="*/ 419 w 430"/>
                <a:gd name="T71" fmla="*/ 53 h 96"/>
                <a:gd name="T72" fmla="*/ 416 w 430"/>
                <a:gd name="T73" fmla="*/ 50 h 96"/>
                <a:gd name="T74" fmla="*/ 407 w 430"/>
                <a:gd name="T75" fmla="*/ 48 h 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0" h="96">
                  <a:moveTo>
                    <a:pt x="407" y="48"/>
                  </a:moveTo>
                  <a:cubicBezTo>
                    <a:pt x="415" y="49"/>
                    <a:pt x="419" y="46"/>
                    <a:pt x="425" y="45"/>
                  </a:cubicBezTo>
                  <a:cubicBezTo>
                    <a:pt x="410" y="45"/>
                    <a:pt x="410" y="45"/>
                    <a:pt x="410" y="45"/>
                  </a:cubicBezTo>
                  <a:cubicBezTo>
                    <a:pt x="413" y="43"/>
                    <a:pt x="417" y="43"/>
                    <a:pt x="421" y="42"/>
                  </a:cubicBezTo>
                  <a:cubicBezTo>
                    <a:pt x="420" y="41"/>
                    <a:pt x="420" y="41"/>
                    <a:pt x="420" y="41"/>
                  </a:cubicBezTo>
                  <a:cubicBezTo>
                    <a:pt x="422" y="39"/>
                    <a:pt x="426" y="37"/>
                    <a:pt x="430" y="37"/>
                  </a:cubicBezTo>
                  <a:cubicBezTo>
                    <a:pt x="427" y="37"/>
                    <a:pt x="427" y="37"/>
                    <a:pt x="427" y="37"/>
                  </a:cubicBezTo>
                  <a:cubicBezTo>
                    <a:pt x="421" y="37"/>
                    <a:pt x="411" y="38"/>
                    <a:pt x="410" y="35"/>
                  </a:cubicBezTo>
                  <a:cubicBezTo>
                    <a:pt x="414" y="33"/>
                    <a:pt x="416" y="32"/>
                    <a:pt x="420" y="31"/>
                  </a:cubicBezTo>
                  <a:cubicBezTo>
                    <a:pt x="406" y="30"/>
                    <a:pt x="406" y="30"/>
                    <a:pt x="406" y="30"/>
                  </a:cubicBezTo>
                  <a:cubicBezTo>
                    <a:pt x="407" y="28"/>
                    <a:pt x="413" y="29"/>
                    <a:pt x="414" y="27"/>
                  </a:cubicBezTo>
                  <a:cubicBezTo>
                    <a:pt x="405" y="27"/>
                    <a:pt x="420" y="25"/>
                    <a:pt x="411" y="24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398" y="23"/>
                    <a:pt x="398" y="23"/>
                    <a:pt x="398" y="23"/>
                  </a:cubicBezTo>
                  <a:cubicBezTo>
                    <a:pt x="401" y="22"/>
                    <a:pt x="406" y="22"/>
                    <a:pt x="410" y="21"/>
                  </a:cubicBezTo>
                  <a:cubicBezTo>
                    <a:pt x="399" y="21"/>
                    <a:pt x="399" y="21"/>
                    <a:pt x="399" y="21"/>
                  </a:cubicBezTo>
                  <a:cubicBezTo>
                    <a:pt x="399" y="21"/>
                    <a:pt x="400" y="20"/>
                    <a:pt x="400" y="20"/>
                  </a:cubicBezTo>
                  <a:cubicBezTo>
                    <a:pt x="399" y="18"/>
                    <a:pt x="407" y="20"/>
                    <a:pt x="405" y="17"/>
                  </a:cubicBezTo>
                  <a:cubicBezTo>
                    <a:pt x="401" y="17"/>
                    <a:pt x="401" y="17"/>
                    <a:pt x="401" y="17"/>
                  </a:cubicBezTo>
                  <a:cubicBezTo>
                    <a:pt x="398" y="17"/>
                    <a:pt x="400" y="15"/>
                    <a:pt x="401" y="15"/>
                  </a:cubicBezTo>
                  <a:cubicBezTo>
                    <a:pt x="398" y="13"/>
                    <a:pt x="391" y="15"/>
                    <a:pt x="389" y="13"/>
                  </a:cubicBezTo>
                  <a:cubicBezTo>
                    <a:pt x="383" y="13"/>
                    <a:pt x="383" y="13"/>
                    <a:pt x="383" y="13"/>
                  </a:cubicBezTo>
                  <a:cubicBezTo>
                    <a:pt x="376" y="10"/>
                    <a:pt x="366" y="13"/>
                    <a:pt x="358" y="10"/>
                  </a:cubicBezTo>
                  <a:cubicBezTo>
                    <a:pt x="359" y="10"/>
                    <a:pt x="359" y="9"/>
                    <a:pt x="360" y="9"/>
                  </a:cubicBezTo>
                  <a:cubicBezTo>
                    <a:pt x="358" y="9"/>
                    <a:pt x="356" y="9"/>
                    <a:pt x="355" y="9"/>
                  </a:cubicBezTo>
                  <a:cubicBezTo>
                    <a:pt x="359" y="7"/>
                    <a:pt x="367" y="8"/>
                    <a:pt x="369" y="5"/>
                  </a:cubicBezTo>
                  <a:cubicBezTo>
                    <a:pt x="366" y="3"/>
                    <a:pt x="362" y="6"/>
                    <a:pt x="358" y="4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33" y="4"/>
                    <a:pt x="333" y="4"/>
                    <a:pt x="333" y="4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0" y="2"/>
                    <a:pt x="326" y="5"/>
                    <a:pt x="322" y="3"/>
                  </a:cubicBezTo>
                  <a:cubicBezTo>
                    <a:pt x="322" y="2"/>
                    <a:pt x="322" y="2"/>
                    <a:pt x="322" y="2"/>
                  </a:cubicBezTo>
                  <a:cubicBezTo>
                    <a:pt x="262" y="4"/>
                    <a:pt x="207" y="6"/>
                    <a:pt x="146" y="6"/>
                  </a:cubicBezTo>
                  <a:cubicBezTo>
                    <a:pt x="106" y="11"/>
                    <a:pt x="65" y="0"/>
                    <a:pt x="24" y="6"/>
                  </a:cubicBezTo>
                  <a:cubicBezTo>
                    <a:pt x="18" y="8"/>
                    <a:pt x="5" y="9"/>
                    <a:pt x="10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6" y="17"/>
                    <a:pt x="9" y="21"/>
                    <a:pt x="13" y="22"/>
                  </a:cubicBezTo>
                  <a:cubicBezTo>
                    <a:pt x="7" y="24"/>
                    <a:pt x="7" y="28"/>
                    <a:pt x="3" y="30"/>
                  </a:cubicBezTo>
                  <a:cubicBezTo>
                    <a:pt x="0" y="33"/>
                    <a:pt x="6" y="36"/>
                    <a:pt x="1" y="38"/>
                  </a:cubicBezTo>
                  <a:cubicBezTo>
                    <a:pt x="3" y="38"/>
                    <a:pt x="3" y="39"/>
                    <a:pt x="4" y="39"/>
                  </a:cubicBezTo>
                  <a:cubicBezTo>
                    <a:pt x="4" y="42"/>
                    <a:pt x="8" y="44"/>
                    <a:pt x="12" y="45"/>
                  </a:cubicBezTo>
                  <a:cubicBezTo>
                    <a:pt x="10" y="46"/>
                    <a:pt x="10" y="47"/>
                    <a:pt x="10" y="48"/>
                  </a:cubicBezTo>
                  <a:cubicBezTo>
                    <a:pt x="16" y="49"/>
                    <a:pt x="8" y="50"/>
                    <a:pt x="11" y="51"/>
                  </a:cubicBezTo>
                  <a:cubicBezTo>
                    <a:pt x="7" y="51"/>
                    <a:pt x="11" y="54"/>
                    <a:pt x="6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8" y="59"/>
                    <a:pt x="7" y="61"/>
                    <a:pt x="7" y="63"/>
                  </a:cubicBezTo>
                  <a:cubicBezTo>
                    <a:pt x="7" y="65"/>
                    <a:pt x="11" y="66"/>
                    <a:pt x="14" y="67"/>
                  </a:cubicBezTo>
                  <a:cubicBezTo>
                    <a:pt x="15" y="68"/>
                    <a:pt x="13" y="69"/>
                    <a:pt x="12" y="70"/>
                  </a:cubicBezTo>
                  <a:cubicBezTo>
                    <a:pt x="13" y="74"/>
                    <a:pt x="17" y="78"/>
                    <a:pt x="26" y="81"/>
                  </a:cubicBezTo>
                  <a:cubicBezTo>
                    <a:pt x="85" y="95"/>
                    <a:pt x="158" y="96"/>
                    <a:pt x="229" y="94"/>
                  </a:cubicBezTo>
                  <a:cubicBezTo>
                    <a:pt x="228" y="95"/>
                    <a:pt x="227" y="95"/>
                    <a:pt x="226" y="95"/>
                  </a:cubicBezTo>
                  <a:cubicBezTo>
                    <a:pt x="232" y="95"/>
                    <a:pt x="236" y="93"/>
                    <a:pt x="242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2" y="95"/>
                    <a:pt x="244" y="95"/>
                    <a:pt x="246" y="94"/>
                  </a:cubicBezTo>
                  <a:cubicBezTo>
                    <a:pt x="245" y="94"/>
                    <a:pt x="245" y="94"/>
                    <a:pt x="245" y="94"/>
                  </a:cubicBezTo>
                  <a:cubicBezTo>
                    <a:pt x="247" y="93"/>
                    <a:pt x="247" y="93"/>
                    <a:pt x="247" y="93"/>
                  </a:cubicBezTo>
                  <a:cubicBezTo>
                    <a:pt x="249" y="93"/>
                    <a:pt x="251" y="93"/>
                    <a:pt x="253" y="93"/>
                  </a:cubicBezTo>
                  <a:cubicBezTo>
                    <a:pt x="257" y="92"/>
                    <a:pt x="268" y="92"/>
                    <a:pt x="274" y="91"/>
                  </a:cubicBezTo>
                  <a:cubicBezTo>
                    <a:pt x="276" y="92"/>
                    <a:pt x="279" y="92"/>
                    <a:pt x="281" y="91"/>
                  </a:cubicBezTo>
                  <a:cubicBezTo>
                    <a:pt x="299" y="90"/>
                    <a:pt x="315" y="88"/>
                    <a:pt x="331" y="85"/>
                  </a:cubicBezTo>
                  <a:cubicBezTo>
                    <a:pt x="334" y="83"/>
                    <a:pt x="342" y="85"/>
                    <a:pt x="344" y="81"/>
                  </a:cubicBezTo>
                  <a:cubicBezTo>
                    <a:pt x="368" y="79"/>
                    <a:pt x="387" y="70"/>
                    <a:pt x="409" y="65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400" y="63"/>
                    <a:pt x="402" y="62"/>
                    <a:pt x="404" y="62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15" y="58"/>
                    <a:pt x="415" y="58"/>
                    <a:pt x="415" y="58"/>
                  </a:cubicBezTo>
                  <a:cubicBezTo>
                    <a:pt x="414" y="58"/>
                    <a:pt x="412" y="58"/>
                    <a:pt x="411" y="57"/>
                  </a:cubicBezTo>
                  <a:cubicBezTo>
                    <a:pt x="418" y="55"/>
                    <a:pt x="418" y="55"/>
                    <a:pt x="418" y="55"/>
                  </a:cubicBezTo>
                  <a:cubicBezTo>
                    <a:pt x="417" y="55"/>
                    <a:pt x="416" y="56"/>
                    <a:pt x="415" y="55"/>
                  </a:cubicBezTo>
                  <a:cubicBezTo>
                    <a:pt x="419" y="53"/>
                    <a:pt x="419" y="53"/>
                    <a:pt x="419" y="53"/>
                  </a:cubicBezTo>
                  <a:cubicBezTo>
                    <a:pt x="414" y="53"/>
                    <a:pt x="409" y="55"/>
                    <a:pt x="405" y="53"/>
                  </a:cubicBezTo>
                  <a:cubicBezTo>
                    <a:pt x="407" y="51"/>
                    <a:pt x="413" y="52"/>
                    <a:pt x="416" y="50"/>
                  </a:cubicBezTo>
                  <a:cubicBezTo>
                    <a:pt x="404" y="50"/>
                    <a:pt x="404" y="50"/>
                    <a:pt x="404" y="50"/>
                  </a:cubicBezTo>
                  <a:cubicBezTo>
                    <a:pt x="404" y="49"/>
                    <a:pt x="406" y="49"/>
                    <a:pt x="40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8"/>
            <p:cNvSpPr/>
            <p:nvPr/>
          </p:nvSpPr>
          <p:spPr bwMode="auto">
            <a:xfrm>
              <a:off x="4027293" y="1399334"/>
              <a:ext cx="1969464" cy="568423"/>
            </a:xfrm>
            <a:custGeom>
              <a:gdLst>
                <a:gd name="T0" fmla="*/ 425 w 430"/>
                <a:gd name="T1" fmla="*/ 45 h 96"/>
                <a:gd name="T2" fmla="*/ 421 w 430"/>
                <a:gd name="T3" fmla="*/ 42 h 96"/>
                <a:gd name="T4" fmla="*/ 430 w 430"/>
                <a:gd name="T5" fmla="*/ 37 h 96"/>
                <a:gd name="T6" fmla="*/ 410 w 430"/>
                <a:gd name="T7" fmla="*/ 35 h 96"/>
                <a:gd name="T8" fmla="*/ 406 w 430"/>
                <a:gd name="T9" fmla="*/ 30 h 96"/>
                <a:gd name="T10" fmla="*/ 411 w 430"/>
                <a:gd name="T11" fmla="*/ 24 h 96"/>
                <a:gd name="T12" fmla="*/ 398 w 430"/>
                <a:gd name="T13" fmla="*/ 23 h 96"/>
                <a:gd name="T14" fmla="*/ 399 w 430"/>
                <a:gd name="T15" fmla="*/ 21 h 96"/>
                <a:gd name="T16" fmla="*/ 405 w 430"/>
                <a:gd name="T17" fmla="*/ 17 h 96"/>
                <a:gd name="T18" fmla="*/ 401 w 430"/>
                <a:gd name="T19" fmla="*/ 15 h 96"/>
                <a:gd name="T20" fmla="*/ 383 w 430"/>
                <a:gd name="T21" fmla="*/ 13 h 96"/>
                <a:gd name="T22" fmla="*/ 360 w 430"/>
                <a:gd name="T23" fmla="*/ 9 h 96"/>
                <a:gd name="T24" fmla="*/ 369 w 430"/>
                <a:gd name="T25" fmla="*/ 5 h 96"/>
                <a:gd name="T26" fmla="*/ 359 w 430"/>
                <a:gd name="T27" fmla="*/ 4 h 96"/>
                <a:gd name="T28" fmla="*/ 334 w 430"/>
                <a:gd name="T29" fmla="*/ 3 h 96"/>
                <a:gd name="T30" fmla="*/ 322 w 430"/>
                <a:gd name="T31" fmla="*/ 2 h 96"/>
                <a:gd name="T32" fmla="*/ 24 w 430"/>
                <a:gd name="T33" fmla="*/ 6 h 96"/>
                <a:gd name="T34" fmla="*/ 3 w 430"/>
                <a:gd name="T35" fmla="*/ 16 h 96"/>
                <a:gd name="T36" fmla="*/ 13 w 430"/>
                <a:gd name="T37" fmla="*/ 22 h 96"/>
                <a:gd name="T38" fmla="*/ 1 w 430"/>
                <a:gd name="T39" fmla="*/ 38 h 96"/>
                <a:gd name="T40" fmla="*/ 12 w 430"/>
                <a:gd name="T41" fmla="*/ 45 h 96"/>
                <a:gd name="T42" fmla="*/ 11 w 430"/>
                <a:gd name="T43" fmla="*/ 51 h 96"/>
                <a:gd name="T44" fmla="*/ 9 w 430"/>
                <a:gd name="T45" fmla="*/ 55 h 96"/>
                <a:gd name="T46" fmla="*/ 7 w 430"/>
                <a:gd name="T47" fmla="*/ 63 h 96"/>
                <a:gd name="T48" fmla="*/ 12 w 430"/>
                <a:gd name="T49" fmla="*/ 70 h 96"/>
                <a:gd name="T50" fmla="*/ 229 w 430"/>
                <a:gd name="T51" fmla="*/ 94 h 96"/>
                <a:gd name="T52" fmla="*/ 242 w 430"/>
                <a:gd name="T53" fmla="*/ 94 h 96"/>
                <a:gd name="T54" fmla="*/ 246 w 430"/>
                <a:gd name="T55" fmla="*/ 94 h 96"/>
                <a:gd name="T56" fmla="*/ 247 w 430"/>
                <a:gd name="T57" fmla="*/ 93 h 96"/>
                <a:gd name="T58" fmla="*/ 274 w 430"/>
                <a:gd name="T59" fmla="*/ 91 h 96"/>
                <a:gd name="T60" fmla="*/ 331 w 430"/>
                <a:gd name="T61" fmla="*/ 85 h 96"/>
                <a:gd name="T62" fmla="*/ 409 w 430"/>
                <a:gd name="T63" fmla="*/ 65 h 96"/>
                <a:gd name="T64" fmla="*/ 404 w 430"/>
                <a:gd name="T65" fmla="*/ 62 h 96"/>
                <a:gd name="T66" fmla="*/ 415 w 430"/>
                <a:gd name="T67" fmla="*/ 58 h 96"/>
                <a:gd name="T68" fmla="*/ 418 w 430"/>
                <a:gd name="T69" fmla="*/ 55 h 96"/>
                <a:gd name="T70" fmla="*/ 419 w 430"/>
                <a:gd name="T71" fmla="*/ 53 h 96"/>
                <a:gd name="T72" fmla="*/ 416 w 430"/>
                <a:gd name="T73" fmla="*/ 50 h 96"/>
                <a:gd name="T74" fmla="*/ 407 w 430"/>
                <a:gd name="T75" fmla="*/ 48 h 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0" h="96">
                  <a:moveTo>
                    <a:pt x="407" y="48"/>
                  </a:moveTo>
                  <a:cubicBezTo>
                    <a:pt x="415" y="49"/>
                    <a:pt x="419" y="46"/>
                    <a:pt x="425" y="45"/>
                  </a:cubicBezTo>
                  <a:cubicBezTo>
                    <a:pt x="410" y="45"/>
                    <a:pt x="410" y="45"/>
                    <a:pt x="410" y="45"/>
                  </a:cubicBezTo>
                  <a:cubicBezTo>
                    <a:pt x="413" y="43"/>
                    <a:pt x="417" y="43"/>
                    <a:pt x="421" y="42"/>
                  </a:cubicBezTo>
                  <a:cubicBezTo>
                    <a:pt x="420" y="41"/>
                    <a:pt x="420" y="41"/>
                    <a:pt x="420" y="41"/>
                  </a:cubicBezTo>
                  <a:cubicBezTo>
                    <a:pt x="422" y="39"/>
                    <a:pt x="426" y="37"/>
                    <a:pt x="430" y="37"/>
                  </a:cubicBezTo>
                  <a:cubicBezTo>
                    <a:pt x="427" y="37"/>
                    <a:pt x="427" y="37"/>
                    <a:pt x="427" y="37"/>
                  </a:cubicBezTo>
                  <a:cubicBezTo>
                    <a:pt x="421" y="37"/>
                    <a:pt x="411" y="38"/>
                    <a:pt x="410" y="35"/>
                  </a:cubicBezTo>
                  <a:cubicBezTo>
                    <a:pt x="414" y="33"/>
                    <a:pt x="416" y="32"/>
                    <a:pt x="420" y="31"/>
                  </a:cubicBezTo>
                  <a:cubicBezTo>
                    <a:pt x="406" y="30"/>
                    <a:pt x="406" y="30"/>
                    <a:pt x="406" y="30"/>
                  </a:cubicBezTo>
                  <a:cubicBezTo>
                    <a:pt x="407" y="28"/>
                    <a:pt x="413" y="29"/>
                    <a:pt x="414" y="27"/>
                  </a:cubicBezTo>
                  <a:cubicBezTo>
                    <a:pt x="405" y="27"/>
                    <a:pt x="420" y="25"/>
                    <a:pt x="411" y="24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398" y="23"/>
                    <a:pt x="398" y="23"/>
                    <a:pt x="398" y="23"/>
                  </a:cubicBezTo>
                  <a:cubicBezTo>
                    <a:pt x="401" y="22"/>
                    <a:pt x="406" y="22"/>
                    <a:pt x="410" y="21"/>
                  </a:cubicBezTo>
                  <a:cubicBezTo>
                    <a:pt x="399" y="21"/>
                    <a:pt x="399" y="21"/>
                    <a:pt x="399" y="21"/>
                  </a:cubicBezTo>
                  <a:cubicBezTo>
                    <a:pt x="399" y="21"/>
                    <a:pt x="400" y="20"/>
                    <a:pt x="400" y="20"/>
                  </a:cubicBezTo>
                  <a:cubicBezTo>
                    <a:pt x="399" y="18"/>
                    <a:pt x="407" y="20"/>
                    <a:pt x="405" y="17"/>
                  </a:cubicBezTo>
                  <a:cubicBezTo>
                    <a:pt x="401" y="17"/>
                    <a:pt x="401" y="17"/>
                    <a:pt x="401" y="17"/>
                  </a:cubicBezTo>
                  <a:cubicBezTo>
                    <a:pt x="398" y="17"/>
                    <a:pt x="400" y="15"/>
                    <a:pt x="401" y="15"/>
                  </a:cubicBezTo>
                  <a:cubicBezTo>
                    <a:pt x="398" y="13"/>
                    <a:pt x="391" y="15"/>
                    <a:pt x="389" y="13"/>
                  </a:cubicBezTo>
                  <a:cubicBezTo>
                    <a:pt x="383" y="13"/>
                    <a:pt x="383" y="13"/>
                    <a:pt x="383" y="13"/>
                  </a:cubicBezTo>
                  <a:cubicBezTo>
                    <a:pt x="376" y="10"/>
                    <a:pt x="366" y="13"/>
                    <a:pt x="358" y="10"/>
                  </a:cubicBezTo>
                  <a:cubicBezTo>
                    <a:pt x="359" y="10"/>
                    <a:pt x="359" y="9"/>
                    <a:pt x="360" y="9"/>
                  </a:cubicBezTo>
                  <a:cubicBezTo>
                    <a:pt x="358" y="9"/>
                    <a:pt x="356" y="9"/>
                    <a:pt x="355" y="9"/>
                  </a:cubicBezTo>
                  <a:cubicBezTo>
                    <a:pt x="359" y="7"/>
                    <a:pt x="367" y="8"/>
                    <a:pt x="369" y="5"/>
                  </a:cubicBezTo>
                  <a:cubicBezTo>
                    <a:pt x="366" y="3"/>
                    <a:pt x="362" y="6"/>
                    <a:pt x="358" y="4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33" y="4"/>
                    <a:pt x="333" y="4"/>
                    <a:pt x="333" y="4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0" y="2"/>
                    <a:pt x="326" y="5"/>
                    <a:pt x="322" y="3"/>
                  </a:cubicBezTo>
                  <a:cubicBezTo>
                    <a:pt x="322" y="2"/>
                    <a:pt x="322" y="2"/>
                    <a:pt x="322" y="2"/>
                  </a:cubicBezTo>
                  <a:cubicBezTo>
                    <a:pt x="262" y="4"/>
                    <a:pt x="207" y="6"/>
                    <a:pt x="146" y="6"/>
                  </a:cubicBezTo>
                  <a:cubicBezTo>
                    <a:pt x="106" y="11"/>
                    <a:pt x="65" y="0"/>
                    <a:pt x="24" y="6"/>
                  </a:cubicBezTo>
                  <a:cubicBezTo>
                    <a:pt x="18" y="8"/>
                    <a:pt x="5" y="9"/>
                    <a:pt x="10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6" y="17"/>
                    <a:pt x="9" y="21"/>
                    <a:pt x="13" y="22"/>
                  </a:cubicBezTo>
                  <a:cubicBezTo>
                    <a:pt x="7" y="24"/>
                    <a:pt x="7" y="28"/>
                    <a:pt x="3" y="30"/>
                  </a:cubicBezTo>
                  <a:cubicBezTo>
                    <a:pt x="0" y="33"/>
                    <a:pt x="6" y="36"/>
                    <a:pt x="1" y="38"/>
                  </a:cubicBezTo>
                  <a:cubicBezTo>
                    <a:pt x="3" y="38"/>
                    <a:pt x="3" y="39"/>
                    <a:pt x="4" y="39"/>
                  </a:cubicBezTo>
                  <a:cubicBezTo>
                    <a:pt x="4" y="42"/>
                    <a:pt x="8" y="44"/>
                    <a:pt x="12" y="45"/>
                  </a:cubicBezTo>
                  <a:cubicBezTo>
                    <a:pt x="10" y="46"/>
                    <a:pt x="10" y="47"/>
                    <a:pt x="10" y="48"/>
                  </a:cubicBezTo>
                  <a:cubicBezTo>
                    <a:pt x="16" y="49"/>
                    <a:pt x="8" y="50"/>
                    <a:pt x="11" y="51"/>
                  </a:cubicBezTo>
                  <a:cubicBezTo>
                    <a:pt x="7" y="51"/>
                    <a:pt x="11" y="54"/>
                    <a:pt x="6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8" y="59"/>
                    <a:pt x="7" y="61"/>
                    <a:pt x="7" y="63"/>
                  </a:cubicBezTo>
                  <a:cubicBezTo>
                    <a:pt x="7" y="65"/>
                    <a:pt x="11" y="66"/>
                    <a:pt x="14" y="67"/>
                  </a:cubicBezTo>
                  <a:cubicBezTo>
                    <a:pt x="15" y="68"/>
                    <a:pt x="13" y="69"/>
                    <a:pt x="12" y="70"/>
                  </a:cubicBezTo>
                  <a:cubicBezTo>
                    <a:pt x="13" y="74"/>
                    <a:pt x="17" y="78"/>
                    <a:pt x="26" y="81"/>
                  </a:cubicBezTo>
                  <a:cubicBezTo>
                    <a:pt x="85" y="95"/>
                    <a:pt x="158" y="96"/>
                    <a:pt x="229" y="94"/>
                  </a:cubicBezTo>
                  <a:cubicBezTo>
                    <a:pt x="228" y="95"/>
                    <a:pt x="227" y="95"/>
                    <a:pt x="226" y="95"/>
                  </a:cubicBezTo>
                  <a:cubicBezTo>
                    <a:pt x="232" y="95"/>
                    <a:pt x="236" y="93"/>
                    <a:pt x="242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2" y="95"/>
                    <a:pt x="244" y="95"/>
                    <a:pt x="246" y="94"/>
                  </a:cubicBezTo>
                  <a:cubicBezTo>
                    <a:pt x="245" y="94"/>
                    <a:pt x="245" y="94"/>
                    <a:pt x="245" y="94"/>
                  </a:cubicBezTo>
                  <a:cubicBezTo>
                    <a:pt x="247" y="93"/>
                    <a:pt x="247" y="93"/>
                    <a:pt x="247" y="93"/>
                  </a:cubicBezTo>
                  <a:cubicBezTo>
                    <a:pt x="249" y="93"/>
                    <a:pt x="251" y="93"/>
                    <a:pt x="253" y="93"/>
                  </a:cubicBezTo>
                  <a:cubicBezTo>
                    <a:pt x="257" y="92"/>
                    <a:pt x="268" y="92"/>
                    <a:pt x="274" y="91"/>
                  </a:cubicBezTo>
                  <a:cubicBezTo>
                    <a:pt x="276" y="92"/>
                    <a:pt x="279" y="92"/>
                    <a:pt x="281" y="91"/>
                  </a:cubicBezTo>
                  <a:cubicBezTo>
                    <a:pt x="299" y="90"/>
                    <a:pt x="315" y="88"/>
                    <a:pt x="331" y="85"/>
                  </a:cubicBezTo>
                  <a:cubicBezTo>
                    <a:pt x="334" y="83"/>
                    <a:pt x="342" y="85"/>
                    <a:pt x="344" y="81"/>
                  </a:cubicBezTo>
                  <a:cubicBezTo>
                    <a:pt x="368" y="79"/>
                    <a:pt x="387" y="70"/>
                    <a:pt x="409" y="65"/>
                  </a:cubicBezTo>
                  <a:cubicBezTo>
                    <a:pt x="398" y="64"/>
                    <a:pt x="398" y="64"/>
                    <a:pt x="398" y="64"/>
                  </a:cubicBezTo>
                  <a:cubicBezTo>
                    <a:pt x="400" y="63"/>
                    <a:pt x="402" y="62"/>
                    <a:pt x="404" y="62"/>
                  </a:cubicBezTo>
                  <a:cubicBezTo>
                    <a:pt x="402" y="61"/>
                    <a:pt x="402" y="61"/>
                    <a:pt x="402" y="61"/>
                  </a:cubicBezTo>
                  <a:cubicBezTo>
                    <a:pt x="415" y="58"/>
                    <a:pt x="415" y="58"/>
                    <a:pt x="415" y="58"/>
                  </a:cubicBezTo>
                  <a:cubicBezTo>
                    <a:pt x="414" y="58"/>
                    <a:pt x="412" y="58"/>
                    <a:pt x="411" y="57"/>
                  </a:cubicBezTo>
                  <a:cubicBezTo>
                    <a:pt x="418" y="55"/>
                    <a:pt x="418" y="55"/>
                    <a:pt x="418" y="55"/>
                  </a:cubicBezTo>
                  <a:cubicBezTo>
                    <a:pt x="417" y="55"/>
                    <a:pt x="416" y="56"/>
                    <a:pt x="415" y="55"/>
                  </a:cubicBezTo>
                  <a:cubicBezTo>
                    <a:pt x="419" y="53"/>
                    <a:pt x="419" y="53"/>
                    <a:pt x="419" y="53"/>
                  </a:cubicBezTo>
                  <a:cubicBezTo>
                    <a:pt x="414" y="53"/>
                    <a:pt x="409" y="55"/>
                    <a:pt x="405" y="53"/>
                  </a:cubicBezTo>
                  <a:cubicBezTo>
                    <a:pt x="407" y="51"/>
                    <a:pt x="413" y="52"/>
                    <a:pt x="416" y="50"/>
                  </a:cubicBezTo>
                  <a:cubicBezTo>
                    <a:pt x="404" y="50"/>
                    <a:pt x="404" y="50"/>
                    <a:pt x="404" y="50"/>
                  </a:cubicBezTo>
                  <a:cubicBezTo>
                    <a:pt x="404" y="49"/>
                    <a:pt x="406" y="49"/>
                    <a:pt x="40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35585" y="1493520"/>
            <a:ext cx="11742420" cy="4597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68000"/>
              </a:lnSpc>
            </a:pPr>
            <a:r>
              <a:rPr kumimoji="1"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五石（shí）之 瓠（hù）         瓠落（huò）   </a:t>
            </a:r>
          </a:p>
          <a:p>
            <a:pPr fontAlgn="auto">
              <a:lnSpc>
                <a:spcPct val="168000"/>
              </a:lnSpc>
            </a:pPr>
            <a:r>
              <a:rPr kumimoji="1"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呺然（xiāo）                          掊之（pǒu）        </a:t>
            </a:r>
          </a:p>
          <a:p>
            <a:pPr fontAlgn="auto">
              <a:lnSpc>
                <a:spcPct val="168000"/>
              </a:lnSpc>
            </a:pPr>
            <a:r>
              <a:rPr kumimoji="1"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不龟手（jūn）     洴澼絖（píng pì kuàng）     </a:t>
            </a:r>
          </a:p>
          <a:p>
            <a:pPr fontAlgn="auto">
              <a:lnSpc>
                <a:spcPct val="168000"/>
              </a:lnSpc>
            </a:pPr>
            <a:r>
              <a:rPr kumimoji="1"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鬻（yù）                              越有难（nàn）</a:t>
            </a:r>
          </a:p>
        </p:txBody>
      </p:sp>
      <p:sp>
        <p:nvSpPr>
          <p:cNvPr id="15" name="标题 1"/>
          <p:cNvSpPr txBox="1">
            <a:spLocks noChangeArrowheads="1"/>
          </p:cNvSpPr>
          <p:nvPr/>
        </p:nvSpPr>
        <p:spPr bwMode="auto">
          <a:xfrm>
            <a:off x="4689475" y="221615"/>
            <a:ext cx="301371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buClrTx/>
              <a:buSzTx/>
              <a:buFontTx/>
            </a:pPr>
            <a:r>
              <a:rPr lang="zh-CN" altLang="en-US" sz="4800" b="1" spc="600">
                <a:ln w="1016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读准字音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*i*0"/>
  <p:tag name="KSO_WM_UNIT_INDEX" val="0"/>
  <p:tag name="KSO_WM_UNIT_TYPE" val="i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*i*2"/>
  <p:tag name="KSO_WM_UNIT_INDEX" val="2"/>
  <p:tag name="KSO_WM_UNIT_TYPE" val="i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*i*5"/>
  <p:tag name="KSO_WM_UNIT_INDEX" val="5"/>
  <p:tag name="KSO_WM_UNIT_TYPE" val="i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*i*24"/>
  <p:tag name="KSO_WM_UNIT_INDEX" val="24"/>
  <p:tag name="KSO_WM_UNIT_TYPE" val="i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4*i*0"/>
  <p:tag name="KSO_WM_UNIT_INDEX" val="0"/>
  <p:tag name="KSO_WM_UNIT_TYPE" val="i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4*i*1"/>
  <p:tag name="KSO_WM_UNIT_INDEX" val="1"/>
  <p:tag name="KSO_WM_UNIT_TYPE" val="i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4*i*2"/>
  <p:tag name="KSO_WM_UNIT_INDEX" val="2"/>
  <p:tag name="KSO_WM_UNIT_TYPE" val="i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4*i*3"/>
  <p:tag name="KSO_WM_UNIT_INDEX" val="3"/>
  <p:tag name="KSO_WM_UNIT_TYPE" val="i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4*i*4"/>
  <p:tag name="KSO_WM_UNIT_INDEX" val="4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4*i*5"/>
  <p:tag name="KSO_WM_UNIT_INDEX" val="5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4*i*7"/>
  <p:tag name="KSO_WM_UNIT_INDEX" val="7"/>
  <p:tag name="KSO_WM_UNIT_TYPE" val="i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4*i*6"/>
  <p:tag name="KSO_WM_UNIT_INDEX" val="6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4*i*8"/>
  <p:tag name="KSO_WM_UNIT_INDEX" val="8"/>
  <p:tag name="KSO_WM_UNIT_TYPE" val="i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4*i*9"/>
  <p:tag name="KSO_WM_UNIT_INDEX" val="9"/>
  <p:tag name="KSO_WM_UNIT_TYPE" val="i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4*i*10"/>
  <p:tag name="KSO_WM_UNIT_INDEX" val="10"/>
  <p:tag name="KSO_WM_UNIT_TYPE" val="i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4*i*11"/>
  <p:tag name="KSO_WM_UNIT_INDEX" val="11"/>
  <p:tag name="KSO_WM_UNIT_TYPE" val="i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14*i*12"/>
  <p:tag name="KSO_WM_UNIT_INDEX" val="12"/>
  <p:tag name="KSO_WM_UNIT_TYPE" val="i"/>
</p:tagLst>
</file>

<file path=ppt/tags/tag147.xml><?xml version="1.0" encoding="utf-8"?>
<p:tagLst xmlns:p="http://schemas.openxmlformats.org/presentationml/2006/main">
  <p:tag name="KSO_WM_TAG_VERSION" val="1.0"/>
  <p:tag name="KSO_WM_TEMPLATE_CATEGORY" val="basetag"/>
  <p:tag name="KSO_WM_TEMPLATE_INDEX" val="20163018"/>
</p:tagLst>
</file>

<file path=ppt/tags/tag148.xml><?xml version="1.0" encoding="utf-8"?>
<p:tagLst xmlns:p="http://schemas.openxmlformats.org/presentationml/2006/main">
  <p:tag name="KSO_WM_TAG_VERSION" val="1.0"/>
  <p:tag name="KSO_WM_TEMPLATE_CATEGORY" val="basetag"/>
  <p:tag name="KSO_WM_TEMPLATE_INDEX" val="20163018"/>
</p:tagLst>
</file>

<file path=ppt/tags/tag149.xml><?xml version="1.0" encoding="utf-8"?>
<p:tagLst xmlns:p="http://schemas.openxmlformats.org/presentationml/2006/main">
  <p:tag name="NORDRI TOOLS WATERMARK" val="foqvf2jl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35"/>
</p:tagLst>
</file>

<file path=ppt/tags/tag151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52.xml><?xml version="1.0" encoding="utf-8"?>
<p:tagLst xmlns:p="http://schemas.openxmlformats.org/presentationml/2006/main">
  <p:tag name="KSO_WM_UNIT_PLACING_PICTURE_USER_VIEWPORT" val="{&quot;height&quot;:19200.0031496063,&quot;width&quot;:10799.99842519685}"/>
</p:tagLst>
</file>

<file path=ppt/tags/tag153.xml><?xml version="1.0" encoding="utf-8"?>
<p:tagLst xmlns:p="http://schemas.openxmlformats.org/presentationml/2006/main">
  <p:tag name="KSO_WM_UNIT_PLACING_PICTURE_USER_VIEWPORT" val="{&quot;height&quot;:5412,&quot;width&quot;:4149}"/>
</p:tagLst>
</file>

<file path=ppt/tags/tag154.xml><?xml version="1.0" encoding="utf-8"?>
<p:tagLst xmlns:p="http://schemas.openxmlformats.org/presentationml/2006/main">
  <p:tag name="KSO_WM_UNIT_PLACING_PICTURE_USER_VIEWPORT" val="{&quot;height&quot;:6891.685039370079,&quot;width&quot;:5767.100787401575}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2*i*0"/>
  <p:tag name="KSO_WM_UNIT_INDEX" val="0"/>
  <p:tag name="KSO_WM_UNIT_TYPE" val="i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2*i*1"/>
  <p:tag name="KSO_WM_UNIT_INDEX" val="1"/>
  <p:tag name="KSO_WM_UNIT_TYPE" val="i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2*i*2"/>
  <p:tag name="KSO_WM_UNIT_INDEX" val="2"/>
  <p:tag name="KSO_WM_UNIT_TYPE" val="i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2*i*3"/>
  <p:tag name="KSO_WM_UNIT_INDEX" val="3"/>
  <p:tag name="KSO_WM_UNIT_TYPE" val="i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2*i*4"/>
  <p:tag name="KSO_WM_UNIT_INDEX" val="4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2*i*5"/>
  <p:tag name="KSO_WM_UNIT_INDEX" val="5"/>
  <p:tag name="KSO_WM_UNIT_TYPE" val="i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18"/>
  <p:tag name="KSO_WM_UNIT_ID" val="special20163018_2*i*7"/>
  <p:tag name="KSO_WM_UNIT_INDEX" val="7"/>
  <p:tag name="KSO_WM_UNIT_TYPE" val="i"/>
</p:tagLst>
</file>

<file path=ppt/tags/tag162.xml><?xml version="1.0" encoding="utf-8"?>
<p:tagLst xmlns:p="http://schemas.openxmlformats.org/presentationml/2006/main">
  <p:tag name="KSO_WM_BEAUTIFY_FLAG" val="#wm#"/>
  <p:tag name="KSO_WM_SLIDE_ID" val="basetag20163018_2"/>
  <p:tag name="KSO_WM_SLIDE_INDEX" val="2"/>
  <p:tag name="KSO_WM_SLIDE_ITEM_CNT" val="0"/>
  <p:tag name="KSO_WM_SLIDE_LAYOUT" val="a_f"/>
  <p:tag name="KSO_WM_SLIDE_LAYOUT_CNT" val="0_0"/>
  <p:tag name="KSO_WM_SLIDE_TYPE" val="text"/>
  <p:tag name="KSO_WM_TAG_VERSION" val="1.0"/>
  <p:tag name="KSO_WM_TEMPLATE_CATEGORY" val="basetag"/>
  <p:tag name="KSO_WM_TEMPLATE_INDEX" val="20163018"/>
</p:tagLst>
</file>

<file path=ppt/tags/tag163.xml><?xml version="1.0" encoding="utf-8"?>
<p:tagLst xmlns:p="http://schemas.openxmlformats.org/presentationml/2006/main">
  <p:tag name="KSO_WM_BEAUTIFY_FLAG" val="#wm#"/>
  <p:tag name="KSO_WM_TEMPLATE_CATEGORY" val="basetag"/>
  <p:tag name="KSO_WM_TEMPLATE_INDEX" val="20163018"/>
</p:tagLst>
</file>

<file path=ppt/tags/tag164.xml><?xml version="1.0" encoding="utf-8"?>
<p:tagLst xmlns:p="http://schemas.openxmlformats.org/presentationml/2006/main">
  <p:tag name="NORDRI TOOLS WATERMARK" val="foqvf2jl"/>
</p:tagLst>
</file>

<file path=ppt/tags/tag165.xml><?xml version="1.0" encoding="utf-8"?>
<p:tagLst xmlns:p="http://schemas.openxmlformats.org/presentationml/2006/main">
  <p:tag name="KSO_WM_TEMPLATE_CATEGORY" val="basetag"/>
  <p:tag name="KSO_WM_TEMPLATE_INDEX" val="20163018"/>
</p:tagLst>
</file>

<file path=ppt/tags/tag166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35"/>
</p:tagLst>
</file>

<file path=ppt/tags/tag167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68.xml><?xml version="1.0" encoding="utf-8"?>
<p:tagLst xmlns:p="http://schemas.openxmlformats.org/presentationml/2006/main">
  <p:tag name="NORDRI TOOLS WATERMARK" val="foqvf2jl"/>
</p:tagLst>
</file>

<file path=ppt/tags/tag169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35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71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35"/>
</p:tagLst>
</file>

<file path=ppt/tags/tag172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73.xml><?xml version="1.0" encoding="utf-8"?>
<p:tagLst xmlns:p="http://schemas.openxmlformats.org/presentationml/2006/main">
  <p:tag name="NORDRI TOOLS WATERMARK" val="foqvf2jl"/>
</p:tagLst>
</file>

<file path=ppt/tags/tag174.xml><?xml version="1.0" encoding="utf-8"?>
<p:tagLst xmlns:p="http://schemas.openxmlformats.org/presentationml/2006/main">
  <p:tag name="NORDRI TOOLS WATERMARK" val="foqvf2jl"/>
</p:tagLst>
</file>

<file path=ppt/tags/tag175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94</Paragraphs>
  <Slides>22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41">
      <vt:lpstr>Arial</vt:lpstr>
      <vt:lpstr>等线 Light</vt:lpstr>
      <vt:lpstr>等线</vt:lpstr>
      <vt:lpstr>字魂105号-简雅黑</vt:lpstr>
      <vt:lpstr>宋体</vt:lpstr>
      <vt:lpstr>隶书</vt:lpstr>
      <vt:lpstr>汉仪尚巍手书W</vt:lpstr>
      <vt:lpstr>微软雅黑</vt:lpstr>
      <vt:lpstr>字魂73号-江南手书</vt:lpstr>
      <vt:lpstr>华文新魏</vt:lpstr>
      <vt:lpstr>Wingdings</vt:lpstr>
      <vt:lpstr>方正姚体</vt:lpstr>
      <vt:lpstr>黑体</vt:lpstr>
      <vt:lpstr>Times New Roman</vt:lpstr>
      <vt:lpstr>Garamond</vt:lpstr>
      <vt:lpstr>楷体</vt:lpstr>
      <vt:lpstr>汉仪粗圆简</vt:lpstr>
      <vt:lpstr>字魂43号-国潮手书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2021-09-17T09:22:15.717</cp:lastPrinted>
  <dcterms:created xsi:type="dcterms:W3CDTF">2021-09-17T09:22:15Z</dcterms:created>
  <dcterms:modified xsi:type="dcterms:W3CDTF">2021-09-17T01:22:39Z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