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49" r:id="rId2"/>
  </p:sldMasterIdLst>
  <p:notesMasterIdLst>
    <p:notesMasterId r:id="rId49"/>
  </p:notesMasterIdLst>
  <p:sldIdLst>
    <p:sldId id="257" r:id="rId3"/>
    <p:sldId id="337" r:id="rId4"/>
    <p:sldId id="284" r:id="rId5"/>
    <p:sldId id="344" r:id="rId6"/>
    <p:sldId id="258" r:id="rId7"/>
    <p:sldId id="259" r:id="rId8"/>
    <p:sldId id="338" r:id="rId9"/>
    <p:sldId id="360" r:id="rId10"/>
    <p:sldId id="362" r:id="rId11"/>
    <p:sldId id="352" r:id="rId12"/>
    <p:sldId id="354" r:id="rId13"/>
    <p:sldId id="355" r:id="rId14"/>
    <p:sldId id="356" r:id="rId15"/>
    <p:sldId id="357" r:id="rId16"/>
    <p:sldId id="358" r:id="rId17"/>
    <p:sldId id="262" r:id="rId18"/>
    <p:sldId id="359" r:id="rId19"/>
    <p:sldId id="287" r:id="rId20"/>
    <p:sldId id="261" r:id="rId21"/>
    <p:sldId id="361" r:id="rId22"/>
    <p:sldId id="298" r:id="rId23"/>
    <p:sldId id="302" r:id="rId24"/>
    <p:sldId id="305" r:id="rId25"/>
    <p:sldId id="300" r:id="rId26"/>
    <p:sldId id="306" r:id="rId27"/>
    <p:sldId id="310" r:id="rId28"/>
    <p:sldId id="311" r:id="rId29"/>
    <p:sldId id="313" r:id="rId30"/>
    <p:sldId id="314" r:id="rId31"/>
    <p:sldId id="318" r:id="rId32"/>
    <p:sldId id="319" r:id="rId33"/>
    <p:sldId id="321" r:id="rId34"/>
    <p:sldId id="322" r:id="rId35"/>
    <p:sldId id="323" r:id="rId36"/>
    <p:sldId id="324" r:id="rId37"/>
    <p:sldId id="339" r:id="rId38"/>
    <p:sldId id="326" r:id="rId39"/>
    <p:sldId id="329" r:id="rId40"/>
    <p:sldId id="331" r:id="rId41"/>
    <p:sldId id="341" r:id="rId42"/>
    <p:sldId id="345" r:id="rId43"/>
    <p:sldId id="342" r:id="rId44"/>
    <p:sldId id="363" r:id="rId45"/>
    <p:sldId id="333" r:id="rId46"/>
    <p:sldId id="336" r:id="rId47"/>
    <p:sldId id="343" r:id="rId48"/>
  </p:sldIdLst>
  <p:sldSz cx="9144000" cy="6858000" type="screen4x3"/>
  <p:notesSz cx="6858000" cy="9144000"/>
  <p:defaultTextStyle>
    <a:defPPr>
      <a:defRPr lang="zh-CN"/>
    </a:defPPr>
    <a:lvl1pPr algn="l" rtl="0" eaLnBrk="0" fontAlgn="base" hangingPunct="0">
      <a:spcBef>
        <a:spcPct val="0"/>
      </a:spcBef>
      <a:spcAft>
        <a:spcPct val="0"/>
      </a:spcAft>
      <a:defRPr sz="3200" b="1" kern="1200">
        <a:solidFill>
          <a:srgbClr val="CC0000"/>
        </a:solidFill>
        <a:latin typeface="Arial" panose="020B0604020202020204" pitchFamily="34" charset="0"/>
        <a:ea typeface="楷体_GB2312" pitchFamily="49" charset="-122"/>
        <a:cs typeface="+mn-cs"/>
      </a:defRPr>
    </a:lvl1pPr>
    <a:lvl2pPr marL="457200" algn="l" rtl="0" eaLnBrk="0" fontAlgn="base" hangingPunct="0">
      <a:spcBef>
        <a:spcPct val="0"/>
      </a:spcBef>
      <a:spcAft>
        <a:spcPct val="0"/>
      </a:spcAft>
      <a:defRPr sz="3200" b="1" kern="1200">
        <a:solidFill>
          <a:srgbClr val="CC0000"/>
        </a:solidFill>
        <a:latin typeface="Arial" panose="020B0604020202020204" pitchFamily="34" charset="0"/>
        <a:ea typeface="楷体_GB2312" pitchFamily="49" charset="-122"/>
        <a:cs typeface="+mn-cs"/>
      </a:defRPr>
    </a:lvl2pPr>
    <a:lvl3pPr marL="914400" algn="l" rtl="0" eaLnBrk="0" fontAlgn="base" hangingPunct="0">
      <a:spcBef>
        <a:spcPct val="0"/>
      </a:spcBef>
      <a:spcAft>
        <a:spcPct val="0"/>
      </a:spcAft>
      <a:defRPr sz="3200" b="1" kern="1200">
        <a:solidFill>
          <a:srgbClr val="CC0000"/>
        </a:solidFill>
        <a:latin typeface="Arial" panose="020B0604020202020204" pitchFamily="34" charset="0"/>
        <a:ea typeface="楷体_GB2312" pitchFamily="49" charset="-122"/>
        <a:cs typeface="+mn-cs"/>
      </a:defRPr>
    </a:lvl3pPr>
    <a:lvl4pPr marL="1371600" algn="l" rtl="0" eaLnBrk="0" fontAlgn="base" hangingPunct="0">
      <a:spcBef>
        <a:spcPct val="0"/>
      </a:spcBef>
      <a:spcAft>
        <a:spcPct val="0"/>
      </a:spcAft>
      <a:defRPr sz="3200" b="1" kern="1200">
        <a:solidFill>
          <a:srgbClr val="CC0000"/>
        </a:solidFill>
        <a:latin typeface="Arial" panose="020B0604020202020204" pitchFamily="34" charset="0"/>
        <a:ea typeface="楷体_GB2312" pitchFamily="49" charset="-122"/>
        <a:cs typeface="+mn-cs"/>
      </a:defRPr>
    </a:lvl4pPr>
    <a:lvl5pPr marL="1828800" algn="l" rtl="0" eaLnBrk="0" fontAlgn="base" hangingPunct="0">
      <a:spcBef>
        <a:spcPct val="0"/>
      </a:spcBef>
      <a:spcAft>
        <a:spcPct val="0"/>
      </a:spcAft>
      <a:defRPr sz="3200" b="1" kern="1200">
        <a:solidFill>
          <a:srgbClr val="CC0000"/>
        </a:solidFill>
        <a:latin typeface="Arial" panose="020B0604020202020204" pitchFamily="34" charset="0"/>
        <a:ea typeface="楷体_GB2312" pitchFamily="49" charset="-122"/>
        <a:cs typeface="+mn-cs"/>
      </a:defRPr>
    </a:lvl5pPr>
    <a:lvl6pPr marL="2286000" algn="l" defTabSz="914400" rtl="0" eaLnBrk="1" latinLnBrk="0" hangingPunct="1">
      <a:defRPr sz="3200" b="1" kern="1200">
        <a:solidFill>
          <a:srgbClr val="CC0000"/>
        </a:solidFill>
        <a:latin typeface="Arial" panose="020B0604020202020204" pitchFamily="34" charset="0"/>
        <a:ea typeface="楷体_GB2312" pitchFamily="49" charset="-122"/>
        <a:cs typeface="+mn-cs"/>
      </a:defRPr>
    </a:lvl6pPr>
    <a:lvl7pPr marL="2743200" algn="l" defTabSz="914400" rtl="0" eaLnBrk="1" latinLnBrk="0" hangingPunct="1">
      <a:defRPr sz="3200" b="1" kern="1200">
        <a:solidFill>
          <a:srgbClr val="CC0000"/>
        </a:solidFill>
        <a:latin typeface="Arial" panose="020B0604020202020204" pitchFamily="34" charset="0"/>
        <a:ea typeface="楷体_GB2312" pitchFamily="49" charset="-122"/>
        <a:cs typeface="+mn-cs"/>
      </a:defRPr>
    </a:lvl7pPr>
    <a:lvl8pPr marL="3200400" algn="l" defTabSz="914400" rtl="0" eaLnBrk="1" latinLnBrk="0" hangingPunct="1">
      <a:defRPr sz="3200" b="1" kern="1200">
        <a:solidFill>
          <a:srgbClr val="CC0000"/>
        </a:solidFill>
        <a:latin typeface="Arial" panose="020B0604020202020204" pitchFamily="34" charset="0"/>
        <a:ea typeface="楷体_GB2312" pitchFamily="49" charset="-122"/>
        <a:cs typeface="+mn-cs"/>
      </a:defRPr>
    </a:lvl8pPr>
    <a:lvl9pPr marL="3657600" algn="l" defTabSz="914400" rtl="0" eaLnBrk="1" latinLnBrk="0" hangingPunct="1">
      <a:defRPr sz="3200" b="1" kern="1200">
        <a:solidFill>
          <a:srgbClr val="CC0000"/>
        </a:solidFill>
        <a:latin typeface="Arial" panose="020B0604020202020204" pitchFamily="34" charset="0"/>
        <a:ea typeface="楷体_GB2312" pitchFamily="49" charset="-122"/>
        <a:cs typeface="+mn-cs"/>
      </a:defRPr>
    </a:lvl9pPr>
  </p:defaultTextStyle>
  <p:extLst>
    <p:ext uri="{EFAFB233-063F-42B5-8137-9DF3F51BA10A}">
      <p15:sldGuideLst xmlns:p15="http://schemas.microsoft.com/office/powerpoint/2012/main">
        <p15:guide id="1" orient="horz" pos="2160">
          <p15:clr>
            <a:srgbClr val="A4A3A4"/>
          </p15:clr>
        </p15:guide>
        <p15:guide id="2" pos="287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3300"/>
    <a:srgbClr val="996633"/>
    <a:srgbClr val="CC0000"/>
    <a:srgbClr val="FFCC00"/>
    <a:srgbClr val="00FF00"/>
    <a:srgbClr val="C7CCD7"/>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1" d="100"/>
          <a:sy n="71" d="100"/>
        </p:scale>
        <p:origin x="1356" y="78"/>
      </p:cViewPr>
      <p:guideLst>
        <p:guide orient="horz" pos="2160"/>
        <p:guide pos="2879"/>
      </p:guideLst>
    </p:cSldViewPr>
  </p:slid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8" Type="http://schemas.openxmlformats.org/officeDocument/2006/relationships/slide" Target="slides/slide6.xml"/><Relationship Id="rId51"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7.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1.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481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b="0" smtClean="0">
                <a:solidFill>
                  <a:schemeClr val="tx1"/>
                </a:solidFill>
                <a:effectLst/>
                <a:ea typeface="宋体" panose="02010600030101010101" pitchFamily="2" charset="-122"/>
              </a:defRPr>
            </a:lvl1pPr>
          </a:lstStyle>
          <a:p>
            <a:pPr>
              <a:defRPr/>
            </a:pPr>
            <a:endParaRPr lang="zh-CN" altLang="en-US"/>
          </a:p>
        </p:txBody>
      </p:sp>
      <p:sp>
        <p:nvSpPr>
          <p:cNvPr id="34819"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b="0" smtClean="0">
                <a:solidFill>
                  <a:schemeClr val="tx1"/>
                </a:solidFill>
                <a:effectLst/>
                <a:ea typeface="宋体" panose="02010600030101010101" pitchFamily="2" charset="-122"/>
              </a:defRPr>
            </a:lvl1pPr>
          </a:lstStyle>
          <a:p>
            <a:pPr>
              <a:defRPr/>
            </a:pPr>
            <a:endParaRPr lang="en-US" altLang="zh-CN"/>
          </a:p>
        </p:txBody>
      </p:sp>
      <p:sp>
        <p:nvSpPr>
          <p:cNvPr id="3076" name="Rectangle 4"/>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34821"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34822"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b="0" smtClean="0">
                <a:solidFill>
                  <a:schemeClr val="tx1"/>
                </a:solidFill>
                <a:effectLst/>
                <a:ea typeface="宋体" panose="02010600030101010101" pitchFamily="2" charset="-122"/>
              </a:defRPr>
            </a:lvl1pPr>
          </a:lstStyle>
          <a:p>
            <a:pPr>
              <a:defRPr/>
            </a:pPr>
            <a:endParaRPr lang="en-US" altLang="zh-CN"/>
          </a:p>
        </p:txBody>
      </p:sp>
      <p:sp>
        <p:nvSpPr>
          <p:cNvPr id="34823"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b="0" smtClean="0">
                <a:solidFill>
                  <a:schemeClr val="tx1"/>
                </a:solidFill>
                <a:effectLst/>
                <a:ea typeface="宋体" panose="02010600030101010101" pitchFamily="2" charset="-122"/>
              </a:defRPr>
            </a:lvl1pPr>
          </a:lstStyle>
          <a:p>
            <a:pPr>
              <a:defRPr/>
            </a:pPr>
            <a:fld id="{57B73F07-9F4D-4ABB-A174-25703723D19A}" type="slidenum">
              <a:rPr lang="zh-CN" altLang="en-US"/>
              <a:pPr>
                <a:defRPr/>
              </a:pPr>
              <a:t>‹#›</a:t>
            </a:fld>
            <a:endParaRPr lang="en-US" altLang="zh-CN"/>
          </a:p>
        </p:txBody>
      </p:sp>
    </p:spTree>
    <p:extLst>
      <p:ext uri="{BB962C8B-B14F-4D97-AF65-F5344CB8AC3E}">
        <p14:creationId xmlns:p14="http://schemas.microsoft.com/office/powerpoint/2010/main" val="224263750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2353A360-BA6A-4855-861C-A77D4FE508E0}" type="slidenum">
              <a:rPr lang="zh-CN" altLang="en-US"/>
              <a:pPr>
                <a:defRPr/>
              </a:pPr>
              <a:t>‹#›</a:t>
            </a:fld>
            <a:endParaRPr lang="en-US" altLang="zh-CN"/>
          </a:p>
        </p:txBody>
      </p:sp>
    </p:spTree>
    <p:extLst>
      <p:ext uri="{BB962C8B-B14F-4D97-AF65-F5344CB8AC3E}">
        <p14:creationId xmlns:p14="http://schemas.microsoft.com/office/powerpoint/2010/main" val="164142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60EC6DBE-2AB8-4F03-B897-5735AFBE68E7}" type="slidenum">
              <a:rPr lang="zh-CN" altLang="en-US"/>
              <a:pPr>
                <a:defRPr/>
              </a:pPr>
              <a:t>‹#›</a:t>
            </a:fld>
            <a:endParaRPr lang="en-US" altLang="zh-CN"/>
          </a:p>
        </p:txBody>
      </p:sp>
    </p:spTree>
    <p:extLst>
      <p:ext uri="{BB962C8B-B14F-4D97-AF65-F5344CB8AC3E}">
        <p14:creationId xmlns:p14="http://schemas.microsoft.com/office/powerpoint/2010/main" val="42324457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6623BB1B-B75B-42E9-B335-4BEFDC8C24FC}" type="slidenum">
              <a:rPr lang="zh-CN" altLang="en-US"/>
              <a:pPr>
                <a:defRPr/>
              </a:pPr>
              <a:t>‹#›</a:t>
            </a:fld>
            <a:endParaRPr lang="en-US" altLang="zh-CN"/>
          </a:p>
        </p:txBody>
      </p:sp>
    </p:spTree>
    <p:extLst>
      <p:ext uri="{BB962C8B-B14F-4D97-AF65-F5344CB8AC3E}">
        <p14:creationId xmlns:p14="http://schemas.microsoft.com/office/powerpoint/2010/main" val="35809893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8FFC5EB-B0CB-499D-876E-B01FC180C512}" type="slidenum">
              <a:rPr lang="zh-CN" altLang="en-US"/>
              <a:pPr>
                <a:defRPr/>
              </a:pPr>
              <a:t>‹#›</a:t>
            </a:fld>
            <a:endParaRPr lang="en-US"/>
          </a:p>
        </p:txBody>
      </p:sp>
    </p:spTree>
    <p:extLst>
      <p:ext uri="{BB962C8B-B14F-4D97-AF65-F5344CB8AC3E}">
        <p14:creationId xmlns:p14="http://schemas.microsoft.com/office/powerpoint/2010/main" val="1169149916"/>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40B1BED-7657-4822-8753-CEBF4E3D278B}" type="slidenum">
              <a:rPr lang="zh-CN" altLang="en-US"/>
              <a:pPr>
                <a:defRPr/>
              </a:pPr>
              <a:t>‹#›</a:t>
            </a:fld>
            <a:endParaRPr lang="en-US"/>
          </a:p>
        </p:txBody>
      </p:sp>
    </p:spTree>
    <p:extLst>
      <p:ext uri="{BB962C8B-B14F-4D97-AF65-F5344CB8AC3E}">
        <p14:creationId xmlns:p14="http://schemas.microsoft.com/office/powerpoint/2010/main" val="804997906"/>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32C3E4B-8265-4F5D-9F6D-1934C0BB30BB}" type="slidenum">
              <a:rPr lang="zh-CN" altLang="en-US"/>
              <a:pPr>
                <a:defRPr/>
              </a:pPr>
              <a:t>‹#›</a:t>
            </a:fld>
            <a:endParaRPr lang="en-US"/>
          </a:p>
        </p:txBody>
      </p:sp>
    </p:spTree>
    <p:extLst>
      <p:ext uri="{BB962C8B-B14F-4D97-AF65-F5344CB8AC3E}">
        <p14:creationId xmlns:p14="http://schemas.microsoft.com/office/powerpoint/2010/main" val="283332446"/>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662DB5B1-B685-4204-A03B-B26351C7F782}" type="slidenum">
              <a:rPr lang="zh-CN" altLang="en-US"/>
              <a:pPr>
                <a:defRPr/>
              </a:pPr>
              <a:t>‹#›</a:t>
            </a:fld>
            <a:endParaRPr lang="en-US"/>
          </a:p>
        </p:txBody>
      </p:sp>
    </p:spTree>
    <p:extLst>
      <p:ext uri="{BB962C8B-B14F-4D97-AF65-F5344CB8AC3E}">
        <p14:creationId xmlns:p14="http://schemas.microsoft.com/office/powerpoint/2010/main" val="476162018"/>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30238" y="2505075"/>
            <a:ext cx="386873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7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0A8A237E-95EE-4936-87F7-244F8D3842E1}" type="slidenum">
              <a:rPr lang="zh-CN" altLang="en-US"/>
              <a:pPr>
                <a:defRPr/>
              </a:pPr>
              <a:t>‹#›</a:t>
            </a:fld>
            <a:endParaRPr lang="en-US"/>
          </a:p>
        </p:txBody>
      </p:sp>
    </p:spTree>
    <p:extLst>
      <p:ext uri="{BB962C8B-B14F-4D97-AF65-F5344CB8AC3E}">
        <p14:creationId xmlns:p14="http://schemas.microsoft.com/office/powerpoint/2010/main" val="682427438"/>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ED34FC47-6453-4E2B-85FC-F1745023563C}" type="slidenum">
              <a:rPr lang="zh-CN" altLang="en-US"/>
              <a:pPr>
                <a:defRPr/>
              </a:pPr>
              <a:t>‹#›</a:t>
            </a:fld>
            <a:endParaRPr lang="en-US"/>
          </a:p>
        </p:txBody>
      </p:sp>
    </p:spTree>
    <p:extLst>
      <p:ext uri="{BB962C8B-B14F-4D97-AF65-F5344CB8AC3E}">
        <p14:creationId xmlns:p14="http://schemas.microsoft.com/office/powerpoint/2010/main" val="2464704100"/>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E1FF0FFA-BBD8-4187-9337-6E7FC0F48216}" type="slidenum">
              <a:rPr lang="zh-CN" altLang="en-US"/>
              <a:pPr>
                <a:defRPr/>
              </a:pPr>
              <a:t>‹#›</a:t>
            </a:fld>
            <a:endParaRPr lang="en-US"/>
          </a:p>
        </p:txBody>
      </p:sp>
    </p:spTree>
    <p:extLst>
      <p:ext uri="{BB962C8B-B14F-4D97-AF65-F5344CB8AC3E}">
        <p14:creationId xmlns:p14="http://schemas.microsoft.com/office/powerpoint/2010/main" val="4151757291"/>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6E3E21F7-480A-4D18-8099-5E5E8DDC1A20}" type="slidenum">
              <a:rPr lang="zh-CN" altLang="en-US"/>
              <a:pPr>
                <a:defRPr/>
              </a:pPr>
              <a:t>‹#›</a:t>
            </a:fld>
            <a:endParaRPr lang="en-US"/>
          </a:p>
        </p:txBody>
      </p:sp>
    </p:spTree>
    <p:extLst>
      <p:ext uri="{BB962C8B-B14F-4D97-AF65-F5344CB8AC3E}">
        <p14:creationId xmlns:p14="http://schemas.microsoft.com/office/powerpoint/2010/main" val="3584413229"/>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F5CCCDD8-47C2-44D9-8879-DDAD2DA3402E}" type="slidenum">
              <a:rPr lang="zh-CN" altLang="en-US"/>
              <a:pPr>
                <a:defRPr/>
              </a:pPr>
              <a:t>‹#›</a:t>
            </a:fld>
            <a:endParaRPr lang="en-US" altLang="zh-CN"/>
          </a:p>
        </p:txBody>
      </p:sp>
    </p:spTree>
    <p:extLst>
      <p:ext uri="{BB962C8B-B14F-4D97-AF65-F5344CB8AC3E}">
        <p14:creationId xmlns:p14="http://schemas.microsoft.com/office/powerpoint/2010/main" val="236806492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3E259470-36A9-4F1A-A614-8C6259B7F7B4}" type="slidenum">
              <a:rPr lang="zh-CN" altLang="en-US"/>
              <a:pPr>
                <a:defRPr/>
              </a:pPr>
              <a:t>‹#›</a:t>
            </a:fld>
            <a:endParaRPr lang="en-US"/>
          </a:p>
        </p:txBody>
      </p:sp>
    </p:spTree>
    <p:extLst>
      <p:ext uri="{BB962C8B-B14F-4D97-AF65-F5344CB8AC3E}">
        <p14:creationId xmlns:p14="http://schemas.microsoft.com/office/powerpoint/2010/main" val="3628796916"/>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A27BD71-6761-4102-A73B-492C853DEA03}" type="slidenum">
              <a:rPr lang="zh-CN" altLang="en-US"/>
              <a:pPr>
                <a:defRPr/>
              </a:pPr>
              <a:t>‹#›</a:t>
            </a:fld>
            <a:endParaRPr lang="en-US"/>
          </a:p>
        </p:txBody>
      </p:sp>
    </p:spTree>
    <p:extLst>
      <p:ext uri="{BB962C8B-B14F-4D97-AF65-F5344CB8AC3E}">
        <p14:creationId xmlns:p14="http://schemas.microsoft.com/office/powerpoint/2010/main" val="3302367759"/>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016855C-7CD6-4817-AA23-7ECD5CCF2E5A}" type="slidenum">
              <a:rPr lang="zh-CN" altLang="en-US"/>
              <a:pPr>
                <a:defRPr/>
              </a:pPr>
              <a:t>‹#›</a:t>
            </a:fld>
            <a:endParaRPr lang="en-US"/>
          </a:p>
        </p:txBody>
      </p:sp>
    </p:spTree>
    <p:extLst>
      <p:ext uri="{BB962C8B-B14F-4D97-AF65-F5344CB8AC3E}">
        <p14:creationId xmlns:p14="http://schemas.microsoft.com/office/powerpoint/2010/main" val="1478437952"/>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475FFA6E-C070-4708-A01F-1D4F3EEBB9C9}" type="slidenum">
              <a:rPr lang="zh-CN" altLang="en-US"/>
              <a:pPr>
                <a:defRPr/>
              </a:pPr>
              <a:t>‹#›</a:t>
            </a:fld>
            <a:endParaRPr lang="en-US" altLang="zh-CN"/>
          </a:p>
        </p:txBody>
      </p:sp>
    </p:spTree>
    <p:extLst>
      <p:ext uri="{BB962C8B-B14F-4D97-AF65-F5344CB8AC3E}">
        <p14:creationId xmlns:p14="http://schemas.microsoft.com/office/powerpoint/2010/main" val="11213426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F242D9B6-3DC9-4136-9391-85670CD3E934}" type="slidenum">
              <a:rPr lang="zh-CN" altLang="en-US"/>
              <a:pPr>
                <a:defRPr/>
              </a:pPr>
              <a:t>‹#›</a:t>
            </a:fld>
            <a:endParaRPr lang="en-US" altLang="zh-CN"/>
          </a:p>
        </p:txBody>
      </p:sp>
    </p:spTree>
    <p:extLst>
      <p:ext uri="{BB962C8B-B14F-4D97-AF65-F5344CB8AC3E}">
        <p14:creationId xmlns:p14="http://schemas.microsoft.com/office/powerpoint/2010/main" val="32976349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30238" y="2505075"/>
            <a:ext cx="386873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7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a:ln/>
        </p:spPr>
        <p:txBody>
          <a:bodyPr/>
          <a:lstStyle>
            <a:lvl1pPr>
              <a:defRPr/>
            </a:lvl1pPr>
          </a:lstStyle>
          <a:p>
            <a:pPr>
              <a:defRPr/>
            </a:pPr>
            <a:fld id="{FF2BC73B-D936-4A2B-8A36-E47533CCF2E5}" type="slidenum">
              <a:rPr lang="zh-CN" altLang="en-US"/>
              <a:pPr>
                <a:defRPr/>
              </a:pPr>
              <a:t>‹#›</a:t>
            </a:fld>
            <a:endParaRPr lang="en-US" altLang="zh-CN"/>
          </a:p>
        </p:txBody>
      </p:sp>
    </p:spTree>
    <p:extLst>
      <p:ext uri="{BB962C8B-B14F-4D97-AF65-F5344CB8AC3E}">
        <p14:creationId xmlns:p14="http://schemas.microsoft.com/office/powerpoint/2010/main" val="38226840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AE655771-89E2-4A8C-8416-F94F4B6D881F}" type="slidenum">
              <a:rPr lang="zh-CN" altLang="en-US"/>
              <a:pPr>
                <a:defRPr/>
              </a:pPr>
              <a:t>‹#›</a:t>
            </a:fld>
            <a:endParaRPr lang="en-US" altLang="zh-CN"/>
          </a:p>
        </p:txBody>
      </p:sp>
    </p:spTree>
    <p:extLst>
      <p:ext uri="{BB962C8B-B14F-4D97-AF65-F5344CB8AC3E}">
        <p14:creationId xmlns:p14="http://schemas.microsoft.com/office/powerpoint/2010/main" val="8575971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a:ln/>
        </p:spPr>
        <p:txBody>
          <a:bodyPr/>
          <a:lstStyle>
            <a:lvl1pPr>
              <a:defRPr/>
            </a:lvl1pPr>
          </a:lstStyle>
          <a:p>
            <a:pPr>
              <a:defRPr/>
            </a:pPr>
            <a:fld id="{139F6AB7-DCF1-4C5B-A786-56CFBF411B52}" type="slidenum">
              <a:rPr lang="zh-CN" altLang="en-US"/>
              <a:pPr>
                <a:defRPr/>
              </a:pPr>
              <a:t>‹#›</a:t>
            </a:fld>
            <a:endParaRPr lang="en-US" altLang="zh-CN"/>
          </a:p>
        </p:txBody>
      </p:sp>
    </p:spTree>
    <p:extLst>
      <p:ext uri="{BB962C8B-B14F-4D97-AF65-F5344CB8AC3E}">
        <p14:creationId xmlns:p14="http://schemas.microsoft.com/office/powerpoint/2010/main" val="26084496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7F96D88E-7E7E-46CF-9EDA-8AD7E894090C}" type="slidenum">
              <a:rPr lang="zh-CN" altLang="en-US"/>
              <a:pPr>
                <a:defRPr/>
              </a:pPr>
              <a:t>‹#›</a:t>
            </a:fld>
            <a:endParaRPr lang="en-US" altLang="zh-CN"/>
          </a:p>
        </p:txBody>
      </p:sp>
    </p:spTree>
    <p:extLst>
      <p:ext uri="{BB962C8B-B14F-4D97-AF65-F5344CB8AC3E}">
        <p14:creationId xmlns:p14="http://schemas.microsoft.com/office/powerpoint/2010/main" val="30840986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E7662B7E-4B1E-4C5E-BFAE-9F07CD69A9FC}" type="slidenum">
              <a:rPr lang="zh-CN" altLang="en-US"/>
              <a:pPr>
                <a:defRPr/>
              </a:pPr>
              <a:t>‹#›</a:t>
            </a:fld>
            <a:endParaRPr lang="en-US" altLang="zh-CN"/>
          </a:p>
        </p:txBody>
      </p:sp>
    </p:spTree>
    <p:extLst>
      <p:ext uri="{BB962C8B-B14F-4D97-AF65-F5344CB8AC3E}">
        <p14:creationId xmlns:p14="http://schemas.microsoft.com/office/powerpoint/2010/main" val="33116392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b="0" smtClean="0">
                <a:solidFill>
                  <a:schemeClr val="tx1"/>
                </a:solidFill>
                <a:effectLst/>
                <a:ea typeface="+mn-ea"/>
              </a:defRPr>
            </a:lvl1pPr>
          </a:lstStyle>
          <a:p>
            <a:pPr>
              <a:defRPr/>
            </a:pPr>
            <a:endParaRPr lang="en-US" altLang="zh-CN"/>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b="0" smtClean="0">
                <a:solidFill>
                  <a:schemeClr val="tx1"/>
                </a:solidFill>
                <a:effectLst/>
                <a:ea typeface="+mn-ea"/>
              </a:defRPr>
            </a:lvl1pPr>
          </a:lstStyle>
          <a:p>
            <a:pPr>
              <a:defRPr/>
            </a:pPr>
            <a:endParaRPr lang="en-US" altLang="zh-CN"/>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b="0" smtClean="0">
                <a:solidFill>
                  <a:schemeClr val="tx1"/>
                </a:solidFill>
                <a:effectLst/>
                <a:ea typeface="+mn-ea"/>
              </a:defRPr>
            </a:lvl1pPr>
          </a:lstStyle>
          <a:p>
            <a:pPr>
              <a:defRPr/>
            </a:pPr>
            <a:fld id="{1EAAC07D-9B40-4535-8FE8-C14100E12A86}"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050" name="Rectangle 2"/>
          <p:cNvSpPr>
            <a:spLocks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51" name="Rectangle 3"/>
          <p:cNvSpPr>
            <a:spLocks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2052"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b="0" smtClean="0">
                <a:solidFill>
                  <a:schemeClr val="tx1"/>
                </a:solidFill>
                <a:effectLst/>
                <a:ea typeface="+mn-ea"/>
              </a:defRPr>
            </a:lvl1pPr>
          </a:lstStyle>
          <a:p>
            <a:pPr>
              <a:defRPr/>
            </a:pPr>
            <a:endParaRPr lang="en-US"/>
          </a:p>
        </p:txBody>
      </p:sp>
      <p:sp>
        <p:nvSpPr>
          <p:cNvPr id="2053"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b="0" smtClean="0">
                <a:solidFill>
                  <a:schemeClr val="tx1"/>
                </a:solidFill>
                <a:effectLst/>
                <a:ea typeface="+mn-ea"/>
              </a:defRPr>
            </a:lvl1pPr>
          </a:lstStyle>
          <a:p>
            <a:pPr>
              <a:defRPr/>
            </a:pPr>
            <a:endParaRPr lang="en-US"/>
          </a:p>
        </p:txBody>
      </p:sp>
      <p:sp>
        <p:nvSpPr>
          <p:cNvPr id="2054"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b="0" smtClean="0">
                <a:solidFill>
                  <a:schemeClr val="tx1"/>
                </a:solidFill>
                <a:effectLst/>
                <a:ea typeface="+mn-ea"/>
              </a:defRPr>
            </a:lvl1pPr>
          </a:lstStyle>
          <a:p>
            <a:pPr>
              <a:defRPr/>
            </a:pPr>
            <a:fld id="{CA7A898E-5502-42B1-8419-68D99C6EF2A4}" type="slidenum">
              <a:rPr lang="zh-CN" alt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2000"/>
                                        <p:tgtEl>
                                          <p:spTgt spid="205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51">
                                            <p:txEl>
                                              <p:pRg st="0" end="0"/>
                                            </p:txEl>
                                          </p:spTgt>
                                        </p:tgtEl>
                                        <p:attrNameLst>
                                          <p:attrName>style.visibility</p:attrName>
                                        </p:attrNameLst>
                                      </p:cBhvr>
                                      <p:to>
                                        <p:strVal val="visible"/>
                                      </p:to>
                                    </p:set>
                                    <p:animEffect transition="in" filter="fade">
                                      <p:cBhvr>
                                        <p:cTn id="12" dur="2000"/>
                                        <p:tgtEl>
                                          <p:spTgt spid="2051">
                                            <p:txEl>
                                              <p:pRg st="0" end="0"/>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051">
                                            <p:txEl>
                                              <p:pRg st="1" end="1"/>
                                            </p:txEl>
                                          </p:spTgt>
                                        </p:tgtEl>
                                        <p:attrNameLst>
                                          <p:attrName>style.visibility</p:attrName>
                                        </p:attrNameLst>
                                      </p:cBhvr>
                                      <p:to>
                                        <p:strVal val="visible"/>
                                      </p:to>
                                    </p:set>
                                    <p:animEffect transition="in" filter="fade">
                                      <p:cBhvr>
                                        <p:cTn id="15" dur="2000"/>
                                        <p:tgtEl>
                                          <p:spTgt spid="2051">
                                            <p:txEl>
                                              <p:pRg st="1" end="1"/>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051">
                                            <p:txEl>
                                              <p:pRg st="2" end="2"/>
                                            </p:txEl>
                                          </p:spTgt>
                                        </p:tgtEl>
                                        <p:attrNameLst>
                                          <p:attrName>style.visibility</p:attrName>
                                        </p:attrNameLst>
                                      </p:cBhvr>
                                      <p:to>
                                        <p:strVal val="visible"/>
                                      </p:to>
                                    </p:set>
                                    <p:animEffect transition="in" filter="fade">
                                      <p:cBhvr>
                                        <p:cTn id="18" dur="2000"/>
                                        <p:tgtEl>
                                          <p:spTgt spid="2051">
                                            <p:txEl>
                                              <p:pRg st="2" end="2"/>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051">
                                            <p:txEl>
                                              <p:pRg st="3" end="3"/>
                                            </p:txEl>
                                          </p:spTgt>
                                        </p:tgtEl>
                                        <p:attrNameLst>
                                          <p:attrName>style.visibility</p:attrName>
                                        </p:attrNameLst>
                                      </p:cBhvr>
                                      <p:to>
                                        <p:strVal val="visible"/>
                                      </p:to>
                                    </p:set>
                                    <p:animEffect transition="in" filter="fade">
                                      <p:cBhvr>
                                        <p:cTn id="21" dur="2000"/>
                                        <p:tgtEl>
                                          <p:spTgt spid="2051">
                                            <p:txEl>
                                              <p:pRg st="3" end="3"/>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051">
                                            <p:txEl>
                                              <p:pRg st="4" end="4"/>
                                            </p:txEl>
                                          </p:spTgt>
                                        </p:tgtEl>
                                        <p:attrNameLst>
                                          <p:attrName>style.visibility</p:attrName>
                                        </p:attrNameLst>
                                      </p:cBhvr>
                                      <p:to>
                                        <p:strVal val="visible"/>
                                      </p:to>
                                    </p:set>
                                    <p:animEffect transition="in" filter="fade">
                                      <p:cBhvr>
                                        <p:cTn id="24" dur="2000"/>
                                        <p:tgtEl>
                                          <p:spTgt spid="205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autoUpdateAnimBg="0"/>
      <p:bldP spid="2051" grpId="0" build="p" autoUpdateAnimBg="0">
        <p:tmplLst>
          <p:tmpl lvl="1">
            <p:tnLst>
              <p:par>
                <p:cTn presetID="10" presetClass="entr" presetSubtype="0" fill="hold" nodeType="clickEffect">
                  <p:stCondLst>
                    <p:cond delay="0"/>
                  </p:stCondLst>
                  <p:childTnLst>
                    <p:set>
                      <p:cBhvr>
                        <p:cTn dur="1" fill="hold">
                          <p:stCondLst>
                            <p:cond delay="0"/>
                          </p:stCondLst>
                        </p:cTn>
                        <p:tgtEl>
                          <p:spTgt spid="2051"/>
                        </p:tgtEl>
                        <p:attrNameLst>
                          <p:attrName>style.visibility</p:attrName>
                        </p:attrNameLst>
                      </p:cBhvr>
                      <p:to>
                        <p:strVal val="visible"/>
                      </p:to>
                    </p:set>
                    <p:animEffect transition="in" filter="fade">
                      <p:cBhvr>
                        <p:cTn dur="2000"/>
                        <p:tgtEl>
                          <p:spTgt spid="2051"/>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2051"/>
                        </p:tgtEl>
                        <p:attrNameLst>
                          <p:attrName>style.visibility</p:attrName>
                        </p:attrNameLst>
                      </p:cBhvr>
                      <p:to>
                        <p:strVal val="visible"/>
                      </p:to>
                    </p:set>
                    <p:animEffect transition="in" filter="fade">
                      <p:cBhvr>
                        <p:cTn dur="2000"/>
                        <p:tgtEl>
                          <p:spTgt spid="2051"/>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2051"/>
                        </p:tgtEl>
                        <p:attrNameLst>
                          <p:attrName>style.visibility</p:attrName>
                        </p:attrNameLst>
                      </p:cBhvr>
                      <p:to>
                        <p:strVal val="visible"/>
                      </p:to>
                    </p:set>
                    <p:animEffect transition="in" filter="fade">
                      <p:cBhvr>
                        <p:cTn dur="2000"/>
                        <p:tgtEl>
                          <p:spTgt spid="2051"/>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2051"/>
                        </p:tgtEl>
                        <p:attrNameLst>
                          <p:attrName>style.visibility</p:attrName>
                        </p:attrNameLst>
                      </p:cBhvr>
                      <p:to>
                        <p:strVal val="visible"/>
                      </p:to>
                    </p:set>
                    <p:animEffect transition="in" filter="fade">
                      <p:cBhvr>
                        <p:cTn dur="2000"/>
                        <p:tgtEl>
                          <p:spTgt spid="2051"/>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2051"/>
                        </p:tgtEl>
                        <p:attrNameLst>
                          <p:attrName>style.visibility</p:attrName>
                        </p:attrNameLst>
                      </p:cBhvr>
                      <p:to>
                        <p:strVal val="visible"/>
                      </p:to>
                    </p:set>
                    <p:animEffect transition="in" filter="fade">
                      <p:cBhvr>
                        <p:cTn dur="2000"/>
                        <p:tgtEl>
                          <p:spTgt spid="2051"/>
                        </p:tgtEl>
                      </p:cBhvr>
                    </p:animEffect>
                  </p:childTnLst>
                </p:cTn>
              </p:par>
            </p:tnLst>
          </p:tmpl>
        </p:tmplLst>
      </p:bldP>
    </p:bldLst>
  </p:timing>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baike.baidu.com/pic/3/11457970039256889.jpg" TargetMode="External"/><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8.xml"/><Relationship Id="rId1" Type="http://schemas.openxmlformats.org/officeDocument/2006/relationships/vmlDrawing" Target="../drawings/vmlDrawing1.vml"/><Relationship Id="rId4" Type="http://schemas.openxmlformats.org/officeDocument/2006/relationships/image" Target="../media/image7.wmf"/></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hyperlink" Target="../&#26149;&#27743;/&#26149;&#27743;&#33457;&#26376;&#22812;1/&#26149;&#27743;&#33457;&#26376;&#22812;(&#38899;&#30011;&#26391;&#35829;.&#27427;&#36175;.10&#20998;.&#33258;&#21160;).pps" TargetMode="External"/><Relationship Id="rId2" Type="http://schemas.openxmlformats.org/officeDocument/2006/relationships/image" Target="../media/image13.jpe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image" Target="../media/image17.png"/></Relationships>
</file>

<file path=ppt/slides/_rels/slide3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3.vml"/><Relationship Id="rId4" Type="http://schemas.openxmlformats.org/officeDocument/2006/relationships/image" Target="../media/image2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11457970039256889_small">
            <a:hlinkClick r:id="rId2"/>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11525" y="12700"/>
            <a:ext cx="5868988" cy="681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Text Box 3"/>
          <p:cNvSpPr txBox="1">
            <a:spLocks noChangeArrowheads="1"/>
          </p:cNvSpPr>
          <p:nvPr/>
        </p:nvSpPr>
        <p:spPr bwMode="auto">
          <a:xfrm>
            <a:off x="630238" y="909638"/>
            <a:ext cx="2284412" cy="449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lvl1pPr>
              <a:defRPr sz="3200" b="1">
                <a:solidFill>
                  <a:srgbClr val="CC0000"/>
                </a:solidFill>
                <a:latin typeface="Arial" panose="020B0604020202020204" pitchFamily="34" charset="0"/>
                <a:ea typeface="楷体_GB2312" pitchFamily="49" charset="-122"/>
              </a:defRPr>
            </a:lvl1pPr>
            <a:lvl2pPr marL="742950" indent="-285750">
              <a:defRPr sz="3200" b="1">
                <a:solidFill>
                  <a:srgbClr val="CC0000"/>
                </a:solidFill>
                <a:latin typeface="Arial" panose="020B0604020202020204" pitchFamily="34" charset="0"/>
                <a:ea typeface="楷体_GB2312" pitchFamily="49" charset="-122"/>
              </a:defRPr>
            </a:lvl2pPr>
            <a:lvl3pPr marL="1143000" indent="-228600">
              <a:defRPr sz="3200" b="1">
                <a:solidFill>
                  <a:srgbClr val="CC0000"/>
                </a:solidFill>
                <a:latin typeface="Arial" panose="020B0604020202020204" pitchFamily="34" charset="0"/>
                <a:ea typeface="楷体_GB2312" pitchFamily="49" charset="-122"/>
              </a:defRPr>
            </a:lvl3pPr>
            <a:lvl4pPr marL="1600200" indent="-228600">
              <a:defRPr sz="3200" b="1">
                <a:solidFill>
                  <a:srgbClr val="CC0000"/>
                </a:solidFill>
                <a:latin typeface="Arial" panose="020B0604020202020204" pitchFamily="34" charset="0"/>
                <a:ea typeface="楷体_GB2312" pitchFamily="49" charset="-122"/>
              </a:defRPr>
            </a:lvl4pPr>
            <a:lvl5pPr marL="2057400" indent="-228600">
              <a:defRPr sz="3200" b="1">
                <a:solidFill>
                  <a:srgbClr val="CC0000"/>
                </a:solidFill>
                <a:latin typeface="Arial" panose="020B0604020202020204" pitchFamily="34" charset="0"/>
                <a:ea typeface="楷体_GB2312" pitchFamily="49" charset="-122"/>
              </a:defRPr>
            </a:lvl5pPr>
            <a:lvl6pPr marL="25146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6pPr>
            <a:lvl7pPr marL="29718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7pPr>
            <a:lvl8pPr marL="34290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8pPr>
            <a:lvl9pPr marL="38862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9pPr>
          </a:lstStyle>
          <a:p>
            <a:pPr eaLnBrk="1" hangingPunct="1">
              <a:spcBef>
                <a:spcPct val="50000"/>
              </a:spcBef>
            </a:pPr>
            <a:r>
              <a:rPr lang="zh-CN" altLang="en-US" sz="4800">
                <a:solidFill>
                  <a:schemeClr val="tx1"/>
                </a:solidFill>
                <a:ea typeface="宋体" panose="02010600030101010101" pitchFamily="2" charset="-122"/>
              </a:rPr>
              <a:t>              </a:t>
            </a:r>
            <a:r>
              <a:rPr lang="zh-CN" altLang="en-US" sz="4400">
                <a:solidFill>
                  <a:schemeClr val="hlink"/>
                </a:solidFill>
                <a:ea typeface="宋体" panose="02010600030101010101" pitchFamily="2" charset="-122"/>
              </a:rPr>
              <a:t> 张若虚</a:t>
            </a:r>
            <a:endParaRPr lang="zh-CN" sz="6000">
              <a:solidFill>
                <a:srgbClr val="FF0000"/>
              </a:solidFill>
              <a:ea typeface="宋体" panose="02010600030101010101" pitchFamily="2" charset="-122"/>
            </a:endParaRPr>
          </a:p>
          <a:p>
            <a:pPr eaLnBrk="1" hangingPunct="1">
              <a:spcBef>
                <a:spcPct val="50000"/>
              </a:spcBef>
            </a:pPr>
            <a:r>
              <a:rPr lang="zh-CN" sz="1800">
                <a:solidFill>
                  <a:srgbClr val="FF0000"/>
                </a:solidFill>
                <a:ea typeface="宋体" panose="02010600030101010101" pitchFamily="2" charset="-122"/>
              </a:rPr>
              <a:t>  </a:t>
            </a:r>
            <a:r>
              <a:rPr lang="zh-CN" sz="6000">
                <a:solidFill>
                  <a:srgbClr val="FF0000"/>
                </a:solidFill>
                <a:ea typeface="宋体" panose="02010600030101010101" pitchFamily="2" charset="-122"/>
              </a:rPr>
              <a:t>春江花月夜</a:t>
            </a:r>
            <a:r>
              <a:rPr lang="zh-CN" sz="1800">
                <a:solidFill>
                  <a:srgbClr val="FF0000"/>
                </a:solidFill>
                <a:ea typeface="宋体" panose="02010600030101010101" pitchFamily="2" charset="-122"/>
              </a:rPr>
              <a:t>                             </a:t>
            </a:r>
            <a:r>
              <a:rPr lang="zh-CN" sz="1800" b="0">
                <a:solidFill>
                  <a:schemeClr val="tx1"/>
                </a:solidFill>
                <a:ea typeface="宋体" panose="02010600030101010101" pitchFamily="2" charset="-122"/>
              </a:rPr>
              <a:t> </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775" y="-109538"/>
            <a:ext cx="9283700" cy="72977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08547" name="Text Box 3"/>
          <p:cNvSpPr txBox="1">
            <a:spLocks noChangeArrowheads="1"/>
          </p:cNvSpPr>
          <p:nvPr/>
        </p:nvSpPr>
        <p:spPr bwMode="auto">
          <a:xfrm>
            <a:off x="612775" y="693738"/>
            <a:ext cx="4248150" cy="338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a:solidFill>
                  <a:srgbClr val="CC0000"/>
                </a:solidFill>
                <a:latin typeface="Arial" panose="020B0604020202020204" pitchFamily="34" charset="0"/>
                <a:ea typeface="楷体_GB2312" pitchFamily="49" charset="-122"/>
              </a:defRPr>
            </a:lvl1pPr>
            <a:lvl2pPr marL="742950" indent="-285750">
              <a:defRPr sz="3200" b="1">
                <a:solidFill>
                  <a:srgbClr val="CC0000"/>
                </a:solidFill>
                <a:latin typeface="Arial" panose="020B0604020202020204" pitchFamily="34" charset="0"/>
                <a:ea typeface="楷体_GB2312" pitchFamily="49" charset="-122"/>
              </a:defRPr>
            </a:lvl2pPr>
            <a:lvl3pPr marL="1143000" indent="-228600">
              <a:defRPr sz="3200" b="1">
                <a:solidFill>
                  <a:srgbClr val="CC0000"/>
                </a:solidFill>
                <a:latin typeface="Arial" panose="020B0604020202020204" pitchFamily="34" charset="0"/>
                <a:ea typeface="楷体_GB2312" pitchFamily="49" charset="-122"/>
              </a:defRPr>
            </a:lvl3pPr>
            <a:lvl4pPr marL="1600200" indent="-228600">
              <a:defRPr sz="3200" b="1">
                <a:solidFill>
                  <a:srgbClr val="CC0000"/>
                </a:solidFill>
                <a:latin typeface="Arial" panose="020B0604020202020204" pitchFamily="34" charset="0"/>
                <a:ea typeface="楷体_GB2312" pitchFamily="49" charset="-122"/>
              </a:defRPr>
            </a:lvl4pPr>
            <a:lvl5pPr marL="2057400" indent="-228600">
              <a:defRPr sz="3200" b="1">
                <a:solidFill>
                  <a:srgbClr val="CC0000"/>
                </a:solidFill>
                <a:latin typeface="Arial" panose="020B0604020202020204" pitchFamily="34" charset="0"/>
                <a:ea typeface="楷体_GB2312" pitchFamily="49" charset="-122"/>
              </a:defRPr>
            </a:lvl5pPr>
            <a:lvl6pPr marL="25146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6pPr>
            <a:lvl7pPr marL="29718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7pPr>
            <a:lvl8pPr marL="34290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8pPr>
            <a:lvl9pPr marL="38862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9pPr>
          </a:lstStyle>
          <a:p>
            <a:pPr eaLnBrk="1" hangingPunct="1"/>
            <a:r>
              <a:rPr lang="zh-CN" altLang="en-US" sz="3600">
                <a:solidFill>
                  <a:srgbClr val="FF5050"/>
                </a:solidFill>
                <a:ea typeface="宋体" panose="02010600030101010101" pitchFamily="2" charset="-122"/>
              </a:rPr>
              <a:t>江畔何人初见月</a:t>
            </a:r>
            <a:r>
              <a:rPr lang="en-US" altLang="zh-CN" sz="3600">
                <a:solidFill>
                  <a:srgbClr val="FF5050"/>
                </a:solidFill>
                <a:ea typeface="宋体" panose="02010600030101010101" pitchFamily="2" charset="-122"/>
              </a:rPr>
              <a:t>, </a:t>
            </a:r>
            <a:br>
              <a:rPr lang="en-US" altLang="zh-CN" sz="3600">
                <a:solidFill>
                  <a:srgbClr val="FF5050"/>
                </a:solidFill>
                <a:ea typeface="宋体" panose="02010600030101010101" pitchFamily="2" charset="-122"/>
              </a:rPr>
            </a:br>
            <a:r>
              <a:rPr lang="zh-CN" altLang="en-US" sz="3600">
                <a:solidFill>
                  <a:srgbClr val="FF5050"/>
                </a:solidFill>
                <a:ea typeface="宋体" panose="02010600030101010101" pitchFamily="2" charset="-122"/>
              </a:rPr>
              <a:t>江月何年初照人。</a:t>
            </a:r>
          </a:p>
          <a:p>
            <a:pPr eaLnBrk="1" hangingPunct="1"/>
            <a:r>
              <a:rPr lang="zh-CN" altLang="en-US" sz="3600">
                <a:solidFill>
                  <a:srgbClr val="FF5050"/>
                </a:solidFill>
                <a:ea typeface="宋体" panose="02010600030101010101" pitchFamily="2" charset="-122"/>
              </a:rPr>
              <a:t>人生代代无穷已，</a:t>
            </a:r>
            <a:br>
              <a:rPr lang="zh-CN" altLang="en-US" sz="3600">
                <a:solidFill>
                  <a:srgbClr val="FF5050"/>
                </a:solidFill>
                <a:ea typeface="宋体" panose="02010600030101010101" pitchFamily="2" charset="-122"/>
              </a:rPr>
            </a:br>
            <a:r>
              <a:rPr lang="zh-CN" altLang="en-US" sz="3600">
                <a:solidFill>
                  <a:srgbClr val="FF5050"/>
                </a:solidFill>
                <a:ea typeface="宋体" panose="02010600030101010101" pitchFamily="2" charset="-122"/>
              </a:rPr>
              <a:t>江月年年望相似。</a:t>
            </a:r>
            <a:br>
              <a:rPr lang="zh-CN" altLang="en-US" sz="3600">
                <a:solidFill>
                  <a:srgbClr val="FF5050"/>
                </a:solidFill>
                <a:ea typeface="宋体" panose="02010600030101010101" pitchFamily="2" charset="-122"/>
              </a:rPr>
            </a:br>
            <a:r>
              <a:rPr lang="zh-CN" altLang="en-US" sz="3600">
                <a:solidFill>
                  <a:srgbClr val="FF5050"/>
                </a:solidFill>
                <a:ea typeface="宋体" panose="02010600030101010101" pitchFamily="2" charset="-122"/>
              </a:rPr>
              <a:t>不知江月待何人，</a:t>
            </a:r>
            <a:br>
              <a:rPr lang="zh-CN" altLang="en-US" sz="3600">
                <a:solidFill>
                  <a:srgbClr val="FF5050"/>
                </a:solidFill>
                <a:ea typeface="宋体" panose="02010600030101010101" pitchFamily="2" charset="-122"/>
              </a:rPr>
            </a:br>
            <a:r>
              <a:rPr lang="zh-CN" altLang="en-US" sz="3600">
                <a:solidFill>
                  <a:srgbClr val="FF5050"/>
                </a:solidFill>
                <a:ea typeface="宋体" panose="02010600030101010101" pitchFamily="2" charset="-122"/>
              </a:rPr>
              <a:t>但见长江送流水。</a:t>
            </a:r>
          </a:p>
        </p:txBody>
      </p:sp>
      <p:sp>
        <p:nvSpPr>
          <p:cNvPr id="108548" name="Text Box 4"/>
          <p:cNvSpPr txBox="1">
            <a:spLocks noChangeArrowheads="1"/>
          </p:cNvSpPr>
          <p:nvPr/>
        </p:nvSpPr>
        <p:spPr bwMode="auto">
          <a:xfrm>
            <a:off x="1476375" y="5445125"/>
            <a:ext cx="6684963"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b="1">
                <a:solidFill>
                  <a:srgbClr val="CC0000"/>
                </a:solidFill>
                <a:latin typeface="Arial" panose="020B0604020202020204" pitchFamily="34" charset="0"/>
                <a:ea typeface="楷体_GB2312" pitchFamily="49" charset="-122"/>
              </a:defRPr>
            </a:lvl1pPr>
            <a:lvl2pPr marL="742950" indent="-285750">
              <a:defRPr sz="3200" b="1">
                <a:solidFill>
                  <a:srgbClr val="CC0000"/>
                </a:solidFill>
                <a:latin typeface="Arial" panose="020B0604020202020204" pitchFamily="34" charset="0"/>
                <a:ea typeface="楷体_GB2312" pitchFamily="49" charset="-122"/>
              </a:defRPr>
            </a:lvl2pPr>
            <a:lvl3pPr marL="1143000" indent="-228600">
              <a:defRPr sz="3200" b="1">
                <a:solidFill>
                  <a:srgbClr val="CC0000"/>
                </a:solidFill>
                <a:latin typeface="Arial" panose="020B0604020202020204" pitchFamily="34" charset="0"/>
                <a:ea typeface="楷体_GB2312" pitchFamily="49" charset="-122"/>
              </a:defRPr>
            </a:lvl3pPr>
            <a:lvl4pPr marL="1600200" indent="-228600">
              <a:defRPr sz="3200" b="1">
                <a:solidFill>
                  <a:srgbClr val="CC0000"/>
                </a:solidFill>
                <a:latin typeface="Arial" panose="020B0604020202020204" pitchFamily="34" charset="0"/>
                <a:ea typeface="楷体_GB2312" pitchFamily="49" charset="-122"/>
              </a:defRPr>
            </a:lvl4pPr>
            <a:lvl5pPr marL="2057400" indent="-228600">
              <a:defRPr sz="3200" b="1">
                <a:solidFill>
                  <a:srgbClr val="CC0000"/>
                </a:solidFill>
                <a:latin typeface="Arial" panose="020B0604020202020204" pitchFamily="34" charset="0"/>
                <a:ea typeface="楷体_GB2312" pitchFamily="49" charset="-122"/>
              </a:defRPr>
            </a:lvl5pPr>
            <a:lvl6pPr marL="25146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6pPr>
            <a:lvl7pPr marL="29718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7pPr>
            <a:lvl8pPr marL="34290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8pPr>
            <a:lvl9pPr marL="38862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9pPr>
          </a:lstStyle>
          <a:p>
            <a:pPr eaLnBrk="1" hangingPunct="1"/>
            <a:r>
              <a:rPr lang="zh-CN" altLang="en-US">
                <a:solidFill>
                  <a:schemeClr val="folHlink"/>
                </a:solidFill>
                <a:ea typeface="宋体" panose="02010600030101010101" pitchFamily="2" charset="-122"/>
              </a:rPr>
              <a:t>小结：皓月当空，展开对宇宙与人生的遐想。</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108547">
                                            <p:txEl>
                                              <p:pRg st="1" end="1"/>
                                            </p:txEl>
                                          </p:spTgt>
                                        </p:tgtEl>
                                        <p:attrNameLst>
                                          <p:attrName>style.visibility</p:attrName>
                                        </p:attrNameLst>
                                      </p:cBhvr>
                                      <p:to>
                                        <p:strVal val="visible"/>
                                      </p:to>
                                    </p:set>
                                    <p:anim calcmode="lin" valueType="num">
                                      <p:cBhvr additive="base">
                                        <p:cTn id="7" dur="500" fill="hold"/>
                                        <p:tgtEl>
                                          <p:spTgt spid="108547">
                                            <p:txEl>
                                              <p:pRg st="1" end="1"/>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08547">
                                            <p:txEl>
                                              <p:pRg st="1" end="1"/>
                                            </p:txEl>
                                          </p:spTgt>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08547">
                                            <p:txEl>
                                              <p:pRg st="0" end="0"/>
                                            </p:txEl>
                                          </p:spTgt>
                                        </p:tgtEl>
                                        <p:attrNameLst>
                                          <p:attrName>style.visibility</p:attrName>
                                        </p:attrNameLst>
                                      </p:cBhvr>
                                      <p:to>
                                        <p:strVal val="visible"/>
                                      </p:to>
                                    </p:set>
                                    <p:anim calcmode="lin" valueType="num">
                                      <p:cBhvr additive="base">
                                        <p:cTn id="11" dur="500" fill="hold"/>
                                        <p:tgtEl>
                                          <p:spTgt spid="108547">
                                            <p:txEl>
                                              <p:pRg st="0" end="0"/>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10854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nodeType="clickEffect">
                                  <p:stCondLst>
                                    <p:cond delay="0"/>
                                  </p:stCondLst>
                                  <p:childTnLst>
                                    <p:set>
                                      <p:cBhvr>
                                        <p:cTn id="16" dur="1" fill="hold">
                                          <p:stCondLst>
                                            <p:cond delay="0"/>
                                          </p:stCondLst>
                                        </p:cTn>
                                        <p:tgtEl>
                                          <p:spTgt spid="108548">
                                            <p:txEl>
                                              <p:pRg st="0" end="0"/>
                                            </p:txEl>
                                          </p:spTgt>
                                        </p:tgtEl>
                                        <p:attrNameLst>
                                          <p:attrName>style.visibility</p:attrName>
                                        </p:attrNameLst>
                                      </p:cBhvr>
                                      <p:to>
                                        <p:strVal val="visible"/>
                                      </p:to>
                                    </p:set>
                                    <p:anim calcmode="lin" valueType="num">
                                      <p:cBhvr additive="base">
                                        <p:cTn id="17" dur="500" fill="hold"/>
                                        <p:tgtEl>
                                          <p:spTgt spid="108548">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0854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0594" name="Picture 2" descr="图片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92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0595" name="Text Box 3"/>
          <p:cNvSpPr txBox="1">
            <a:spLocks noChangeArrowheads="1"/>
          </p:cNvSpPr>
          <p:nvPr/>
        </p:nvSpPr>
        <p:spPr bwMode="auto">
          <a:xfrm>
            <a:off x="4751388" y="3924300"/>
            <a:ext cx="4392612" cy="272732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a:solidFill>
                  <a:srgbClr val="CC0000"/>
                </a:solidFill>
                <a:latin typeface="Arial" panose="020B0604020202020204" pitchFamily="34" charset="0"/>
                <a:ea typeface="楷体_GB2312" pitchFamily="49" charset="-122"/>
              </a:defRPr>
            </a:lvl1pPr>
            <a:lvl2pPr marL="742950" indent="-285750">
              <a:defRPr sz="3200" b="1">
                <a:solidFill>
                  <a:srgbClr val="CC0000"/>
                </a:solidFill>
                <a:latin typeface="Arial" panose="020B0604020202020204" pitchFamily="34" charset="0"/>
                <a:ea typeface="楷体_GB2312" pitchFamily="49" charset="-122"/>
              </a:defRPr>
            </a:lvl2pPr>
            <a:lvl3pPr marL="1143000" indent="-228600">
              <a:defRPr sz="3200" b="1">
                <a:solidFill>
                  <a:srgbClr val="CC0000"/>
                </a:solidFill>
                <a:latin typeface="Arial" panose="020B0604020202020204" pitchFamily="34" charset="0"/>
                <a:ea typeface="楷体_GB2312" pitchFamily="49" charset="-122"/>
              </a:defRPr>
            </a:lvl3pPr>
            <a:lvl4pPr marL="1600200" indent="-228600">
              <a:defRPr sz="3200" b="1">
                <a:solidFill>
                  <a:srgbClr val="CC0000"/>
                </a:solidFill>
                <a:latin typeface="Arial" panose="020B0604020202020204" pitchFamily="34" charset="0"/>
                <a:ea typeface="楷体_GB2312" pitchFamily="49" charset="-122"/>
              </a:defRPr>
            </a:lvl4pPr>
            <a:lvl5pPr marL="2057400" indent="-228600">
              <a:defRPr sz="3200" b="1">
                <a:solidFill>
                  <a:srgbClr val="CC0000"/>
                </a:solidFill>
                <a:latin typeface="Arial" panose="020B0604020202020204" pitchFamily="34" charset="0"/>
                <a:ea typeface="楷体_GB2312" pitchFamily="49" charset="-122"/>
              </a:defRPr>
            </a:lvl5pPr>
            <a:lvl6pPr marL="25146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6pPr>
            <a:lvl7pPr marL="29718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7pPr>
            <a:lvl8pPr marL="34290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8pPr>
            <a:lvl9pPr marL="38862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9pPr>
          </a:lstStyle>
          <a:p>
            <a:pPr eaLnBrk="1" hangingPunct="1">
              <a:lnSpc>
                <a:spcPct val="120000"/>
              </a:lnSpc>
            </a:pPr>
            <a:r>
              <a:rPr lang="zh-CN" altLang="en-US" sz="3600">
                <a:solidFill>
                  <a:srgbClr val="FF0000"/>
                </a:solidFill>
                <a:latin typeface="Times New Roman" panose="02020603050405020304" pitchFamily="18" charset="0"/>
                <a:ea typeface="黑体" panose="02010609060101010101" pitchFamily="49" charset="-122"/>
              </a:rPr>
              <a:t>可怜楼上月徘徊，</a:t>
            </a:r>
          </a:p>
          <a:p>
            <a:pPr eaLnBrk="1" hangingPunct="1">
              <a:lnSpc>
                <a:spcPct val="120000"/>
              </a:lnSpc>
            </a:pPr>
            <a:r>
              <a:rPr lang="zh-CN" altLang="en-US" sz="3600">
                <a:solidFill>
                  <a:srgbClr val="FF0000"/>
                </a:solidFill>
                <a:latin typeface="Times New Roman" panose="02020603050405020304" pitchFamily="18" charset="0"/>
                <a:ea typeface="黑体" panose="02010609060101010101" pitchFamily="49" charset="-122"/>
              </a:rPr>
              <a:t>应照离人妆镜台。</a:t>
            </a:r>
          </a:p>
          <a:p>
            <a:pPr eaLnBrk="1" hangingPunct="1">
              <a:lnSpc>
                <a:spcPct val="120000"/>
              </a:lnSpc>
            </a:pPr>
            <a:r>
              <a:rPr lang="zh-CN" altLang="en-US" sz="3600">
                <a:solidFill>
                  <a:srgbClr val="FF0000"/>
                </a:solidFill>
                <a:latin typeface="Times New Roman" panose="02020603050405020304" pitchFamily="18" charset="0"/>
                <a:ea typeface="黑体" panose="02010609060101010101" pitchFamily="49" charset="-122"/>
              </a:rPr>
              <a:t>玉户帘中卷不去，</a:t>
            </a:r>
          </a:p>
          <a:p>
            <a:pPr eaLnBrk="1" hangingPunct="1">
              <a:lnSpc>
                <a:spcPct val="120000"/>
              </a:lnSpc>
            </a:pPr>
            <a:r>
              <a:rPr lang="zh-CN" altLang="en-US" sz="3600">
                <a:solidFill>
                  <a:srgbClr val="FF0000"/>
                </a:solidFill>
                <a:latin typeface="Times New Roman" panose="02020603050405020304" pitchFamily="18" charset="0"/>
                <a:ea typeface="黑体" panose="02010609060101010101" pitchFamily="49" charset="-122"/>
              </a:rPr>
              <a:t>捣衣砧上拂还来。</a:t>
            </a:r>
            <a:endParaRPr lang="zh-CN" altLang="en-US" sz="3600" b="0">
              <a:solidFill>
                <a:srgbClr val="FF0000"/>
              </a:solidFill>
              <a:latin typeface="Times New Roman" panose="02020603050405020304" pitchFamily="18" charset="0"/>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nodeType="withEffect">
                                  <p:stCondLst>
                                    <p:cond delay="0"/>
                                  </p:stCondLst>
                                  <p:childTnLst>
                                    <p:set>
                                      <p:cBhvr>
                                        <p:cTn id="6" dur="1" fill="hold">
                                          <p:stCondLst>
                                            <p:cond delay="0"/>
                                          </p:stCondLst>
                                        </p:cTn>
                                        <p:tgtEl>
                                          <p:spTgt spid="110594"/>
                                        </p:tgtEl>
                                        <p:attrNameLst>
                                          <p:attrName>style.visibility</p:attrName>
                                        </p:attrNameLst>
                                      </p:cBhvr>
                                      <p:to>
                                        <p:strVal val="visible"/>
                                      </p:to>
                                    </p:set>
                                    <p:animEffect transition="in" filter="blinds(horizontal)">
                                      <p:cBhvr>
                                        <p:cTn id="7" dur="500"/>
                                        <p:tgtEl>
                                          <p:spTgt spid="11059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10595"/>
                                        </p:tgtEl>
                                        <p:attrNameLst>
                                          <p:attrName>style.visibility</p:attrName>
                                        </p:attrNameLst>
                                      </p:cBhvr>
                                      <p:to>
                                        <p:strVal val="visible"/>
                                      </p:to>
                                    </p:set>
                                    <p:animEffect transition="in" filter="box(in)">
                                      <p:cBhvr>
                                        <p:cTn id="12" dur="5000"/>
                                        <p:tgtEl>
                                          <p:spTgt spid="1105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595"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506" name="Object 2"/>
          <p:cNvGraphicFramePr>
            <a:graphicFrameLocks/>
          </p:cNvGraphicFramePr>
          <p:nvPr/>
        </p:nvGraphicFramePr>
        <p:xfrm>
          <a:off x="0" y="0"/>
          <a:ext cx="9144000" cy="6858000"/>
        </p:xfrm>
        <a:graphic>
          <a:graphicData uri="http://schemas.openxmlformats.org/presentationml/2006/ole">
            <mc:AlternateContent xmlns:mc="http://schemas.openxmlformats.org/markup-compatibility/2006">
              <mc:Choice xmlns:v="urn:schemas-microsoft-com:vml" Requires="v">
                <p:oleObj spid="_x0000_s21509" r:id="rId3" imgW="8576733" imgH="5249333" progId="图像.文件">
                  <p:embed/>
                </p:oleObj>
              </mc:Choice>
              <mc:Fallback>
                <p:oleObj r:id="rId3" imgW="8576733" imgH="5249333" progId="图像.文件">
                  <p:embed/>
                  <p:pic>
                    <p:nvPicPr>
                      <p:cNvPr id="0" name="Object 2"/>
                      <p:cNvPicPr>
                        <a:picLocks noChangeArrowheads="1"/>
                      </p:cNvPicPr>
                      <p:nvPr/>
                    </p:nvPicPr>
                    <p:blipFill>
                      <a:blip r:embed="rId4">
                        <a:lum bright="32000"/>
                        <a:extLst>
                          <a:ext uri="{28A0092B-C50C-407E-A947-70E740481C1C}">
                            <a14:useLocalDpi xmlns:a14="http://schemas.microsoft.com/office/drawing/2010/main" val="0"/>
                          </a:ext>
                        </a:extLst>
                      </a:blip>
                      <a:srcRect t="9145"/>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11619" name="Text Box 3"/>
          <p:cNvSpPr txBox="1">
            <a:spLocks noChangeArrowheads="1"/>
          </p:cNvSpPr>
          <p:nvPr/>
        </p:nvSpPr>
        <p:spPr bwMode="auto">
          <a:xfrm>
            <a:off x="0" y="5149850"/>
            <a:ext cx="9432925" cy="1708150"/>
          </a:xfrm>
          <a:prstGeom prst="rect">
            <a:avLst/>
          </a:prstGeom>
          <a:solidFill>
            <a:srgbClr val="1307A9"/>
          </a:solidFill>
          <a:ln w="9525">
            <a:solidFill>
              <a:schemeClr val="tx2"/>
            </a:solidFill>
            <a:miter lim="800000"/>
            <a:headEnd/>
            <a:tailEnd/>
          </a:ln>
        </p:spPr>
        <p:txBody>
          <a:bodyPr>
            <a:spAutoFit/>
          </a:bodyPr>
          <a:lstStyle>
            <a:lvl1pPr>
              <a:defRPr sz="3200" b="1">
                <a:solidFill>
                  <a:srgbClr val="CC0000"/>
                </a:solidFill>
                <a:latin typeface="Arial" panose="020B0604020202020204" pitchFamily="34" charset="0"/>
                <a:ea typeface="楷体_GB2312" pitchFamily="49" charset="-122"/>
              </a:defRPr>
            </a:lvl1pPr>
            <a:lvl2pPr marL="742950" indent="-285750">
              <a:defRPr sz="3200" b="1">
                <a:solidFill>
                  <a:srgbClr val="CC0000"/>
                </a:solidFill>
                <a:latin typeface="Arial" panose="020B0604020202020204" pitchFamily="34" charset="0"/>
                <a:ea typeface="楷体_GB2312" pitchFamily="49" charset="-122"/>
              </a:defRPr>
            </a:lvl2pPr>
            <a:lvl3pPr marL="1143000" indent="-228600">
              <a:defRPr sz="3200" b="1">
                <a:solidFill>
                  <a:srgbClr val="CC0000"/>
                </a:solidFill>
                <a:latin typeface="Arial" panose="020B0604020202020204" pitchFamily="34" charset="0"/>
                <a:ea typeface="楷体_GB2312" pitchFamily="49" charset="-122"/>
              </a:defRPr>
            </a:lvl3pPr>
            <a:lvl4pPr marL="1600200" indent="-228600">
              <a:defRPr sz="3200" b="1">
                <a:solidFill>
                  <a:srgbClr val="CC0000"/>
                </a:solidFill>
                <a:latin typeface="Arial" panose="020B0604020202020204" pitchFamily="34" charset="0"/>
                <a:ea typeface="楷体_GB2312" pitchFamily="49" charset="-122"/>
              </a:defRPr>
            </a:lvl4pPr>
            <a:lvl5pPr marL="2057400" indent="-228600">
              <a:defRPr sz="3200" b="1">
                <a:solidFill>
                  <a:srgbClr val="CC0000"/>
                </a:solidFill>
                <a:latin typeface="Arial" panose="020B0604020202020204" pitchFamily="34" charset="0"/>
                <a:ea typeface="楷体_GB2312" pitchFamily="49" charset="-122"/>
              </a:defRPr>
            </a:lvl5pPr>
            <a:lvl6pPr marL="25146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6pPr>
            <a:lvl7pPr marL="29718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7pPr>
            <a:lvl8pPr marL="34290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8pPr>
            <a:lvl9pPr marL="38862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9pPr>
          </a:lstStyle>
          <a:p>
            <a:pPr eaLnBrk="1" hangingPunct="1">
              <a:lnSpc>
                <a:spcPct val="120000"/>
              </a:lnSpc>
            </a:pPr>
            <a:r>
              <a:rPr lang="zh-CN" altLang="en-US" sz="4400">
                <a:solidFill>
                  <a:schemeClr val="bg1"/>
                </a:solidFill>
                <a:latin typeface="黑体" panose="02010609060101010101" pitchFamily="49" charset="-122"/>
                <a:ea typeface="黑体" panose="02010609060101010101" pitchFamily="49" charset="-122"/>
              </a:rPr>
              <a:t>此时相望不相闻，愿逐月华流照君。 </a:t>
            </a:r>
          </a:p>
          <a:p>
            <a:pPr eaLnBrk="1" hangingPunct="1">
              <a:lnSpc>
                <a:spcPct val="120000"/>
              </a:lnSpc>
            </a:pPr>
            <a:r>
              <a:rPr lang="zh-CN" altLang="en-US" sz="4400">
                <a:solidFill>
                  <a:schemeClr val="bg1"/>
                </a:solidFill>
                <a:latin typeface="黑体" panose="02010609060101010101" pitchFamily="49" charset="-122"/>
                <a:ea typeface="黑体" panose="02010609060101010101" pitchFamily="49" charset="-122"/>
              </a:rPr>
              <a:t>鸿雁长飞光不度，鱼龙潜跃水成文。</a:t>
            </a:r>
          </a:p>
        </p:txBody>
      </p:sp>
      <p:sp>
        <p:nvSpPr>
          <p:cNvPr id="21508" name="Text Box 4"/>
          <p:cNvSpPr txBox="1">
            <a:spLocks noChangeArrowheads="1"/>
          </p:cNvSpPr>
          <p:nvPr/>
        </p:nvSpPr>
        <p:spPr bwMode="auto">
          <a:xfrm>
            <a:off x="5105400" y="6035675"/>
            <a:ext cx="4038600" cy="82232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a:solidFill>
                  <a:srgbClr val="CC0000"/>
                </a:solidFill>
                <a:latin typeface="Arial" panose="020B0604020202020204" pitchFamily="34" charset="0"/>
                <a:ea typeface="楷体_GB2312" pitchFamily="49" charset="-122"/>
              </a:defRPr>
            </a:lvl1pPr>
            <a:lvl2pPr marL="742950" indent="-285750">
              <a:defRPr sz="3200" b="1">
                <a:solidFill>
                  <a:srgbClr val="CC0000"/>
                </a:solidFill>
                <a:latin typeface="Arial" panose="020B0604020202020204" pitchFamily="34" charset="0"/>
                <a:ea typeface="楷体_GB2312" pitchFamily="49" charset="-122"/>
              </a:defRPr>
            </a:lvl2pPr>
            <a:lvl3pPr marL="1143000" indent="-228600">
              <a:defRPr sz="3200" b="1">
                <a:solidFill>
                  <a:srgbClr val="CC0000"/>
                </a:solidFill>
                <a:latin typeface="Arial" panose="020B0604020202020204" pitchFamily="34" charset="0"/>
                <a:ea typeface="楷体_GB2312" pitchFamily="49" charset="-122"/>
              </a:defRPr>
            </a:lvl3pPr>
            <a:lvl4pPr marL="1600200" indent="-228600">
              <a:defRPr sz="3200" b="1">
                <a:solidFill>
                  <a:srgbClr val="CC0000"/>
                </a:solidFill>
                <a:latin typeface="Arial" panose="020B0604020202020204" pitchFamily="34" charset="0"/>
                <a:ea typeface="楷体_GB2312" pitchFamily="49" charset="-122"/>
              </a:defRPr>
            </a:lvl4pPr>
            <a:lvl5pPr marL="2057400" indent="-228600">
              <a:defRPr sz="3200" b="1">
                <a:solidFill>
                  <a:srgbClr val="CC0000"/>
                </a:solidFill>
                <a:latin typeface="Arial" panose="020B0604020202020204" pitchFamily="34" charset="0"/>
                <a:ea typeface="楷体_GB2312" pitchFamily="49" charset="-122"/>
              </a:defRPr>
            </a:lvl5pPr>
            <a:lvl6pPr marL="25146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6pPr>
            <a:lvl7pPr marL="29718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7pPr>
            <a:lvl8pPr marL="34290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8pPr>
            <a:lvl9pPr marL="38862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9pPr>
          </a:lstStyle>
          <a:p>
            <a:pPr eaLnBrk="1" hangingPunct="1"/>
            <a:endParaRPr lang="zh-CN" altLang="en-US" sz="2400" b="0">
              <a:solidFill>
                <a:schemeClr val="folHlink"/>
              </a:solidFill>
              <a:latin typeface="Times New Roman" panose="02020603050405020304" pitchFamily="18" charset="0"/>
              <a:ea typeface=""/>
              <a:cs typeface=""/>
            </a:endParaRPr>
          </a:p>
          <a:p>
            <a:pPr eaLnBrk="1" hangingPunct="1"/>
            <a:endParaRPr lang="zh-CN" altLang="en-US" sz="2400" b="0">
              <a:solidFill>
                <a:schemeClr val="folHlink"/>
              </a:solidFill>
              <a:latin typeface="Times New Roman" panose="02020603050405020304" pitchFamily="18"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111619">
                                            <p:txEl>
                                              <p:pRg st="0" end="0"/>
                                            </p:txEl>
                                          </p:spTgt>
                                        </p:tgtEl>
                                        <p:attrNameLst>
                                          <p:attrName>style.visibility</p:attrName>
                                        </p:attrNameLst>
                                      </p:cBhvr>
                                      <p:to>
                                        <p:strVal val="visible"/>
                                      </p:to>
                                    </p:set>
                                    <p:animEffect transition="in" filter="box(in)">
                                      <p:cBhvr>
                                        <p:cTn id="7" dur="3000"/>
                                        <p:tgtEl>
                                          <p:spTgt spid="111619">
                                            <p:txEl>
                                              <p:pRg st="0" end="0"/>
                                            </p:txEl>
                                          </p:spTgt>
                                        </p:tgtEl>
                                      </p:cBhvr>
                                    </p:animEffect>
                                  </p:childTnLst>
                                </p:cTn>
                              </p:par>
                            </p:childTnLst>
                          </p:cTn>
                        </p:par>
                        <p:par>
                          <p:cTn id="8" fill="hold" nodeType="afterGroup">
                            <p:stCondLst>
                              <p:cond delay="3000"/>
                            </p:stCondLst>
                            <p:childTnLst>
                              <p:par>
                                <p:cTn id="9" presetID="4" presetClass="entr" presetSubtype="16" fill="hold" grpId="0" nodeType="afterEffect">
                                  <p:stCondLst>
                                    <p:cond delay="0"/>
                                  </p:stCondLst>
                                  <p:childTnLst>
                                    <p:set>
                                      <p:cBhvr>
                                        <p:cTn id="10" dur="1" fill="hold">
                                          <p:stCondLst>
                                            <p:cond delay="0"/>
                                          </p:stCondLst>
                                        </p:cTn>
                                        <p:tgtEl>
                                          <p:spTgt spid="111619">
                                            <p:txEl>
                                              <p:pRg st="1" end="1"/>
                                            </p:txEl>
                                          </p:spTgt>
                                        </p:tgtEl>
                                        <p:attrNameLst>
                                          <p:attrName>style.visibility</p:attrName>
                                        </p:attrNameLst>
                                      </p:cBhvr>
                                      <p:to>
                                        <p:strVal val="visible"/>
                                      </p:to>
                                    </p:set>
                                    <p:animEffect transition="in" filter="box(in)">
                                      <p:cBhvr>
                                        <p:cTn id="11" dur="3000"/>
                                        <p:tgtEl>
                                          <p:spTgt spid="11161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19" grpId="0" build="p"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蓝调"/>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7938"/>
            <a:ext cx="9144000" cy="6865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1" name="Picture 3" descr="ts6a"/>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72200" y="0"/>
            <a:ext cx="29718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44" name="Text Box 4"/>
          <p:cNvSpPr txBox="1">
            <a:spLocks noChangeArrowheads="1"/>
          </p:cNvSpPr>
          <p:nvPr/>
        </p:nvSpPr>
        <p:spPr bwMode="auto">
          <a:xfrm>
            <a:off x="0" y="0"/>
            <a:ext cx="9386888" cy="762000"/>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a:solidFill>
                  <a:srgbClr val="CC0000"/>
                </a:solidFill>
                <a:latin typeface="Arial" panose="020B0604020202020204" pitchFamily="34" charset="0"/>
                <a:ea typeface="楷体_GB2312" pitchFamily="49" charset="-122"/>
              </a:defRPr>
            </a:lvl1pPr>
            <a:lvl2pPr marL="742950" indent="-285750">
              <a:defRPr sz="3200" b="1">
                <a:solidFill>
                  <a:srgbClr val="CC0000"/>
                </a:solidFill>
                <a:latin typeface="Arial" panose="020B0604020202020204" pitchFamily="34" charset="0"/>
                <a:ea typeface="楷体_GB2312" pitchFamily="49" charset="-122"/>
              </a:defRPr>
            </a:lvl2pPr>
            <a:lvl3pPr marL="1143000" indent="-228600">
              <a:defRPr sz="3200" b="1">
                <a:solidFill>
                  <a:srgbClr val="CC0000"/>
                </a:solidFill>
                <a:latin typeface="Arial" panose="020B0604020202020204" pitchFamily="34" charset="0"/>
                <a:ea typeface="楷体_GB2312" pitchFamily="49" charset="-122"/>
              </a:defRPr>
            </a:lvl3pPr>
            <a:lvl4pPr marL="1600200" indent="-228600">
              <a:defRPr sz="3200" b="1">
                <a:solidFill>
                  <a:srgbClr val="CC0000"/>
                </a:solidFill>
                <a:latin typeface="Arial" panose="020B0604020202020204" pitchFamily="34" charset="0"/>
                <a:ea typeface="楷体_GB2312" pitchFamily="49" charset="-122"/>
              </a:defRPr>
            </a:lvl4pPr>
            <a:lvl5pPr marL="2057400" indent="-228600">
              <a:defRPr sz="3200" b="1">
                <a:solidFill>
                  <a:srgbClr val="CC0000"/>
                </a:solidFill>
                <a:latin typeface="Arial" panose="020B0604020202020204" pitchFamily="34" charset="0"/>
                <a:ea typeface="楷体_GB2312" pitchFamily="49" charset="-122"/>
              </a:defRPr>
            </a:lvl5pPr>
            <a:lvl6pPr marL="25146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6pPr>
            <a:lvl7pPr marL="29718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7pPr>
            <a:lvl8pPr marL="34290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8pPr>
            <a:lvl9pPr marL="38862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9pPr>
          </a:lstStyle>
          <a:p>
            <a:pPr eaLnBrk="1" hangingPunct="1"/>
            <a:r>
              <a:rPr lang="zh-CN" altLang="en-US" sz="4400">
                <a:solidFill>
                  <a:schemeClr val="bg1"/>
                </a:solidFill>
                <a:latin typeface="黑体" panose="02010609060101010101" pitchFamily="49" charset="-122"/>
                <a:ea typeface="黑体" panose="02010609060101010101" pitchFamily="49" charset="-122"/>
              </a:rPr>
              <a:t>昨夜闲潭梦落花，可怜春半不还家。</a:t>
            </a:r>
            <a:r>
              <a:rPr lang="zh-CN" altLang="en-US" sz="2800">
                <a:solidFill>
                  <a:schemeClr val="tx1"/>
                </a:solidFill>
                <a:latin typeface="黑体" panose="02010609060101010101" pitchFamily="49" charset="-122"/>
                <a:ea typeface="黑体" panose="02010609060101010101" pitchFamily="49" charset="-122"/>
              </a:rPr>
              <a:t> </a:t>
            </a:r>
            <a:endParaRPr lang="zh-CN" altLang="en-US" sz="2400" b="0">
              <a:solidFill>
                <a:schemeClr val="tx1"/>
              </a:solidFill>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112644">
                                            <p:txEl>
                                              <p:pRg st="0" end="0"/>
                                            </p:txEl>
                                          </p:spTgt>
                                        </p:tgtEl>
                                        <p:attrNameLst>
                                          <p:attrName>style.visibility</p:attrName>
                                        </p:attrNameLst>
                                      </p:cBhvr>
                                      <p:to>
                                        <p:strVal val="visible"/>
                                      </p:to>
                                    </p:set>
                                    <p:animEffect transition="in" filter="box(out)">
                                      <p:cBhvr>
                                        <p:cTn id="7" dur="3000"/>
                                        <p:tgtEl>
                                          <p:spTgt spid="11264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44" grpId="0" build="p"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图片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389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13667" name="Rectangle 3"/>
          <p:cNvSpPr>
            <a:spLocks noChangeArrowheads="1"/>
          </p:cNvSpPr>
          <p:nvPr/>
        </p:nvSpPr>
        <p:spPr bwMode="auto">
          <a:xfrm>
            <a:off x="466725" y="117475"/>
            <a:ext cx="8497888" cy="939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3200" b="1">
                <a:solidFill>
                  <a:srgbClr val="CC0000"/>
                </a:solidFill>
                <a:latin typeface="Arial" panose="020B0604020202020204" pitchFamily="34" charset="0"/>
                <a:ea typeface="楷体_GB2312" pitchFamily="49" charset="-122"/>
              </a:defRPr>
            </a:lvl1pPr>
            <a:lvl2pPr marL="742950" indent="-285750">
              <a:defRPr sz="3200" b="1">
                <a:solidFill>
                  <a:srgbClr val="CC0000"/>
                </a:solidFill>
                <a:latin typeface="Arial" panose="020B0604020202020204" pitchFamily="34" charset="0"/>
                <a:ea typeface="楷体_GB2312" pitchFamily="49" charset="-122"/>
              </a:defRPr>
            </a:lvl2pPr>
            <a:lvl3pPr marL="1143000" indent="-228600">
              <a:defRPr sz="3200" b="1">
                <a:solidFill>
                  <a:srgbClr val="CC0000"/>
                </a:solidFill>
                <a:latin typeface="Arial" panose="020B0604020202020204" pitchFamily="34" charset="0"/>
                <a:ea typeface="楷体_GB2312" pitchFamily="49" charset="-122"/>
              </a:defRPr>
            </a:lvl3pPr>
            <a:lvl4pPr marL="1600200" indent="-228600">
              <a:defRPr sz="3200" b="1">
                <a:solidFill>
                  <a:srgbClr val="CC0000"/>
                </a:solidFill>
                <a:latin typeface="Arial" panose="020B0604020202020204" pitchFamily="34" charset="0"/>
                <a:ea typeface="楷体_GB2312" pitchFamily="49" charset="-122"/>
              </a:defRPr>
            </a:lvl4pPr>
            <a:lvl5pPr marL="2057400" indent="-228600">
              <a:defRPr sz="3200" b="1">
                <a:solidFill>
                  <a:srgbClr val="CC0000"/>
                </a:solidFill>
                <a:latin typeface="Arial" panose="020B0604020202020204" pitchFamily="34" charset="0"/>
                <a:ea typeface="楷体_GB2312" pitchFamily="49" charset="-122"/>
              </a:defRPr>
            </a:lvl5pPr>
            <a:lvl6pPr marL="25146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6pPr>
            <a:lvl7pPr marL="29718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7pPr>
            <a:lvl8pPr marL="34290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8pPr>
            <a:lvl9pPr marL="38862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9pPr>
          </a:lstStyle>
          <a:p>
            <a:pPr algn="ctr" eaLnBrk="1" hangingPunct="1"/>
            <a:r>
              <a:rPr lang="zh-CN" altLang="en-US" sz="4000">
                <a:solidFill>
                  <a:schemeClr val="bg1"/>
                </a:solidFill>
                <a:ea typeface="宋体" panose="02010600030101010101" pitchFamily="2" charset="-122"/>
              </a:rPr>
              <a:t>江水流春去欲尽，江潭落月复西斜。</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13667"/>
                                        </p:tgtEl>
                                        <p:attrNameLst>
                                          <p:attrName>style.visibility</p:attrName>
                                        </p:attrNameLst>
                                      </p:cBhvr>
                                      <p:to>
                                        <p:strVal val="visible"/>
                                      </p:to>
                                    </p:set>
                                    <p:anim calcmode="lin" valueType="num">
                                      <p:cBhvr additive="base">
                                        <p:cTn id="7" dur="3000" fill="hold"/>
                                        <p:tgtEl>
                                          <p:spTgt spid="113667"/>
                                        </p:tgtEl>
                                        <p:attrNameLst>
                                          <p:attrName>ppt_x</p:attrName>
                                        </p:attrNameLst>
                                      </p:cBhvr>
                                      <p:tavLst>
                                        <p:tav tm="0">
                                          <p:val>
                                            <p:strVal val="#ppt_x"/>
                                          </p:val>
                                        </p:tav>
                                        <p:tav tm="100000">
                                          <p:val>
                                            <p:strVal val="#ppt_x"/>
                                          </p:val>
                                        </p:tav>
                                      </p:tavLst>
                                    </p:anim>
                                    <p:anim calcmode="lin" valueType="num">
                                      <p:cBhvr additive="base">
                                        <p:cTn id="8" dur="3000" fill="hold"/>
                                        <p:tgtEl>
                                          <p:spTgt spid="11366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667"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4690" name="Picture 2" descr="UF2005121713164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00520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4691" name="WordArt 3"/>
          <p:cNvSpPr>
            <a:spLocks noChangeArrowheads="1" noChangeShapeType="1"/>
          </p:cNvSpPr>
          <p:nvPr/>
        </p:nvSpPr>
        <p:spPr bwMode="auto">
          <a:xfrm>
            <a:off x="566738" y="4238625"/>
            <a:ext cx="3200400" cy="13716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zh-CN" altLang="en-US" sz="3600" kern="10" spc="720">
                <a:gradFill rotWithShape="1">
                  <a:gsLst>
                    <a:gs pos="0">
                      <a:srgbClr val="AAAAAA"/>
                    </a:gs>
                    <a:gs pos="100000">
                      <a:srgbClr val="FFFFFF"/>
                    </a:gs>
                  </a:gsLst>
                  <a:lin ang="5400000" scaled="1"/>
                </a:gradFill>
                <a:effectLst>
                  <a:outerShdw dist="45791" dir="3378596" algn="ctr" rotWithShape="0">
                    <a:srgbClr val="4D4D4D">
                      <a:alpha val="78998"/>
                    </a:srgbClr>
                  </a:outerShdw>
                </a:effectLst>
                <a:latin typeface="宋体" panose="02010600030101010101" pitchFamily="2" charset="-122"/>
                <a:ea typeface="宋体" panose="02010600030101010101" pitchFamily="2" charset="-122"/>
              </a:rPr>
              <a:t>斜月沉沉藏海雾</a:t>
            </a:r>
          </a:p>
          <a:p>
            <a:pPr algn="ctr"/>
            <a:r>
              <a:rPr lang="zh-CN" altLang="en-US" sz="3600" kern="10" spc="720">
                <a:gradFill rotWithShape="1">
                  <a:gsLst>
                    <a:gs pos="0">
                      <a:srgbClr val="AAAAAA"/>
                    </a:gs>
                    <a:gs pos="100000">
                      <a:srgbClr val="FFFFFF"/>
                    </a:gs>
                  </a:gsLst>
                  <a:lin ang="5400000" scaled="1"/>
                </a:gradFill>
                <a:effectLst>
                  <a:outerShdw dist="45791" dir="3378596" algn="ctr" rotWithShape="0">
                    <a:srgbClr val="4D4D4D">
                      <a:alpha val="78998"/>
                    </a:srgbClr>
                  </a:outerShdw>
                </a:effectLst>
                <a:latin typeface="宋体" panose="02010600030101010101" pitchFamily="2" charset="-122"/>
                <a:ea typeface="宋体" panose="02010600030101010101" pitchFamily="2" charset="-122"/>
              </a:rPr>
              <a:t>落月摇情满江树</a:t>
            </a:r>
          </a:p>
        </p:txBody>
      </p:sp>
      <p:sp>
        <p:nvSpPr>
          <p:cNvPr id="114692" name="Rectangle 4"/>
          <p:cNvSpPr>
            <a:spLocks noChangeArrowheads="1"/>
          </p:cNvSpPr>
          <p:nvPr/>
        </p:nvSpPr>
        <p:spPr bwMode="auto">
          <a:xfrm>
            <a:off x="0" y="5842000"/>
            <a:ext cx="9972675" cy="979488"/>
          </a:xfrm>
          <a:prstGeom prst="rect">
            <a:avLst/>
          </a:prstGeom>
          <a:solidFill>
            <a:schemeClr val="tx2"/>
          </a:solidFill>
          <a:ln w="9525">
            <a:solidFill>
              <a:srgbClr val="1307A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b="1">
                <a:solidFill>
                  <a:srgbClr val="CC0000"/>
                </a:solidFill>
                <a:latin typeface="Arial" panose="020B0604020202020204" pitchFamily="34" charset="0"/>
                <a:ea typeface="楷体_GB2312" pitchFamily="49" charset="-122"/>
              </a:defRPr>
            </a:lvl1pPr>
            <a:lvl2pPr marL="742950" indent="-285750">
              <a:defRPr sz="3200" b="1">
                <a:solidFill>
                  <a:srgbClr val="CC0000"/>
                </a:solidFill>
                <a:latin typeface="Arial" panose="020B0604020202020204" pitchFamily="34" charset="0"/>
                <a:ea typeface="楷体_GB2312" pitchFamily="49" charset="-122"/>
              </a:defRPr>
            </a:lvl2pPr>
            <a:lvl3pPr marL="1143000" indent="-228600">
              <a:defRPr sz="3200" b="1">
                <a:solidFill>
                  <a:srgbClr val="CC0000"/>
                </a:solidFill>
                <a:latin typeface="Arial" panose="020B0604020202020204" pitchFamily="34" charset="0"/>
                <a:ea typeface="楷体_GB2312" pitchFamily="49" charset="-122"/>
              </a:defRPr>
            </a:lvl3pPr>
            <a:lvl4pPr marL="1600200" indent="-228600">
              <a:defRPr sz="3200" b="1">
                <a:solidFill>
                  <a:srgbClr val="CC0000"/>
                </a:solidFill>
                <a:latin typeface="Arial" panose="020B0604020202020204" pitchFamily="34" charset="0"/>
                <a:ea typeface="楷体_GB2312" pitchFamily="49" charset="-122"/>
              </a:defRPr>
            </a:lvl4pPr>
            <a:lvl5pPr marL="2057400" indent="-228600">
              <a:defRPr sz="3200" b="1">
                <a:solidFill>
                  <a:srgbClr val="CC0000"/>
                </a:solidFill>
                <a:latin typeface="Arial" panose="020B0604020202020204" pitchFamily="34" charset="0"/>
                <a:ea typeface="楷体_GB2312" pitchFamily="49" charset="-122"/>
              </a:defRPr>
            </a:lvl5pPr>
            <a:lvl6pPr marL="25146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6pPr>
            <a:lvl7pPr marL="29718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7pPr>
            <a:lvl8pPr marL="34290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8pPr>
            <a:lvl9pPr marL="38862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9pPr>
          </a:lstStyle>
          <a:p>
            <a:pPr eaLnBrk="1" hangingPunct="1">
              <a:lnSpc>
                <a:spcPct val="120000"/>
              </a:lnSpc>
            </a:pPr>
            <a:r>
              <a:rPr lang="zh-CN" altLang="en-US" sz="4800">
                <a:solidFill>
                  <a:schemeClr val="bg1"/>
                </a:solidFill>
                <a:ea typeface="黑体" panose="02010609060101010101" pitchFamily="49" charset="-122"/>
              </a:rPr>
              <a:t> 斜月沉沉藏海雾</a:t>
            </a:r>
            <a:r>
              <a:rPr lang="en-US" altLang="zh-CN" sz="4800">
                <a:solidFill>
                  <a:schemeClr val="bg1"/>
                </a:solidFill>
                <a:ea typeface="黑体" panose="02010609060101010101" pitchFamily="49" charset="-122"/>
              </a:rPr>
              <a:t>,</a:t>
            </a:r>
            <a:r>
              <a:rPr lang="zh-CN" altLang="en-US" sz="4800">
                <a:solidFill>
                  <a:schemeClr val="bg1"/>
                </a:solidFill>
                <a:ea typeface="黑体" panose="02010609060101010101" pitchFamily="49" charset="-122"/>
              </a:rPr>
              <a:t>碣石潇湘无限路。</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nodeType="clickEffect">
                                  <p:stCondLst>
                                    <p:cond delay="0"/>
                                  </p:stCondLst>
                                  <p:childTnLst>
                                    <p:set>
                                      <p:cBhvr>
                                        <p:cTn id="6" dur="1" fill="hold">
                                          <p:stCondLst>
                                            <p:cond delay="0"/>
                                          </p:stCondLst>
                                        </p:cTn>
                                        <p:tgtEl>
                                          <p:spTgt spid="114690"/>
                                        </p:tgtEl>
                                        <p:attrNameLst>
                                          <p:attrName>style.visibility</p:attrName>
                                        </p:attrNameLst>
                                      </p:cBhvr>
                                      <p:to>
                                        <p:strVal val="visible"/>
                                      </p:to>
                                    </p:set>
                                    <p:animEffect transition="in" filter="diamond(in)">
                                      <p:cBhvr>
                                        <p:cTn id="7" dur="1000"/>
                                        <p:tgtEl>
                                          <p:spTgt spid="11469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14691"/>
                                        </p:tgtEl>
                                        <p:attrNameLst>
                                          <p:attrName>style.visibility</p:attrName>
                                        </p:attrNameLst>
                                      </p:cBhvr>
                                      <p:to>
                                        <p:strVal val="visible"/>
                                      </p:to>
                                    </p:set>
                                    <p:animEffect transition="in" filter="diamond(in)">
                                      <p:cBhvr>
                                        <p:cTn id="12" dur="1000"/>
                                        <p:tgtEl>
                                          <p:spTgt spid="114691"/>
                                        </p:tgtEl>
                                      </p:cBhvr>
                                    </p:animEffect>
                                  </p:childTnLst>
                                </p:cTn>
                              </p:par>
                            </p:childTnLst>
                          </p:cTn>
                        </p:par>
                        <p:par>
                          <p:cTn id="13" fill="hold" nodeType="afterGroup">
                            <p:stCondLst>
                              <p:cond delay="1000"/>
                            </p:stCondLst>
                            <p:childTnLst>
                              <p:par>
                                <p:cTn id="14" presetID="12" presetClass="entr" presetSubtype="1" fill="hold" nodeType="afterEffect">
                                  <p:stCondLst>
                                    <p:cond delay="0"/>
                                  </p:stCondLst>
                                  <p:childTnLst>
                                    <p:set>
                                      <p:cBhvr>
                                        <p:cTn id="15" dur="1" fill="hold">
                                          <p:stCondLst>
                                            <p:cond delay="0"/>
                                          </p:stCondLst>
                                        </p:cTn>
                                        <p:tgtEl>
                                          <p:spTgt spid="114692">
                                            <p:txEl>
                                              <p:pRg st="0" end="0"/>
                                            </p:txEl>
                                          </p:spTgt>
                                        </p:tgtEl>
                                        <p:attrNameLst>
                                          <p:attrName>style.visibility</p:attrName>
                                        </p:attrNameLst>
                                      </p:cBhvr>
                                      <p:to>
                                        <p:strVal val="visible"/>
                                      </p:to>
                                    </p:set>
                                    <p:animEffect transition="in" filter="slide(fromTop)">
                                      <p:cBhvr>
                                        <p:cTn id="16" dur="5000"/>
                                        <p:tgtEl>
                                          <p:spTgt spid="11469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69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hu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3" name="Rectangle 3"/>
          <p:cNvSpPr>
            <a:spLocks noChangeArrowheads="1"/>
          </p:cNvSpPr>
          <p:nvPr>
            <p:ph type="body" idx="1"/>
          </p:nvPr>
        </p:nvSpPr>
        <p:spPr>
          <a:xfrm>
            <a:off x="434975" y="908050"/>
            <a:ext cx="8458200" cy="5473700"/>
          </a:xfrm>
        </p:spPr>
        <p:txBody>
          <a:bodyPr/>
          <a:lstStyle/>
          <a:p>
            <a:pPr eaLnBrk="1" hangingPunct="1">
              <a:lnSpc>
                <a:spcPct val="130000"/>
              </a:lnSpc>
              <a:spcBef>
                <a:spcPct val="30000"/>
              </a:spcBef>
              <a:spcAft>
                <a:spcPct val="45000"/>
              </a:spcAft>
              <a:buFontTx/>
              <a:buNone/>
            </a:pPr>
            <a:r>
              <a:rPr lang="zh-CN" altLang="en-US" sz="2800" b="1" smtClean="0"/>
              <a:t>        </a:t>
            </a:r>
            <a:r>
              <a:rPr lang="zh-CN" altLang="en-US" sz="3000" b="1" smtClean="0"/>
              <a:t>全诗紧扣标题的春、江、花、月、夜来写，而又以月为中心，春、江、花、夜都是在月光下展现出来的。全诗以月升起，以月落结。开篇八句点题：将春、江、花、月、夜逐字吐出；最后八句收题：将春、江、花、月、夜逐字抹倒收回。中间由景生情，转情换意，蝉联而下，若断若续，缠绵悱恻，章法灵活而不紊乱。诗情围绕着明月的初升、高悬、西斜、下      落的过程而展开。</a:t>
            </a:r>
          </a:p>
        </p:txBody>
      </p:sp>
      <p:sp>
        <p:nvSpPr>
          <p:cNvPr id="25604" name="Text Box 4"/>
          <p:cNvSpPr txBox="1">
            <a:spLocks noChangeArrowheads="1"/>
          </p:cNvSpPr>
          <p:nvPr/>
        </p:nvSpPr>
        <p:spPr bwMode="auto">
          <a:xfrm>
            <a:off x="611188" y="260350"/>
            <a:ext cx="61468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3200" b="1">
                <a:solidFill>
                  <a:srgbClr val="CC0000"/>
                </a:solidFill>
                <a:latin typeface="Arial" panose="020B0604020202020204" pitchFamily="34" charset="0"/>
                <a:ea typeface="楷体_GB2312" pitchFamily="49" charset="-122"/>
              </a:defRPr>
            </a:lvl1pPr>
            <a:lvl2pPr marL="742950" indent="-285750">
              <a:defRPr sz="3200" b="1">
                <a:solidFill>
                  <a:srgbClr val="CC0000"/>
                </a:solidFill>
                <a:latin typeface="Arial" panose="020B0604020202020204" pitchFamily="34" charset="0"/>
                <a:ea typeface="楷体_GB2312" pitchFamily="49" charset="-122"/>
              </a:defRPr>
            </a:lvl2pPr>
            <a:lvl3pPr marL="1143000" indent="-228600">
              <a:defRPr sz="3200" b="1">
                <a:solidFill>
                  <a:srgbClr val="CC0000"/>
                </a:solidFill>
                <a:latin typeface="Arial" panose="020B0604020202020204" pitchFamily="34" charset="0"/>
                <a:ea typeface="楷体_GB2312" pitchFamily="49" charset="-122"/>
              </a:defRPr>
            </a:lvl3pPr>
            <a:lvl4pPr marL="1600200" indent="-228600">
              <a:defRPr sz="3200" b="1">
                <a:solidFill>
                  <a:srgbClr val="CC0000"/>
                </a:solidFill>
                <a:latin typeface="Arial" panose="020B0604020202020204" pitchFamily="34" charset="0"/>
                <a:ea typeface="楷体_GB2312" pitchFamily="49" charset="-122"/>
              </a:defRPr>
            </a:lvl4pPr>
            <a:lvl5pPr marL="2057400" indent="-228600">
              <a:defRPr sz="3200" b="1">
                <a:solidFill>
                  <a:srgbClr val="CC0000"/>
                </a:solidFill>
                <a:latin typeface="Arial" panose="020B0604020202020204" pitchFamily="34" charset="0"/>
                <a:ea typeface="楷体_GB2312" pitchFamily="49" charset="-122"/>
              </a:defRPr>
            </a:lvl5pPr>
            <a:lvl6pPr marL="25146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6pPr>
            <a:lvl7pPr marL="29718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7pPr>
            <a:lvl8pPr marL="34290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8pPr>
            <a:lvl9pPr marL="38862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9pPr>
          </a:lstStyle>
          <a:p>
            <a:pPr eaLnBrk="1" hangingPunct="1"/>
            <a:r>
              <a:rPr lang="zh-CN" altLang="en-US" sz="3600">
                <a:ea typeface="宋体" panose="02010600030101010101" pitchFamily="2" charset="-122"/>
              </a:rPr>
              <a:t>为什么说“月”是全诗的灵魂？</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5714" name="Picture 2" descr="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5715" name="Rectangle 3"/>
          <p:cNvSpPr>
            <a:spLocks noGrp="1" noChangeArrowheads="1"/>
          </p:cNvSpPr>
          <p:nvPr>
            <p:ph type="title"/>
          </p:nvPr>
        </p:nvSpPr>
        <p:spPr>
          <a:xfrm>
            <a:off x="3563938" y="333375"/>
            <a:ext cx="5184775" cy="2033588"/>
          </a:xfrm>
        </p:spPr>
        <p:txBody>
          <a:bodyPr/>
          <a:lstStyle/>
          <a:p>
            <a:pPr eaLnBrk="1" hangingPunct="1"/>
            <a:r>
              <a:rPr lang="zh-CN" altLang="en-US" sz="4800" b="1" smtClean="0">
                <a:solidFill>
                  <a:srgbClr val="FF0000"/>
                </a:solidFill>
              </a:rPr>
              <a:t>不知乘月几人归，</a:t>
            </a:r>
            <a:br>
              <a:rPr lang="zh-CN" altLang="en-US" sz="4800" b="1" smtClean="0">
                <a:solidFill>
                  <a:srgbClr val="FF0000"/>
                </a:solidFill>
              </a:rPr>
            </a:br>
            <a:r>
              <a:rPr lang="zh-CN" altLang="en-US" sz="4800" b="1" smtClean="0">
                <a:solidFill>
                  <a:srgbClr val="FF0000"/>
                </a:solidFill>
              </a:rPr>
              <a:t>落月摇情满江树。</a:t>
            </a:r>
          </a:p>
        </p:txBody>
      </p:sp>
      <p:sp>
        <p:nvSpPr>
          <p:cNvPr id="26628" name="Rectangle 4">
            <a:hlinkClick r:id="rId3" action="ppaction://hlinkpres?slideindex=1&amp;slidetitle="/>
          </p:cNvPr>
          <p:cNvSpPr>
            <a:spLocks noChangeArrowheads="1"/>
          </p:cNvSpPr>
          <p:nvPr/>
        </p:nvSpPr>
        <p:spPr bwMode="auto">
          <a:xfrm>
            <a:off x="3563938" y="4581525"/>
            <a:ext cx="5580062" cy="2043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b="1">
                <a:solidFill>
                  <a:srgbClr val="CC0000"/>
                </a:solidFill>
                <a:latin typeface="Arial" panose="020B0604020202020204" pitchFamily="34" charset="0"/>
                <a:ea typeface="楷体_GB2312" pitchFamily="49" charset="-122"/>
              </a:defRPr>
            </a:lvl1pPr>
            <a:lvl2pPr marL="742950" indent="-285750">
              <a:defRPr sz="3200" b="1">
                <a:solidFill>
                  <a:srgbClr val="CC0000"/>
                </a:solidFill>
                <a:latin typeface="Arial" panose="020B0604020202020204" pitchFamily="34" charset="0"/>
                <a:ea typeface="楷体_GB2312" pitchFamily="49" charset="-122"/>
              </a:defRPr>
            </a:lvl2pPr>
            <a:lvl3pPr marL="1143000" indent="-228600">
              <a:defRPr sz="3200" b="1">
                <a:solidFill>
                  <a:srgbClr val="CC0000"/>
                </a:solidFill>
                <a:latin typeface="Arial" panose="020B0604020202020204" pitchFamily="34" charset="0"/>
                <a:ea typeface="楷体_GB2312" pitchFamily="49" charset="-122"/>
              </a:defRPr>
            </a:lvl3pPr>
            <a:lvl4pPr marL="1600200" indent="-228600">
              <a:defRPr sz="3200" b="1">
                <a:solidFill>
                  <a:srgbClr val="CC0000"/>
                </a:solidFill>
                <a:latin typeface="Arial" panose="020B0604020202020204" pitchFamily="34" charset="0"/>
                <a:ea typeface="楷体_GB2312" pitchFamily="49" charset="-122"/>
              </a:defRPr>
            </a:lvl4pPr>
            <a:lvl5pPr marL="2057400" indent="-228600">
              <a:defRPr sz="3200" b="1">
                <a:solidFill>
                  <a:srgbClr val="CC0000"/>
                </a:solidFill>
                <a:latin typeface="Arial" panose="020B0604020202020204" pitchFamily="34" charset="0"/>
                <a:ea typeface="楷体_GB2312" pitchFamily="49" charset="-122"/>
              </a:defRPr>
            </a:lvl5pPr>
            <a:lvl6pPr marL="25146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6pPr>
            <a:lvl7pPr marL="29718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7pPr>
            <a:lvl8pPr marL="34290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8pPr>
            <a:lvl9pPr marL="38862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9pPr>
          </a:lstStyle>
          <a:p>
            <a:pPr eaLnBrk="1" hangingPunct="1"/>
            <a:r>
              <a:rPr lang="zh-CN" altLang="en-US" sz="4800">
                <a:solidFill>
                  <a:srgbClr val="FF0000"/>
                </a:solidFill>
                <a:ea typeface="宋体" panose="02010600030101010101" pitchFamily="2" charset="-122"/>
              </a:rPr>
              <a:t>      </a:t>
            </a:r>
            <a:r>
              <a:rPr lang="zh-CN" altLang="en-US" sz="4000">
                <a:solidFill>
                  <a:srgbClr val="FF0000"/>
                </a:solidFill>
                <a:ea typeface="宋体" panose="02010600030101010101" pitchFamily="2" charset="-122"/>
              </a:rPr>
              <a:t>小结：明月西下，抒写游子思妇于明月之夜的相思离别之情。</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nodeType="afterEffect">
                                  <p:stCondLst>
                                    <p:cond delay="0"/>
                                  </p:stCondLst>
                                  <p:childTnLst>
                                    <p:set>
                                      <p:cBhvr>
                                        <p:cTn id="6" dur="1" fill="hold">
                                          <p:stCondLst>
                                            <p:cond delay="0"/>
                                          </p:stCondLst>
                                        </p:cTn>
                                        <p:tgtEl>
                                          <p:spTgt spid="115714"/>
                                        </p:tgtEl>
                                        <p:attrNameLst>
                                          <p:attrName>style.visibility</p:attrName>
                                        </p:attrNameLst>
                                      </p:cBhvr>
                                      <p:to>
                                        <p:strVal val="visible"/>
                                      </p:to>
                                    </p:set>
                                    <p:animEffect transition="in" filter="diamond(in)">
                                      <p:cBhvr>
                                        <p:cTn id="7" dur="5000"/>
                                        <p:tgtEl>
                                          <p:spTgt spid="115714"/>
                                        </p:tgtEl>
                                      </p:cBhvr>
                                    </p:animEffect>
                                  </p:childTnLst>
                                </p:cTn>
                              </p:par>
                            </p:childTnLst>
                          </p:cTn>
                        </p:par>
                        <p:par>
                          <p:cTn id="8" fill="hold" nodeType="afterGroup">
                            <p:stCondLst>
                              <p:cond delay="5000"/>
                            </p:stCondLst>
                            <p:childTnLst>
                              <p:par>
                                <p:cTn id="9" presetID="26" presetClass="emph" presetSubtype="0" fill="hold" grpId="1" nodeType="afterEffect">
                                  <p:stCondLst>
                                    <p:cond delay="0"/>
                                  </p:stCondLst>
                                  <p:childTnLst>
                                    <p:animEffect transition="out" filter="fade">
                                      <p:cBhvr>
                                        <p:cTn id="10" dur="5000" tmFilter="0, 0; .2, .5; .8, .5; 1, 0"/>
                                        <p:tgtEl>
                                          <p:spTgt spid="115715"/>
                                        </p:tgtEl>
                                      </p:cBhvr>
                                    </p:animEffect>
                                    <p:animScale>
                                      <p:cBhvr>
                                        <p:cTn id="11" dur="2500" autoRev="1" fill="hold"/>
                                        <p:tgtEl>
                                          <p:spTgt spid="11571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715" grpId="0" autoUpdateAnimBg="0"/>
      <p:bldP spid="115715" grpId="1"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3778" name="Rectangle 2"/>
          <p:cNvSpPr>
            <a:spLocks noGrp="1" noRot="1" noChangeArrowheads="1"/>
          </p:cNvSpPr>
          <p:nvPr>
            <p:ph type="title" idx="4294967295"/>
          </p:nvPr>
        </p:nvSpPr>
        <p:spPr/>
        <p:txBody>
          <a:bodyPr/>
          <a:lstStyle/>
          <a:p>
            <a:pPr eaLnBrk="1" hangingPunct="1"/>
            <a:r>
              <a:rPr lang="zh-CN" altLang="en-US" b="1" smtClean="0">
                <a:solidFill>
                  <a:schemeClr val="tx1"/>
                </a:solidFill>
              </a:rPr>
              <a:t>（</a:t>
            </a:r>
            <a:r>
              <a:rPr lang="en-US" altLang="zh-CN" b="1" smtClean="0">
                <a:solidFill>
                  <a:schemeClr val="tx1"/>
                </a:solidFill>
              </a:rPr>
              <a:t>1</a:t>
            </a:r>
            <a:r>
              <a:rPr lang="zh-CN" altLang="en-US" b="1" smtClean="0">
                <a:solidFill>
                  <a:schemeClr val="tx1"/>
                </a:solidFill>
              </a:rPr>
              <a:t>）全诗可分为三个层次？</a:t>
            </a:r>
          </a:p>
        </p:txBody>
      </p:sp>
      <p:graphicFrame>
        <p:nvGraphicFramePr>
          <p:cNvPr id="203808" name="Group 32"/>
          <p:cNvGraphicFramePr>
            <a:graphicFrameLocks noGrp="1"/>
          </p:cNvGraphicFramePr>
          <p:nvPr>
            <p:ph idx="4294967295"/>
          </p:nvPr>
        </p:nvGraphicFramePr>
        <p:xfrm>
          <a:off x="301625" y="1773238"/>
          <a:ext cx="8540750" cy="4222750"/>
        </p:xfrm>
        <a:graphic>
          <a:graphicData uri="http://schemas.openxmlformats.org/drawingml/2006/table">
            <a:tbl>
              <a:tblPr/>
              <a:tblGrid>
                <a:gridCol w="1417638"/>
                <a:gridCol w="2308225"/>
                <a:gridCol w="2679700"/>
                <a:gridCol w="2135187"/>
              </a:tblGrid>
              <a:tr h="1427163">
                <a:tc rowSpan="3">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25000"/>
                        </a:lnSpc>
                        <a:spcBef>
                          <a:spcPct val="0"/>
                        </a:spcBef>
                        <a:spcAft>
                          <a:spcPct val="0"/>
                        </a:spcAft>
                        <a:buClrTx/>
                        <a:buSzTx/>
                        <a:buFont typeface="Wingdings" panose="05000000000000000000" pitchFamily="2" charset="2"/>
                        <a:buNone/>
                        <a:tabLst/>
                      </a:pPr>
                      <a:r>
                        <a:rPr kumimoji="0" lang="zh-CN" altLang="en-US" sz="3200" b="1" i="0" u="none" strike="noStrike" cap="none" normalizeH="0" baseline="0" smtClean="0">
                          <a:ln>
                            <a:noFill/>
                          </a:ln>
                          <a:solidFill>
                            <a:srgbClr val="FF3300"/>
                          </a:solidFill>
                          <a:effectLst/>
                          <a:latin typeface="Arial" panose="020B0604020202020204" pitchFamily="34" charset="0"/>
                          <a:ea typeface="隶书" panose="02010509060101010101" pitchFamily="49" charset="-122"/>
                        </a:rPr>
                        <a:t>春</a:t>
                      </a:r>
                    </a:p>
                    <a:p>
                      <a:pPr marL="0" marR="0" lvl="0" indent="0" algn="ctr" defTabSz="914400" rtl="0" eaLnBrk="1" fontAlgn="base" latinLnBrk="0" hangingPunct="1">
                        <a:lnSpc>
                          <a:spcPct val="125000"/>
                        </a:lnSpc>
                        <a:spcBef>
                          <a:spcPct val="0"/>
                        </a:spcBef>
                        <a:spcAft>
                          <a:spcPct val="0"/>
                        </a:spcAft>
                        <a:buClrTx/>
                        <a:buSzTx/>
                        <a:buFont typeface="Wingdings" panose="05000000000000000000" pitchFamily="2" charset="2"/>
                        <a:buNone/>
                        <a:tabLst/>
                      </a:pPr>
                      <a:r>
                        <a:rPr kumimoji="0" lang="zh-CN" altLang="en-US" sz="3200" b="1" i="0" u="none" strike="noStrike" cap="none" normalizeH="0" baseline="0" smtClean="0">
                          <a:ln>
                            <a:noFill/>
                          </a:ln>
                          <a:solidFill>
                            <a:srgbClr val="FF3300"/>
                          </a:solidFill>
                          <a:effectLst/>
                          <a:latin typeface="Arial" panose="020B0604020202020204" pitchFamily="34" charset="0"/>
                          <a:ea typeface="隶书" panose="02010509060101010101" pitchFamily="49" charset="-122"/>
                        </a:rPr>
                        <a:t>江</a:t>
                      </a:r>
                    </a:p>
                    <a:p>
                      <a:pPr marL="0" marR="0" lvl="0" indent="0" algn="ctr" defTabSz="914400" rtl="0" eaLnBrk="1" fontAlgn="base" latinLnBrk="0" hangingPunct="1">
                        <a:lnSpc>
                          <a:spcPct val="125000"/>
                        </a:lnSpc>
                        <a:spcBef>
                          <a:spcPct val="0"/>
                        </a:spcBef>
                        <a:spcAft>
                          <a:spcPct val="0"/>
                        </a:spcAft>
                        <a:buClrTx/>
                        <a:buSzTx/>
                        <a:buFont typeface="Wingdings" panose="05000000000000000000" pitchFamily="2" charset="2"/>
                        <a:buNone/>
                        <a:tabLst/>
                      </a:pPr>
                      <a:r>
                        <a:rPr kumimoji="0" lang="zh-CN" altLang="en-US" sz="3200" b="1" i="0" u="none" strike="noStrike" cap="none" normalizeH="0" baseline="0" smtClean="0">
                          <a:ln>
                            <a:noFill/>
                          </a:ln>
                          <a:solidFill>
                            <a:srgbClr val="FF3300"/>
                          </a:solidFill>
                          <a:effectLst/>
                          <a:latin typeface="Arial" panose="020B0604020202020204" pitchFamily="34" charset="0"/>
                          <a:ea typeface="隶书" panose="02010509060101010101" pitchFamily="49" charset="-122"/>
                        </a:rPr>
                        <a:t>花</a:t>
                      </a:r>
                    </a:p>
                    <a:p>
                      <a:pPr marL="0" marR="0" lvl="0" indent="0" algn="ctr" defTabSz="914400" rtl="0" eaLnBrk="1" fontAlgn="base" latinLnBrk="0" hangingPunct="1">
                        <a:lnSpc>
                          <a:spcPct val="125000"/>
                        </a:lnSpc>
                        <a:spcBef>
                          <a:spcPct val="0"/>
                        </a:spcBef>
                        <a:spcAft>
                          <a:spcPct val="0"/>
                        </a:spcAft>
                        <a:buClrTx/>
                        <a:buSzTx/>
                        <a:buFont typeface="Wingdings" panose="05000000000000000000" pitchFamily="2" charset="2"/>
                        <a:buNone/>
                        <a:tabLst/>
                      </a:pPr>
                      <a:r>
                        <a:rPr kumimoji="0" lang="zh-CN" altLang="en-US" sz="3200" b="1" i="0" u="none" strike="noStrike" cap="none" normalizeH="0" baseline="0" smtClean="0">
                          <a:ln>
                            <a:noFill/>
                          </a:ln>
                          <a:solidFill>
                            <a:srgbClr val="FF3300"/>
                          </a:solidFill>
                          <a:effectLst/>
                          <a:latin typeface="Arial" panose="020B0604020202020204" pitchFamily="34" charset="0"/>
                          <a:ea typeface="隶书" panose="02010509060101010101" pitchFamily="49" charset="-122"/>
                        </a:rPr>
                        <a:t>月</a:t>
                      </a:r>
                    </a:p>
                    <a:p>
                      <a:pPr marL="0" marR="0" lvl="0" indent="0" algn="ctr" defTabSz="914400" rtl="0" eaLnBrk="1" fontAlgn="base" latinLnBrk="0" hangingPunct="1">
                        <a:lnSpc>
                          <a:spcPct val="125000"/>
                        </a:lnSpc>
                        <a:spcBef>
                          <a:spcPct val="0"/>
                        </a:spcBef>
                        <a:spcAft>
                          <a:spcPct val="0"/>
                        </a:spcAft>
                        <a:buClrTx/>
                        <a:buSzTx/>
                        <a:buFont typeface="Wingdings" panose="05000000000000000000" pitchFamily="2" charset="2"/>
                        <a:buNone/>
                        <a:tabLst/>
                      </a:pPr>
                      <a:r>
                        <a:rPr kumimoji="0" lang="zh-CN" altLang="en-US" sz="3200" b="1" i="0" u="none" strike="noStrike" cap="none" normalizeH="0" baseline="0" smtClean="0">
                          <a:ln>
                            <a:noFill/>
                          </a:ln>
                          <a:solidFill>
                            <a:srgbClr val="FF3300"/>
                          </a:solidFill>
                          <a:effectLst/>
                          <a:latin typeface="Arial" panose="020B0604020202020204" pitchFamily="34" charset="0"/>
                          <a:ea typeface="隶书" panose="02010509060101010101" pitchFamily="49" charset="-122"/>
                        </a:rPr>
                        <a:t>夜</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50000"/>
                        </a:lnSpc>
                        <a:spcBef>
                          <a:spcPct val="80000"/>
                        </a:spcBef>
                        <a:spcAft>
                          <a:spcPct val="0"/>
                        </a:spcAft>
                        <a:buClrTx/>
                        <a:buSzTx/>
                        <a:buFont typeface="Wingdings" panose="05000000000000000000" pitchFamily="2" charset="2"/>
                        <a:buNone/>
                        <a:tabLst/>
                      </a:pPr>
                      <a:r>
                        <a:rPr kumimoji="0" lang="zh-CN" altLang="en-US" sz="3200" b="1" i="0" u="none" strike="noStrike" cap="none" normalizeH="0" baseline="0" smtClean="0">
                          <a:ln>
                            <a:noFill/>
                          </a:ln>
                          <a:solidFill>
                            <a:schemeClr val="tx1"/>
                          </a:solidFill>
                          <a:effectLst>
                            <a:outerShdw blurRad="38100" dist="38100" dir="2700000" algn="tl">
                              <a:srgbClr val="C0C0C0"/>
                            </a:outerShdw>
                          </a:effectLst>
                          <a:latin typeface="Arial" panose="020B0604020202020204" pitchFamily="34" charset="0"/>
                          <a:ea typeface="隶书" panose="02010509060101010101" pitchFamily="49" charset="-122"/>
                        </a:rPr>
                        <a:t>月下之</a:t>
                      </a:r>
                      <a:r>
                        <a:rPr kumimoji="0" lang="zh-CN" altLang="en-US" sz="3200" b="1" i="0" u="none" strike="noStrike" cap="none" normalizeH="0" baseline="0" smtClean="0">
                          <a:ln>
                            <a:noFill/>
                          </a:ln>
                          <a:solidFill>
                            <a:srgbClr val="008000"/>
                          </a:solidFill>
                          <a:effectLst>
                            <a:outerShdw blurRad="38100" dist="38100" dir="2700000" algn="tl">
                              <a:srgbClr val="C0C0C0"/>
                            </a:outerShdw>
                          </a:effectLst>
                          <a:latin typeface="Arial" panose="020B0604020202020204" pitchFamily="34" charset="0"/>
                          <a:ea typeface="隶书" panose="02010509060101010101" pitchFamily="49" charset="-122"/>
                        </a:rPr>
                        <a:t>景</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 typeface="Wingdings" panose="05000000000000000000" pitchFamily="2" charset="2"/>
                        <a:buNone/>
                        <a:tabLst/>
                      </a:pPr>
                      <a:r>
                        <a:rPr kumimoji="0" lang="zh-CN" altLang="en-US" sz="3200" b="1" i="0" u="none" strike="noStrike" cap="none" normalizeH="0" baseline="0" smtClean="0">
                          <a:ln>
                            <a:noFill/>
                          </a:ln>
                          <a:solidFill>
                            <a:schemeClr val="tx1"/>
                          </a:solidFill>
                          <a:effectLst>
                            <a:outerShdw blurRad="38100" dist="38100" dir="2700000" algn="tl">
                              <a:srgbClr val="C0C0C0"/>
                            </a:outerShdw>
                          </a:effectLst>
                          <a:latin typeface="Arial" panose="020B0604020202020204" pitchFamily="34" charset="0"/>
                          <a:ea typeface="隶书" panose="02010509060101010101" pitchFamily="49" charset="-122"/>
                        </a:rPr>
                        <a:t>月色无垠</a:t>
                      </a:r>
                    </a:p>
                    <a:p>
                      <a:pPr marL="0" marR="0" lvl="0" indent="0" algn="ctr" defTabSz="914400" rtl="0" eaLnBrk="1" fontAlgn="base" latinLnBrk="0" hangingPunct="1">
                        <a:lnSpc>
                          <a:spcPct val="100000"/>
                        </a:lnSpc>
                        <a:spcBef>
                          <a:spcPct val="20000"/>
                        </a:spcBef>
                        <a:spcAft>
                          <a:spcPct val="0"/>
                        </a:spcAft>
                        <a:buClrTx/>
                        <a:buSzTx/>
                        <a:buFont typeface="Wingdings" panose="05000000000000000000" pitchFamily="2" charset="2"/>
                        <a:buNone/>
                        <a:tabLst/>
                      </a:pPr>
                      <a:r>
                        <a:rPr kumimoji="0" lang="zh-CN" altLang="en-US" sz="3200" b="1" i="0" u="none" strike="noStrike" cap="none" normalizeH="0" baseline="0" smtClean="0">
                          <a:ln>
                            <a:noFill/>
                          </a:ln>
                          <a:solidFill>
                            <a:schemeClr val="tx1"/>
                          </a:solidFill>
                          <a:effectLst>
                            <a:outerShdw blurRad="38100" dist="38100" dir="2700000" algn="tl">
                              <a:srgbClr val="C0C0C0"/>
                            </a:outerShdw>
                          </a:effectLst>
                          <a:latin typeface="Arial" panose="020B0604020202020204" pitchFamily="34" charset="0"/>
                          <a:ea typeface="隶书" panose="02010509060101010101" pitchFamily="49" charset="-122"/>
                        </a:rPr>
                        <a:t>月色纯净</a:t>
                      </a:r>
                      <a:endParaRPr kumimoji="0" lang="zh-CN" altLang="en-US" sz="3200" b="0" i="0" u="none" strike="noStrike" cap="none" normalizeH="0" baseline="0" smtClean="0">
                        <a:ln>
                          <a:noFill/>
                        </a:ln>
                        <a:solidFill>
                          <a:schemeClr val="tx1"/>
                        </a:solidFill>
                        <a:effectLst/>
                        <a:latin typeface="Arial" panose="020B0604020202020204" pitchFamily="34" charset="0"/>
                        <a:ea typeface="隶书" panose="02010509060101010101"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50000"/>
                        </a:lnSpc>
                        <a:spcBef>
                          <a:spcPct val="80000"/>
                        </a:spcBef>
                        <a:spcAft>
                          <a:spcPct val="0"/>
                        </a:spcAft>
                        <a:buClrTx/>
                        <a:buSzTx/>
                        <a:buFont typeface="Wingdings" panose="05000000000000000000" pitchFamily="2" charset="2"/>
                        <a:buNone/>
                        <a:tabLst/>
                      </a:pPr>
                      <a:r>
                        <a:rPr kumimoji="0" lang="zh-CN" altLang="en-US" sz="3200" b="1" i="0" u="none" strike="noStrike" cap="none" normalizeH="0" baseline="0" smtClean="0">
                          <a:ln>
                            <a:noFill/>
                          </a:ln>
                          <a:solidFill>
                            <a:srgbClr val="FF3300"/>
                          </a:solidFill>
                          <a:effectLst>
                            <a:outerShdw blurRad="38100" dist="38100" dir="2700000" algn="tl">
                              <a:srgbClr val="C0C0C0"/>
                            </a:outerShdw>
                          </a:effectLst>
                          <a:latin typeface="Arial" panose="020B0604020202020204" pitchFamily="34" charset="0"/>
                          <a:ea typeface="隶书" panose="02010509060101010101" pitchFamily="49" charset="-122"/>
                        </a:rPr>
                        <a:t>画意</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1397000">
                <a:tc vMerge="1">
                  <a:txBody>
                    <a:bodyPr/>
                    <a:lstStyle/>
                    <a:p>
                      <a:endParaRPr lang="zh-CN" altLang="en-US"/>
                    </a:p>
                  </a:txBody>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50000"/>
                        </a:lnSpc>
                        <a:spcBef>
                          <a:spcPct val="80000"/>
                        </a:spcBef>
                        <a:spcAft>
                          <a:spcPct val="0"/>
                        </a:spcAft>
                        <a:buClrTx/>
                        <a:buSzTx/>
                        <a:buFont typeface="Wingdings" panose="05000000000000000000" pitchFamily="2" charset="2"/>
                        <a:buNone/>
                        <a:tabLst/>
                      </a:pPr>
                      <a:r>
                        <a:rPr kumimoji="0" lang="zh-CN" altLang="en-US" sz="3200" b="1" i="0" u="none" strike="noStrike" cap="none" normalizeH="0" baseline="0" smtClean="0">
                          <a:ln>
                            <a:noFill/>
                          </a:ln>
                          <a:solidFill>
                            <a:schemeClr val="tx1"/>
                          </a:solidFill>
                          <a:effectLst>
                            <a:outerShdw blurRad="38100" dist="38100" dir="2700000" algn="tl">
                              <a:srgbClr val="C0C0C0"/>
                            </a:outerShdw>
                          </a:effectLst>
                          <a:latin typeface="Arial" panose="020B0604020202020204" pitchFamily="34" charset="0"/>
                          <a:ea typeface="隶书" panose="02010509060101010101" pitchFamily="49" charset="-122"/>
                        </a:rPr>
                        <a:t>月下之</a:t>
                      </a:r>
                      <a:r>
                        <a:rPr kumimoji="0" lang="zh-CN" altLang="en-US" sz="3200" b="1" i="0" u="none" strike="noStrike" cap="none" normalizeH="0" baseline="0" smtClean="0">
                          <a:ln>
                            <a:noFill/>
                          </a:ln>
                          <a:solidFill>
                            <a:srgbClr val="008000"/>
                          </a:solidFill>
                          <a:effectLst>
                            <a:outerShdw blurRad="38100" dist="38100" dir="2700000" algn="tl">
                              <a:srgbClr val="C0C0C0"/>
                            </a:outerShdw>
                          </a:effectLst>
                          <a:latin typeface="Arial" panose="020B0604020202020204" pitchFamily="34" charset="0"/>
                          <a:ea typeface="隶书" panose="02010509060101010101" pitchFamily="49" charset="-122"/>
                        </a:rPr>
                        <a:t>思</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 typeface="Wingdings" panose="05000000000000000000" pitchFamily="2" charset="2"/>
                        <a:buNone/>
                        <a:tabLst/>
                      </a:pPr>
                      <a:r>
                        <a:rPr kumimoji="0" lang="zh-CN" altLang="en-US" sz="3200" b="1" i="0" u="none" strike="noStrike" cap="none" normalizeH="0" baseline="0" smtClean="0">
                          <a:ln>
                            <a:noFill/>
                          </a:ln>
                          <a:solidFill>
                            <a:schemeClr val="tx1"/>
                          </a:solidFill>
                          <a:effectLst>
                            <a:outerShdw blurRad="38100" dist="38100" dir="2700000" algn="tl">
                              <a:srgbClr val="C0C0C0"/>
                            </a:outerShdw>
                          </a:effectLst>
                          <a:latin typeface="Arial" panose="020B0604020202020204" pitchFamily="34" charset="0"/>
                          <a:ea typeface="隶书" panose="02010509060101010101" pitchFamily="49" charset="-122"/>
                        </a:rPr>
                        <a:t>人生无尽</a:t>
                      </a:r>
                    </a:p>
                    <a:p>
                      <a:pPr marL="0" marR="0" lvl="0" indent="0" algn="ctr" defTabSz="914400" rtl="0" eaLnBrk="1" fontAlgn="base" latinLnBrk="0" hangingPunct="1">
                        <a:lnSpc>
                          <a:spcPct val="100000"/>
                        </a:lnSpc>
                        <a:spcBef>
                          <a:spcPct val="20000"/>
                        </a:spcBef>
                        <a:spcAft>
                          <a:spcPct val="0"/>
                        </a:spcAft>
                        <a:buClrTx/>
                        <a:buSzTx/>
                        <a:buFont typeface="Wingdings" panose="05000000000000000000" pitchFamily="2" charset="2"/>
                        <a:buNone/>
                        <a:tabLst/>
                      </a:pPr>
                      <a:r>
                        <a:rPr kumimoji="0" lang="zh-CN" altLang="en-US" sz="3200" b="1" i="0" u="none" strike="noStrike" cap="none" normalizeH="0" baseline="0" smtClean="0">
                          <a:ln>
                            <a:noFill/>
                          </a:ln>
                          <a:solidFill>
                            <a:schemeClr val="tx1"/>
                          </a:solidFill>
                          <a:effectLst>
                            <a:outerShdw blurRad="38100" dist="38100" dir="2700000" algn="tl">
                              <a:srgbClr val="C0C0C0"/>
                            </a:outerShdw>
                          </a:effectLst>
                          <a:latin typeface="Arial" panose="020B0604020202020204" pitchFamily="34" charset="0"/>
                          <a:ea typeface="隶书" panose="02010509060101010101" pitchFamily="49" charset="-122"/>
                        </a:rPr>
                        <a:t>宇宙永恒</a:t>
                      </a:r>
                      <a:endParaRPr kumimoji="0" lang="zh-CN" altLang="en-US" sz="3200" b="0" i="0" u="none" strike="noStrike" cap="none" normalizeH="0" baseline="0" smtClean="0">
                        <a:ln>
                          <a:noFill/>
                        </a:ln>
                        <a:solidFill>
                          <a:schemeClr val="tx1"/>
                        </a:solidFill>
                        <a:effectLst/>
                        <a:latin typeface="Arial" panose="020B0604020202020204" pitchFamily="34" charset="0"/>
                        <a:ea typeface="隶书" panose="02010509060101010101"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50000"/>
                        </a:lnSpc>
                        <a:spcBef>
                          <a:spcPct val="80000"/>
                        </a:spcBef>
                        <a:spcAft>
                          <a:spcPct val="0"/>
                        </a:spcAft>
                        <a:buClrTx/>
                        <a:buSzTx/>
                        <a:buFont typeface="Wingdings" panose="05000000000000000000" pitchFamily="2" charset="2"/>
                        <a:buNone/>
                        <a:tabLst/>
                      </a:pPr>
                      <a:r>
                        <a:rPr kumimoji="0" lang="zh-CN" altLang="en-US" sz="3200" b="1" i="0" u="none" strike="noStrike" cap="none" normalizeH="0" baseline="0" smtClean="0">
                          <a:ln>
                            <a:noFill/>
                          </a:ln>
                          <a:solidFill>
                            <a:srgbClr val="FF3300"/>
                          </a:solidFill>
                          <a:effectLst>
                            <a:outerShdw blurRad="38100" dist="38100" dir="2700000" algn="tl">
                              <a:srgbClr val="C0C0C0"/>
                            </a:outerShdw>
                          </a:effectLst>
                          <a:latin typeface="Arial" panose="020B0604020202020204" pitchFamily="34" charset="0"/>
                          <a:ea typeface="隶书" panose="02010509060101010101" pitchFamily="49" charset="-122"/>
                        </a:rPr>
                        <a:t>哲理</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1398588">
                <a:tc vMerge="1">
                  <a:txBody>
                    <a:bodyPr/>
                    <a:lstStyle/>
                    <a:p>
                      <a:endParaRPr lang="zh-CN" altLang="en-US"/>
                    </a:p>
                  </a:txBody>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50000"/>
                        </a:lnSpc>
                        <a:spcBef>
                          <a:spcPct val="80000"/>
                        </a:spcBef>
                        <a:spcAft>
                          <a:spcPct val="0"/>
                        </a:spcAft>
                        <a:buClrTx/>
                        <a:buSzTx/>
                        <a:buFont typeface="Wingdings" panose="05000000000000000000" pitchFamily="2" charset="2"/>
                        <a:buNone/>
                        <a:tabLst/>
                      </a:pPr>
                      <a:r>
                        <a:rPr kumimoji="0" lang="zh-CN" altLang="en-US" sz="3200" b="1" i="0" u="none" strike="noStrike" cap="none" normalizeH="0" baseline="0" smtClean="0">
                          <a:ln>
                            <a:noFill/>
                          </a:ln>
                          <a:solidFill>
                            <a:schemeClr val="tx1"/>
                          </a:solidFill>
                          <a:effectLst>
                            <a:outerShdw blurRad="38100" dist="38100" dir="2700000" algn="tl">
                              <a:srgbClr val="C0C0C0"/>
                            </a:outerShdw>
                          </a:effectLst>
                          <a:latin typeface="Arial" panose="020B0604020202020204" pitchFamily="34" charset="0"/>
                          <a:ea typeface="隶书" panose="02010509060101010101" pitchFamily="49" charset="-122"/>
                        </a:rPr>
                        <a:t>月下之</a:t>
                      </a:r>
                      <a:r>
                        <a:rPr kumimoji="0" lang="zh-CN" altLang="en-US" sz="3200" b="1" i="0" u="none" strike="noStrike" cap="none" normalizeH="0" baseline="0" smtClean="0">
                          <a:ln>
                            <a:noFill/>
                          </a:ln>
                          <a:solidFill>
                            <a:srgbClr val="008000"/>
                          </a:solidFill>
                          <a:effectLst>
                            <a:outerShdw blurRad="38100" dist="38100" dir="2700000" algn="tl">
                              <a:srgbClr val="C0C0C0"/>
                            </a:outerShdw>
                          </a:effectLst>
                          <a:latin typeface="Arial" panose="020B0604020202020204" pitchFamily="34" charset="0"/>
                          <a:ea typeface="隶书" panose="02010509060101010101" pitchFamily="49" charset="-122"/>
                        </a:rPr>
                        <a:t>情</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 typeface="Wingdings" panose="05000000000000000000" pitchFamily="2" charset="2"/>
                        <a:buNone/>
                        <a:tabLst/>
                      </a:pPr>
                      <a:r>
                        <a:rPr kumimoji="0" lang="zh-CN" altLang="en-US" sz="3200" b="1" i="0" u="none" strike="noStrike" cap="none" normalizeH="0" baseline="0" smtClean="0">
                          <a:ln>
                            <a:noFill/>
                          </a:ln>
                          <a:solidFill>
                            <a:schemeClr val="tx1"/>
                          </a:solidFill>
                          <a:effectLst>
                            <a:outerShdw blurRad="38100" dist="38100" dir="2700000" algn="tl">
                              <a:srgbClr val="C0C0C0"/>
                            </a:outerShdw>
                          </a:effectLst>
                          <a:latin typeface="Arial" panose="020B0604020202020204" pitchFamily="34" charset="0"/>
                          <a:ea typeface="隶书" panose="02010509060101010101" pitchFamily="49" charset="-122"/>
                        </a:rPr>
                        <a:t>思妇怀远</a:t>
                      </a:r>
                    </a:p>
                    <a:p>
                      <a:pPr marL="0" marR="0" lvl="0" indent="0" algn="ctr" defTabSz="914400" rtl="0" eaLnBrk="1" fontAlgn="base" latinLnBrk="0" hangingPunct="1">
                        <a:lnSpc>
                          <a:spcPct val="100000"/>
                        </a:lnSpc>
                        <a:spcBef>
                          <a:spcPct val="20000"/>
                        </a:spcBef>
                        <a:spcAft>
                          <a:spcPct val="0"/>
                        </a:spcAft>
                        <a:buClrTx/>
                        <a:buSzTx/>
                        <a:buFont typeface="Wingdings" panose="05000000000000000000" pitchFamily="2" charset="2"/>
                        <a:buNone/>
                        <a:tabLst/>
                      </a:pPr>
                      <a:r>
                        <a:rPr kumimoji="0" lang="zh-CN" altLang="en-US" sz="3200" b="1" i="0" u="none" strike="noStrike" cap="none" normalizeH="0" baseline="0" smtClean="0">
                          <a:ln>
                            <a:noFill/>
                          </a:ln>
                          <a:solidFill>
                            <a:schemeClr val="tx1"/>
                          </a:solidFill>
                          <a:effectLst>
                            <a:outerShdw blurRad="38100" dist="38100" dir="2700000" algn="tl">
                              <a:srgbClr val="C0C0C0"/>
                            </a:outerShdw>
                          </a:effectLst>
                          <a:latin typeface="Arial" panose="020B0604020202020204" pitchFamily="34" charset="0"/>
                          <a:ea typeface="隶书" panose="02010509060101010101" pitchFamily="49" charset="-122"/>
                        </a:rPr>
                        <a:t>游子思归</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50000"/>
                        </a:lnSpc>
                        <a:spcBef>
                          <a:spcPct val="80000"/>
                        </a:spcBef>
                        <a:spcAft>
                          <a:spcPct val="0"/>
                        </a:spcAft>
                        <a:buClrTx/>
                        <a:buSzTx/>
                        <a:buFont typeface="Wingdings" panose="05000000000000000000" pitchFamily="2" charset="2"/>
                        <a:buNone/>
                        <a:tabLst/>
                      </a:pPr>
                      <a:r>
                        <a:rPr kumimoji="0" lang="zh-CN" altLang="en-US" sz="3200" b="1" i="0" u="none" strike="noStrike" cap="none" normalizeH="0" baseline="0" smtClean="0">
                          <a:ln>
                            <a:noFill/>
                          </a:ln>
                          <a:solidFill>
                            <a:srgbClr val="FF3300"/>
                          </a:solidFill>
                          <a:effectLst>
                            <a:outerShdw blurRad="38100" dist="38100" dir="2700000" algn="tl">
                              <a:srgbClr val="C0C0C0"/>
                            </a:outerShdw>
                          </a:effectLst>
                          <a:latin typeface="Arial" panose="020B0604020202020204" pitchFamily="34" charset="0"/>
                          <a:ea typeface="隶书" panose="02010509060101010101" pitchFamily="49" charset="-122"/>
                        </a:rPr>
                        <a:t>诗情</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
        <p:nvSpPr>
          <p:cNvPr id="36887" name="Text Box 29"/>
          <p:cNvSpPr txBox="1">
            <a:spLocks noChangeArrowheads="1"/>
          </p:cNvSpPr>
          <p:nvPr/>
        </p:nvSpPr>
        <p:spPr bwMode="auto">
          <a:xfrm>
            <a:off x="1676400" y="2667000"/>
            <a:ext cx="2057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lang="zh-CN" altLang="en-US" sz="2800">
                <a:solidFill>
                  <a:schemeClr val="accent2"/>
                </a:solidFill>
              </a:rPr>
              <a:t>（1——8句）</a:t>
            </a:r>
          </a:p>
        </p:txBody>
      </p:sp>
      <p:sp>
        <p:nvSpPr>
          <p:cNvPr id="36888" name="Text Box 30"/>
          <p:cNvSpPr txBox="1">
            <a:spLocks noChangeArrowheads="1"/>
          </p:cNvSpPr>
          <p:nvPr/>
        </p:nvSpPr>
        <p:spPr bwMode="auto">
          <a:xfrm>
            <a:off x="1828800" y="4038600"/>
            <a:ext cx="2057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lang="zh-CN" altLang="en-US" sz="2800">
                <a:solidFill>
                  <a:schemeClr val="accent2"/>
                </a:solidFill>
              </a:rPr>
              <a:t>（9——16）</a:t>
            </a:r>
          </a:p>
        </p:txBody>
      </p:sp>
      <p:sp>
        <p:nvSpPr>
          <p:cNvPr id="36889" name="Text Box 31"/>
          <p:cNvSpPr txBox="1">
            <a:spLocks noChangeArrowheads="1"/>
          </p:cNvSpPr>
          <p:nvPr/>
        </p:nvSpPr>
        <p:spPr bwMode="auto">
          <a:xfrm>
            <a:off x="1752600" y="5486400"/>
            <a:ext cx="2514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lang="zh-CN" altLang="en-US" sz="2800">
                <a:solidFill>
                  <a:schemeClr val="accent2"/>
                </a:solidFill>
              </a:rPr>
              <a:t>（17——36）</a:t>
            </a:r>
          </a:p>
        </p:txBody>
      </p:sp>
    </p:spTree>
  </p:cSld>
  <p:clrMapOvr>
    <a:masterClrMapping/>
  </p:clrMapOvr>
  <p:transition spd="med">
    <p:strips/>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203778"/>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499"/>
                                          </p:stCondLst>
                                        </p:cTn>
                                        <p:tgtEl>
                                          <p:spTgt spid="203808"/>
                                        </p:tgtEl>
                                        <p:attrNameLst>
                                          <p:attrName>style.visibility</p:attrName>
                                        </p:attrNameLst>
                                      </p:cBhvr>
                                      <p:to>
                                        <p:strVal val="visible"/>
                                      </p:to>
                                    </p:set>
                                  </p:childTnLst>
                                </p:cTn>
                              </p:par>
                              <p:par>
                                <p:cTn id="11" presetID="3" presetClass="entr" presetSubtype="10" fill="hold" grpId="0" nodeType="withEffect">
                                  <p:stCondLst>
                                    <p:cond delay="0"/>
                                  </p:stCondLst>
                                  <p:childTnLst>
                                    <p:set>
                                      <p:cBhvr>
                                        <p:cTn id="12" dur="1" fill="hold">
                                          <p:stCondLst>
                                            <p:cond delay="0"/>
                                          </p:stCondLst>
                                        </p:cTn>
                                        <p:tgtEl>
                                          <p:spTgt spid="36887"/>
                                        </p:tgtEl>
                                        <p:attrNameLst>
                                          <p:attrName>style.visibility</p:attrName>
                                        </p:attrNameLst>
                                      </p:cBhvr>
                                      <p:to>
                                        <p:strVal val="visible"/>
                                      </p:to>
                                    </p:set>
                                    <p:animEffect transition="in" filter="blinds(horizontal)">
                                      <p:cBhvr>
                                        <p:cTn id="13" dur="500"/>
                                        <p:tgtEl>
                                          <p:spTgt spid="36887"/>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36888"/>
                                        </p:tgtEl>
                                        <p:attrNameLst>
                                          <p:attrName>style.visibility</p:attrName>
                                        </p:attrNameLst>
                                      </p:cBhvr>
                                      <p:to>
                                        <p:strVal val="visible"/>
                                      </p:to>
                                    </p:set>
                                    <p:animEffect transition="in" filter="blinds(horizontal)">
                                      <p:cBhvr>
                                        <p:cTn id="16" dur="500"/>
                                        <p:tgtEl>
                                          <p:spTgt spid="36888"/>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36889"/>
                                        </p:tgtEl>
                                        <p:attrNameLst>
                                          <p:attrName>style.visibility</p:attrName>
                                        </p:attrNameLst>
                                      </p:cBhvr>
                                      <p:to>
                                        <p:strVal val="visible"/>
                                      </p:to>
                                    </p:set>
                                    <p:animEffect transition="in" filter="blinds(horizontal)">
                                      <p:cBhvr>
                                        <p:cTn id="19" dur="500"/>
                                        <p:tgtEl>
                                          <p:spTgt spid="368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3778" grpId="0" autoUpdateAnimBg="0"/>
      <p:bldP spid="36887" grpId="0"/>
      <p:bldP spid="36888" grpId="0"/>
      <p:bldP spid="3688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2"/>
          <p:cNvSpPr txBox="1">
            <a:spLocks noChangeArrowheads="1"/>
          </p:cNvSpPr>
          <p:nvPr/>
        </p:nvSpPr>
        <p:spPr bwMode="auto">
          <a:xfrm>
            <a:off x="2339975" y="4076700"/>
            <a:ext cx="1368425"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b="1">
                <a:solidFill>
                  <a:srgbClr val="CC0000"/>
                </a:solidFill>
                <a:latin typeface="Arial" panose="020B0604020202020204" pitchFamily="34" charset="0"/>
                <a:ea typeface="楷体_GB2312" pitchFamily="49" charset="-122"/>
              </a:defRPr>
            </a:lvl1pPr>
            <a:lvl2pPr marL="742950" indent="-285750">
              <a:defRPr sz="3200" b="1">
                <a:solidFill>
                  <a:srgbClr val="CC0000"/>
                </a:solidFill>
                <a:latin typeface="Arial" panose="020B0604020202020204" pitchFamily="34" charset="0"/>
                <a:ea typeface="楷体_GB2312" pitchFamily="49" charset="-122"/>
              </a:defRPr>
            </a:lvl2pPr>
            <a:lvl3pPr marL="1143000" indent="-228600">
              <a:defRPr sz="3200" b="1">
                <a:solidFill>
                  <a:srgbClr val="CC0000"/>
                </a:solidFill>
                <a:latin typeface="Arial" panose="020B0604020202020204" pitchFamily="34" charset="0"/>
                <a:ea typeface="楷体_GB2312" pitchFamily="49" charset="-122"/>
              </a:defRPr>
            </a:lvl3pPr>
            <a:lvl4pPr marL="1600200" indent="-228600">
              <a:defRPr sz="3200" b="1">
                <a:solidFill>
                  <a:srgbClr val="CC0000"/>
                </a:solidFill>
                <a:latin typeface="Arial" panose="020B0604020202020204" pitchFamily="34" charset="0"/>
                <a:ea typeface="楷体_GB2312" pitchFamily="49" charset="-122"/>
              </a:defRPr>
            </a:lvl4pPr>
            <a:lvl5pPr marL="2057400" indent="-228600">
              <a:defRPr sz="3200" b="1">
                <a:solidFill>
                  <a:srgbClr val="CC0000"/>
                </a:solidFill>
                <a:latin typeface="Arial" panose="020B0604020202020204" pitchFamily="34" charset="0"/>
                <a:ea typeface="楷体_GB2312" pitchFamily="49" charset="-122"/>
              </a:defRPr>
            </a:lvl5pPr>
            <a:lvl6pPr marL="25146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6pPr>
            <a:lvl7pPr marL="29718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7pPr>
            <a:lvl8pPr marL="34290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8pPr>
            <a:lvl9pPr marL="38862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9pPr>
          </a:lstStyle>
          <a:p>
            <a:pPr eaLnBrk="1" hangingPunct="1"/>
            <a:r>
              <a:rPr lang="zh-CN" altLang="en-US" sz="3600">
                <a:solidFill>
                  <a:schemeClr val="tx1"/>
                </a:solidFill>
                <a:ea typeface="宋体" panose="02010600030101010101" pitchFamily="2" charset="-122"/>
              </a:rPr>
              <a:t>升起</a:t>
            </a:r>
          </a:p>
        </p:txBody>
      </p:sp>
      <p:sp>
        <p:nvSpPr>
          <p:cNvPr id="8195" name="Text Box 3"/>
          <p:cNvSpPr txBox="1">
            <a:spLocks noChangeArrowheads="1"/>
          </p:cNvSpPr>
          <p:nvPr/>
        </p:nvSpPr>
        <p:spPr bwMode="auto">
          <a:xfrm>
            <a:off x="4500563" y="3068638"/>
            <a:ext cx="1223962"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b="1">
                <a:solidFill>
                  <a:srgbClr val="CC0000"/>
                </a:solidFill>
                <a:latin typeface="Arial" panose="020B0604020202020204" pitchFamily="34" charset="0"/>
                <a:ea typeface="楷体_GB2312" pitchFamily="49" charset="-122"/>
              </a:defRPr>
            </a:lvl1pPr>
            <a:lvl2pPr marL="742950" indent="-285750">
              <a:defRPr sz="3200" b="1">
                <a:solidFill>
                  <a:srgbClr val="CC0000"/>
                </a:solidFill>
                <a:latin typeface="Arial" panose="020B0604020202020204" pitchFamily="34" charset="0"/>
                <a:ea typeface="楷体_GB2312" pitchFamily="49" charset="-122"/>
              </a:defRPr>
            </a:lvl2pPr>
            <a:lvl3pPr marL="1143000" indent="-228600">
              <a:defRPr sz="3200" b="1">
                <a:solidFill>
                  <a:srgbClr val="CC0000"/>
                </a:solidFill>
                <a:latin typeface="Arial" panose="020B0604020202020204" pitchFamily="34" charset="0"/>
                <a:ea typeface="楷体_GB2312" pitchFamily="49" charset="-122"/>
              </a:defRPr>
            </a:lvl3pPr>
            <a:lvl4pPr marL="1600200" indent="-228600">
              <a:defRPr sz="3200" b="1">
                <a:solidFill>
                  <a:srgbClr val="CC0000"/>
                </a:solidFill>
                <a:latin typeface="Arial" panose="020B0604020202020204" pitchFamily="34" charset="0"/>
                <a:ea typeface="楷体_GB2312" pitchFamily="49" charset="-122"/>
              </a:defRPr>
            </a:lvl4pPr>
            <a:lvl5pPr marL="2057400" indent="-228600">
              <a:defRPr sz="3200" b="1">
                <a:solidFill>
                  <a:srgbClr val="CC0000"/>
                </a:solidFill>
                <a:latin typeface="Arial" panose="020B0604020202020204" pitchFamily="34" charset="0"/>
                <a:ea typeface="楷体_GB2312" pitchFamily="49" charset="-122"/>
              </a:defRPr>
            </a:lvl5pPr>
            <a:lvl6pPr marL="25146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6pPr>
            <a:lvl7pPr marL="29718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7pPr>
            <a:lvl8pPr marL="34290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8pPr>
            <a:lvl9pPr marL="38862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9pPr>
          </a:lstStyle>
          <a:p>
            <a:pPr eaLnBrk="1" hangingPunct="1"/>
            <a:r>
              <a:rPr lang="zh-CN" altLang="en-US" sz="4400">
                <a:solidFill>
                  <a:schemeClr val="tx1"/>
                </a:solidFill>
                <a:ea typeface="宋体" panose="02010600030101010101" pitchFamily="2" charset="-122"/>
              </a:rPr>
              <a:t>月</a:t>
            </a:r>
          </a:p>
        </p:txBody>
      </p:sp>
      <p:sp>
        <p:nvSpPr>
          <p:cNvPr id="8196" name="Text Box 4"/>
          <p:cNvSpPr txBox="1">
            <a:spLocks noChangeArrowheads="1"/>
          </p:cNvSpPr>
          <p:nvPr/>
        </p:nvSpPr>
        <p:spPr bwMode="auto">
          <a:xfrm>
            <a:off x="3352800" y="4149725"/>
            <a:ext cx="1006475"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b="1">
                <a:solidFill>
                  <a:srgbClr val="CC0000"/>
                </a:solidFill>
                <a:latin typeface="Arial" panose="020B0604020202020204" pitchFamily="34" charset="0"/>
                <a:ea typeface="楷体_GB2312" pitchFamily="49" charset="-122"/>
              </a:defRPr>
            </a:lvl1pPr>
            <a:lvl2pPr marL="742950" indent="-285750">
              <a:defRPr sz="3200" b="1">
                <a:solidFill>
                  <a:srgbClr val="CC0000"/>
                </a:solidFill>
                <a:latin typeface="Arial" panose="020B0604020202020204" pitchFamily="34" charset="0"/>
                <a:ea typeface="楷体_GB2312" pitchFamily="49" charset="-122"/>
              </a:defRPr>
            </a:lvl2pPr>
            <a:lvl3pPr marL="1143000" indent="-228600">
              <a:defRPr sz="3200" b="1">
                <a:solidFill>
                  <a:srgbClr val="CC0000"/>
                </a:solidFill>
                <a:latin typeface="Arial" panose="020B0604020202020204" pitchFamily="34" charset="0"/>
                <a:ea typeface="楷体_GB2312" pitchFamily="49" charset="-122"/>
              </a:defRPr>
            </a:lvl3pPr>
            <a:lvl4pPr marL="1600200" indent="-228600">
              <a:defRPr sz="3200" b="1">
                <a:solidFill>
                  <a:srgbClr val="CC0000"/>
                </a:solidFill>
                <a:latin typeface="Arial" panose="020B0604020202020204" pitchFamily="34" charset="0"/>
                <a:ea typeface="楷体_GB2312" pitchFamily="49" charset="-122"/>
              </a:defRPr>
            </a:lvl4pPr>
            <a:lvl5pPr marL="2057400" indent="-228600">
              <a:defRPr sz="3200" b="1">
                <a:solidFill>
                  <a:srgbClr val="CC0000"/>
                </a:solidFill>
                <a:latin typeface="Arial" panose="020B0604020202020204" pitchFamily="34" charset="0"/>
                <a:ea typeface="楷体_GB2312" pitchFamily="49" charset="-122"/>
              </a:defRPr>
            </a:lvl5pPr>
            <a:lvl6pPr marL="25146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6pPr>
            <a:lvl7pPr marL="29718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7pPr>
            <a:lvl8pPr marL="34290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8pPr>
            <a:lvl9pPr marL="38862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9pPr>
          </a:lstStyle>
          <a:p>
            <a:pPr eaLnBrk="1" hangingPunct="1"/>
            <a:r>
              <a:rPr lang="en-US" altLang="zh-CN" sz="1800">
                <a:solidFill>
                  <a:srgbClr val="FFFF00"/>
                </a:solidFill>
                <a:ea typeface="宋体" panose="02010600030101010101" pitchFamily="2" charset="-122"/>
              </a:rPr>
              <a:t>——</a:t>
            </a:r>
          </a:p>
        </p:txBody>
      </p:sp>
      <p:sp>
        <p:nvSpPr>
          <p:cNvPr id="8197" name="Text Box 5"/>
          <p:cNvSpPr txBox="1">
            <a:spLocks noChangeArrowheads="1"/>
          </p:cNvSpPr>
          <p:nvPr/>
        </p:nvSpPr>
        <p:spPr bwMode="auto">
          <a:xfrm>
            <a:off x="4068763" y="4078288"/>
            <a:ext cx="1439862" cy="639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b="1">
                <a:solidFill>
                  <a:srgbClr val="CC0000"/>
                </a:solidFill>
                <a:latin typeface="Arial" panose="020B0604020202020204" pitchFamily="34" charset="0"/>
                <a:ea typeface="楷体_GB2312" pitchFamily="49" charset="-122"/>
              </a:defRPr>
            </a:lvl1pPr>
            <a:lvl2pPr marL="742950" indent="-285750">
              <a:defRPr sz="3200" b="1">
                <a:solidFill>
                  <a:srgbClr val="CC0000"/>
                </a:solidFill>
                <a:latin typeface="Arial" panose="020B0604020202020204" pitchFamily="34" charset="0"/>
                <a:ea typeface="楷体_GB2312" pitchFamily="49" charset="-122"/>
              </a:defRPr>
            </a:lvl2pPr>
            <a:lvl3pPr marL="1143000" indent="-228600">
              <a:defRPr sz="3200" b="1">
                <a:solidFill>
                  <a:srgbClr val="CC0000"/>
                </a:solidFill>
                <a:latin typeface="Arial" panose="020B0604020202020204" pitchFamily="34" charset="0"/>
                <a:ea typeface="楷体_GB2312" pitchFamily="49" charset="-122"/>
              </a:defRPr>
            </a:lvl3pPr>
            <a:lvl4pPr marL="1600200" indent="-228600">
              <a:defRPr sz="3200" b="1">
                <a:solidFill>
                  <a:srgbClr val="CC0000"/>
                </a:solidFill>
                <a:latin typeface="Arial" panose="020B0604020202020204" pitchFamily="34" charset="0"/>
                <a:ea typeface="楷体_GB2312" pitchFamily="49" charset="-122"/>
              </a:defRPr>
            </a:lvl4pPr>
            <a:lvl5pPr marL="2057400" indent="-228600">
              <a:defRPr sz="3200" b="1">
                <a:solidFill>
                  <a:srgbClr val="CC0000"/>
                </a:solidFill>
                <a:latin typeface="Arial" panose="020B0604020202020204" pitchFamily="34" charset="0"/>
                <a:ea typeface="楷体_GB2312" pitchFamily="49" charset="-122"/>
              </a:defRPr>
            </a:lvl5pPr>
            <a:lvl6pPr marL="25146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6pPr>
            <a:lvl7pPr marL="29718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7pPr>
            <a:lvl8pPr marL="34290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8pPr>
            <a:lvl9pPr marL="38862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9pPr>
          </a:lstStyle>
          <a:p>
            <a:pPr eaLnBrk="1" hangingPunct="1"/>
            <a:r>
              <a:rPr lang="zh-CN" altLang="en-US" sz="3600">
                <a:solidFill>
                  <a:schemeClr val="tx1"/>
                </a:solidFill>
                <a:ea typeface="宋体" panose="02010600030101010101" pitchFamily="2" charset="-122"/>
              </a:rPr>
              <a:t>高照</a:t>
            </a:r>
          </a:p>
        </p:txBody>
      </p:sp>
      <p:sp>
        <p:nvSpPr>
          <p:cNvPr id="8198" name="Text Box 6"/>
          <p:cNvSpPr txBox="1">
            <a:spLocks noChangeArrowheads="1"/>
          </p:cNvSpPr>
          <p:nvPr/>
        </p:nvSpPr>
        <p:spPr bwMode="auto">
          <a:xfrm>
            <a:off x="5076825" y="4149725"/>
            <a:ext cx="639763"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b="1">
                <a:solidFill>
                  <a:srgbClr val="CC0000"/>
                </a:solidFill>
                <a:latin typeface="Arial" panose="020B0604020202020204" pitchFamily="34" charset="0"/>
                <a:ea typeface="楷体_GB2312" pitchFamily="49" charset="-122"/>
              </a:defRPr>
            </a:lvl1pPr>
            <a:lvl2pPr marL="742950" indent="-285750">
              <a:defRPr sz="3200" b="1">
                <a:solidFill>
                  <a:srgbClr val="CC0000"/>
                </a:solidFill>
                <a:latin typeface="Arial" panose="020B0604020202020204" pitchFamily="34" charset="0"/>
                <a:ea typeface="楷体_GB2312" pitchFamily="49" charset="-122"/>
              </a:defRPr>
            </a:lvl2pPr>
            <a:lvl3pPr marL="1143000" indent="-228600">
              <a:defRPr sz="3200" b="1">
                <a:solidFill>
                  <a:srgbClr val="CC0000"/>
                </a:solidFill>
                <a:latin typeface="Arial" panose="020B0604020202020204" pitchFamily="34" charset="0"/>
                <a:ea typeface="楷体_GB2312" pitchFamily="49" charset="-122"/>
              </a:defRPr>
            </a:lvl3pPr>
            <a:lvl4pPr marL="1600200" indent="-228600">
              <a:defRPr sz="3200" b="1">
                <a:solidFill>
                  <a:srgbClr val="CC0000"/>
                </a:solidFill>
                <a:latin typeface="Arial" panose="020B0604020202020204" pitchFamily="34" charset="0"/>
                <a:ea typeface="楷体_GB2312" pitchFamily="49" charset="-122"/>
              </a:defRPr>
            </a:lvl4pPr>
            <a:lvl5pPr marL="2057400" indent="-228600">
              <a:defRPr sz="3200" b="1">
                <a:solidFill>
                  <a:srgbClr val="CC0000"/>
                </a:solidFill>
                <a:latin typeface="Arial" panose="020B0604020202020204" pitchFamily="34" charset="0"/>
                <a:ea typeface="楷体_GB2312" pitchFamily="49" charset="-122"/>
              </a:defRPr>
            </a:lvl5pPr>
            <a:lvl6pPr marL="25146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6pPr>
            <a:lvl7pPr marL="29718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7pPr>
            <a:lvl8pPr marL="34290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8pPr>
            <a:lvl9pPr marL="38862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9pPr>
          </a:lstStyle>
          <a:p>
            <a:pPr eaLnBrk="1" hangingPunct="1"/>
            <a:r>
              <a:rPr lang="en-US" altLang="zh-CN" sz="1800">
                <a:solidFill>
                  <a:srgbClr val="FFFF00"/>
                </a:solidFill>
                <a:ea typeface="宋体" panose="02010600030101010101" pitchFamily="2" charset="-122"/>
              </a:rPr>
              <a:t>——</a:t>
            </a:r>
            <a:endParaRPr lang="zh-CN" altLang="zh-CN" sz="1800" b="0">
              <a:solidFill>
                <a:schemeClr val="tx1"/>
              </a:solidFill>
              <a:ea typeface="宋体" panose="02010600030101010101" pitchFamily="2" charset="-122"/>
            </a:endParaRPr>
          </a:p>
        </p:txBody>
      </p:sp>
      <p:sp>
        <p:nvSpPr>
          <p:cNvPr id="8199" name="Text Box 7"/>
          <p:cNvSpPr txBox="1">
            <a:spLocks noChangeArrowheads="1"/>
          </p:cNvSpPr>
          <p:nvPr/>
        </p:nvSpPr>
        <p:spPr bwMode="auto">
          <a:xfrm>
            <a:off x="5581650" y="4078288"/>
            <a:ext cx="1511300" cy="639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b="1">
                <a:solidFill>
                  <a:srgbClr val="CC0000"/>
                </a:solidFill>
                <a:latin typeface="Arial" panose="020B0604020202020204" pitchFamily="34" charset="0"/>
                <a:ea typeface="楷体_GB2312" pitchFamily="49" charset="-122"/>
              </a:defRPr>
            </a:lvl1pPr>
            <a:lvl2pPr marL="742950" indent="-285750">
              <a:defRPr sz="3200" b="1">
                <a:solidFill>
                  <a:srgbClr val="CC0000"/>
                </a:solidFill>
                <a:latin typeface="Arial" panose="020B0604020202020204" pitchFamily="34" charset="0"/>
                <a:ea typeface="楷体_GB2312" pitchFamily="49" charset="-122"/>
              </a:defRPr>
            </a:lvl2pPr>
            <a:lvl3pPr marL="1143000" indent="-228600">
              <a:defRPr sz="3200" b="1">
                <a:solidFill>
                  <a:srgbClr val="CC0000"/>
                </a:solidFill>
                <a:latin typeface="Arial" panose="020B0604020202020204" pitchFamily="34" charset="0"/>
                <a:ea typeface="楷体_GB2312" pitchFamily="49" charset="-122"/>
              </a:defRPr>
            </a:lvl3pPr>
            <a:lvl4pPr marL="1600200" indent="-228600">
              <a:defRPr sz="3200" b="1">
                <a:solidFill>
                  <a:srgbClr val="CC0000"/>
                </a:solidFill>
                <a:latin typeface="Arial" panose="020B0604020202020204" pitchFamily="34" charset="0"/>
                <a:ea typeface="楷体_GB2312" pitchFamily="49" charset="-122"/>
              </a:defRPr>
            </a:lvl4pPr>
            <a:lvl5pPr marL="2057400" indent="-228600">
              <a:defRPr sz="3200" b="1">
                <a:solidFill>
                  <a:srgbClr val="CC0000"/>
                </a:solidFill>
                <a:latin typeface="Arial" panose="020B0604020202020204" pitchFamily="34" charset="0"/>
                <a:ea typeface="楷体_GB2312" pitchFamily="49" charset="-122"/>
              </a:defRPr>
            </a:lvl5pPr>
            <a:lvl6pPr marL="25146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6pPr>
            <a:lvl7pPr marL="29718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7pPr>
            <a:lvl8pPr marL="34290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8pPr>
            <a:lvl9pPr marL="38862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9pPr>
          </a:lstStyle>
          <a:p>
            <a:pPr eaLnBrk="1" hangingPunct="1"/>
            <a:r>
              <a:rPr lang="zh-CN" altLang="en-US" sz="3600">
                <a:solidFill>
                  <a:schemeClr val="tx1"/>
                </a:solidFill>
                <a:ea typeface="宋体" panose="02010600030101010101" pitchFamily="2" charset="-122"/>
              </a:rPr>
              <a:t>西斜</a:t>
            </a:r>
          </a:p>
        </p:txBody>
      </p:sp>
      <p:sp>
        <p:nvSpPr>
          <p:cNvPr id="8200" name="Text Box 8"/>
          <p:cNvSpPr txBox="1">
            <a:spLocks noChangeArrowheads="1"/>
          </p:cNvSpPr>
          <p:nvPr/>
        </p:nvSpPr>
        <p:spPr bwMode="auto">
          <a:xfrm flipH="1">
            <a:off x="6588125" y="4154488"/>
            <a:ext cx="10080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a:solidFill>
                  <a:srgbClr val="CC0000"/>
                </a:solidFill>
                <a:latin typeface="Arial" panose="020B0604020202020204" pitchFamily="34" charset="0"/>
                <a:ea typeface="楷体_GB2312" pitchFamily="49" charset="-122"/>
              </a:defRPr>
            </a:lvl1pPr>
            <a:lvl2pPr marL="742950" indent="-285750">
              <a:defRPr sz="3200" b="1">
                <a:solidFill>
                  <a:srgbClr val="CC0000"/>
                </a:solidFill>
                <a:latin typeface="Arial" panose="020B0604020202020204" pitchFamily="34" charset="0"/>
                <a:ea typeface="楷体_GB2312" pitchFamily="49" charset="-122"/>
              </a:defRPr>
            </a:lvl2pPr>
            <a:lvl3pPr marL="1143000" indent="-228600">
              <a:defRPr sz="3200" b="1">
                <a:solidFill>
                  <a:srgbClr val="CC0000"/>
                </a:solidFill>
                <a:latin typeface="Arial" panose="020B0604020202020204" pitchFamily="34" charset="0"/>
                <a:ea typeface="楷体_GB2312" pitchFamily="49" charset="-122"/>
              </a:defRPr>
            </a:lvl3pPr>
            <a:lvl4pPr marL="1600200" indent="-228600">
              <a:defRPr sz="3200" b="1">
                <a:solidFill>
                  <a:srgbClr val="CC0000"/>
                </a:solidFill>
                <a:latin typeface="Arial" panose="020B0604020202020204" pitchFamily="34" charset="0"/>
                <a:ea typeface="楷体_GB2312" pitchFamily="49" charset="-122"/>
              </a:defRPr>
            </a:lvl4pPr>
            <a:lvl5pPr marL="2057400" indent="-228600">
              <a:defRPr sz="3200" b="1">
                <a:solidFill>
                  <a:srgbClr val="CC0000"/>
                </a:solidFill>
                <a:latin typeface="Arial" panose="020B0604020202020204" pitchFamily="34" charset="0"/>
                <a:ea typeface="楷体_GB2312" pitchFamily="49" charset="-122"/>
              </a:defRPr>
            </a:lvl5pPr>
            <a:lvl6pPr marL="25146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6pPr>
            <a:lvl7pPr marL="29718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7pPr>
            <a:lvl8pPr marL="34290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8pPr>
            <a:lvl9pPr marL="38862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9pPr>
          </a:lstStyle>
          <a:p>
            <a:pPr eaLnBrk="1" hangingPunct="1"/>
            <a:r>
              <a:rPr lang="en-US" altLang="zh-CN" sz="1800">
                <a:solidFill>
                  <a:srgbClr val="FFFF00"/>
                </a:solidFill>
                <a:ea typeface="宋体" panose="02010600030101010101" pitchFamily="2" charset="-122"/>
              </a:rPr>
              <a:t>——</a:t>
            </a:r>
            <a:endParaRPr lang="zh-CN" altLang="zh-CN" sz="1800" b="0">
              <a:solidFill>
                <a:schemeClr val="tx1"/>
              </a:solidFill>
              <a:ea typeface="宋体" panose="02010600030101010101" pitchFamily="2" charset="-122"/>
            </a:endParaRPr>
          </a:p>
        </p:txBody>
      </p:sp>
      <p:sp>
        <p:nvSpPr>
          <p:cNvPr id="8201" name="Text Box 9"/>
          <p:cNvSpPr txBox="1">
            <a:spLocks noChangeArrowheads="1"/>
          </p:cNvSpPr>
          <p:nvPr/>
        </p:nvSpPr>
        <p:spPr bwMode="auto">
          <a:xfrm>
            <a:off x="7308850" y="4078288"/>
            <a:ext cx="1258888" cy="639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b="1">
                <a:solidFill>
                  <a:srgbClr val="CC0000"/>
                </a:solidFill>
                <a:latin typeface="Arial" panose="020B0604020202020204" pitchFamily="34" charset="0"/>
                <a:ea typeface="楷体_GB2312" pitchFamily="49" charset="-122"/>
              </a:defRPr>
            </a:lvl1pPr>
            <a:lvl2pPr marL="742950" indent="-285750">
              <a:defRPr sz="3200" b="1">
                <a:solidFill>
                  <a:srgbClr val="CC0000"/>
                </a:solidFill>
                <a:latin typeface="Arial" panose="020B0604020202020204" pitchFamily="34" charset="0"/>
                <a:ea typeface="楷体_GB2312" pitchFamily="49" charset="-122"/>
              </a:defRPr>
            </a:lvl2pPr>
            <a:lvl3pPr marL="1143000" indent="-228600">
              <a:defRPr sz="3200" b="1">
                <a:solidFill>
                  <a:srgbClr val="CC0000"/>
                </a:solidFill>
                <a:latin typeface="Arial" panose="020B0604020202020204" pitchFamily="34" charset="0"/>
                <a:ea typeface="楷体_GB2312" pitchFamily="49" charset="-122"/>
              </a:defRPr>
            </a:lvl3pPr>
            <a:lvl4pPr marL="1600200" indent="-228600">
              <a:defRPr sz="3200" b="1">
                <a:solidFill>
                  <a:srgbClr val="CC0000"/>
                </a:solidFill>
                <a:latin typeface="Arial" panose="020B0604020202020204" pitchFamily="34" charset="0"/>
                <a:ea typeface="楷体_GB2312" pitchFamily="49" charset="-122"/>
              </a:defRPr>
            </a:lvl4pPr>
            <a:lvl5pPr marL="2057400" indent="-228600">
              <a:defRPr sz="3200" b="1">
                <a:solidFill>
                  <a:srgbClr val="CC0000"/>
                </a:solidFill>
                <a:latin typeface="Arial" panose="020B0604020202020204" pitchFamily="34" charset="0"/>
                <a:ea typeface="楷体_GB2312" pitchFamily="49" charset="-122"/>
              </a:defRPr>
            </a:lvl5pPr>
            <a:lvl6pPr marL="25146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6pPr>
            <a:lvl7pPr marL="29718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7pPr>
            <a:lvl8pPr marL="34290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8pPr>
            <a:lvl9pPr marL="38862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9pPr>
          </a:lstStyle>
          <a:p>
            <a:pPr eaLnBrk="1" hangingPunct="1"/>
            <a:r>
              <a:rPr lang="zh-CN" altLang="en-US" sz="3600">
                <a:solidFill>
                  <a:schemeClr val="tx1"/>
                </a:solidFill>
                <a:ea typeface="宋体" panose="02010600030101010101" pitchFamily="2" charset="-122"/>
              </a:rPr>
              <a:t>坠落</a:t>
            </a:r>
          </a:p>
        </p:txBody>
      </p:sp>
      <p:sp>
        <p:nvSpPr>
          <p:cNvPr id="8202" name="Text Box 10"/>
          <p:cNvSpPr txBox="1">
            <a:spLocks noChangeArrowheads="1"/>
          </p:cNvSpPr>
          <p:nvPr/>
        </p:nvSpPr>
        <p:spPr bwMode="auto">
          <a:xfrm>
            <a:off x="2268538" y="5157788"/>
            <a:ext cx="5975350" cy="1554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a:solidFill>
                  <a:srgbClr val="CC0000"/>
                </a:solidFill>
                <a:latin typeface="Arial" panose="020B0604020202020204" pitchFamily="34" charset="0"/>
                <a:ea typeface="楷体_GB2312" pitchFamily="49" charset="-122"/>
              </a:defRPr>
            </a:lvl1pPr>
            <a:lvl2pPr marL="742950" indent="-285750">
              <a:defRPr sz="3200" b="1">
                <a:solidFill>
                  <a:srgbClr val="CC0000"/>
                </a:solidFill>
                <a:latin typeface="Arial" panose="020B0604020202020204" pitchFamily="34" charset="0"/>
                <a:ea typeface="楷体_GB2312" pitchFamily="49" charset="-122"/>
              </a:defRPr>
            </a:lvl2pPr>
            <a:lvl3pPr marL="1143000" indent="-228600">
              <a:defRPr sz="3200" b="1">
                <a:solidFill>
                  <a:srgbClr val="CC0000"/>
                </a:solidFill>
                <a:latin typeface="Arial" panose="020B0604020202020204" pitchFamily="34" charset="0"/>
                <a:ea typeface="楷体_GB2312" pitchFamily="49" charset="-122"/>
              </a:defRPr>
            </a:lvl3pPr>
            <a:lvl4pPr marL="1600200" indent="-228600">
              <a:defRPr sz="3200" b="1">
                <a:solidFill>
                  <a:srgbClr val="CC0000"/>
                </a:solidFill>
                <a:latin typeface="Arial" panose="020B0604020202020204" pitchFamily="34" charset="0"/>
                <a:ea typeface="楷体_GB2312" pitchFamily="49" charset="-122"/>
              </a:defRPr>
            </a:lvl4pPr>
            <a:lvl5pPr marL="2057400" indent="-228600">
              <a:defRPr sz="3200" b="1">
                <a:solidFill>
                  <a:srgbClr val="CC0000"/>
                </a:solidFill>
                <a:latin typeface="Arial" panose="020B0604020202020204" pitchFamily="34" charset="0"/>
                <a:ea typeface="楷体_GB2312" pitchFamily="49" charset="-122"/>
              </a:defRPr>
            </a:lvl5pPr>
            <a:lvl6pPr marL="25146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6pPr>
            <a:lvl7pPr marL="29718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7pPr>
            <a:lvl8pPr marL="34290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8pPr>
            <a:lvl9pPr marL="38862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9pPr>
          </a:lstStyle>
          <a:p>
            <a:pPr eaLnBrk="1" hangingPunct="1">
              <a:spcBef>
                <a:spcPct val="50000"/>
              </a:spcBef>
            </a:pPr>
            <a:r>
              <a:rPr lang="zh-CN" altLang="en-US">
                <a:solidFill>
                  <a:schemeClr val="tx1"/>
                </a:solidFill>
                <a:ea typeface="宋体" panose="02010600030101010101" pitchFamily="2" charset="-122"/>
              </a:rPr>
              <a:t>全诗以月为主体，紧扣月下的春、江、花，月是诗中生命的纽带，统摄全诗。</a:t>
            </a:r>
            <a:endParaRPr lang="zh-CN" b="0">
              <a:solidFill>
                <a:schemeClr val="tx1"/>
              </a:solidFill>
              <a:ea typeface="宋体" panose="02010600030101010101" pitchFamily="2" charset="-122"/>
            </a:endParaRPr>
          </a:p>
        </p:txBody>
      </p:sp>
      <p:sp>
        <p:nvSpPr>
          <p:cNvPr id="28683" name="Rectangle 12"/>
          <p:cNvSpPr>
            <a:spLocks noChangeArrowheads="1"/>
          </p:cNvSpPr>
          <p:nvPr/>
        </p:nvSpPr>
        <p:spPr bwMode="auto">
          <a:xfrm>
            <a:off x="611188" y="1341438"/>
            <a:ext cx="8208962"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b="1">
                <a:solidFill>
                  <a:srgbClr val="CC0000"/>
                </a:solidFill>
                <a:latin typeface="Arial" panose="020B0604020202020204" pitchFamily="34" charset="0"/>
                <a:ea typeface="楷体_GB2312" pitchFamily="49" charset="-122"/>
              </a:defRPr>
            </a:lvl1pPr>
            <a:lvl2pPr marL="742950" indent="-285750">
              <a:defRPr sz="3200" b="1">
                <a:solidFill>
                  <a:srgbClr val="CC0000"/>
                </a:solidFill>
                <a:latin typeface="Arial" panose="020B0604020202020204" pitchFamily="34" charset="0"/>
                <a:ea typeface="楷体_GB2312" pitchFamily="49" charset="-122"/>
              </a:defRPr>
            </a:lvl2pPr>
            <a:lvl3pPr marL="1143000" indent="-228600">
              <a:defRPr sz="3200" b="1">
                <a:solidFill>
                  <a:srgbClr val="CC0000"/>
                </a:solidFill>
                <a:latin typeface="Arial" panose="020B0604020202020204" pitchFamily="34" charset="0"/>
                <a:ea typeface="楷体_GB2312" pitchFamily="49" charset="-122"/>
              </a:defRPr>
            </a:lvl3pPr>
            <a:lvl4pPr marL="1600200" indent="-228600">
              <a:defRPr sz="3200" b="1">
                <a:solidFill>
                  <a:srgbClr val="CC0000"/>
                </a:solidFill>
                <a:latin typeface="Arial" panose="020B0604020202020204" pitchFamily="34" charset="0"/>
                <a:ea typeface="楷体_GB2312" pitchFamily="49" charset="-122"/>
              </a:defRPr>
            </a:lvl4pPr>
            <a:lvl5pPr marL="2057400" indent="-228600">
              <a:defRPr sz="3200" b="1">
                <a:solidFill>
                  <a:srgbClr val="CC0000"/>
                </a:solidFill>
                <a:latin typeface="Arial" panose="020B0604020202020204" pitchFamily="34" charset="0"/>
                <a:ea typeface="楷体_GB2312" pitchFamily="49" charset="-122"/>
              </a:defRPr>
            </a:lvl5pPr>
            <a:lvl6pPr marL="25146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6pPr>
            <a:lvl7pPr marL="29718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7pPr>
            <a:lvl8pPr marL="34290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8pPr>
            <a:lvl9pPr marL="38862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9pPr>
          </a:lstStyle>
          <a:p>
            <a:pPr eaLnBrk="1" hangingPunct="1"/>
            <a:r>
              <a:rPr lang="zh-CN" altLang="en-US">
                <a:solidFill>
                  <a:schemeClr val="tx1"/>
                </a:solidFill>
                <a:ea typeface="宋体" panose="02010600030101010101" pitchFamily="2" charset="-122"/>
              </a:rPr>
              <a:t>     （</a:t>
            </a:r>
            <a:r>
              <a:rPr lang="en-US" altLang="zh-CN">
                <a:solidFill>
                  <a:schemeClr val="tx1"/>
                </a:solidFill>
                <a:ea typeface="宋体" panose="02010600030101010101" pitchFamily="2" charset="-122"/>
              </a:rPr>
              <a:t>2</a:t>
            </a:r>
            <a:r>
              <a:rPr lang="zh-CN" altLang="en-US">
                <a:solidFill>
                  <a:schemeClr val="tx1"/>
                </a:solidFill>
                <a:ea typeface="宋体" panose="02010600030101010101" pitchFamily="2" charset="-122"/>
              </a:rPr>
              <a:t>）春、江、花、月、夜五个意象，哪个意象是全诗的纽带？</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819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2" presetClass="entr" presetSubtype="4" fill="hold" nodeType="clickEffect">
                                  <p:stCondLst>
                                    <p:cond delay="0"/>
                                  </p:stCondLst>
                                  <p:childTnLst>
                                    <p:set>
                                      <p:cBhvr>
                                        <p:cTn id="10" dur="1" fill="hold">
                                          <p:stCondLst>
                                            <p:cond delay="0"/>
                                          </p:stCondLst>
                                        </p:cTn>
                                        <p:tgtEl>
                                          <p:spTgt spid="8202">
                                            <p:txEl>
                                              <p:pRg st="0" end="0"/>
                                            </p:txEl>
                                          </p:spTgt>
                                        </p:tgtEl>
                                        <p:attrNameLst>
                                          <p:attrName>style.visibility</p:attrName>
                                        </p:attrNameLst>
                                      </p:cBhvr>
                                      <p:to>
                                        <p:strVal val="visible"/>
                                      </p:to>
                                    </p:set>
                                    <p:anim calcmode="lin" valueType="num">
                                      <p:cBhvr additive="base">
                                        <p:cTn id="11" dur="500" fill="hold"/>
                                        <p:tgtEl>
                                          <p:spTgt spid="8202">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820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8194">
                                            <p:txEl>
                                              <p:pRg st="0" end="0"/>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nodeType="clickEffect">
                                  <p:stCondLst>
                                    <p:cond delay="0"/>
                                  </p:stCondLst>
                                  <p:childTnLst>
                                    <p:set>
                                      <p:cBhvr>
                                        <p:cTn id="20" dur="1" fill="hold">
                                          <p:stCondLst>
                                            <p:cond delay="0"/>
                                          </p:stCondLst>
                                        </p:cTn>
                                        <p:tgtEl>
                                          <p:spTgt spid="8196">
                                            <p:txEl>
                                              <p:pRg st="0" end="0"/>
                                            </p:txEl>
                                          </p:spTgt>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nodeType="clickEffect">
                                  <p:stCondLst>
                                    <p:cond delay="0"/>
                                  </p:stCondLst>
                                  <p:childTnLst>
                                    <p:set>
                                      <p:cBhvr>
                                        <p:cTn id="24" dur="1" fill="hold">
                                          <p:stCondLst>
                                            <p:cond delay="0"/>
                                          </p:stCondLst>
                                        </p:cTn>
                                        <p:tgtEl>
                                          <p:spTgt spid="8197">
                                            <p:txEl>
                                              <p:pRg st="0" end="0"/>
                                            </p:txEl>
                                          </p:spTgt>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nodeType="clickEffect">
                                  <p:stCondLst>
                                    <p:cond delay="0"/>
                                  </p:stCondLst>
                                  <p:childTnLst>
                                    <p:set>
                                      <p:cBhvr>
                                        <p:cTn id="28" dur="1" fill="hold">
                                          <p:stCondLst>
                                            <p:cond delay="0"/>
                                          </p:stCondLst>
                                        </p:cTn>
                                        <p:tgtEl>
                                          <p:spTgt spid="8198">
                                            <p:txEl>
                                              <p:pRg st="0" end="0"/>
                                            </p:txEl>
                                          </p:spTgt>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withGroup">
                            <p:stCondLst>
                              <p:cond delay="0"/>
                            </p:stCondLst>
                            <p:childTnLst>
                              <p:par>
                                <p:cTn id="31" presetID="1" presetClass="entr" presetSubtype="0" fill="hold" nodeType="clickEffect">
                                  <p:stCondLst>
                                    <p:cond delay="0"/>
                                  </p:stCondLst>
                                  <p:childTnLst>
                                    <p:set>
                                      <p:cBhvr>
                                        <p:cTn id="32" dur="1" fill="hold">
                                          <p:stCondLst>
                                            <p:cond delay="0"/>
                                          </p:stCondLst>
                                        </p:cTn>
                                        <p:tgtEl>
                                          <p:spTgt spid="8199">
                                            <p:txEl>
                                              <p:pRg st="0" end="0"/>
                                            </p:txEl>
                                          </p:spTgt>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withGroup">
                            <p:stCondLst>
                              <p:cond delay="0"/>
                            </p:stCondLst>
                            <p:childTnLst>
                              <p:par>
                                <p:cTn id="35" presetID="1" presetClass="entr" presetSubtype="0" fill="hold" nodeType="clickEffect">
                                  <p:stCondLst>
                                    <p:cond delay="0"/>
                                  </p:stCondLst>
                                  <p:childTnLst>
                                    <p:set>
                                      <p:cBhvr>
                                        <p:cTn id="36" dur="1" fill="hold">
                                          <p:stCondLst>
                                            <p:cond delay="0"/>
                                          </p:stCondLst>
                                        </p:cTn>
                                        <p:tgtEl>
                                          <p:spTgt spid="8200">
                                            <p:txEl>
                                              <p:pRg st="0" end="0"/>
                                            </p:txEl>
                                          </p:spTgt>
                                        </p:tgtEl>
                                        <p:attrNameLst>
                                          <p:attrName>style.visibility</p:attrName>
                                        </p:attrNameLst>
                                      </p:cBhvr>
                                      <p:to>
                                        <p:strVal val="visible"/>
                                      </p:to>
                                    </p:set>
                                  </p:childTnLst>
                                </p:cTn>
                              </p:par>
                            </p:childTnLst>
                          </p:cTn>
                        </p:par>
                      </p:childTnLst>
                    </p:cTn>
                  </p:par>
                  <p:par>
                    <p:cTn id="37" fill="hold" nodeType="clickPar">
                      <p:stCondLst>
                        <p:cond delay="indefinite"/>
                      </p:stCondLst>
                      <p:childTnLst>
                        <p:par>
                          <p:cTn id="38" fill="hold" nodeType="withGroup">
                            <p:stCondLst>
                              <p:cond delay="0"/>
                            </p:stCondLst>
                            <p:childTnLst>
                              <p:par>
                                <p:cTn id="39" presetID="1" presetClass="entr" presetSubtype="0" fill="hold" nodeType="clickEffect">
                                  <p:stCondLst>
                                    <p:cond delay="0"/>
                                  </p:stCondLst>
                                  <p:childTnLst>
                                    <p:set>
                                      <p:cBhvr>
                                        <p:cTn id="40" dur="1" fill="hold">
                                          <p:stCondLst>
                                            <p:cond delay="0"/>
                                          </p:stCondLst>
                                        </p:cTn>
                                        <p:tgtEl>
                                          <p:spTgt spid="820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2"/>
          <p:cNvSpPr txBox="1">
            <a:spLocks noChangeArrowheads="1"/>
          </p:cNvSpPr>
          <p:nvPr/>
        </p:nvSpPr>
        <p:spPr bwMode="auto">
          <a:xfrm>
            <a:off x="914400" y="381000"/>
            <a:ext cx="7315200" cy="3690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b="1">
                <a:solidFill>
                  <a:srgbClr val="CC0000"/>
                </a:solidFill>
                <a:latin typeface="Arial" panose="020B0604020202020204" pitchFamily="34" charset="0"/>
                <a:ea typeface="楷体_GB2312" pitchFamily="49" charset="-122"/>
              </a:defRPr>
            </a:lvl1pPr>
            <a:lvl2pPr marL="742950" indent="-285750">
              <a:defRPr sz="3200" b="1">
                <a:solidFill>
                  <a:srgbClr val="CC0000"/>
                </a:solidFill>
                <a:latin typeface="Arial" panose="020B0604020202020204" pitchFamily="34" charset="0"/>
                <a:ea typeface="楷体_GB2312" pitchFamily="49" charset="-122"/>
              </a:defRPr>
            </a:lvl2pPr>
            <a:lvl3pPr marL="1143000" indent="-228600">
              <a:defRPr sz="3200" b="1">
                <a:solidFill>
                  <a:srgbClr val="CC0000"/>
                </a:solidFill>
                <a:latin typeface="Arial" panose="020B0604020202020204" pitchFamily="34" charset="0"/>
                <a:ea typeface="楷体_GB2312" pitchFamily="49" charset="-122"/>
              </a:defRPr>
            </a:lvl3pPr>
            <a:lvl4pPr marL="1600200" indent="-228600">
              <a:defRPr sz="3200" b="1">
                <a:solidFill>
                  <a:srgbClr val="CC0000"/>
                </a:solidFill>
                <a:latin typeface="Arial" panose="020B0604020202020204" pitchFamily="34" charset="0"/>
                <a:ea typeface="楷体_GB2312" pitchFamily="49" charset="-122"/>
              </a:defRPr>
            </a:lvl4pPr>
            <a:lvl5pPr marL="2057400" indent="-228600">
              <a:defRPr sz="3200" b="1">
                <a:solidFill>
                  <a:srgbClr val="CC0000"/>
                </a:solidFill>
                <a:latin typeface="Arial" panose="020B0604020202020204" pitchFamily="34" charset="0"/>
                <a:ea typeface="楷体_GB2312" pitchFamily="49" charset="-122"/>
              </a:defRPr>
            </a:lvl5pPr>
            <a:lvl6pPr marL="25146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6pPr>
            <a:lvl7pPr marL="29718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7pPr>
            <a:lvl8pPr marL="34290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8pPr>
            <a:lvl9pPr marL="38862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9pPr>
          </a:lstStyle>
          <a:p>
            <a:pPr algn="ctr" eaLnBrk="1" hangingPunct="1"/>
            <a:r>
              <a:rPr lang="zh-CN" altLang="en-US" sz="4000">
                <a:ea typeface="宋体" panose="02010600030101010101" pitchFamily="2" charset="-122"/>
              </a:rPr>
              <a:t>春江花月夜</a:t>
            </a:r>
          </a:p>
          <a:p>
            <a:pPr eaLnBrk="1" hangingPunct="1"/>
            <a:r>
              <a:rPr kumimoji="1" lang="zh-CN" altLang="en-US" sz="2800" b="0">
                <a:solidFill>
                  <a:schemeClr val="tx1"/>
                </a:solidFill>
                <a:latin typeface="Times New Roman" panose="02020603050405020304" pitchFamily="18" charset="0"/>
                <a:ea typeface="宋体" panose="02010600030101010101" pitchFamily="2" charset="-122"/>
              </a:rPr>
              <a:t>        </a:t>
            </a:r>
            <a:r>
              <a:rPr kumimoji="1" lang="zh-CN" altLang="en-US" sz="2800">
                <a:solidFill>
                  <a:schemeClr val="tx1"/>
                </a:solidFill>
                <a:latin typeface="黑体" panose="02010609060101010101" pitchFamily="49" charset="-122"/>
                <a:ea typeface="黑体" panose="02010609060101010101" pitchFamily="49" charset="-122"/>
              </a:rPr>
              <a:t>这一旧题，到了张若虚手里，突发异彩，获得了不朽的艺术生命。时至今日，人们甚至不再去考虑旧题的原始创制者究竟是谁，而把</a:t>
            </a:r>
            <a:r>
              <a:rPr kumimoji="1" lang="en-US" altLang="zh-CN" sz="2800">
                <a:solidFill>
                  <a:schemeClr val="tx1"/>
                </a:solidFill>
                <a:latin typeface="黑体" panose="02010609060101010101" pitchFamily="49" charset="-122"/>
                <a:ea typeface="黑体" panose="02010609060101010101" pitchFamily="49" charset="-122"/>
              </a:rPr>
              <a:t>《</a:t>
            </a:r>
            <a:r>
              <a:rPr kumimoji="1" lang="zh-CN" altLang="en-US" sz="2800">
                <a:solidFill>
                  <a:schemeClr val="tx1"/>
                </a:solidFill>
                <a:latin typeface="黑体" panose="02010609060101010101" pitchFamily="49" charset="-122"/>
                <a:ea typeface="黑体" panose="02010609060101010101" pitchFamily="49" charset="-122"/>
              </a:rPr>
              <a:t>春江花月夜</a:t>
            </a:r>
            <a:r>
              <a:rPr kumimoji="1" lang="en-US" altLang="zh-CN" sz="2800">
                <a:solidFill>
                  <a:schemeClr val="tx1"/>
                </a:solidFill>
                <a:latin typeface="黑体" panose="02010609060101010101" pitchFamily="49" charset="-122"/>
                <a:ea typeface="黑体" panose="02010609060101010101" pitchFamily="49" charset="-122"/>
              </a:rPr>
              <a:t>》</a:t>
            </a:r>
            <a:r>
              <a:rPr kumimoji="1" lang="zh-CN" altLang="en-US" sz="2800">
                <a:solidFill>
                  <a:schemeClr val="tx1"/>
                </a:solidFill>
                <a:latin typeface="黑体" panose="02010609060101010101" pitchFamily="49" charset="-122"/>
                <a:ea typeface="黑体" panose="02010609060101010101" pitchFamily="49" charset="-122"/>
              </a:rPr>
              <a:t>这一诗题的真正创制权归之于张若虚了。一生仅留下两首诗的张若虚，也因这一首诗，</a:t>
            </a:r>
            <a:r>
              <a:rPr kumimoji="1" lang="zh-CN" altLang="en-US" sz="2800">
                <a:solidFill>
                  <a:schemeClr val="tx1"/>
                </a:solidFill>
                <a:latin typeface="Times New Roman" panose="02020603050405020304" pitchFamily="18" charset="0"/>
                <a:ea typeface="黑体" panose="02010609060101010101" pitchFamily="49" charset="-122"/>
              </a:rPr>
              <a:t>“</a:t>
            </a:r>
            <a:r>
              <a:rPr kumimoji="1" lang="zh-CN" altLang="en-US" sz="2800">
                <a:solidFill>
                  <a:schemeClr val="tx1"/>
                </a:solidFill>
                <a:latin typeface="黑体" panose="02010609060101010101" pitchFamily="49" charset="-122"/>
                <a:ea typeface="黑体" panose="02010609060101010101" pitchFamily="49" charset="-122"/>
              </a:rPr>
              <a:t>孤篇横绝，竟为大家</a:t>
            </a:r>
            <a:r>
              <a:rPr kumimoji="1" lang="zh-CN" altLang="en-US" sz="2800">
                <a:solidFill>
                  <a:schemeClr val="tx1"/>
                </a:solidFill>
                <a:latin typeface="Times New Roman" panose="02020603050405020304" pitchFamily="18" charset="0"/>
                <a:ea typeface="黑体" panose="02010609060101010101" pitchFamily="49" charset="-122"/>
              </a:rPr>
              <a:t>”</a:t>
            </a:r>
            <a:r>
              <a:rPr kumimoji="1" lang="zh-CN" altLang="en-US" sz="2800">
                <a:solidFill>
                  <a:schemeClr val="tx1"/>
                </a:solidFill>
                <a:latin typeface="黑体" panose="02010609060101010101" pitchFamily="49" charset="-122"/>
                <a:ea typeface="黑体" panose="02010609060101010101" pitchFamily="49" charset="-122"/>
              </a:rPr>
              <a:t>。</a:t>
            </a:r>
            <a:r>
              <a:rPr kumimoji="1" lang="zh-CN" altLang="en-US" sz="2800" b="0">
                <a:solidFill>
                  <a:schemeClr val="tx1"/>
                </a:solidFill>
                <a:latin typeface="Times New Roman" panose="02020603050405020304" pitchFamily="18" charset="0"/>
                <a:ea typeface="宋体" panose="02010600030101010101" pitchFamily="2" charset="-122"/>
              </a:rPr>
              <a:t> </a:t>
            </a:r>
          </a:p>
        </p:txBody>
      </p:sp>
      <p:pic>
        <p:nvPicPr>
          <p:cNvPr id="5123" name="Picture 3" descr="2-0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0" y="3886200"/>
            <a:ext cx="5380038" cy="2506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random/>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yuequshangxi"/>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7763" name="Rectangle 3"/>
          <p:cNvSpPr>
            <a:spLocks noChangeArrowheads="1"/>
          </p:cNvSpPr>
          <p:nvPr/>
        </p:nvSpPr>
        <p:spPr bwMode="auto">
          <a:xfrm>
            <a:off x="1371600" y="533400"/>
            <a:ext cx="7343775" cy="2027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3200" b="1">
                <a:solidFill>
                  <a:srgbClr val="CC0000"/>
                </a:solidFill>
                <a:latin typeface="Arial" panose="020B0604020202020204" pitchFamily="34" charset="0"/>
                <a:ea typeface="楷体_GB2312" pitchFamily="49" charset="-122"/>
              </a:defRPr>
            </a:lvl1pPr>
            <a:lvl2pPr marL="742950" indent="-285750">
              <a:defRPr sz="3200" b="1">
                <a:solidFill>
                  <a:srgbClr val="CC0000"/>
                </a:solidFill>
                <a:latin typeface="Arial" panose="020B0604020202020204" pitchFamily="34" charset="0"/>
                <a:ea typeface="楷体_GB2312" pitchFamily="49" charset="-122"/>
              </a:defRPr>
            </a:lvl2pPr>
            <a:lvl3pPr marL="1143000" indent="-228600">
              <a:defRPr sz="3200" b="1">
                <a:solidFill>
                  <a:srgbClr val="CC0000"/>
                </a:solidFill>
                <a:latin typeface="Arial" panose="020B0604020202020204" pitchFamily="34" charset="0"/>
                <a:ea typeface="楷体_GB2312" pitchFamily="49" charset="-122"/>
              </a:defRPr>
            </a:lvl3pPr>
            <a:lvl4pPr marL="1600200" indent="-228600">
              <a:defRPr sz="3200" b="1">
                <a:solidFill>
                  <a:srgbClr val="CC0000"/>
                </a:solidFill>
                <a:latin typeface="Arial" panose="020B0604020202020204" pitchFamily="34" charset="0"/>
                <a:ea typeface="楷体_GB2312" pitchFamily="49" charset="-122"/>
              </a:defRPr>
            </a:lvl4pPr>
            <a:lvl5pPr marL="2057400" indent="-228600">
              <a:defRPr sz="3200" b="1">
                <a:solidFill>
                  <a:srgbClr val="CC0000"/>
                </a:solidFill>
                <a:latin typeface="Arial" panose="020B0604020202020204" pitchFamily="34" charset="0"/>
                <a:ea typeface="楷体_GB2312" pitchFamily="49" charset="-122"/>
              </a:defRPr>
            </a:lvl5pPr>
            <a:lvl6pPr marL="25146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6pPr>
            <a:lvl7pPr marL="29718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7pPr>
            <a:lvl8pPr marL="34290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8pPr>
            <a:lvl9pPr marL="38862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9pPr>
          </a:lstStyle>
          <a:p>
            <a:pPr algn="ctr" eaLnBrk="1" hangingPunct="1"/>
            <a:r>
              <a:rPr lang="zh-CN" altLang="en-US" sz="5400">
                <a:latin typeface="黑体" panose="02010609060101010101" pitchFamily="49" charset="-122"/>
                <a:ea typeface="黑体" panose="02010609060101010101" pitchFamily="49" charset="-122"/>
              </a:rPr>
              <a:t> </a:t>
            </a:r>
            <a:r>
              <a:rPr lang="zh-CN" altLang="en-US" sz="5400">
                <a:latin typeface="Arial Narrow" panose="020B0606020202030204" pitchFamily="34" charset="0"/>
                <a:ea typeface="黑体" panose="02010609060101010101" pitchFamily="49" charset="-122"/>
              </a:rPr>
              <a:t>“</a:t>
            </a:r>
            <a:r>
              <a:rPr lang="zh-CN" altLang="en-US" sz="5400">
                <a:latin typeface="黑体" panose="02010609060101010101" pitchFamily="49" charset="-122"/>
                <a:ea typeface="黑体" panose="02010609060101010101" pitchFamily="49" charset="-122"/>
              </a:rPr>
              <a:t>月</a:t>
            </a:r>
            <a:r>
              <a:rPr lang="zh-CN" altLang="en-US" sz="5400">
                <a:latin typeface="Arial Narrow" panose="020B0606020202030204" pitchFamily="34" charset="0"/>
                <a:ea typeface="黑体" panose="02010609060101010101" pitchFamily="49" charset="-122"/>
              </a:rPr>
              <a:t>”</a:t>
            </a:r>
            <a:r>
              <a:rPr lang="zh-CN" altLang="en-US" sz="4400">
                <a:solidFill>
                  <a:schemeClr val="hlink"/>
                </a:solidFill>
                <a:latin typeface="楷体_GB2312" pitchFamily="49" charset="-122"/>
              </a:rPr>
              <a:t>是全诗的灵魂：</a:t>
            </a:r>
          </a:p>
        </p:txBody>
      </p:sp>
      <p:sp>
        <p:nvSpPr>
          <p:cNvPr id="117764" name="Rectangle 4"/>
          <p:cNvSpPr>
            <a:spLocks noChangeArrowheads="1"/>
          </p:cNvSpPr>
          <p:nvPr/>
        </p:nvSpPr>
        <p:spPr bwMode="auto">
          <a:xfrm>
            <a:off x="2484438" y="2276475"/>
            <a:ext cx="5599112" cy="3559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40000"/>
              </a:lnSpc>
            </a:pPr>
            <a:r>
              <a:rPr lang="zh-CN" altLang="en-US" sz="3600">
                <a:solidFill>
                  <a:srgbClr val="DD65AA"/>
                </a:solidFill>
                <a:latin typeface="楷体_GB2312" pitchFamily="49" charset="-122"/>
                <a:ea typeface="楷体_GB2312" pitchFamily="49" charset="-122"/>
              </a:rPr>
              <a:t>景物描写的主体</a:t>
            </a:r>
          </a:p>
          <a:p>
            <a:pPr algn="just" eaLnBrk="1" hangingPunct="1">
              <a:lnSpc>
                <a:spcPct val="140000"/>
              </a:lnSpc>
            </a:pPr>
            <a:r>
              <a:rPr lang="zh-CN" altLang="en-US" sz="3600">
                <a:solidFill>
                  <a:srgbClr val="DD65AA"/>
                </a:solidFill>
                <a:latin typeface="楷体_GB2312" pitchFamily="49" charset="-122"/>
                <a:ea typeface="楷体_GB2312" pitchFamily="49" charset="-122"/>
              </a:rPr>
              <a:t>全诗起止的外在线索</a:t>
            </a:r>
          </a:p>
          <a:p>
            <a:pPr algn="just" eaLnBrk="1" hangingPunct="1">
              <a:lnSpc>
                <a:spcPct val="140000"/>
              </a:lnSpc>
            </a:pPr>
            <a:r>
              <a:rPr lang="zh-CN" altLang="en-US" sz="3600">
                <a:solidFill>
                  <a:srgbClr val="DD65AA"/>
                </a:solidFill>
                <a:latin typeface="楷体_GB2312" pitchFamily="49" charset="-122"/>
                <a:ea typeface="楷体_GB2312" pitchFamily="49" charset="-122"/>
              </a:rPr>
              <a:t>哲理思考的凭借</a:t>
            </a:r>
          </a:p>
          <a:p>
            <a:pPr algn="just" eaLnBrk="1" hangingPunct="1">
              <a:lnSpc>
                <a:spcPct val="140000"/>
              </a:lnSpc>
            </a:pPr>
            <a:r>
              <a:rPr lang="zh-CN" altLang="en-US" sz="3600">
                <a:solidFill>
                  <a:srgbClr val="DD65AA"/>
                </a:solidFill>
                <a:latin typeface="楷体_GB2312" pitchFamily="49" charset="-122"/>
                <a:ea typeface="楷体_GB2312" pitchFamily="49" charset="-122"/>
              </a:rPr>
              <a:t>抒写离情别绪的依托</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1" presetClass="entr" presetSubtype="0" fill="hold" nodeType="clickEffect">
                                  <p:stCondLst>
                                    <p:cond delay="0"/>
                                  </p:stCondLst>
                                  <p:childTnLst>
                                    <p:set>
                                      <p:cBhvr>
                                        <p:cTn id="6" dur="1" fill="hold">
                                          <p:stCondLst>
                                            <p:cond delay="0"/>
                                          </p:stCondLst>
                                        </p:cTn>
                                        <p:tgtEl>
                                          <p:spTgt spid="117763">
                                            <p:txEl>
                                              <p:pRg st="0" end="0"/>
                                            </p:txEl>
                                          </p:spTgt>
                                        </p:tgtEl>
                                        <p:attrNameLst>
                                          <p:attrName>style.visibility</p:attrName>
                                        </p:attrNameLst>
                                      </p:cBhvr>
                                      <p:to>
                                        <p:strVal val="visible"/>
                                      </p:to>
                                    </p:set>
                                    <p:animEffect transition="in" filter="fade">
                                      <p:cBhvr>
                                        <p:cTn id="7" dur="770" decel="100000"/>
                                        <p:tgtEl>
                                          <p:spTgt spid="117763">
                                            <p:txEl>
                                              <p:pRg st="0" end="0"/>
                                            </p:txEl>
                                          </p:spTgt>
                                        </p:tgtEl>
                                      </p:cBhvr>
                                    </p:animEffect>
                                    <p:animScale>
                                      <p:cBhvr>
                                        <p:cTn id="8" dur="770" decel="100000"/>
                                        <p:tgtEl>
                                          <p:spTgt spid="117763">
                                            <p:txEl>
                                              <p:pRg st="0" end="0"/>
                                            </p:txEl>
                                          </p:spTgt>
                                        </p:tgtEl>
                                      </p:cBhvr>
                                      <p:from x="10000" y="10000"/>
                                      <p:to x="200000" y="450000"/>
                                    </p:animScale>
                                    <p:animScale>
                                      <p:cBhvr>
                                        <p:cTn id="9" dur="1230" accel="100000" fill="hold">
                                          <p:stCondLst>
                                            <p:cond delay="770"/>
                                          </p:stCondLst>
                                        </p:cTn>
                                        <p:tgtEl>
                                          <p:spTgt spid="117763">
                                            <p:txEl>
                                              <p:pRg st="0" end="0"/>
                                            </p:txEl>
                                          </p:spTgt>
                                        </p:tgtEl>
                                      </p:cBhvr>
                                      <p:from x="200000" y="450000"/>
                                      <p:to x="100000" y="100000"/>
                                    </p:animScale>
                                    <p:set>
                                      <p:cBhvr>
                                        <p:cTn id="10" dur="770" fill="hold"/>
                                        <p:tgtEl>
                                          <p:spTgt spid="117763">
                                            <p:txEl>
                                              <p:pRg st="0" end="0"/>
                                            </p:txEl>
                                          </p:spTgt>
                                        </p:tgtEl>
                                        <p:attrNameLst>
                                          <p:attrName>ppt_x</p:attrName>
                                        </p:attrNameLst>
                                      </p:cBhvr>
                                      <p:to>
                                        <p:strVal val="(0.5)"/>
                                      </p:to>
                                    </p:set>
                                    <p:anim from="(0.5)" to="(#ppt_x)" calcmode="lin" valueType="num">
                                      <p:cBhvr>
                                        <p:cTn id="11" dur="1230" accel="100000" fill="hold">
                                          <p:stCondLst>
                                            <p:cond delay="770"/>
                                          </p:stCondLst>
                                        </p:cTn>
                                        <p:tgtEl>
                                          <p:spTgt spid="117763">
                                            <p:txEl>
                                              <p:pRg st="0" end="0"/>
                                            </p:txEl>
                                          </p:spTgt>
                                        </p:tgtEl>
                                        <p:attrNameLst>
                                          <p:attrName>ppt_x</p:attrName>
                                        </p:attrNameLst>
                                      </p:cBhvr>
                                    </p:anim>
                                    <p:set>
                                      <p:cBhvr>
                                        <p:cTn id="12" dur="770" fill="hold"/>
                                        <p:tgtEl>
                                          <p:spTgt spid="117763">
                                            <p:txEl>
                                              <p:pRg st="0" end="0"/>
                                            </p:txEl>
                                          </p:spTgt>
                                        </p:tgtEl>
                                        <p:attrNameLst>
                                          <p:attrName>ppt_y</p:attrName>
                                        </p:attrNameLst>
                                      </p:cBhvr>
                                      <p:to>
                                        <p:strVal val="(#ppt_y+0.4)"/>
                                      </p:to>
                                    </p:set>
                                    <p:anim from="(#ppt_y+0.4)" to="(#ppt_y)" calcmode="lin" valueType="num">
                                      <p:cBhvr>
                                        <p:cTn id="13" dur="1230" accel="100000" fill="hold">
                                          <p:stCondLst>
                                            <p:cond delay="770"/>
                                          </p:stCondLst>
                                        </p:cTn>
                                        <p:tgtEl>
                                          <p:spTgt spid="117763">
                                            <p:txEl>
                                              <p:pRg st="0" end="0"/>
                                            </p:txEl>
                                          </p:spTgt>
                                        </p:tgtEl>
                                        <p:attrNameLst>
                                          <p:attrName>ppt_y</p:attrName>
                                        </p:attrNameLst>
                                      </p:cBhvr>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117764">
                                            <p:txEl>
                                              <p:pRg st="0" end="0"/>
                                            </p:txEl>
                                          </p:spTgt>
                                        </p:tgtEl>
                                        <p:attrNameLst>
                                          <p:attrName>style.visibility</p:attrName>
                                        </p:attrNameLst>
                                      </p:cBhvr>
                                      <p:to>
                                        <p:strVal val="visible"/>
                                      </p:to>
                                    </p:set>
                                    <p:anim calcmode="lin" valueType="num">
                                      <p:cBhvr additive="base">
                                        <p:cTn id="18" dur="500" fill="hold"/>
                                        <p:tgtEl>
                                          <p:spTgt spid="117764">
                                            <p:txEl>
                                              <p:pRg st="0" end="0"/>
                                            </p:txEl>
                                          </p:spTgt>
                                        </p:tgtEl>
                                        <p:attrNameLst>
                                          <p:attrName>ppt_x</p:attrName>
                                        </p:attrNameLst>
                                      </p:cBhvr>
                                      <p:tavLst>
                                        <p:tav tm="0">
                                          <p:val>
                                            <p:strVal val="0-#ppt_w/2"/>
                                          </p:val>
                                        </p:tav>
                                        <p:tav tm="100000">
                                          <p:val>
                                            <p:strVal val="#ppt_x"/>
                                          </p:val>
                                        </p:tav>
                                      </p:tavLst>
                                    </p:anim>
                                    <p:anim calcmode="lin" valueType="num">
                                      <p:cBhvr additive="base">
                                        <p:cTn id="19" dur="500" fill="hold"/>
                                        <p:tgtEl>
                                          <p:spTgt spid="117764">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117764">
                                            <p:txEl>
                                              <p:pRg st="1" end="1"/>
                                            </p:txEl>
                                          </p:spTgt>
                                        </p:tgtEl>
                                        <p:attrNameLst>
                                          <p:attrName>style.visibility</p:attrName>
                                        </p:attrNameLst>
                                      </p:cBhvr>
                                      <p:to>
                                        <p:strVal val="visible"/>
                                      </p:to>
                                    </p:set>
                                    <p:anim calcmode="lin" valueType="num">
                                      <p:cBhvr additive="base">
                                        <p:cTn id="24" dur="500" fill="hold"/>
                                        <p:tgtEl>
                                          <p:spTgt spid="117764">
                                            <p:txEl>
                                              <p:pRg st="1" end="1"/>
                                            </p:txEl>
                                          </p:spTgt>
                                        </p:tgtEl>
                                        <p:attrNameLst>
                                          <p:attrName>ppt_x</p:attrName>
                                        </p:attrNameLst>
                                      </p:cBhvr>
                                      <p:tavLst>
                                        <p:tav tm="0">
                                          <p:val>
                                            <p:strVal val="0-#ppt_w/2"/>
                                          </p:val>
                                        </p:tav>
                                        <p:tav tm="100000">
                                          <p:val>
                                            <p:strVal val="#ppt_x"/>
                                          </p:val>
                                        </p:tav>
                                      </p:tavLst>
                                    </p:anim>
                                    <p:anim calcmode="lin" valueType="num">
                                      <p:cBhvr additive="base">
                                        <p:cTn id="25" dur="500" fill="hold"/>
                                        <p:tgtEl>
                                          <p:spTgt spid="117764">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26" fill="hold" nodeType="clickPar">
                      <p:stCondLst>
                        <p:cond delay="indefinite"/>
                      </p:stCondLst>
                      <p:childTnLst>
                        <p:par>
                          <p:cTn id="27" fill="hold" nodeType="withGroup">
                            <p:stCondLst>
                              <p:cond delay="0"/>
                            </p:stCondLst>
                            <p:childTnLst>
                              <p:par>
                                <p:cTn id="28" presetID="2" presetClass="entr" presetSubtype="8" fill="hold" grpId="0" nodeType="clickEffect">
                                  <p:stCondLst>
                                    <p:cond delay="0"/>
                                  </p:stCondLst>
                                  <p:childTnLst>
                                    <p:set>
                                      <p:cBhvr>
                                        <p:cTn id="29" dur="1" fill="hold">
                                          <p:stCondLst>
                                            <p:cond delay="0"/>
                                          </p:stCondLst>
                                        </p:cTn>
                                        <p:tgtEl>
                                          <p:spTgt spid="117764">
                                            <p:txEl>
                                              <p:pRg st="2" end="2"/>
                                            </p:txEl>
                                          </p:spTgt>
                                        </p:tgtEl>
                                        <p:attrNameLst>
                                          <p:attrName>style.visibility</p:attrName>
                                        </p:attrNameLst>
                                      </p:cBhvr>
                                      <p:to>
                                        <p:strVal val="visible"/>
                                      </p:to>
                                    </p:set>
                                    <p:anim calcmode="lin" valueType="num">
                                      <p:cBhvr additive="base">
                                        <p:cTn id="30" dur="500" fill="hold"/>
                                        <p:tgtEl>
                                          <p:spTgt spid="117764">
                                            <p:txEl>
                                              <p:pRg st="2" end="2"/>
                                            </p:txEl>
                                          </p:spTgt>
                                        </p:tgtEl>
                                        <p:attrNameLst>
                                          <p:attrName>ppt_x</p:attrName>
                                        </p:attrNameLst>
                                      </p:cBhvr>
                                      <p:tavLst>
                                        <p:tav tm="0">
                                          <p:val>
                                            <p:strVal val="0-#ppt_w/2"/>
                                          </p:val>
                                        </p:tav>
                                        <p:tav tm="100000">
                                          <p:val>
                                            <p:strVal val="#ppt_x"/>
                                          </p:val>
                                        </p:tav>
                                      </p:tavLst>
                                    </p:anim>
                                    <p:anim calcmode="lin" valueType="num">
                                      <p:cBhvr additive="base">
                                        <p:cTn id="31" dur="500" fill="hold"/>
                                        <p:tgtEl>
                                          <p:spTgt spid="117764">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32" fill="hold" nodeType="clickPar">
                      <p:stCondLst>
                        <p:cond delay="indefinite"/>
                      </p:stCondLst>
                      <p:childTnLst>
                        <p:par>
                          <p:cTn id="33" fill="hold" nodeType="withGroup">
                            <p:stCondLst>
                              <p:cond delay="0"/>
                            </p:stCondLst>
                            <p:childTnLst>
                              <p:par>
                                <p:cTn id="34" presetID="2" presetClass="entr" presetSubtype="8" fill="hold" grpId="0" nodeType="clickEffect">
                                  <p:stCondLst>
                                    <p:cond delay="0"/>
                                  </p:stCondLst>
                                  <p:childTnLst>
                                    <p:set>
                                      <p:cBhvr>
                                        <p:cTn id="35" dur="1" fill="hold">
                                          <p:stCondLst>
                                            <p:cond delay="0"/>
                                          </p:stCondLst>
                                        </p:cTn>
                                        <p:tgtEl>
                                          <p:spTgt spid="117764">
                                            <p:txEl>
                                              <p:pRg st="3" end="3"/>
                                            </p:txEl>
                                          </p:spTgt>
                                        </p:tgtEl>
                                        <p:attrNameLst>
                                          <p:attrName>style.visibility</p:attrName>
                                        </p:attrNameLst>
                                      </p:cBhvr>
                                      <p:to>
                                        <p:strVal val="visible"/>
                                      </p:to>
                                    </p:set>
                                    <p:anim calcmode="lin" valueType="num">
                                      <p:cBhvr additive="base">
                                        <p:cTn id="36" dur="500" fill="hold"/>
                                        <p:tgtEl>
                                          <p:spTgt spid="117764">
                                            <p:txEl>
                                              <p:pRg st="3" end="3"/>
                                            </p:txEl>
                                          </p:spTgt>
                                        </p:tgtEl>
                                        <p:attrNameLst>
                                          <p:attrName>ppt_x</p:attrName>
                                        </p:attrNameLst>
                                      </p:cBhvr>
                                      <p:tavLst>
                                        <p:tav tm="0">
                                          <p:val>
                                            <p:strVal val="0-#ppt_w/2"/>
                                          </p:val>
                                        </p:tav>
                                        <p:tav tm="100000">
                                          <p:val>
                                            <p:strVal val="#ppt_x"/>
                                          </p:val>
                                        </p:tav>
                                      </p:tavLst>
                                    </p:anim>
                                    <p:anim calcmode="lin" valueType="num">
                                      <p:cBhvr additive="base">
                                        <p:cTn id="37" dur="500" fill="hold"/>
                                        <p:tgtEl>
                                          <p:spTgt spid="117764">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764" grpId="0" build="p"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ext Box 2"/>
          <p:cNvSpPr txBox="1">
            <a:spLocks noChangeArrowheads="1"/>
          </p:cNvSpPr>
          <p:nvPr/>
        </p:nvSpPr>
        <p:spPr bwMode="auto">
          <a:xfrm>
            <a:off x="0" y="0"/>
            <a:ext cx="9144000" cy="1433513"/>
          </a:xfrm>
          <a:prstGeom prst="rect">
            <a:avLst/>
          </a:prstGeom>
          <a:solidFill>
            <a:srgbClr val="1307A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a:solidFill>
                  <a:srgbClr val="CC0000"/>
                </a:solidFill>
                <a:latin typeface="Arial" panose="020B0604020202020204" pitchFamily="34" charset="0"/>
                <a:ea typeface="楷体_GB2312" pitchFamily="49" charset="-122"/>
              </a:defRPr>
            </a:lvl1pPr>
            <a:lvl2pPr marL="742950" indent="-285750">
              <a:defRPr sz="3200" b="1">
                <a:solidFill>
                  <a:srgbClr val="CC0000"/>
                </a:solidFill>
                <a:latin typeface="Arial" panose="020B0604020202020204" pitchFamily="34" charset="0"/>
                <a:ea typeface="楷体_GB2312" pitchFamily="49" charset="-122"/>
              </a:defRPr>
            </a:lvl2pPr>
            <a:lvl3pPr marL="1143000" indent="-228600">
              <a:defRPr sz="3200" b="1">
                <a:solidFill>
                  <a:srgbClr val="CC0000"/>
                </a:solidFill>
                <a:latin typeface="Arial" panose="020B0604020202020204" pitchFamily="34" charset="0"/>
                <a:ea typeface="楷体_GB2312" pitchFamily="49" charset="-122"/>
              </a:defRPr>
            </a:lvl3pPr>
            <a:lvl4pPr marL="1600200" indent="-228600">
              <a:defRPr sz="3200" b="1">
                <a:solidFill>
                  <a:srgbClr val="CC0000"/>
                </a:solidFill>
                <a:latin typeface="Arial" panose="020B0604020202020204" pitchFamily="34" charset="0"/>
                <a:ea typeface="楷体_GB2312" pitchFamily="49" charset="-122"/>
              </a:defRPr>
            </a:lvl4pPr>
            <a:lvl5pPr marL="2057400" indent="-228600">
              <a:defRPr sz="3200" b="1">
                <a:solidFill>
                  <a:srgbClr val="CC0000"/>
                </a:solidFill>
                <a:latin typeface="Arial" panose="020B0604020202020204" pitchFamily="34" charset="0"/>
                <a:ea typeface="楷体_GB2312" pitchFamily="49" charset="-122"/>
              </a:defRPr>
            </a:lvl5pPr>
            <a:lvl6pPr marL="25146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6pPr>
            <a:lvl7pPr marL="29718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7pPr>
            <a:lvl8pPr marL="34290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8pPr>
            <a:lvl9pPr marL="38862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9pPr>
          </a:lstStyle>
          <a:p>
            <a:pPr eaLnBrk="1" hangingPunct="1"/>
            <a:r>
              <a:rPr lang="zh-CN" altLang="en-US">
                <a:solidFill>
                  <a:srgbClr val="000099"/>
                </a:solidFill>
                <a:ea typeface="宋体" panose="02010600030101010101" pitchFamily="2" charset="-122"/>
              </a:rPr>
              <a:t>                                </a:t>
            </a:r>
            <a:r>
              <a:rPr lang="zh-CN" altLang="en-US" sz="2800">
                <a:solidFill>
                  <a:srgbClr val="FF0000"/>
                </a:solidFill>
                <a:latin typeface="楷体_GB2312" pitchFamily="49" charset="-122"/>
              </a:rPr>
              <a:t>第一章</a:t>
            </a:r>
          </a:p>
          <a:p>
            <a:pPr algn="ctr" eaLnBrk="1" hangingPunct="1"/>
            <a:r>
              <a:rPr lang="zh-CN" altLang="en-US" sz="2800">
                <a:solidFill>
                  <a:srgbClr val="FF0000"/>
                </a:solidFill>
                <a:latin typeface="楷体_GB2312" pitchFamily="49" charset="-122"/>
              </a:rPr>
              <a:t>春江潮水连海平，海上明月共潮生。 </a:t>
            </a:r>
          </a:p>
          <a:p>
            <a:pPr algn="ctr" eaLnBrk="1" hangingPunct="1"/>
            <a:r>
              <a:rPr lang="zh-CN" altLang="en-US" sz="2800">
                <a:solidFill>
                  <a:srgbClr val="FF0000"/>
                </a:solidFill>
                <a:latin typeface="楷体_GB2312" pitchFamily="49" charset="-122"/>
              </a:rPr>
              <a:t>滟滟随波千万里，何处春江无月明。 </a:t>
            </a:r>
          </a:p>
        </p:txBody>
      </p:sp>
      <p:sp>
        <p:nvSpPr>
          <p:cNvPr id="48131" name="Text Box 3"/>
          <p:cNvSpPr txBox="1">
            <a:spLocks noChangeArrowheads="1"/>
          </p:cNvSpPr>
          <p:nvPr/>
        </p:nvSpPr>
        <p:spPr bwMode="auto">
          <a:xfrm>
            <a:off x="0" y="1493838"/>
            <a:ext cx="9144000" cy="1373187"/>
          </a:xfrm>
          <a:prstGeom prst="rect">
            <a:avLst/>
          </a:prstGeom>
          <a:solidFill>
            <a:srgbClr val="1307A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defRPr/>
            </a:pPr>
            <a:r>
              <a:rPr lang="zh-CN" altLang="en-US" sz="2800">
                <a:solidFill>
                  <a:srgbClr val="FF0000"/>
                </a:solidFill>
                <a:latin typeface="楷体_GB2312" pitchFamily="49" charset="-122"/>
              </a:rPr>
              <a:t>翻译</a:t>
            </a:r>
            <a:r>
              <a:rPr lang="zh-CN" altLang="en-US" sz="2800">
                <a:solidFill>
                  <a:schemeClr val="bg1"/>
                </a:solidFill>
                <a:effectLst>
                  <a:outerShdw blurRad="38100" dist="38100" dir="2700000" algn="tl">
                    <a:srgbClr val="000000"/>
                  </a:outerShdw>
                </a:effectLst>
                <a:latin typeface="楷体_GB2312" pitchFamily="49" charset="-122"/>
              </a:rPr>
              <a:t>  </a:t>
            </a:r>
            <a:r>
              <a:rPr lang="zh-CN" altLang="en-US" sz="2800">
                <a:solidFill>
                  <a:schemeClr val="bg1"/>
                </a:solidFill>
                <a:latin typeface="楷体_GB2312" pitchFamily="49" charset="-122"/>
              </a:rPr>
              <a:t>春潮高涨，江水连接大海，江海不分。明月初升，似从浪潮中涌出。一泻千里的月光随着波潮不停闪烁着，春天的江上哪个地方没有明亮的月光呢。 </a:t>
            </a:r>
          </a:p>
        </p:txBody>
      </p:sp>
      <p:sp>
        <p:nvSpPr>
          <p:cNvPr id="48132" name="Rectangle 4"/>
          <p:cNvSpPr>
            <a:spLocks noChangeArrowheads="1"/>
          </p:cNvSpPr>
          <p:nvPr/>
        </p:nvSpPr>
        <p:spPr bwMode="auto">
          <a:xfrm>
            <a:off x="0" y="2922588"/>
            <a:ext cx="9144000" cy="35083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defRPr/>
            </a:pPr>
            <a:r>
              <a:rPr lang="zh-CN" altLang="en-US" sz="2800">
                <a:solidFill>
                  <a:srgbClr val="FF0000"/>
                </a:solidFill>
                <a:latin typeface="楷体_GB2312" pitchFamily="49" charset="-122"/>
              </a:rPr>
              <a:t>赏析</a:t>
            </a:r>
            <a:r>
              <a:rPr lang="zh-CN" altLang="en-US" sz="2800">
                <a:solidFill>
                  <a:schemeClr val="bg1"/>
                </a:solidFill>
                <a:effectLst>
                  <a:outerShdw blurRad="38100" dist="38100" dir="2700000" algn="tl">
                    <a:srgbClr val="C0C0C0"/>
                  </a:outerShdw>
                </a:effectLst>
                <a:latin typeface="楷体_GB2312" pitchFamily="49" charset="-122"/>
              </a:rPr>
              <a:t>  </a:t>
            </a:r>
            <a:r>
              <a:rPr lang="zh-CN" altLang="en-US" sz="2800">
                <a:solidFill>
                  <a:schemeClr val="tx1"/>
                </a:solidFill>
                <a:latin typeface="楷体_GB2312" pitchFamily="49" charset="-122"/>
              </a:rPr>
              <a:t>首章落笔扣题：题目中的五字，有四字(春、江、月、夜)放在句中。其中，</a:t>
            </a:r>
            <a:r>
              <a:rPr lang="zh-CN" altLang="en-US" sz="2800">
                <a:solidFill>
                  <a:schemeClr val="tx1"/>
                </a:solidFill>
                <a:latin typeface="宋体" panose="02010600030101010101" pitchFamily="2" charset="-122"/>
              </a:rPr>
              <a:t>“</a:t>
            </a:r>
            <a:r>
              <a:rPr lang="zh-CN" altLang="en-US" sz="2800">
                <a:solidFill>
                  <a:schemeClr val="tx1"/>
                </a:solidFill>
                <a:latin typeface="楷体_GB2312" pitchFamily="49" charset="-122"/>
              </a:rPr>
              <a:t>夜</a:t>
            </a:r>
            <a:r>
              <a:rPr lang="zh-CN" altLang="en-US" sz="2800">
                <a:solidFill>
                  <a:schemeClr val="tx1"/>
                </a:solidFill>
                <a:latin typeface="宋体" panose="02010600030101010101" pitchFamily="2" charset="-122"/>
              </a:rPr>
              <a:t>”</a:t>
            </a:r>
            <a:r>
              <a:rPr lang="zh-CN" altLang="en-US" sz="2800">
                <a:solidFill>
                  <a:schemeClr val="tx1"/>
                </a:solidFill>
                <a:latin typeface="楷体_GB2312" pitchFamily="49" charset="-122"/>
              </a:rPr>
              <a:t>则暗含在诗句中。看那春江潮涨，汪洋一片，江面开阔；江水与海水相接，水势浩荡，洪波翻涌。</a:t>
            </a:r>
            <a:r>
              <a:rPr lang="en-US" sz="2800">
                <a:solidFill>
                  <a:schemeClr val="tx1"/>
                </a:solidFill>
                <a:latin typeface="楷体_GB2312" pitchFamily="49" charset="-122"/>
              </a:rPr>
              <a:t>浪滔中涌出一轮明月，冉冉升起</a:t>
            </a:r>
            <a:r>
              <a:rPr lang="zh-CN" altLang="en-US" sz="2800">
                <a:solidFill>
                  <a:schemeClr val="tx1"/>
                </a:solidFill>
                <a:latin typeface="楷体_GB2312" pitchFamily="49" charset="-122"/>
              </a:rPr>
              <a:t>(特写镜头)。明月清辉洒在万顷江波上，所见之处水光粼粼</a:t>
            </a:r>
            <a:r>
              <a:rPr lang="en-US" sz="2800">
                <a:solidFill>
                  <a:schemeClr val="tx1"/>
                </a:solidFill>
                <a:latin typeface="楷体_GB2312" pitchFamily="49" charset="-122"/>
              </a:rPr>
              <a:t>、美妙异常</a:t>
            </a:r>
            <a:r>
              <a:rPr lang="zh-CN" altLang="en-US" sz="2800">
                <a:solidFill>
                  <a:schemeClr val="tx1"/>
                </a:solidFill>
                <a:latin typeface="楷体_GB2312" pitchFamily="49" charset="-122"/>
              </a:rPr>
              <a:t>。</a:t>
            </a:r>
            <a:r>
              <a:rPr lang="en-US" sz="2800">
                <a:solidFill>
                  <a:schemeClr val="tx1"/>
                </a:solidFill>
                <a:latin typeface="楷体_GB2312" pitchFamily="49" charset="-122"/>
              </a:rPr>
              <a:t>第一章是幅极富动感、有</a:t>
            </a:r>
            <a:r>
              <a:rPr lang="zh-CN" altLang="en-US" sz="2800">
                <a:solidFill>
                  <a:schemeClr val="tx1"/>
                </a:solidFill>
                <a:latin typeface="楷体_GB2312" pitchFamily="49" charset="-122"/>
              </a:rPr>
              <a:t>(水)声有(月)色、有远有近、有上有下的立体画，它为我们绘出一幅春江潮涨、江海难分、明月冉冉上升而华光万里的图景。</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8130"/>
                                        </p:tgtEl>
                                        <p:attrNameLst>
                                          <p:attrName>style.visibility</p:attrName>
                                        </p:attrNameLst>
                                      </p:cBhvr>
                                      <p:to>
                                        <p:strVal val="visible"/>
                                      </p:to>
                                    </p:set>
                                    <p:animEffect transition="in" filter="diamond(in)">
                                      <p:cBhvr>
                                        <p:cTn id="7" dur="1000"/>
                                        <p:tgtEl>
                                          <p:spTgt spid="4813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48131"/>
                                        </p:tgtEl>
                                        <p:attrNameLst>
                                          <p:attrName>style.visibility</p:attrName>
                                        </p:attrNameLst>
                                      </p:cBhvr>
                                      <p:to>
                                        <p:strVal val="visible"/>
                                      </p:to>
                                    </p:set>
                                    <p:animEffect transition="in" filter="diamond(in)">
                                      <p:cBhvr>
                                        <p:cTn id="12" dur="1000"/>
                                        <p:tgtEl>
                                          <p:spTgt spid="4813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48132"/>
                                        </p:tgtEl>
                                        <p:attrNameLst>
                                          <p:attrName>style.visibility</p:attrName>
                                        </p:attrNameLst>
                                      </p:cBhvr>
                                      <p:to>
                                        <p:strVal val="visible"/>
                                      </p:to>
                                    </p:set>
                                    <p:animEffect transition="in" filter="diamond(in)">
                                      <p:cBhvr>
                                        <p:cTn id="17" dur="1000"/>
                                        <p:tgtEl>
                                          <p:spTgt spid="481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0" grpId="0" animBg="1" autoUpdateAnimBg="0"/>
      <p:bldP spid="48131" grpId="0" animBg="1" autoUpdateAnimBg="0"/>
      <p:bldP spid="4813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ext Box 2"/>
          <p:cNvSpPr txBox="1">
            <a:spLocks noChangeArrowheads="1"/>
          </p:cNvSpPr>
          <p:nvPr/>
        </p:nvSpPr>
        <p:spPr bwMode="auto">
          <a:xfrm>
            <a:off x="0" y="0"/>
            <a:ext cx="9144000" cy="1587500"/>
          </a:xfrm>
          <a:prstGeom prst="rect">
            <a:avLst/>
          </a:prstGeom>
          <a:solidFill>
            <a:srgbClr val="1307A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a:solidFill>
                  <a:srgbClr val="CC0000"/>
                </a:solidFill>
                <a:latin typeface="Arial" panose="020B0604020202020204" pitchFamily="34" charset="0"/>
                <a:ea typeface="楷体_GB2312" pitchFamily="49" charset="-122"/>
              </a:defRPr>
            </a:lvl1pPr>
            <a:lvl2pPr marL="742950" indent="-285750">
              <a:defRPr sz="3200" b="1">
                <a:solidFill>
                  <a:srgbClr val="CC0000"/>
                </a:solidFill>
                <a:latin typeface="Arial" panose="020B0604020202020204" pitchFamily="34" charset="0"/>
                <a:ea typeface="楷体_GB2312" pitchFamily="49" charset="-122"/>
              </a:defRPr>
            </a:lvl2pPr>
            <a:lvl3pPr marL="1143000" indent="-228600">
              <a:defRPr sz="3200" b="1">
                <a:solidFill>
                  <a:srgbClr val="CC0000"/>
                </a:solidFill>
                <a:latin typeface="Arial" panose="020B0604020202020204" pitchFamily="34" charset="0"/>
                <a:ea typeface="楷体_GB2312" pitchFamily="49" charset="-122"/>
              </a:defRPr>
            </a:lvl3pPr>
            <a:lvl4pPr marL="1600200" indent="-228600">
              <a:defRPr sz="3200" b="1">
                <a:solidFill>
                  <a:srgbClr val="CC0000"/>
                </a:solidFill>
                <a:latin typeface="Arial" panose="020B0604020202020204" pitchFamily="34" charset="0"/>
                <a:ea typeface="楷体_GB2312" pitchFamily="49" charset="-122"/>
              </a:defRPr>
            </a:lvl4pPr>
            <a:lvl5pPr marL="2057400" indent="-228600">
              <a:defRPr sz="3200" b="1">
                <a:solidFill>
                  <a:srgbClr val="CC0000"/>
                </a:solidFill>
                <a:latin typeface="Arial" panose="020B0604020202020204" pitchFamily="34" charset="0"/>
                <a:ea typeface="楷体_GB2312" pitchFamily="49" charset="-122"/>
              </a:defRPr>
            </a:lvl5pPr>
            <a:lvl6pPr marL="25146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6pPr>
            <a:lvl7pPr marL="29718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7pPr>
            <a:lvl8pPr marL="34290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8pPr>
            <a:lvl9pPr marL="38862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9pPr>
          </a:lstStyle>
          <a:p>
            <a:pPr algn="ctr" eaLnBrk="1" hangingPunct="1">
              <a:spcBef>
                <a:spcPct val="50000"/>
              </a:spcBef>
            </a:pPr>
            <a:r>
              <a:rPr lang="zh-CN" altLang="en-US" sz="2800">
                <a:solidFill>
                  <a:srgbClr val="FF0000"/>
                </a:solidFill>
                <a:latin typeface="楷体_GB2312" pitchFamily="49" charset="-122"/>
              </a:rPr>
              <a:t>第二章</a:t>
            </a:r>
          </a:p>
          <a:p>
            <a:pPr algn="ctr" eaLnBrk="1" hangingPunct="1">
              <a:spcBef>
                <a:spcPct val="50000"/>
              </a:spcBef>
            </a:pPr>
            <a:r>
              <a:rPr lang="zh-CN" altLang="en-US" sz="2800">
                <a:solidFill>
                  <a:srgbClr val="FF0000"/>
                </a:solidFill>
                <a:latin typeface="楷体_GB2312" pitchFamily="49" charset="-122"/>
              </a:rPr>
              <a:t>     江流宛转绕芳甸，月照花林皆似霰； </a:t>
            </a:r>
            <a:br>
              <a:rPr lang="zh-CN" altLang="en-US" sz="2800">
                <a:solidFill>
                  <a:srgbClr val="FF0000"/>
                </a:solidFill>
                <a:latin typeface="楷体_GB2312" pitchFamily="49" charset="-122"/>
              </a:rPr>
            </a:br>
            <a:r>
              <a:rPr lang="zh-CN" altLang="en-US" sz="2800">
                <a:solidFill>
                  <a:srgbClr val="FF0000"/>
                </a:solidFill>
                <a:latin typeface="楷体_GB2312" pitchFamily="49" charset="-122"/>
              </a:rPr>
              <a:t>     空里流霜不觉飞，汀上白沙看不见。 </a:t>
            </a:r>
          </a:p>
        </p:txBody>
      </p:sp>
      <p:sp>
        <p:nvSpPr>
          <p:cNvPr id="52227" name="Text Box 3"/>
          <p:cNvSpPr txBox="1">
            <a:spLocks noChangeArrowheads="1"/>
          </p:cNvSpPr>
          <p:nvPr/>
        </p:nvSpPr>
        <p:spPr bwMode="auto">
          <a:xfrm>
            <a:off x="0" y="3776663"/>
            <a:ext cx="9144000" cy="2654300"/>
          </a:xfrm>
          <a:prstGeom prst="rect">
            <a:avLst/>
          </a:prstGeom>
          <a:noFill/>
          <a:ln>
            <a:noFill/>
          </a:ln>
          <a:extLst>
            <a:ext uri="{909E8E84-426E-40DD-AFC4-6F175D3DCCD1}">
              <a14:hiddenFill xmlns:a14="http://schemas.microsoft.com/office/drawing/2010/main">
                <a:solidFill>
                  <a:srgbClr val="1307A9"/>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spcBef>
                <a:spcPct val="20000"/>
              </a:spcBef>
              <a:defRPr/>
            </a:pPr>
            <a:r>
              <a:rPr lang="zh-CN" altLang="en-US" sz="2800">
                <a:solidFill>
                  <a:srgbClr val="FF0000"/>
                </a:solidFill>
                <a:latin typeface="楷体_GB2312" pitchFamily="49" charset="-122"/>
              </a:rPr>
              <a:t>赏析</a:t>
            </a:r>
            <a:r>
              <a:rPr lang="zh-CN" altLang="en-US" sz="2800">
                <a:solidFill>
                  <a:schemeClr val="hlink"/>
                </a:solidFill>
                <a:effectLst>
                  <a:outerShdw blurRad="38100" dist="38100" dir="2700000" algn="tl">
                    <a:srgbClr val="C0C0C0"/>
                  </a:outerShdw>
                </a:effectLst>
              </a:rPr>
              <a:t>  </a:t>
            </a:r>
            <a:r>
              <a:rPr lang="zh-CN" altLang="en-US" sz="2800">
                <a:solidFill>
                  <a:schemeClr val="bg1"/>
                </a:solidFill>
                <a:effectLst>
                  <a:outerShdw blurRad="38100" dist="38100" dir="2700000" algn="tl">
                    <a:srgbClr val="C0C0C0"/>
                  </a:outerShdw>
                </a:effectLst>
              </a:rPr>
              <a:t>   </a:t>
            </a:r>
            <a:r>
              <a:rPr lang="zh-CN" altLang="en-US" sz="2800">
                <a:solidFill>
                  <a:schemeClr val="tx1"/>
                </a:solidFill>
                <a:latin typeface="楷体_GB2312" pitchFamily="49" charset="-122"/>
              </a:rPr>
              <a:t>诗人用其生花妙笔，继续渲染春江月夜的神往之处：看！江水宛然前行，流到了一个芳草萋萋、繁花满树的幽处。接着，诗题中的</a:t>
            </a:r>
            <a:r>
              <a:rPr lang="zh-CN" altLang="en-US" sz="2800">
                <a:solidFill>
                  <a:schemeClr val="tx1"/>
                </a:solidFill>
                <a:latin typeface="宋体" panose="02010600030101010101" pitchFamily="2" charset="-122"/>
              </a:rPr>
              <a:t>“</a:t>
            </a:r>
            <a:r>
              <a:rPr lang="zh-CN" altLang="en-US" sz="2800">
                <a:solidFill>
                  <a:schemeClr val="tx1"/>
                </a:solidFill>
                <a:latin typeface="楷体_GB2312" pitchFamily="49" charset="-122"/>
              </a:rPr>
              <a:t>花</a:t>
            </a:r>
            <a:r>
              <a:rPr lang="zh-CN" altLang="en-US" sz="2800">
                <a:solidFill>
                  <a:schemeClr val="tx1"/>
                </a:solidFill>
                <a:latin typeface="宋体" panose="02010600030101010101" pitchFamily="2" charset="-122"/>
              </a:rPr>
              <a:t>”</a:t>
            </a:r>
            <a:r>
              <a:rPr lang="zh-CN" altLang="en-US" sz="2800">
                <a:solidFill>
                  <a:schemeClr val="tx1"/>
                </a:solidFill>
                <a:latin typeface="楷体_GB2312" pitchFamily="49" charset="-122"/>
              </a:rPr>
              <a:t>终于亮相了：但见月华洒在花树上，朵朵花儿晶莹可爱。然后，诗人将镜头推向空中，但见月色溶溶，月光如凝霜朦胧。镜头再转向江畔沙滩，银色沙滩和乳色月光融为一体，无法区分。</a:t>
            </a:r>
          </a:p>
        </p:txBody>
      </p:sp>
      <p:sp>
        <p:nvSpPr>
          <p:cNvPr id="52228" name="Rectangle 4"/>
          <p:cNvSpPr>
            <a:spLocks noChangeArrowheads="1"/>
          </p:cNvSpPr>
          <p:nvPr/>
        </p:nvSpPr>
        <p:spPr bwMode="auto">
          <a:xfrm>
            <a:off x="0" y="1673225"/>
            <a:ext cx="9144000" cy="1860550"/>
          </a:xfrm>
          <a:prstGeom prst="rect">
            <a:avLst/>
          </a:prstGeom>
          <a:solidFill>
            <a:srgbClr val="1307A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defRPr/>
            </a:pPr>
            <a:r>
              <a:rPr lang="zh-CN" altLang="en-US">
                <a:solidFill>
                  <a:srgbClr val="FF0000"/>
                </a:solidFill>
                <a:latin typeface="楷体_GB2312" pitchFamily="49" charset="-122"/>
              </a:rPr>
              <a:t>翻译</a:t>
            </a:r>
            <a:r>
              <a:rPr lang="zh-CN" altLang="en-US">
                <a:solidFill>
                  <a:srgbClr val="FF0000"/>
                </a:solidFill>
                <a:effectLst>
                  <a:outerShdw blurRad="38100" dist="38100" dir="2700000" algn="tl">
                    <a:srgbClr val="000000"/>
                  </a:outerShdw>
                </a:effectLst>
              </a:rPr>
              <a:t>  </a:t>
            </a:r>
            <a:r>
              <a:rPr lang="zh-CN" altLang="en-US">
                <a:solidFill>
                  <a:schemeClr val="bg1"/>
                </a:solidFill>
                <a:effectLst>
                  <a:outerShdw blurRad="38100" dist="38100" dir="2700000" algn="tl">
                    <a:srgbClr val="000000"/>
                  </a:outerShdw>
                </a:effectLst>
              </a:rPr>
              <a:t>  </a:t>
            </a:r>
            <a:r>
              <a:rPr lang="zh-CN" altLang="en-US" sz="2800">
                <a:solidFill>
                  <a:schemeClr val="bg1"/>
                </a:solidFill>
                <a:latin typeface="楷体_GB2312" pitchFamily="49" charset="-122"/>
              </a:rPr>
              <a:t>江流曲曲折折地绕着花草丛生的原野流淌，月光照耀着开满鲜花的树木就像细密的雪珠在闪烁发光。月色如霜，所以空中的霜飞察觉不到了，白色的月光和白沙连成一片，分不清彼此。</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2226"/>
                                        </p:tgtEl>
                                        <p:attrNameLst>
                                          <p:attrName>style.visibility</p:attrName>
                                        </p:attrNameLst>
                                      </p:cBhvr>
                                      <p:to>
                                        <p:strVal val="visible"/>
                                      </p:to>
                                    </p:set>
                                    <p:animEffect transition="in" filter="diamond(in)">
                                      <p:cBhvr>
                                        <p:cTn id="7" dur="1000"/>
                                        <p:tgtEl>
                                          <p:spTgt spid="5222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52228"/>
                                        </p:tgtEl>
                                        <p:attrNameLst>
                                          <p:attrName>style.visibility</p:attrName>
                                        </p:attrNameLst>
                                      </p:cBhvr>
                                      <p:to>
                                        <p:strVal val="visible"/>
                                      </p:to>
                                    </p:set>
                                    <p:animEffect transition="in" filter="diamond(in)">
                                      <p:cBhvr>
                                        <p:cTn id="12" dur="1000"/>
                                        <p:tgtEl>
                                          <p:spTgt spid="5222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52227"/>
                                        </p:tgtEl>
                                        <p:attrNameLst>
                                          <p:attrName>style.visibility</p:attrName>
                                        </p:attrNameLst>
                                      </p:cBhvr>
                                      <p:to>
                                        <p:strVal val="visible"/>
                                      </p:to>
                                    </p:set>
                                    <p:animEffect transition="in" filter="diamond(in)">
                                      <p:cBhvr>
                                        <p:cTn id="17" dur="1000"/>
                                        <p:tgtEl>
                                          <p:spTgt spid="522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6" grpId="0" animBg="1" autoUpdateAnimBg="0"/>
      <p:bldP spid="52227" grpId="0"/>
      <p:bldP spid="52228" grpId="0" animBg="1"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t2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19700" y="0"/>
            <a:ext cx="39243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299" name="Rectangle 3"/>
          <p:cNvSpPr>
            <a:spLocks noGrp="1" noChangeArrowheads="1"/>
          </p:cNvSpPr>
          <p:nvPr>
            <p:ph type="body" idx="4294967295"/>
          </p:nvPr>
        </p:nvSpPr>
        <p:spPr>
          <a:xfrm>
            <a:off x="395288" y="1125538"/>
            <a:ext cx="8229600" cy="4425950"/>
          </a:xfrm>
        </p:spPr>
        <p:txBody>
          <a:bodyPr/>
          <a:lstStyle/>
          <a:p>
            <a:pPr eaLnBrk="1" hangingPunct="1">
              <a:lnSpc>
                <a:spcPct val="160000"/>
              </a:lnSpc>
              <a:buFontTx/>
              <a:buNone/>
            </a:pPr>
            <a:r>
              <a:rPr lang="zh-CN" altLang="en-US" b="1" smtClean="0">
                <a:solidFill>
                  <a:schemeClr val="hlink"/>
                </a:solidFill>
                <a:latin typeface="楷体_GB2312" pitchFamily="49" charset="-122"/>
                <a:ea typeface="楷体_GB2312" pitchFamily="49" charset="-122"/>
              </a:rPr>
              <a:t>  </a:t>
            </a:r>
            <a:r>
              <a:rPr lang="zh-CN" altLang="en-US" sz="3600" b="1" smtClean="0">
                <a:solidFill>
                  <a:schemeClr val="hlink"/>
                </a:solidFill>
                <a:latin typeface="楷体_GB2312" pitchFamily="49" charset="-122"/>
                <a:ea typeface="楷体_GB2312" pitchFamily="49" charset="-122"/>
              </a:rPr>
              <a:t>由</a:t>
            </a:r>
            <a:r>
              <a:rPr lang="zh-CN" altLang="en-US" sz="3600" b="1" smtClean="0">
                <a:solidFill>
                  <a:srgbClr val="3333FF"/>
                </a:solidFill>
                <a:latin typeface="楷体_GB2312" pitchFamily="49" charset="-122"/>
                <a:ea typeface="楷体_GB2312" pitchFamily="49" charset="-122"/>
              </a:rPr>
              <a:t>江</a:t>
            </a:r>
            <a:r>
              <a:rPr lang="zh-CN" altLang="en-US" sz="3600" b="1" smtClean="0">
                <a:solidFill>
                  <a:schemeClr val="hlink"/>
                </a:solidFill>
                <a:latin typeface="楷体_GB2312" pitchFamily="49" charset="-122"/>
                <a:ea typeface="楷体_GB2312" pitchFamily="49" charset="-122"/>
              </a:rPr>
              <a:t>写到</a:t>
            </a:r>
            <a:r>
              <a:rPr lang="zh-CN" altLang="en-US" sz="3600" b="1" smtClean="0">
                <a:solidFill>
                  <a:srgbClr val="3333FF"/>
                </a:solidFill>
                <a:latin typeface="楷体_GB2312" pitchFamily="49" charset="-122"/>
                <a:ea typeface="楷体_GB2312" pitchFamily="49" charset="-122"/>
              </a:rPr>
              <a:t>花</a:t>
            </a:r>
            <a:r>
              <a:rPr lang="zh-CN" altLang="en-US" sz="3600" b="1" smtClean="0">
                <a:solidFill>
                  <a:schemeClr val="hlink"/>
                </a:solidFill>
                <a:latin typeface="楷体_GB2312" pitchFamily="49" charset="-122"/>
                <a:ea typeface="楷体_GB2312" pitchFamily="49" charset="-122"/>
              </a:rPr>
              <a:t>，由</a:t>
            </a:r>
            <a:r>
              <a:rPr lang="zh-CN" altLang="en-US" sz="3600" b="1" smtClean="0">
                <a:solidFill>
                  <a:srgbClr val="3333FF"/>
                </a:solidFill>
                <a:latin typeface="楷体_GB2312" pitchFamily="49" charset="-122"/>
                <a:ea typeface="楷体_GB2312" pitchFamily="49" charset="-122"/>
              </a:rPr>
              <a:t>花</a:t>
            </a:r>
            <a:r>
              <a:rPr lang="zh-CN" altLang="en-US" sz="3600" b="1" smtClean="0">
                <a:solidFill>
                  <a:schemeClr val="hlink"/>
                </a:solidFill>
                <a:latin typeface="楷体_GB2312" pitchFamily="49" charset="-122"/>
                <a:ea typeface="楷体_GB2312" pitchFamily="49" charset="-122"/>
              </a:rPr>
              <a:t>又回到</a:t>
            </a:r>
            <a:r>
              <a:rPr lang="zh-CN" altLang="en-US" sz="3600" b="1" smtClean="0">
                <a:solidFill>
                  <a:srgbClr val="3333FF"/>
                </a:solidFill>
                <a:latin typeface="楷体_GB2312" pitchFamily="49" charset="-122"/>
                <a:ea typeface="楷体_GB2312" pitchFamily="49" charset="-122"/>
              </a:rPr>
              <a:t>月</a:t>
            </a:r>
            <a:r>
              <a:rPr lang="zh-CN" altLang="en-US" sz="3600" b="1" smtClean="0">
                <a:solidFill>
                  <a:schemeClr val="hlink"/>
                </a:solidFill>
                <a:latin typeface="楷体_GB2312" pitchFamily="49" charset="-122"/>
                <a:ea typeface="楷体_GB2312" pitchFamily="49" charset="-122"/>
              </a:rPr>
              <a:t>，</a:t>
            </a:r>
          </a:p>
          <a:p>
            <a:pPr eaLnBrk="1" hangingPunct="1">
              <a:lnSpc>
                <a:spcPct val="160000"/>
              </a:lnSpc>
              <a:buFontTx/>
              <a:buNone/>
            </a:pPr>
            <a:r>
              <a:rPr lang="zh-CN" altLang="en-US" sz="3600" b="1" smtClean="0">
                <a:solidFill>
                  <a:schemeClr val="hlink"/>
                </a:solidFill>
                <a:latin typeface="楷体_GB2312" pitchFamily="49" charset="-122"/>
                <a:ea typeface="楷体_GB2312" pitchFamily="49" charset="-122"/>
              </a:rPr>
              <a:t>　用其它景物来衬托月光的皎洁</a:t>
            </a:r>
            <a:r>
              <a:rPr lang="en-US" altLang="zh-CN" sz="3600" b="1" smtClean="0">
                <a:solidFill>
                  <a:schemeClr val="hlink"/>
                </a:solidFill>
                <a:latin typeface="楷体_GB2312" pitchFamily="49" charset="-122"/>
                <a:ea typeface="楷体_GB2312" pitchFamily="49" charset="-122"/>
              </a:rPr>
              <a:t>.</a:t>
            </a:r>
          </a:p>
          <a:p>
            <a:pPr eaLnBrk="1" hangingPunct="1">
              <a:lnSpc>
                <a:spcPct val="160000"/>
              </a:lnSpc>
              <a:buFontTx/>
              <a:buNone/>
            </a:pPr>
            <a:r>
              <a:rPr lang="en-US" altLang="zh-CN" sz="3600" b="1" smtClean="0">
                <a:solidFill>
                  <a:schemeClr val="hlink"/>
                </a:solidFill>
                <a:latin typeface="楷体_GB2312" pitchFamily="49" charset="-122"/>
                <a:ea typeface="楷体_GB2312" pitchFamily="49" charset="-122"/>
              </a:rPr>
              <a:t>  </a:t>
            </a:r>
            <a:r>
              <a:rPr lang="zh-CN" altLang="en-US" sz="3600" b="1" smtClean="0">
                <a:solidFill>
                  <a:srgbClr val="DD65AA"/>
                </a:solidFill>
                <a:latin typeface="楷体_GB2312" pitchFamily="49" charset="-122"/>
                <a:ea typeface="楷体_GB2312" pitchFamily="49" charset="-122"/>
              </a:rPr>
              <a:t>作者虽然写的是江流、花林、白沙，</a:t>
            </a:r>
          </a:p>
          <a:p>
            <a:pPr eaLnBrk="1" hangingPunct="1">
              <a:lnSpc>
                <a:spcPct val="160000"/>
              </a:lnSpc>
              <a:buFontTx/>
              <a:buNone/>
            </a:pPr>
            <a:r>
              <a:rPr lang="zh-CN" altLang="en-US" sz="3600" b="1" smtClean="0">
                <a:solidFill>
                  <a:srgbClr val="DD65AA"/>
                </a:solidFill>
                <a:latin typeface="楷体_GB2312" pitchFamily="49" charset="-122"/>
                <a:ea typeface="楷体_GB2312" pitchFamily="49" charset="-122"/>
              </a:rPr>
              <a:t>　但</a:t>
            </a:r>
            <a:r>
              <a:rPr lang="zh-CN" altLang="en-US" sz="3600" b="1" u="sng" smtClean="0">
                <a:solidFill>
                  <a:srgbClr val="FF0000"/>
                </a:solidFill>
                <a:latin typeface="楷体_GB2312" pitchFamily="49" charset="-122"/>
                <a:ea typeface="楷体_GB2312" pitchFamily="49" charset="-122"/>
              </a:rPr>
              <a:t>无不有月的存在</a:t>
            </a:r>
            <a:r>
              <a:rPr lang="zh-CN" altLang="en-US" sz="3600" b="1" smtClean="0">
                <a:solidFill>
                  <a:srgbClr val="DD65AA"/>
                </a:solidFill>
                <a:latin typeface="楷体_GB2312" pitchFamily="49" charset="-122"/>
                <a:ea typeface="楷体_GB2312" pitchFamily="49"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55299">
                                            <p:txEl>
                                              <p:pRg st="0" end="0"/>
                                            </p:txEl>
                                          </p:spTgt>
                                        </p:tgtEl>
                                        <p:attrNameLst>
                                          <p:attrName>style.visibility</p:attrName>
                                        </p:attrNameLst>
                                      </p:cBhvr>
                                      <p:to>
                                        <p:strVal val="visible"/>
                                      </p:to>
                                    </p:set>
                                    <p:animEffect transition="in" filter="blinds(horizontal)">
                                      <p:cBhvr>
                                        <p:cTn id="7" dur="500"/>
                                        <p:tgtEl>
                                          <p:spTgt spid="55299">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55299">
                                            <p:txEl>
                                              <p:pRg st="1" end="1"/>
                                            </p:txEl>
                                          </p:spTgt>
                                        </p:tgtEl>
                                        <p:attrNameLst>
                                          <p:attrName>style.visibility</p:attrName>
                                        </p:attrNameLst>
                                      </p:cBhvr>
                                      <p:to>
                                        <p:strVal val="visible"/>
                                      </p:to>
                                    </p:set>
                                    <p:animEffect transition="in" filter="blinds(horizontal)">
                                      <p:cBhvr>
                                        <p:cTn id="10" dur="500"/>
                                        <p:tgtEl>
                                          <p:spTgt spid="55299">
                                            <p:txEl>
                                              <p:pRg st="1" end="1"/>
                                            </p:txEl>
                                          </p:spTgt>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8" presetClass="entr" presetSubtype="16" fill="hold" nodeType="clickEffect">
                                  <p:stCondLst>
                                    <p:cond delay="0"/>
                                  </p:stCondLst>
                                  <p:childTnLst>
                                    <p:set>
                                      <p:cBhvr>
                                        <p:cTn id="14" dur="1" fill="hold">
                                          <p:stCondLst>
                                            <p:cond delay="0"/>
                                          </p:stCondLst>
                                        </p:cTn>
                                        <p:tgtEl>
                                          <p:spTgt spid="55299">
                                            <p:txEl>
                                              <p:pRg st="2" end="2"/>
                                            </p:txEl>
                                          </p:spTgt>
                                        </p:tgtEl>
                                        <p:attrNameLst>
                                          <p:attrName>style.visibility</p:attrName>
                                        </p:attrNameLst>
                                      </p:cBhvr>
                                      <p:to>
                                        <p:strVal val="visible"/>
                                      </p:to>
                                    </p:set>
                                    <p:animEffect transition="in" filter="diamond(in)">
                                      <p:cBhvr>
                                        <p:cTn id="15" dur="2000"/>
                                        <p:tgtEl>
                                          <p:spTgt spid="55299">
                                            <p:txEl>
                                              <p:pRg st="2" end="2"/>
                                            </p:txEl>
                                          </p:spTgt>
                                        </p:tgtEl>
                                      </p:cBhvr>
                                    </p:animEffect>
                                  </p:childTnLst>
                                </p:cTn>
                              </p:par>
                              <p:par>
                                <p:cTn id="16" presetID="8" presetClass="entr" presetSubtype="16" fill="hold" nodeType="withEffect">
                                  <p:stCondLst>
                                    <p:cond delay="0"/>
                                  </p:stCondLst>
                                  <p:childTnLst>
                                    <p:set>
                                      <p:cBhvr>
                                        <p:cTn id="17" dur="1" fill="hold">
                                          <p:stCondLst>
                                            <p:cond delay="0"/>
                                          </p:stCondLst>
                                        </p:cTn>
                                        <p:tgtEl>
                                          <p:spTgt spid="55299">
                                            <p:txEl>
                                              <p:pRg st="3" end="3"/>
                                            </p:txEl>
                                          </p:spTgt>
                                        </p:tgtEl>
                                        <p:attrNameLst>
                                          <p:attrName>style.visibility</p:attrName>
                                        </p:attrNameLst>
                                      </p:cBhvr>
                                      <p:to>
                                        <p:strVal val="visible"/>
                                      </p:to>
                                    </p:set>
                                    <p:animEffect transition="in" filter="diamond(in)">
                                      <p:cBhvr>
                                        <p:cTn id="18" dur="2000"/>
                                        <p:tgtEl>
                                          <p:spTgt spid="5529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16" descr="20057121451323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68533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5" name="Text Box 4"/>
          <p:cNvSpPr txBox="1">
            <a:spLocks noChangeArrowheads="1"/>
          </p:cNvSpPr>
          <p:nvPr/>
        </p:nvSpPr>
        <p:spPr bwMode="auto">
          <a:xfrm>
            <a:off x="179388" y="252413"/>
            <a:ext cx="3960812" cy="6605587"/>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8000" tIns="36000" rIns="18000" bIns="3600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0"/>
              </a:spcBef>
              <a:buFontTx/>
              <a:buNone/>
            </a:pPr>
            <a:r>
              <a:rPr lang="zh-CN" altLang="en-US" sz="3600">
                <a:solidFill>
                  <a:srgbClr val="000808"/>
                </a:solidFill>
              </a:rPr>
              <a:t>第一部分：</a:t>
            </a:r>
          </a:p>
          <a:p>
            <a:pPr eaLnBrk="1" hangingPunct="1">
              <a:lnSpc>
                <a:spcPct val="120000"/>
              </a:lnSpc>
              <a:spcBef>
                <a:spcPct val="0"/>
              </a:spcBef>
              <a:buFontTx/>
              <a:buNone/>
            </a:pPr>
            <a:r>
              <a:rPr lang="zh-CN" altLang="en-US" sz="3600">
                <a:solidFill>
                  <a:srgbClr val="000808"/>
                </a:solidFill>
              </a:rPr>
              <a:t>春江潮水连海平，</a:t>
            </a:r>
          </a:p>
          <a:p>
            <a:pPr eaLnBrk="1" hangingPunct="1">
              <a:lnSpc>
                <a:spcPct val="120000"/>
              </a:lnSpc>
              <a:spcBef>
                <a:spcPct val="0"/>
              </a:spcBef>
              <a:buFontTx/>
              <a:buNone/>
            </a:pPr>
            <a:r>
              <a:rPr lang="zh-CN" altLang="en-US" sz="3600">
                <a:solidFill>
                  <a:srgbClr val="000808"/>
                </a:solidFill>
              </a:rPr>
              <a:t>海上明月共潮生。</a:t>
            </a:r>
          </a:p>
          <a:p>
            <a:pPr eaLnBrk="1" hangingPunct="1">
              <a:lnSpc>
                <a:spcPct val="120000"/>
              </a:lnSpc>
              <a:spcBef>
                <a:spcPct val="0"/>
              </a:spcBef>
              <a:buFontTx/>
              <a:buNone/>
            </a:pPr>
            <a:r>
              <a:rPr lang="zh-CN" altLang="en-US" sz="3600">
                <a:solidFill>
                  <a:srgbClr val="000808"/>
                </a:solidFill>
              </a:rPr>
              <a:t>滟滟随波千万里，</a:t>
            </a:r>
          </a:p>
          <a:p>
            <a:pPr eaLnBrk="1" hangingPunct="1">
              <a:lnSpc>
                <a:spcPct val="120000"/>
              </a:lnSpc>
              <a:spcBef>
                <a:spcPct val="0"/>
              </a:spcBef>
              <a:buFontTx/>
              <a:buNone/>
            </a:pPr>
            <a:r>
              <a:rPr lang="zh-CN" altLang="en-US" sz="3600">
                <a:solidFill>
                  <a:srgbClr val="000808"/>
                </a:solidFill>
              </a:rPr>
              <a:t>何处春江无月明。</a:t>
            </a:r>
          </a:p>
          <a:p>
            <a:pPr eaLnBrk="1" hangingPunct="1">
              <a:lnSpc>
                <a:spcPct val="120000"/>
              </a:lnSpc>
              <a:spcBef>
                <a:spcPct val="0"/>
              </a:spcBef>
              <a:buFontTx/>
              <a:buNone/>
            </a:pPr>
            <a:r>
              <a:rPr lang="zh-CN" altLang="en-US" sz="3600">
                <a:solidFill>
                  <a:srgbClr val="000808"/>
                </a:solidFill>
              </a:rPr>
              <a:t>江流宛转绕芳甸，</a:t>
            </a:r>
          </a:p>
          <a:p>
            <a:pPr eaLnBrk="1" hangingPunct="1">
              <a:lnSpc>
                <a:spcPct val="120000"/>
              </a:lnSpc>
              <a:spcBef>
                <a:spcPct val="0"/>
              </a:spcBef>
              <a:buFontTx/>
              <a:buNone/>
            </a:pPr>
            <a:r>
              <a:rPr lang="zh-CN" altLang="en-US" sz="3600">
                <a:solidFill>
                  <a:srgbClr val="000808"/>
                </a:solidFill>
              </a:rPr>
              <a:t>月照花林皆似霰。</a:t>
            </a:r>
          </a:p>
          <a:p>
            <a:pPr eaLnBrk="1" hangingPunct="1">
              <a:lnSpc>
                <a:spcPct val="120000"/>
              </a:lnSpc>
              <a:spcBef>
                <a:spcPct val="0"/>
              </a:spcBef>
              <a:buFontTx/>
              <a:buNone/>
            </a:pPr>
            <a:r>
              <a:rPr lang="zh-CN" altLang="en-US" sz="3600">
                <a:solidFill>
                  <a:srgbClr val="000808"/>
                </a:solidFill>
              </a:rPr>
              <a:t>空里流霜不觉飞，</a:t>
            </a:r>
          </a:p>
          <a:p>
            <a:pPr eaLnBrk="1" hangingPunct="1">
              <a:lnSpc>
                <a:spcPct val="120000"/>
              </a:lnSpc>
              <a:spcBef>
                <a:spcPct val="0"/>
              </a:spcBef>
              <a:buFontTx/>
              <a:buNone/>
            </a:pPr>
            <a:r>
              <a:rPr lang="zh-CN" altLang="en-US" sz="3600">
                <a:solidFill>
                  <a:srgbClr val="000808"/>
                </a:solidFill>
              </a:rPr>
              <a:t>汀上白沙看不见。</a:t>
            </a:r>
          </a:p>
          <a:p>
            <a:pPr eaLnBrk="1" hangingPunct="1">
              <a:lnSpc>
                <a:spcPct val="90000"/>
              </a:lnSpc>
              <a:buClr>
                <a:schemeClr val="hlink"/>
              </a:buClr>
              <a:buSzPct val="75000"/>
              <a:buFont typeface="Wingdings" panose="05000000000000000000" pitchFamily="2" charset="2"/>
              <a:buNone/>
            </a:pPr>
            <a:endParaRPr lang="zh-CN" altLang="en-US" sz="3600">
              <a:solidFill>
                <a:schemeClr val="bg1"/>
              </a:solidFill>
            </a:endParaRPr>
          </a:p>
        </p:txBody>
      </p:sp>
      <p:sp>
        <p:nvSpPr>
          <p:cNvPr id="171016" name="Line 8"/>
          <p:cNvSpPr>
            <a:spLocks noChangeShapeType="1"/>
          </p:cNvSpPr>
          <p:nvPr/>
        </p:nvSpPr>
        <p:spPr bwMode="auto">
          <a:xfrm>
            <a:off x="323850" y="1628775"/>
            <a:ext cx="719138" cy="0"/>
          </a:xfrm>
          <a:prstGeom prst="line">
            <a:avLst/>
          </a:prstGeom>
          <a:noFill/>
          <a:ln w="38100">
            <a:solidFill>
              <a:srgbClr val="DB2591"/>
            </a:solidFill>
            <a:round/>
            <a:headEnd/>
            <a:tailEnd/>
          </a:ln>
          <a:extLst>
            <a:ext uri="{909E8E84-426E-40DD-AFC4-6F175D3DCCD1}">
              <a14:hiddenFill xmlns:a14="http://schemas.microsoft.com/office/drawing/2010/main">
                <a:noFill/>
              </a14:hiddenFill>
            </a:ext>
          </a:extLst>
        </p:spPr>
        <p:txBody>
          <a:bodyPr/>
          <a:lstStyle/>
          <a:p>
            <a:pPr eaLnBrk="1" hangingPunct="1">
              <a:defRPr/>
            </a:pPr>
            <a:endParaRPr lang="zh-CN" altLang="en-US">
              <a:effectLst>
                <a:outerShdw blurRad="38100" dist="38100" dir="2700000" algn="tl">
                  <a:srgbClr val="000000">
                    <a:alpha val="43137"/>
                  </a:srgbClr>
                </a:outerShdw>
              </a:effectLst>
            </a:endParaRPr>
          </a:p>
        </p:txBody>
      </p:sp>
      <p:sp>
        <p:nvSpPr>
          <p:cNvPr id="171017" name="Line 9"/>
          <p:cNvSpPr>
            <a:spLocks noChangeShapeType="1"/>
          </p:cNvSpPr>
          <p:nvPr/>
        </p:nvSpPr>
        <p:spPr bwMode="auto">
          <a:xfrm>
            <a:off x="1331913" y="1628775"/>
            <a:ext cx="647700" cy="0"/>
          </a:xfrm>
          <a:prstGeom prst="line">
            <a:avLst/>
          </a:prstGeom>
          <a:noFill/>
          <a:ln w="38100">
            <a:solidFill>
              <a:srgbClr val="DB2591"/>
            </a:solidFill>
            <a:round/>
            <a:headEnd/>
            <a:tailEnd/>
          </a:ln>
          <a:extLst>
            <a:ext uri="{909E8E84-426E-40DD-AFC4-6F175D3DCCD1}">
              <a14:hiddenFill xmlns:a14="http://schemas.microsoft.com/office/drawing/2010/main">
                <a:noFill/>
              </a14:hiddenFill>
            </a:ext>
          </a:extLst>
        </p:spPr>
        <p:txBody>
          <a:bodyPr/>
          <a:lstStyle/>
          <a:p>
            <a:pPr eaLnBrk="1" hangingPunct="1">
              <a:defRPr/>
            </a:pPr>
            <a:endParaRPr lang="zh-CN" altLang="en-US">
              <a:effectLst>
                <a:outerShdw blurRad="38100" dist="38100" dir="2700000" algn="tl">
                  <a:srgbClr val="000000">
                    <a:alpha val="43137"/>
                  </a:srgbClr>
                </a:outerShdw>
              </a:effectLst>
            </a:endParaRPr>
          </a:p>
        </p:txBody>
      </p:sp>
      <p:sp>
        <p:nvSpPr>
          <p:cNvPr id="171018" name="Line 10"/>
          <p:cNvSpPr>
            <a:spLocks noChangeShapeType="1"/>
          </p:cNvSpPr>
          <p:nvPr/>
        </p:nvSpPr>
        <p:spPr bwMode="auto">
          <a:xfrm>
            <a:off x="2627313" y="1628775"/>
            <a:ext cx="358775" cy="0"/>
          </a:xfrm>
          <a:prstGeom prst="line">
            <a:avLst/>
          </a:prstGeom>
          <a:noFill/>
          <a:ln w="38100">
            <a:solidFill>
              <a:srgbClr val="DB2591"/>
            </a:solidFill>
            <a:round/>
            <a:headEnd/>
            <a:tailEnd/>
          </a:ln>
          <a:extLst>
            <a:ext uri="{909E8E84-426E-40DD-AFC4-6F175D3DCCD1}">
              <a14:hiddenFill xmlns:a14="http://schemas.microsoft.com/office/drawing/2010/main">
                <a:noFill/>
              </a14:hiddenFill>
            </a:ext>
          </a:extLst>
        </p:spPr>
        <p:txBody>
          <a:bodyPr/>
          <a:lstStyle/>
          <a:p>
            <a:pPr eaLnBrk="1" hangingPunct="1">
              <a:defRPr/>
            </a:pPr>
            <a:endParaRPr lang="zh-CN" altLang="en-US">
              <a:effectLst>
                <a:outerShdw blurRad="38100" dist="38100" dir="2700000" algn="tl">
                  <a:srgbClr val="000000">
                    <a:alpha val="43137"/>
                  </a:srgbClr>
                </a:outerShdw>
              </a:effectLst>
            </a:endParaRPr>
          </a:p>
        </p:txBody>
      </p:sp>
      <p:sp>
        <p:nvSpPr>
          <p:cNvPr id="171019" name="Line 11"/>
          <p:cNvSpPr>
            <a:spLocks noChangeShapeType="1"/>
          </p:cNvSpPr>
          <p:nvPr/>
        </p:nvSpPr>
        <p:spPr bwMode="auto">
          <a:xfrm>
            <a:off x="1258888" y="2276475"/>
            <a:ext cx="647700" cy="0"/>
          </a:xfrm>
          <a:prstGeom prst="line">
            <a:avLst/>
          </a:prstGeom>
          <a:noFill/>
          <a:ln w="38100">
            <a:solidFill>
              <a:srgbClr val="DB2591"/>
            </a:solidFill>
            <a:round/>
            <a:headEnd/>
            <a:tailEnd/>
          </a:ln>
          <a:extLst>
            <a:ext uri="{909E8E84-426E-40DD-AFC4-6F175D3DCCD1}">
              <a14:hiddenFill xmlns:a14="http://schemas.microsoft.com/office/drawing/2010/main">
                <a:noFill/>
              </a14:hiddenFill>
            </a:ext>
          </a:extLst>
        </p:spPr>
        <p:txBody>
          <a:bodyPr/>
          <a:lstStyle/>
          <a:p>
            <a:pPr eaLnBrk="1" hangingPunct="1">
              <a:defRPr/>
            </a:pPr>
            <a:endParaRPr lang="zh-CN" altLang="en-US">
              <a:effectLst>
                <a:outerShdw blurRad="38100" dist="38100" dir="2700000" algn="tl">
                  <a:srgbClr val="000000">
                    <a:alpha val="43137"/>
                  </a:srgbClr>
                </a:outerShdw>
              </a:effectLst>
            </a:endParaRPr>
          </a:p>
        </p:txBody>
      </p:sp>
      <p:sp>
        <p:nvSpPr>
          <p:cNvPr id="171020" name="Line 12"/>
          <p:cNvSpPr>
            <a:spLocks noChangeShapeType="1"/>
          </p:cNvSpPr>
          <p:nvPr/>
        </p:nvSpPr>
        <p:spPr bwMode="auto">
          <a:xfrm>
            <a:off x="2700338" y="4292600"/>
            <a:ext cx="792162" cy="0"/>
          </a:xfrm>
          <a:prstGeom prst="line">
            <a:avLst/>
          </a:prstGeom>
          <a:noFill/>
          <a:ln w="38100">
            <a:solidFill>
              <a:srgbClr val="DB2591"/>
            </a:solidFill>
            <a:round/>
            <a:headEnd/>
            <a:tailEnd/>
          </a:ln>
          <a:extLst>
            <a:ext uri="{909E8E84-426E-40DD-AFC4-6F175D3DCCD1}">
              <a14:hiddenFill xmlns:a14="http://schemas.microsoft.com/office/drawing/2010/main">
                <a:noFill/>
              </a14:hiddenFill>
            </a:ext>
          </a:extLst>
        </p:spPr>
        <p:txBody>
          <a:bodyPr/>
          <a:lstStyle/>
          <a:p>
            <a:pPr eaLnBrk="1" hangingPunct="1">
              <a:defRPr/>
            </a:pPr>
            <a:endParaRPr lang="zh-CN" altLang="en-US">
              <a:effectLst>
                <a:outerShdw blurRad="38100" dist="38100" dir="2700000" algn="tl">
                  <a:srgbClr val="000000">
                    <a:alpha val="43137"/>
                  </a:srgbClr>
                </a:outerShdw>
              </a:effectLst>
            </a:endParaRPr>
          </a:p>
        </p:txBody>
      </p:sp>
      <p:sp>
        <p:nvSpPr>
          <p:cNvPr id="171021" name="Line 13"/>
          <p:cNvSpPr>
            <a:spLocks noChangeShapeType="1"/>
          </p:cNvSpPr>
          <p:nvPr/>
        </p:nvSpPr>
        <p:spPr bwMode="auto">
          <a:xfrm>
            <a:off x="1331913" y="4941888"/>
            <a:ext cx="720725" cy="0"/>
          </a:xfrm>
          <a:prstGeom prst="line">
            <a:avLst/>
          </a:prstGeom>
          <a:noFill/>
          <a:ln w="38100">
            <a:solidFill>
              <a:srgbClr val="DB2591"/>
            </a:solidFill>
            <a:round/>
            <a:headEnd/>
            <a:tailEnd/>
          </a:ln>
          <a:extLst>
            <a:ext uri="{909E8E84-426E-40DD-AFC4-6F175D3DCCD1}">
              <a14:hiddenFill xmlns:a14="http://schemas.microsoft.com/office/drawing/2010/main">
                <a:noFill/>
              </a14:hiddenFill>
            </a:ext>
          </a:extLst>
        </p:spPr>
        <p:txBody>
          <a:bodyPr/>
          <a:lstStyle/>
          <a:p>
            <a:pPr eaLnBrk="1" hangingPunct="1">
              <a:defRPr/>
            </a:pPr>
            <a:endParaRPr lang="zh-CN" altLang="en-US">
              <a:effectLst>
                <a:outerShdw blurRad="38100" dist="38100" dir="2700000" algn="tl">
                  <a:srgbClr val="000000">
                    <a:alpha val="43137"/>
                  </a:srgbClr>
                </a:outerShdw>
              </a:effectLst>
            </a:endParaRPr>
          </a:p>
        </p:txBody>
      </p:sp>
      <p:sp>
        <p:nvSpPr>
          <p:cNvPr id="171022" name="Line 14"/>
          <p:cNvSpPr>
            <a:spLocks noChangeShapeType="1"/>
          </p:cNvSpPr>
          <p:nvPr/>
        </p:nvSpPr>
        <p:spPr bwMode="auto">
          <a:xfrm>
            <a:off x="1258888" y="5589588"/>
            <a:ext cx="720725" cy="0"/>
          </a:xfrm>
          <a:prstGeom prst="line">
            <a:avLst/>
          </a:prstGeom>
          <a:noFill/>
          <a:ln w="38100">
            <a:solidFill>
              <a:srgbClr val="DB2591"/>
            </a:solidFill>
            <a:round/>
            <a:headEnd/>
            <a:tailEnd/>
          </a:ln>
          <a:extLst>
            <a:ext uri="{909E8E84-426E-40DD-AFC4-6F175D3DCCD1}">
              <a14:hiddenFill xmlns:a14="http://schemas.microsoft.com/office/drawing/2010/main">
                <a:noFill/>
              </a14:hiddenFill>
            </a:ext>
          </a:extLst>
        </p:spPr>
        <p:txBody>
          <a:bodyPr/>
          <a:lstStyle/>
          <a:p>
            <a:pPr eaLnBrk="1" hangingPunct="1">
              <a:defRPr/>
            </a:pPr>
            <a:endParaRPr lang="zh-CN" altLang="en-US">
              <a:effectLst>
                <a:outerShdw blurRad="38100" dist="38100" dir="2700000" algn="tl">
                  <a:srgbClr val="000000">
                    <a:alpha val="43137"/>
                  </a:srgbClr>
                </a:outerShdw>
              </a:effectLst>
            </a:endParaRPr>
          </a:p>
        </p:txBody>
      </p:sp>
      <p:sp>
        <p:nvSpPr>
          <p:cNvPr id="171023" name="Line 15"/>
          <p:cNvSpPr>
            <a:spLocks noChangeShapeType="1"/>
          </p:cNvSpPr>
          <p:nvPr/>
        </p:nvSpPr>
        <p:spPr bwMode="auto">
          <a:xfrm>
            <a:off x="1258888" y="6237288"/>
            <a:ext cx="720725" cy="0"/>
          </a:xfrm>
          <a:prstGeom prst="line">
            <a:avLst/>
          </a:prstGeom>
          <a:noFill/>
          <a:ln w="38100">
            <a:solidFill>
              <a:srgbClr val="DB2591"/>
            </a:solidFill>
            <a:round/>
            <a:headEnd/>
            <a:tailEnd/>
          </a:ln>
          <a:extLst>
            <a:ext uri="{909E8E84-426E-40DD-AFC4-6F175D3DCCD1}">
              <a14:hiddenFill xmlns:a14="http://schemas.microsoft.com/office/drawing/2010/main">
                <a:noFill/>
              </a14:hiddenFill>
            </a:ext>
          </a:extLst>
        </p:spPr>
        <p:txBody>
          <a:bodyPr/>
          <a:lstStyle/>
          <a:p>
            <a:pPr eaLnBrk="1" hangingPunct="1">
              <a:defRPr/>
            </a:pPr>
            <a:endParaRPr lang="zh-CN" altLang="en-US">
              <a:effectLst>
                <a:outerShdw blurRad="38100" dist="38100" dir="2700000" algn="tl">
                  <a:srgbClr val="000000">
                    <a:alpha val="43137"/>
                  </a:srgbClr>
                </a:outerShdw>
              </a:effectLst>
            </a:endParaRPr>
          </a:p>
        </p:txBody>
      </p:sp>
      <p:sp>
        <p:nvSpPr>
          <p:cNvPr id="171025" name="Text Box 17"/>
          <p:cNvSpPr txBox="1">
            <a:spLocks noChangeArrowheads="1"/>
          </p:cNvSpPr>
          <p:nvPr/>
        </p:nvSpPr>
        <p:spPr bwMode="auto">
          <a:xfrm>
            <a:off x="5724525" y="333375"/>
            <a:ext cx="3671888" cy="204152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lang="zh-CN" altLang="en-US"/>
              <a:t>１、开头八句写了什么意象？请找出来，并给这幅图画命名。</a:t>
            </a:r>
          </a:p>
        </p:txBody>
      </p:sp>
      <p:sp>
        <p:nvSpPr>
          <p:cNvPr id="171026" name="Text Box 18"/>
          <p:cNvSpPr txBox="1">
            <a:spLocks noChangeArrowheads="1"/>
          </p:cNvSpPr>
          <p:nvPr/>
        </p:nvSpPr>
        <p:spPr bwMode="auto">
          <a:xfrm>
            <a:off x="5724525" y="2349500"/>
            <a:ext cx="3671888" cy="35083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lang="zh-CN" altLang="en-US" sz="2800">
                <a:solidFill>
                  <a:srgbClr val="CC0000"/>
                </a:solidFill>
              </a:rPr>
              <a:t>春江花月图</a:t>
            </a:r>
            <a:r>
              <a:rPr lang="en-US" altLang="zh-CN" sz="2800">
                <a:solidFill>
                  <a:srgbClr val="CC0000"/>
                </a:solidFill>
              </a:rPr>
              <a:t>——</a:t>
            </a:r>
            <a:r>
              <a:rPr lang="zh-CN" altLang="en-US" sz="2800">
                <a:solidFill>
                  <a:srgbClr val="CC0000"/>
                </a:solidFill>
              </a:rPr>
              <a:t>画面美</a:t>
            </a:r>
          </a:p>
          <a:p>
            <a:pPr eaLnBrk="1" hangingPunct="1">
              <a:spcBef>
                <a:spcPct val="0"/>
              </a:spcBef>
              <a:buFontTx/>
              <a:buNone/>
            </a:pPr>
            <a:r>
              <a:rPr lang="zh-CN" altLang="en-US" sz="2800">
                <a:solidFill>
                  <a:srgbClr val="CC0000"/>
                </a:solidFill>
              </a:rPr>
              <a:t>依题目摹写春、江、花、月、夜的幽美景色。</a:t>
            </a:r>
          </a:p>
          <a:p>
            <a:pPr eaLnBrk="1" hangingPunct="1">
              <a:spcBef>
                <a:spcPct val="0"/>
              </a:spcBef>
              <a:buFontTx/>
              <a:buNone/>
            </a:pPr>
            <a:r>
              <a:rPr lang="zh-CN" altLang="en-US" sz="2800">
                <a:solidFill>
                  <a:srgbClr val="CC0000"/>
                </a:solidFill>
              </a:rPr>
              <a:t>描绘出一幅浩瀚悠远、静谧瑰丽、幽美恬静的春江月夜图。</a:t>
            </a:r>
          </a:p>
        </p:txBody>
      </p:sp>
      <p:sp>
        <p:nvSpPr>
          <p:cNvPr id="171027" name="Text Box 19"/>
          <p:cNvSpPr txBox="1">
            <a:spLocks noChangeArrowheads="1"/>
          </p:cNvSpPr>
          <p:nvPr/>
        </p:nvSpPr>
        <p:spPr bwMode="auto">
          <a:xfrm>
            <a:off x="5724525" y="4581525"/>
            <a:ext cx="3671888" cy="180022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lang="zh-CN" altLang="en-US" sz="2800"/>
              <a:t>２、请充分发挥想象力，用自己的话描述这幅图画，并体会本段写景的特点。</a:t>
            </a:r>
          </a:p>
        </p:txBody>
      </p:sp>
      <p:sp>
        <p:nvSpPr>
          <p:cNvPr id="171028" name="Line 20"/>
          <p:cNvSpPr>
            <a:spLocks noChangeShapeType="1"/>
          </p:cNvSpPr>
          <p:nvPr/>
        </p:nvSpPr>
        <p:spPr bwMode="auto">
          <a:xfrm>
            <a:off x="1692275" y="2997200"/>
            <a:ext cx="431800" cy="0"/>
          </a:xfrm>
          <a:prstGeom prst="line">
            <a:avLst/>
          </a:prstGeom>
          <a:noFill/>
          <a:ln w="38100">
            <a:solidFill>
              <a:srgbClr val="DB2591"/>
            </a:solidFill>
            <a:round/>
            <a:headEnd/>
            <a:tailEnd/>
          </a:ln>
          <a:extLst>
            <a:ext uri="{909E8E84-426E-40DD-AFC4-6F175D3DCCD1}">
              <a14:hiddenFill xmlns:a14="http://schemas.microsoft.com/office/drawing/2010/main">
                <a:noFill/>
              </a14:hiddenFill>
            </a:ext>
          </a:extLst>
        </p:spPr>
        <p:txBody>
          <a:bodyPr/>
          <a:lstStyle/>
          <a:p>
            <a:pPr eaLnBrk="1" hangingPunct="1">
              <a:defRPr/>
            </a:pPr>
            <a:endParaRPr lang="zh-CN" altLang="en-US">
              <a:effectLst>
                <a:outerShdw blurRad="38100" dist="38100" dir="2700000" algn="tl">
                  <a:srgbClr val="000000">
                    <a:alpha val="43137"/>
                  </a:srgbClr>
                </a:outerShdw>
              </a:effectLs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1025"/>
                                        </p:tgtEl>
                                        <p:attrNameLst>
                                          <p:attrName>style.visibility</p:attrName>
                                        </p:attrNameLst>
                                      </p:cBhvr>
                                      <p:to>
                                        <p:strVal val="visible"/>
                                      </p:to>
                                    </p:set>
                                    <p:animEffect transition="in" filter="blinds(horizontal)">
                                      <p:cBhvr>
                                        <p:cTn id="7" dur="500"/>
                                        <p:tgtEl>
                                          <p:spTgt spid="17102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 presetClass="entr" presetSubtype="0" fill="hold" nodeType="clickEffect">
                                  <p:stCondLst>
                                    <p:cond delay="0"/>
                                  </p:stCondLst>
                                  <p:childTnLst>
                                    <p:set>
                                      <p:cBhvr>
                                        <p:cTn id="11" dur="1" fill="hold">
                                          <p:stCondLst>
                                            <p:cond delay="0"/>
                                          </p:stCondLst>
                                        </p:cTn>
                                        <p:tgtEl>
                                          <p:spTgt spid="171016"/>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withGroup">
                            <p:stCondLst>
                              <p:cond delay="0"/>
                            </p:stCondLst>
                            <p:childTnLst>
                              <p:par>
                                <p:cTn id="14" presetID="1" presetClass="entr" presetSubtype="0" fill="hold" nodeType="clickEffect">
                                  <p:stCondLst>
                                    <p:cond delay="0"/>
                                  </p:stCondLst>
                                  <p:childTnLst>
                                    <p:set>
                                      <p:cBhvr>
                                        <p:cTn id="15" dur="1" fill="hold">
                                          <p:stCondLst>
                                            <p:cond delay="0"/>
                                          </p:stCondLst>
                                        </p:cTn>
                                        <p:tgtEl>
                                          <p:spTgt spid="171017"/>
                                        </p:tgtEl>
                                        <p:attrNameLst>
                                          <p:attrName>style.visibility</p:attrName>
                                        </p:attrNameLst>
                                      </p:cBhvr>
                                      <p:to>
                                        <p:strVal val="visible"/>
                                      </p:to>
                                    </p:set>
                                  </p:childTnLst>
                                </p:cTn>
                              </p:par>
                            </p:childTnLst>
                          </p:cTn>
                        </p:par>
                      </p:childTnLst>
                    </p:cTn>
                  </p:par>
                  <p:par>
                    <p:cTn id="16" fill="hold" nodeType="clickPar">
                      <p:stCondLst>
                        <p:cond delay="indefinite"/>
                      </p:stCondLst>
                      <p:childTnLst>
                        <p:par>
                          <p:cTn id="17" fill="hold" nodeType="withGroup">
                            <p:stCondLst>
                              <p:cond delay="0"/>
                            </p:stCondLst>
                            <p:childTnLst>
                              <p:par>
                                <p:cTn id="18" presetID="1" presetClass="entr" presetSubtype="0" fill="hold" nodeType="clickEffect">
                                  <p:stCondLst>
                                    <p:cond delay="0"/>
                                  </p:stCondLst>
                                  <p:childTnLst>
                                    <p:set>
                                      <p:cBhvr>
                                        <p:cTn id="19" dur="1" fill="hold">
                                          <p:stCondLst>
                                            <p:cond delay="0"/>
                                          </p:stCondLst>
                                        </p:cTn>
                                        <p:tgtEl>
                                          <p:spTgt spid="171018"/>
                                        </p:tgtEl>
                                        <p:attrNameLst>
                                          <p:attrName>style.visibility</p:attrName>
                                        </p:attrNameLst>
                                      </p:cBhvr>
                                      <p:to>
                                        <p:strVal val="visible"/>
                                      </p:to>
                                    </p:set>
                                  </p:childTnLst>
                                </p:cTn>
                              </p:par>
                            </p:childTnLst>
                          </p:cTn>
                        </p:par>
                      </p:childTnLst>
                    </p:cTn>
                  </p:par>
                  <p:par>
                    <p:cTn id="20" fill="hold" nodeType="clickPar">
                      <p:stCondLst>
                        <p:cond delay="indefinite"/>
                      </p:stCondLst>
                      <p:childTnLst>
                        <p:par>
                          <p:cTn id="21" fill="hold" nodeType="withGroup">
                            <p:stCondLst>
                              <p:cond delay="0"/>
                            </p:stCondLst>
                            <p:childTnLst>
                              <p:par>
                                <p:cTn id="22" presetID="1" presetClass="entr" presetSubtype="0" fill="hold" nodeType="clickEffect">
                                  <p:stCondLst>
                                    <p:cond delay="0"/>
                                  </p:stCondLst>
                                  <p:childTnLst>
                                    <p:set>
                                      <p:cBhvr>
                                        <p:cTn id="23" dur="1" fill="hold">
                                          <p:stCondLst>
                                            <p:cond delay="0"/>
                                          </p:stCondLst>
                                        </p:cTn>
                                        <p:tgtEl>
                                          <p:spTgt spid="171019"/>
                                        </p:tgtEl>
                                        <p:attrNameLst>
                                          <p:attrName>style.visibility</p:attrName>
                                        </p:attrNameLst>
                                      </p:cBhvr>
                                      <p:to>
                                        <p:strVal val="visible"/>
                                      </p:to>
                                    </p:set>
                                  </p:childTnLst>
                                </p:cTn>
                              </p:par>
                            </p:childTnLst>
                          </p:cTn>
                        </p:par>
                      </p:childTnLst>
                    </p:cTn>
                  </p:par>
                  <p:par>
                    <p:cTn id="24" fill="hold" nodeType="clickPar">
                      <p:stCondLst>
                        <p:cond delay="indefinite"/>
                      </p:stCondLst>
                      <p:childTnLst>
                        <p:par>
                          <p:cTn id="25" fill="hold" nodeType="withGroup">
                            <p:stCondLst>
                              <p:cond delay="0"/>
                            </p:stCondLst>
                            <p:childTnLst>
                              <p:par>
                                <p:cTn id="26" presetID="1" presetClass="entr" presetSubtype="0" fill="hold" nodeType="clickEffect">
                                  <p:stCondLst>
                                    <p:cond delay="0"/>
                                  </p:stCondLst>
                                  <p:childTnLst>
                                    <p:set>
                                      <p:cBhvr>
                                        <p:cTn id="27" dur="1" fill="hold">
                                          <p:stCondLst>
                                            <p:cond delay="0"/>
                                          </p:stCondLst>
                                        </p:cTn>
                                        <p:tgtEl>
                                          <p:spTgt spid="171028"/>
                                        </p:tgtEl>
                                        <p:attrNameLst>
                                          <p:attrName>style.visibility</p:attrName>
                                        </p:attrNameLst>
                                      </p:cBhvr>
                                      <p:to>
                                        <p:strVal val="visible"/>
                                      </p:to>
                                    </p:set>
                                  </p:childTnLst>
                                </p:cTn>
                              </p:par>
                            </p:childTnLst>
                          </p:cTn>
                        </p:par>
                      </p:childTnLst>
                    </p:cTn>
                  </p:par>
                  <p:par>
                    <p:cTn id="28" fill="hold" nodeType="clickPar">
                      <p:stCondLst>
                        <p:cond delay="indefinite"/>
                      </p:stCondLst>
                      <p:childTnLst>
                        <p:par>
                          <p:cTn id="29" fill="hold" nodeType="withGroup">
                            <p:stCondLst>
                              <p:cond delay="0"/>
                            </p:stCondLst>
                            <p:childTnLst>
                              <p:par>
                                <p:cTn id="30" presetID="1" presetClass="entr" presetSubtype="0" fill="hold" nodeType="clickEffect">
                                  <p:stCondLst>
                                    <p:cond delay="0"/>
                                  </p:stCondLst>
                                  <p:childTnLst>
                                    <p:set>
                                      <p:cBhvr>
                                        <p:cTn id="31" dur="1" fill="hold">
                                          <p:stCondLst>
                                            <p:cond delay="0"/>
                                          </p:stCondLst>
                                        </p:cTn>
                                        <p:tgtEl>
                                          <p:spTgt spid="171020"/>
                                        </p:tgtEl>
                                        <p:attrNameLst>
                                          <p:attrName>style.visibility</p:attrName>
                                        </p:attrNameLst>
                                      </p:cBhvr>
                                      <p:to>
                                        <p:strVal val="visible"/>
                                      </p:to>
                                    </p:set>
                                  </p:childTnLst>
                                </p:cTn>
                              </p:par>
                            </p:childTnLst>
                          </p:cTn>
                        </p:par>
                      </p:childTnLst>
                    </p:cTn>
                  </p:par>
                  <p:par>
                    <p:cTn id="32" fill="hold" nodeType="clickPar">
                      <p:stCondLst>
                        <p:cond delay="indefinite"/>
                      </p:stCondLst>
                      <p:childTnLst>
                        <p:par>
                          <p:cTn id="33" fill="hold" nodeType="withGroup">
                            <p:stCondLst>
                              <p:cond delay="0"/>
                            </p:stCondLst>
                            <p:childTnLst>
                              <p:par>
                                <p:cTn id="34" presetID="1" presetClass="entr" presetSubtype="0" fill="hold" nodeType="clickEffect">
                                  <p:stCondLst>
                                    <p:cond delay="0"/>
                                  </p:stCondLst>
                                  <p:childTnLst>
                                    <p:set>
                                      <p:cBhvr>
                                        <p:cTn id="35" dur="1" fill="hold">
                                          <p:stCondLst>
                                            <p:cond delay="0"/>
                                          </p:stCondLst>
                                        </p:cTn>
                                        <p:tgtEl>
                                          <p:spTgt spid="171021"/>
                                        </p:tgtEl>
                                        <p:attrNameLst>
                                          <p:attrName>style.visibility</p:attrName>
                                        </p:attrNameLst>
                                      </p:cBhvr>
                                      <p:to>
                                        <p:strVal val="visible"/>
                                      </p:to>
                                    </p:set>
                                  </p:childTnLst>
                                </p:cTn>
                              </p:par>
                            </p:childTnLst>
                          </p:cTn>
                        </p:par>
                      </p:childTnLst>
                    </p:cTn>
                  </p:par>
                  <p:par>
                    <p:cTn id="36" fill="hold" nodeType="clickPar">
                      <p:stCondLst>
                        <p:cond delay="indefinite"/>
                      </p:stCondLst>
                      <p:childTnLst>
                        <p:par>
                          <p:cTn id="37" fill="hold" nodeType="withGroup">
                            <p:stCondLst>
                              <p:cond delay="0"/>
                            </p:stCondLst>
                            <p:childTnLst>
                              <p:par>
                                <p:cTn id="38" presetID="1" presetClass="entr" presetSubtype="0" fill="hold" nodeType="clickEffect">
                                  <p:stCondLst>
                                    <p:cond delay="0"/>
                                  </p:stCondLst>
                                  <p:childTnLst>
                                    <p:set>
                                      <p:cBhvr>
                                        <p:cTn id="39" dur="1" fill="hold">
                                          <p:stCondLst>
                                            <p:cond delay="0"/>
                                          </p:stCondLst>
                                        </p:cTn>
                                        <p:tgtEl>
                                          <p:spTgt spid="171022"/>
                                        </p:tgtEl>
                                        <p:attrNameLst>
                                          <p:attrName>style.visibility</p:attrName>
                                        </p:attrNameLst>
                                      </p:cBhvr>
                                      <p:to>
                                        <p:strVal val="visible"/>
                                      </p:to>
                                    </p:set>
                                  </p:childTnLst>
                                </p:cTn>
                              </p:par>
                            </p:childTnLst>
                          </p:cTn>
                        </p:par>
                      </p:childTnLst>
                    </p:cTn>
                  </p:par>
                  <p:par>
                    <p:cTn id="40" fill="hold" nodeType="clickPar">
                      <p:stCondLst>
                        <p:cond delay="indefinite"/>
                      </p:stCondLst>
                      <p:childTnLst>
                        <p:par>
                          <p:cTn id="41" fill="hold" nodeType="withGroup">
                            <p:stCondLst>
                              <p:cond delay="0"/>
                            </p:stCondLst>
                            <p:childTnLst>
                              <p:par>
                                <p:cTn id="42" presetID="1" presetClass="entr" presetSubtype="0" fill="hold" nodeType="clickEffect">
                                  <p:stCondLst>
                                    <p:cond delay="0"/>
                                  </p:stCondLst>
                                  <p:childTnLst>
                                    <p:set>
                                      <p:cBhvr>
                                        <p:cTn id="43" dur="1" fill="hold">
                                          <p:stCondLst>
                                            <p:cond delay="0"/>
                                          </p:stCondLst>
                                        </p:cTn>
                                        <p:tgtEl>
                                          <p:spTgt spid="171023"/>
                                        </p:tgtEl>
                                        <p:attrNameLst>
                                          <p:attrName>style.visibility</p:attrName>
                                        </p:attrNameLst>
                                      </p:cBhvr>
                                      <p:to>
                                        <p:strVal val="visible"/>
                                      </p:to>
                                    </p:set>
                                  </p:childTnLst>
                                </p:cTn>
                              </p:par>
                            </p:childTnLst>
                          </p:cTn>
                        </p:par>
                      </p:childTnLst>
                    </p:cTn>
                  </p:par>
                  <p:par>
                    <p:cTn id="44" fill="hold" nodeType="clickPar">
                      <p:stCondLst>
                        <p:cond delay="indefinite"/>
                      </p:stCondLst>
                      <p:childTnLst>
                        <p:par>
                          <p:cTn id="45" fill="hold" nodeType="withGroup">
                            <p:stCondLst>
                              <p:cond delay="0"/>
                            </p:stCondLst>
                            <p:childTnLst>
                              <p:par>
                                <p:cTn id="46" presetID="3" presetClass="entr" presetSubtype="10" fill="hold" grpId="0" nodeType="clickEffect">
                                  <p:stCondLst>
                                    <p:cond delay="0"/>
                                  </p:stCondLst>
                                  <p:childTnLst>
                                    <p:set>
                                      <p:cBhvr>
                                        <p:cTn id="47" dur="1" fill="hold">
                                          <p:stCondLst>
                                            <p:cond delay="0"/>
                                          </p:stCondLst>
                                        </p:cTn>
                                        <p:tgtEl>
                                          <p:spTgt spid="171026"/>
                                        </p:tgtEl>
                                        <p:attrNameLst>
                                          <p:attrName>style.visibility</p:attrName>
                                        </p:attrNameLst>
                                      </p:cBhvr>
                                      <p:to>
                                        <p:strVal val="visible"/>
                                      </p:to>
                                    </p:set>
                                    <p:animEffect transition="in" filter="blinds(horizontal)">
                                      <p:cBhvr>
                                        <p:cTn id="48" dur="500"/>
                                        <p:tgtEl>
                                          <p:spTgt spid="171026"/>
                                        </p:tgtEl>
                                      </p:cBhvr>
                                    </p:animEffect>
                                  </p:childTnLst>
                                </p:cTn>
                              </p:par>
                              <p:par>
                                <p:cTn id="49" presetID="4" presetClass="entr" presetSubtype="16" fill="hold" grpId="0" nodeType="withEffect">
                                  <p:stCondLst>
                                    <p:cond delay="0"/>
                                  </p:stCondLst>
                                  <p:childTnLst>
                                    <p:set>
                                      <p:cBhvr>
                                        <p:cTn id="50" dur="1" fill="hold">
                                          <p:stCondLst>
                                            <p:cond delay="0"/>
                                          </p:stCondLst>
                                        </p:cTn>
                                        <p:tgtEl>
                                          <p:spTgt spid="171027"/>
                                        </p:tgtEl>
                                        <p:attrNameLst>
                                          <p:attrName>style.visibility</p:attrName>
                                        </p:attrNameLst>
                                      </p:cBhvr>
                                      <p:to>
                                        <p:strVal val="visible"/>
                                      </p:to>
                                    </p:set>
                                    <p:animEffect transition="in" filter="box(in)">
                                      <p:cBhvr>
                                        <p:cTn id="51" dur="500"/>
                                        <p:tgtEl>
                                          <p:spTgt spid="171027"/>
                                        </p:tgtEl>
                                      </p:cBhvr>
                                    </p:animEffect>
                                  </p:childTnLst>
                                </p:cTn>
                              </p:par>
                            </p:childTnLst>
                          </p:cTn>
                        </p:par>
                      </p:childTnLst>
                    </p:cTn>
                  </p:par>
                  <p:par>
                    <p:cTn id="52" fill="hold" nodeType="clickPar">
                      <p:stCondLst>
                        <p:cond delay="indefinite"/>
                      </p:stCondLst>
                      <p:childTnLst>
                        <p:par>
                          <p:cTn id="53" fill="hold" nodeType="withGroup">
                            <p:stCondLst>
                              <p:cond delay="0"/>
                            </p:stCondLst>
                            <p:childTnLst>
                              <p:par>
                                <p:cTn id="54" presetID="5" presetClass="exit" presetSubtype="10" fill="hold" grpId="1" nodeType="clickEffect">
                                  <p:stCondLst>
                                    <p:cond delay="0"/>
                                  </p:stCondLst>
                                  <p:childTnLst>
                                    <p:animEffect transition="out" filter="checkerboard(across)">
                                      <p:cBhvr>
                                        <p:cTn id="55" dur="500"/>
                                        <p:tgtEl>
                                          <p:spTgt spid="171027"/>
                                        </p:tgtEl>
                                      </p:cBhvr>
                                    </p:animEffect>
                                    <p:set>
                                      <p:cBhvr>
                                        <p:cTn id="56" dur="1" fill="hold">
                                          <p:stCondLst>
                                            <p:cond delay="499"/>
                                          </p:stCondLst>
                                        </p:cTn>
                                        <p:tgtEl>
                                          <p:spTgt spid="17102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1025" grpId="0" animBg="1"/>
      <p:bldP spid="171026" grpId="0" animBg="1"/>
      <p:bldP spid="171027" grpId="0" animBg="1"/>
      <p:bldP spid="171027"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ext Box 2"/>
          <p:cNvSpPr txBox="1">
            <a:spLocks noChangeArrowheads="1"/>
          </p:cNvSpPr>
          <p:nvPr/>
        </p:nvSpPr>
        <p:spPr bwMode="auto">
          <a:xfrm>
            <a:off x="0" y="0"/>
            <a:ext cx="9144000" cy="1657350"/>
          </a:xfrm>
          <a:prstGeom prst="rect">
            <a:avLst/>
          </a:prstGeom>
          <a:solidFill>
            <a:srgbClr val="1307A9"/>
          </a:solidFill>
          <a:ln w="9525">
            <a:solidFill>
              <a:schemeClr val="tx2"/>
            </a:solidFill>
            <a:miter lim="800000"/>
            <a:headEnd/>
            <a:tailEnd/>
          </a:ln>
        </p:spPr>
        <p:txBody>
          <a:bodyPr>
            <a:spAutoFit/>
          </a:bodyPr>
          <a:lstStyle>
            <a:lvl1pPr>
              <a:defRPr sz="3200" b="1">
                <a:solidFill>
                  <a:srgbClr val="CC0000"/>
                </a:solidFill>
                <a:latin typeface="Arial" panose="020B0604020202020204" pitchFamily="34" charset="0"/>
                <a:ea typeface="楷体_GB2312" pitchFamily="49" charset="-122"/>
              </a:defRPr>
            </a:lvl1pPr>
            <a:lvl2pPr marL="742950" indent="-285750">
              <a:defRPr sz="3200" b="1">
                <a:solidFill>
                  <a:srgbClr val="CC0000"/>
                </a:solidFill>
                <a:latin typeface="Arial" panose="020B0604020202020204" pitchFamily="34" charset="0"/>
                <a:ea typeface="楷体_GB2312" pitchFamily="49" charset="-122"/>
              </a:defRPr>
            </a:lvl2pPr>
            <a:lvl3pPr marL="1143000" indent="-228600">
              <a:defRPr sz="3200" b="1">
                <a:solidFill>
                  <a:srgbClr val="CC0000"/>
                </a:solidFill>
                <a:latin typeface="Arial" panose="020B0604020202020204" pitchFamily="34" charset="0"/>
                <a:ea typeface="楷体_GB2312" pitchFamily="49" charset="-122"/>
              </a:defRPr>
            </a:lvl3pPr>
            <a:lvl4pPr marL="1600200" indent="-228600">
              <a:defRPr sz="3200" b="1">
                <a:solidFill>
                  <a:srgbClr val="CC0000"/>
                </a:solidFill>
                <a:latin typeface="Arial" panose="020B0604020202020204" pitchFamily="34" charset="0"/>
                <a:ea typeface="楷体_GB2312" pitchFamily="49" charset="-122"/>
              </a:defRPr>
            </a:lvl4pPr>
            <a:lvl5pPr marL="2057400" indent="-228600">
              <a:defRPr sz="3200" b="1">
                <a:solidFill>
                  <a:srgbClr val="CC0000"/>
                </a:solidFill>
                <a:latin typeface="Arial" panose="020B0604020202020204" pitchFamily="34" charset="0"/>
                <a:ea typeface="楷体_GB2312" pitchFamily="49" charset="-122"/>
              </a:defRPr>
            </a:lvl5pPr>
            <a:lvl6pPr marL="25146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6pPr>
            <a:lvl7pPr marL="29718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7pPr>
            <a:lvl8pPr marL="34290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8pPr>
            <a:lvl9pPr marL="38862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9pPr>
          </a:lstStyle>
          <a:p>
            <a:pPr algn="ctr" eaLnBrk="1" hangingPunct="1">
              <a:spcBef>
                <a:spcPct val="50000"/>
              </a:spcBef>
            </a:pPr>
            <a:r>
              <a:rPr lang="zh-CN" altLang="en-US">
                <a:solidFill>
                  <a:schemeClr val="bg1"/>
                </a:solidFill>
                <a:ea typeface="宋体" panose="02010600030101010101" pitchFamily="2" charset="-122"/>
              </a:rPr>
              <a:t> </a:t>
            </a:r>
            <a:r>
              <a:rPr lang="zh-CN" altLang="en-US" sz="2800">
                <a:solidFill>
                  <a:srgbClr val="FF0000"/>
                </a:solidFill>
                <a:latin typeface="楷体_GB2312" pitchFamily="49" charset="-122"/>
              </a:rPr>
              <a:t>第三章    </a:t>
            </a:r>
          </a:p>
          <a:p>
            <a:pPr algn="ctr" eaLnBrk="1" hangingPunct="1">
              <a:spcBef>
                <a:spcPct val="50000"/>
              </a:spcBef>
            </a:pPr>
            <a:r>
              <a:rPr lang="zh-CN" altLang="en-US" sz="2800">
                <a:solidFill>
                  <a:srgbClr val="FF0000"/>
                </a:solidFill>
                <a:latin typeface="楷体_GB2312" pitchFamily="49" charset="-122"/>
              </a:rPr>
              <a:t>江天一色无纤尘，皎皎空中孤月轮。 </a:t>
            </a:r>
            <a:br>
              <a:rPr lang="zh-CN" altLang="en-US" sz="2800">
                <a:solidFill>
                  <a:srgbClr val="FF0000"/>
                </a:solidFill>
                <a:latin typeface="楷体_GB2312" pitchFamily="49" charset="-122"/>
              </a:rPr>
            </a:br>
            <a:r>
              <a:rPr lang="zh-CN" altLang="en-US" sz="2800">
                <a:solidFill>
                  <a:srgbClr val="FF0000"/>
                </a:solidFill>
                <a:latin typeface="楷体_GB2312" pitchFamily="49" charset="-122"/>
              </a:rPr>
              <a:t>江畔何人初见月</a:t>
            </a:r>
            <a:r>
              <a:rPr lang="zh-CN" altLang="en-US" sz="1800">
                <a:solidFill>
                  <a:srgbClr val="FF0000"/>
                </a:solidFill>
                <a:latin typeface="楷体_GB2312" pitchFamily="49" charset="-122"/>
              </a:rPr>
              <a:t>，</a:t>
            </a:r>
            <a:r>
              <a:rPr lang="zh-CN" altLang="en-US" sz="2800">
                <a:solidFill>
                  <a:srgbClr val="FF0000"/>
                </a:solidFill>
                <a:latin typeface="楷体_GB2312" pitchFamily="49" charset="-122"/>
              </a:rPr>
              <a:t>江月何年初照人。</a:t>
            </a:r>
            <a:r>
              <a:rPr lang="zh-CN" altLang="en-US" sz="2800">
                <a:solidFill>
                  <a:srgbClr val="FFFF00"/>
                </a:solidFill>
                <a:latin typeface="楷体_GB2312" pitchFamily="49" charset="-122"/>
              </a:rPr>
              <a:t> </a:t>
            </a:r>
          </a:p>
        </p:txBody>
      </p:sp>
      <p:sp>
        <p:nvSpPr>
          <p:cNvPr id="57347" name="Text Box 3"/>
          <p:cNvSpPr txBox="1">
            <a:spLocks noChangeArrowheads="1"/>
          </p:cNvSpPr>
          <p:nvPr/>
        </p:nvSpPr>
        <p:spPr bwMode="auto">
          <a:xfrm>
            <a:off x="0" y="3294063"/>
            <a:ext cx="9144000" cy="3081337"/>
          </a:xfrm>
          <a:prstGeom prst="rect">
            <a:avLst/>
          </a:prstGeom>
          <a:noFill/>
          <a:ln>
            <a:noFill/>
          </a:ln>
          <a:extLst>
            <a:ext uri="{909E8E84-426E-40DD-AFC4-6F175D3DCCD1}">
              <a14:hiddenFill xmlns:a14="http://schemas.microsoft.com/office/drawing/2010/main">
                <a:solidFill>
                  <a:srgbClr val="1307A9"/>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a:solidFill>
                  <a:srgbClr val="CC0000"/>
                </a:solidFill>
                <a:latin typeface="Arial" panose="020B0604020202020204" pitchFamily="34" charset="0"/>
                <a:ea typeface="楷体_GB2312" pitchFamily="49" charset="-122"/>
              </a:defRPr>
            </a:lvl1pPr>
            <a:lvl2pPr marL="742950" indent="-285750">
              <a:defRPr sz="3200" b="1">
                <a:solidFill>
                  <a:srgbClr val="CC0000"/>
                </a:solidFill>
                <a:latin typeface="Arial" panose="020B0604020202020204" pitchFamily="34" charset="0"/>
                <a:ea typeface="楷体_GB2312" pitchFamily="49" charset="-122"/>
              </a:defRPr>
            </a:lvl2pPr>
            <a:lvl3pPr marL="1143000" indent="-228600">
              <a:defRPr sz="3200" b="1">
                <a:solidFill>
                  <a:srgbClr val="CC0000"/>
                </a:solidFill>
                <a:latin typeface="Arial" panose="020B0604020202020204" pitchFamily="34" charset="0"/>
                <a:ea typeface="楷体_GB2312" pitchFamily="49" charset="-122"/>
              </a:defRPr>
            </a:lvl3pPr>
            <a:lvl4pPr marL="1600200" indent="-228600">
              <a:defRPr sz="3200" b="1">
                <a:solidFill>
                  <a:srgbClr val="CC0000"/>
                </a:solidFill>
                <a:latin typeface="Arial" panose="020B0604020202020204" pitchFamily="34" charset="0"/>
                <a:ea typeface="楷体_GB2312" pitchFamily="49" charset="-122"/>
              </a:defRPr>
            </a:lvl4pPr>
            <a:lvl5pPr marL="2057400" indent="-228600">
              <a:defRPr sz="3200" b="1">
                <a:solidFill>
                  <a:srgbClr val="CC0000"/>
                </a:solidFill>
                <a:latin typeface="Arial" panose="020B0604020202020204" pitchFamily="34" charset="0"/>
                <a:ea typeface="楷体_GB2312" pitchFamily="49" charset="-122"/>
              </a:defRPr>
            </a:lvl5pPr>
            <a:lvl6pPr marL="25146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6pPr>
            <a:lvl7pPr marL="29718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7pPr>
            <a:lvl8pPr marL="34290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8pPr>
            <a:lvl9pPr marL="38862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9pPr>
          </a:lstStyle>
          <a:p>
            <a:pPr eaLnBrk="1" hangingPunct="1">
              <a:spcBef>
                <a:spcPct val="50000"/>
              </a:spcBef>
            </a:pPr>
            <a:r>
              <a:rPr lang="zh-CN" altLang="en-US" sz="1800">
                <a:solidFill>
                  <a:srgbClr val="FF3300"/>
                </a:solidFill>
                <a:latin typeface="楷体_GB2312" pitchFamily="49" charset="-122"/>
              </a:rPr>
              <a:t>   </a:t>
            </a:r>
            <a:r>
              <a:rPr lang="zh-CN" altLang="en-US" sz="1800">
                <a:solidFill>
                  <a:srgbClr val="FF0000"/>
                </a:solidFill>
                <a:latin typeface="楷体_GB2312" pitchFamily="49" charset="-122"/>
              </a:rPr>
              <a:t> </a:t>
            </a:r>
            <a:r>
              <a:rPr lang="zh-CN" altLang="en-US" sz="2800">
                <a:solidFill>
                  <a:srgbClr val="FF0000"/>
                </a:solidFill>
                <a:latin typeface="楷体_GB2312" pitchFamily="49" charset="-122"/>
              </a:rPr>
              <a:t>赏析</a:t>
            </a:r>
            <a:r>
              <a:rPr lang="zh-CN" altLang="en-US" sz="2800">
                <a:solidFill>
                  <a:schemeClr val="bg1"/>
                </a:solidFill>
                <a:latin typeface="楷体_GB2312" pitchFamily="49" charset="-122"/>
              </a:rPr>
              <a:t> </a:t>
            </a:r>
            <a:r>
              <a:rPr lang="zh-CN" altLang="en-US" sz="2800">
                <a:solidFill>
                  <a:schemeClr val="tx1"/>
                </a:solidFill>
                <a:latin typeface="楷体_GB2312" pitchFamily="49" charset="-122"/>
              </a:rPr>
              <a:t>第三章前两句依然在写景，又从沙滩回到空中月色的皎洁、玉宇的澄明。这是为了承上启下。这时，随时间推移，月亮已升到当空，而江天的浩瀚，让诗人联想到：自盘古开天辟地以来，想必就有此月亮了吧？但不知谁第一次见到它，也不知明月是在哪年第一次照见世人？这样的问题，即使是在今天，也固然无从回答。这里，诗人表现出对宇宙奥秘的沉思冥想。</a:t>
            </a:r>
            <a:endParaRPr lang="zh-CN" altLang="en-US" sz="1800">
              <a:solidFill>
                <a:schemeClr val="tx1"/>
              </a:solidFill>
              <a:latin typeface="楷体_GB2312" pitchFamily="49" charset="-122"/>
            </a:endParaRPr>
          </a:p>
        </p:txBody>
      </p:sp>
      <p:sp>
        <p:nvSpPr>
          <p:cNvPr id="57348" name="Rectangle 4"/>
          <p:cNvSpPr>
            <a:spLocks noChangeArrowheads="1"/>
          </p:cNvSpPr>
          <p:nvPr/>
        </p:nvSpPr>
        <p:spPr bwMode="auto">
          <a:xfrm>
            <a:off x="0" y="1763713"/>
            <a:ext cx="9144000" cy="1373187"/>
          </a:xfrm>
          <a:prstGeom prst="rect">
            <a:avLst/>
          </a:prstGeom>
          <a:solidFill>
            <a:srgbClr val="1307A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defRPr/>
            </a:pPr>
            <a:r>
              <a:rPr lang="zh-CN" altLang="en-US" sz="2800">
                <a:solidFill>
                  <a:srgbClr val="FF3300"/>
                </a:solidFill>
                <a:latin typeface="楷体_GB2312" pitchFamily="49" charset="-122"/>
              </a:rPr>
              <a:t>   </a:t>
            </a:r>
            <a:r>
              <a:rPr lang="zh-CN" altLang="en-US" sz="2800">
                <a:solidFill>
                  <a:srgbClr val="FF0000"/>
                </a:solidFill>
                <a:latin typeface="楷体_GB2312" pitchFamily="49" charset="-122"/>
              </a:rPr>
              <a:t>翻译</a:t>
            </a:r>
            <a:r>
              <a:rPr lang="zh-CN" altLang="en-US" sz="2800">
                <a:solidFill>
                  <a:schemeClr val="bg1"/>
                </a:solidFill>
                <a:effectLst>
                  <a:outerShdw blurRad="38100" dist="38100" dir="2700000" algn="tl">
                    <a:srgbClr val="000000"/>
                  </a:outerShdw>
                </a:effectLst>
                <a:latin typeface="楷体_GB2312" pitchFamily="49" charset="-122"/>
              </a:rPr>
              <a:t> </a:t>
            </a:r>
            <a:r>
              <a:rPr lang="zh-CN" altLang="en-US" sz="2800">
                <a:solidFill>
                  <a:schemeClr val="bg1"/>
                </a:solidFill>
                <a:latin typeface="楷体_GB2312" pitchFamily="49" charset="-122"/>
              </a:rPr>
              <a:t> 江天一色，天空连一丝尘埃都没有。只有那一轮明亮的孤月高悬中天。江边什么人最初看见月亮，江上的月亮又是哪一年最早照耀人间？</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7346"/>
                                        </p:tgtEl>
                                        <p:attrNameLst>
                                          <p:attrName>style.visibility</p:attrName>
                                        </p:attrNameLst>
                                      </p:cBhvr>
                                      <p:to>
                                        <p:strVal val="visible"/>
                                      </p:to>
                                    </p:set>
                                    <p:animEffect transition="in" filter="diamond(in)">
                                      <p:cBhvr>
                                        <p:cTn id="7" dur="1000"/>
                                        <p:tgtEl>
                                          <p:spTgt spid="5734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57348"/>
                                        </p:tgtEl>
                                        <p:attrNameLst>
                                          <p:attrName>style.visibility</p:attrName>
                                        </p:attrNameLst>
                                      </p:cBhvr>
                                      <p:to>
                                        <p:strVal val="visible"/>
                                      </p:to>
                                    </p:set>
                                    <p:animEffect transition="in" filter="diamond(in)">
                                      <p:cBhvr>
                                        <p:cTn id="12" dur="1000"/>
                                        <p:tgtEl>
                                          <p:spTgt spid="5734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57347"/>
                                        </p:tgtEl>
                                        <p:attrNameLst>
                                          <p:attrName>style.visibility</p:attrName>
                                        </p:attrNameLst>
                                      </p:cBhvr>
                                      <p:to>
                                        <p:strVal val="visible"/>
                                      </p:to>
                                    </p:set>
                                    <p:animEffect transition="in" filter="diamond(in)">
                                      <p:cBhvr>
                                        <p:cTn id="17" dur="1000"/>
                                        <p:tgtEl>
                                          <p:spTgt spid="573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6" grpId="0" animBg="1" autoUpdateAnimBg="0"/>
      <p:bldP spid="57347" grpId="0"/>
      <p:bldP spid="57348" grpId="0" animBg="1"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ChangeArrowheads="1"/>
          </p:cNvSpPr>
          <p:nvPr/>
        </p:nvSpPr>
        <p:spPr bwMode="auto">
          <a:xfrm>
            <a:off x="684213" y="404813"/>
            <a:ext cx="7993062" cy="655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b="1">
                <a:solidFill>
                  <a:srgbClr val="CC0000"/>
                </a:solidFill>
                <a:latin typeface="Arial" panose="020B0604020202020204" pitchFamily="34" charset="0"/>
                <a:ea typeface="楷体_GB2312" pitchFamily="49" charset="-122"/>
              </a:defRPr>
            </a:lvl1pPr>
            <a:lvl2pPr marL="742950" indent="-285750">
              <a:defRPr sz="3200" b="1">
                <a:solidFill>
                  <a:srgbClr val="CC0000"/>
                </a:solidFill>
                <a:latin typeface="Arial" panose="020B0604020202020204" pitchFamily="34" charset="0"/>
                <a:ea typeface="楷体_GB2312" pitchFamily="49" charset="-122"/>
              </a:defRPr>
            </a:lvl2pPr>
            <a:lvl3pPr marL="1143000" indent="-228600">
              <a:defRPr sz="3200" b="1">
                <a:solidFill>
                  <a:srgbClr val="CC0000"/>
                </a:solidFill>
                <a:latin typeface="Arial" panose="020B0604020202020204" pitchFamily="34" charset="0"/>
                <a:ea typeface="楷体_GB2312" pitchFamily="49" charset="-122"/>
              </a:defRPr>
            </a:lvl3pPr>
            <a:lvl4pPr marL="1600200" indent="-228600">
              <a:defRPr sz="3200" b="1">
                <a:solidFill>
                  <a:srgbClr val="CC0000"/>
                </a:solidFill>
                <a:latin typeface="Arial" panose="020B0604020202020204" pitchFamily="34" charset="0"/>
                <a:ea typeface="楷体_GB2312" pitchFamily="49" charset="-122"/>
              </a:defRPr>
            </a:lvl4pPr>
            <a:lvl5pPr marL="2057400" indent="-228600">
              <a:defRPr sz="3200" b="1">
                <a:solidFill>
                  <a:srgbClr val="CC0000"/>
                </a:solidFill>
                <a:latin typeface="Arial" panose="020B0604020202020204" pitchFamily="34" charset="0"/>
                <a:ea typeface="楷体_GB2312" pitchFamily="49" charset="-122"/>
              </a:defRPr>
            </a:lvl5pPr>
            <a:lvl6pPr marL="25146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6pPr>
            <a:lvl7pPr marL="29718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7pPr>
            <a:lvl8pPr marL="34290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8pPr>
            <a:lvl9pPr marL="38862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9pPr>
          </a:lstStyle>
          <a:p>
            <a:pPr eaLnBrk="1" hangingPunct="1"/>
            <a:r>
              <a:rPr lang="zh-CN" altLang="en-US" sz="4800">
                <a:solidFill>
                  <a:srgbClr val="0000FF"/>
                </a:solidFill>
                <a:ea typeface="宋体" panose="02010600030101010101" pitchFamily="2" charset="-122"/>
              </a:rPr>
              <a:t>　</a:t>
            </a:r>
            <a:r>
              <a:rPr lang="zh-CN" altLang="en-US" sz="2800">
                <a:latin typeface="新宋体" panose="02010609030101010101" pitchFamily="49" charset="-122"/>
                <a:ea typeface="新宋体" panose="02010609030101010101" pitchFamily="49" charset="-122"/>
              </a:rPr>
              <a:t>对月的发问，是人类探索宇宙奥秘、思考人生哲理的开端。一般情况下，面对自然或宇宙，人易产生渺小</a:t>
            </a:r>
            <a:r>
              <a:rPr lang="zh-CN" altLang="en-US"/>
              <a:t>、短暂继而悲伤。比如：</a:t>
            </a:r>
            <a:endParaRPr lang="en-US" altLang="zh-CN" sz="2800">
              <a:latin typeface="新宋体" panose="02010609030101010101" pitchFamily="49" charset="-122"/>
              <a:ea typeface="新宋体" panose="02010609030101010101" pitchFamily="49" charset="-122"/>
            </a:endParaRPr>
          </a:p>
          <a:p>
            <a:pPr eaLnBrk="1" hangingPunct="1"/>
            <a:r>
              <a:rPr lang="zh-CN" altLang="en-US" sz="3600">
                <a:solidFill>
                  <a:srgbClr val="0000FF"/>
                </a:solidFill>
                <a:latin typeface="楷体_GB2312" pitchFamily="49" charset="-122"/>
              </a:rPr>
              <a:t> </a:t>
            </a:r>
          </a:p>
          <a:p>
            <a:pPr eaLnBrk="1" hangingPunct="1"/>
            <a:r>
              <a:rPr lang="zh-CN" altLang="en-US">
                <a:solidFill>
                  <a:schemeClr val="tx1"/>
                </a:solidFill>
                <a:latin typeface="楷体_GB2312" pitchFamily="49" charset="-122"/>
              </a:rPr>
              <a:t>青天明月来几时？我今停杯一问之。</a:t>
            </a:r>
          </a:p>
          <a:p>
            <a:pPr eaLnBrk="1" hangingPunct="1"/>
            <a:r>
              <a:rPr lang="zh-CN" altLang="en-US">
                <a:solidFill>
                  <a:schemeClr val="tx1"/>
                </a:solidFill>
                <a:latin typeface="楷体_GB2312" pitchFamily="49" charset="-122"/>
              </a:rPr>
              <a:t>今人不见古时月，今月曾经照古人。</a:t>
            </a:r>
          </a:p>
          <a:p>
            <a:pPr eaLnBrk="1" hangingPunct="1"/>
            <a:r>
              <a:rPr lang="zh-CN" altLang="en-US">
                <a:solidFill>
                  <a:srgbClr val="0000FF"/>
                </a:solidFill>
                <a:latin typeface="楷体_GB2312" pitchFamily="49" charset="-122"/>
              </a:rPr>
              <a:t>　　　         </a:t>
            </a:r>
            <a:r>
              <a:rPr lang="en-US" altLang="zh-CN">
                <a:solidFill>
                  <a:schemeClr val="tx1"/>
                </a:solidFill>
              </a:rPr>
              <a:t>——</a:t>
            </a:r>
            <a:r>
              <a:rPr lang="zh-CN" altLang="en-US">
                <a:solidFill>
                  <a:schemeClr val="tx1"/>
                </a:solidFill>
                <a:latin typeface="楷体_GB2312" pitchFamily="49" charset="-122"/>
              </a:rPr>
              <a:t>李白</a:t>
            </a:r>
            <a:r>
              <a:rPr lang="en-US" altLang="zh-CN">
                <a:solidFill>
                  <a:schemeClr val="tx1"/>
                </a:solidFill>
                <a:latin typeface="楷体_GB2312" pitchFamily="49" charset="-122"/>
              </a:rPr>
              <a:t>《</a:t>
            </a:r>
            <a:r>
              <a:rPr lang="zh-CN" altLang="en-US">
                <a:solidFill>
                  <a:schemeClr val="tx1"/>
                </a:solidFill>
                <a:latin typeface="楷体_GB2312" pitchFamily="49" charset="-122"/>
              </a:rPr>
              <a:t>把酒问月</a:t>
            </a:r>
            <a:r>
              <a:rPr lang="en-US" altLang="zh-CN">
                <a:solidFill>
                  <a:schemeClr val="tx1"/>
                </a:solidFill>
                <a:latin typeface="楷体_GB2312" pitchFamily="49" charset="-122"/>
              </a:rPr>
              <a:t>》</a:t>
            </a:r>
          </a:p>
          <a:p>
            <a:pPr eaLnBrk="1" hangingPunct="1"/>
            <a:endParaRPr lang="en-US" altLang="zh-CN">
              <a:solidFill>
                <a:srgbClr val="0000FF"/>
              </a:solidFill>
              <a:latin typeface="楷体_GB2312" pitchFamily="49" charset="-122"/>
            </a:endParaRPr>
          </a:p>
          <a:p>
            <a:pPr eaLnBrk="1" hangingPunct="1"/>
            <a:r>
              <a:rPr lang="zh-CN" altLang="en-US">
                <a:solidFill>
                  <a:schemeClr val="tx1"/>
                </a:solidFill>
                <a:latin typeface="楷体_GB2312" pitchFamily="49" charset="-122"/>
              </a:rPr>
              <a:t>哀吾生之须臾，羡长江之无穷。</a:t>
            </a:r>
          </a:p>
          <a:p>
            <a:pPr eaLnBrk="1" hangingPunct="1"/>
            <a:r>
              <a:rPr lang="zh-CN" altLang="en-US">
                <a:solidFill>
                  <a:schemeClr val="tx1"/>
                </a:solidFill>
                <a:latin typeface="楷体_GB2312" pitchFamily="49" charset="-122"/>
              </a:rPr>
              <a:t>                   </a:t>
            </a:r>
            <a:r>
              <a:rPr lang="en-US" altLang="zh-CN">
                <a:solidFill>
                  <a:schemeClr val="tx1"/>
                </a:solidFill>
              </a:rPr>
              <a:t>——</a:t>
            </a:r>
            <a:r>
              <a:rPr lang="zh-CN" altLang="en-US">
                <a:solidFill>
                  <a:schemeClr val="tx1"/>
                </a:solidFill>
                <a:latin typeface="楷体_GB2312" pitchFamily="49" charset="-122"/>
              </a:rPr>
              <a:t>苏轼</a:t>
            </a:r>
            <a:r>
              <a:rPr lang="en-US" altLang="zh-CN">
                <a:solidFill>
                  <a:schemeClr val="tx1"/>
                </a:solidFill>
                <a:latin typeface="楷体_GB2312" pitchFamily="49" charset="-122"/>
              </a:rPr>
              <a:t>《</a:t>
            </a:r>
            <a:r>
              <a:rPr lang="zh-CN" altLang="en-US">
                <a:solidFill>
                  <a:schemeClr val="tx1"/>
                </a:solidFill>
                <a:latin typeface="楷体_GB2312" pitchFamily="49" charset="-122"/>
              </a:rPr>
              <a:t>赤壁赋</a:t>
            </a:r>
            <a:r>
              <a:rPr lang="en-US" altLang="zh-CN">
                <a:solidFill>
                  <a:schemeClr val="tx1"/>
                </a:solidFill>
                <a:latin typeface="楷体_GB2312" pitchFamily="49" charset="-122"/>
              </a:rPr>
              <a:t>》</a:t>
            </a:r>
          </a:p>
          <a:p>
            <a:pPr eaLnBrk="1" hangingPunct="1"/>
            <a:endParaRPr lang="en-US" altLang="zh-CN">
              <a:solidFill>
                <a:schemeClr val="tx1"/>
              </a:solidFill>
              <a:latin typeface="楷体_GB2312" pitchFamily="49" charset="-122"/>
            </a:endParaRPr>
          </a:p>
          <a:p>
            <a:pPr eaLnBrk="1" hangingPunct="1"/>
            <a:endParaRPr lang="en-US" altLang="zh-CN" sz="2800">
              <a:solidFill>
                <a:schemeClr val="tx1"/>
              </a:solidFill>
              <a:latin typeface="楷体_GB2312" pitchFamily="49" charset="-122"/>
            </a:endParaRPr>
          </a:p>
          <a:p>
            <a:pPr eaLnBrk="1" hangingPunct="1"/>
            <a:endParaRPr lang="en-US" altLang="zh-CN" sz="2800">
              <a:solidFill>
                <a:schemeClr val="tx1"/>
              </a:solidFill>
              <a:latin typeface="楷体_GB2312"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62466">
                                            <p:txEl>
                                              <p:pRg st="0" end="0"/>
                                            </p:txEl>
                                          </p:spTgt>
                                        </p:tgtEl>
                                        <p:attrNameLst>
                                          <p:attrName>style.visibility</p:attrName>
                                        </p:attrNameLst>
                                      </p:cBhvr>
                                      <p:to>
                                        <p:strVal val="visible"/>
                                      </p:to>
                                    </p:set>
                                    <p:animEffect transition="in" filter="blinds(horizontal)">
                                      <p:cBhvr>
                                        <p:cTn id="7" dur="500"/>
                                        <p:tgtEl>
                                          <p:spTgt spid="6246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62466">
                                            <p:txEl>
                                              <p:pRg st="2" end="2"/>
                                            </p:txEl>
                                          </p:spTgt>
                                        </p:tgtEl>
                                        <p:attrNameLst>
                                          <p:attrName>style.visibility</p:attrName>
                                        </p:attrNameLst>
                                      </p:cBhvr>
                                      <p:to>
                                        <p:strVal val="visible"/>
                                      </p:to>
                                    </p:set>
                                    <p:animEffect transition="in" filter="diamond(in)">
                                      <p:cBhvr>
                                        <p:cTn id="12" dur="2000"/>
                                        <p:tgtEl>
                                          <p:spTgt spid="62466">
                                            <p:txEl>
                                              <p:pRg st="2" end="2"/>
                                            </p:txEl>
                                          </p:spTgt>
                                        </p:tgtEl>
                                      </p:cBhvr>
                                    </p:animEffect>
                                  </p:childTnLst>
                                </p:cTn>
                              </p:par>
                              <p:par>
                                <p:cTn id="13" presetID="8" presetClass="entr" presetSubtype="16" fill="hold" nodeType="withEffect">
                                  <p:stCondLst>
                                    <p:cond delay="0"/>
                                  </p:stCondLst>
                                  <p:childTnLst>
                                    <p:set>
                                      <p:cBhvr>
                                        <p:cTn id="14" dur="1" fill="hold">
                                          <p:stCondLst>
                                            <p:cond delay="0"/>
                                          </p:stCondLst>
                                        </p:cTn>
                                        <p:tgtEl>
                                          <p:spTgt spid="62466">
                                            <p:txEl>
                                              <p:pRg st="3" end="3"/>
                                            </p:txEl>
                                          </p:spTgt>
                                        </p:tgtEl>
                                        <p:attrNameLst>
                                          <p:attrName>style.visibility</p:attrName>
                                        </p:attrNameLst>
                                      </p:cBhvr>
                                      <p:to>
                                        <p:strVal val="visible"/>
                                      </p:to>
                                    </p:set>
                                    <p:animEffect transition="in" filter="diamond(in)">
                                      <p:cBhvr>
                                        <p:cTn id="15" dur="2000"/>
                                        <p:tgtEl>
                                          <p:spTgt spid="62466">
                                            <p:txEl>
                                              <p:pRg st="3" end="3"/>
                                            </p:txEl>
                                          </p:spTgt>
                                        </p:tgtEl>
                                      </p:cBhvr>
                                    </p:animEffect>
                                  </p:childTnLst>
                                </p:cTn>
                              </p:par>
                              <p:par>
                                <p:cTn id="16" presetID="8" presetClass="entr" presetSubtype="16" fill="hold" nodeType="withEffect">
                                  <p:stCondLst>
                                    <p:cond delay="0"/>
                                  </p:stCondLst>
                                  <p:childTnLst>
                                    <p:set>
                                      <p:cBhvr>
                                        <p:cTn id="17" dur="1" fill="hold">
                                          <p:stCondLst>
                                            <p:cond delay="0"/>
                                          </p:stCondLst>
                                        </p:cTn>
                                        <p:tgtEl>
                                          <p:spTgt spid="62466">
                                            <p:txEl>
                                              <p:pRg st="4" end="4"/>
                                            </p:txEl>
                                          </p:spTgt>
                                        </p:tgtEl>
                                        <p:attrNameLst>
                                          <p:attrName>style.visibility</p:attrName>
                                        </p:attrNameLst>
                                      </p:cBhvr>
                                      <p:to>
                                        <p:strVal val="visible"/>
                                      </p:to>
                                    </p:set>
                                    <p:animEffect transition="in" filter="diamond(in)">
                                      <p:cBhvr>
                                        <p:cTn id="18" dur="2000"/>
                                        <p:tgtEl>
                                          <p:spTgt spid="62466">
                                            <p:txEl>
                                              <p:pRg st="4" end="4"/>
                                            </p:txEl>
                                          </p:spTgt>
                                        </p:tgtEl>
                                      </p:cBhvr>
                                    </p:animEffect>
                                  </p:childTnLst>
                                </p:cTn>
                              </p:par>
                              <p:par>
                                <p:cTn id="19" presetID="8" presetClass="entr" presetSubtype="16" fill="hold" nodeType="withEffect">
                                  <p:stCondLst>
                                    <p:cond delay="0"/>
                                  </p:stCondLst>
                                  <p:childTnLst>
                                    <p:set>
                                      <p:cBhvr>
                                        <p:cTn id="20" dur="1" fill="hold">
                                          <p:stCondLst>
                                            <p:cond delay="0"/>
                                          </p:stCondLst>
                                        </p:cTn>
                                        <p:tgtEl>
                                          <p:spTgt spid="62466">
                                            <p:txEl>
                                              <p:pRg st="6" end="6"/>
                                            </p:txEl>
                                          </p:spTgt>
                                        </p:tgtEl>
                                        <p:attrNameLst>
                                          <p:attrName>style.visibility</p:attrName>
                                        </p:attrNameLst>
                                      </p:cBhvr>
                                      <p:to>
                                        <p:strVal val="visible"/>
                                      </p:to>
                                    </p:set>
                                    <p:animEffect transition="in" filter="diamond(in)">
                                      <p:cBhvr>
                                        <p:cTn id="21" dur="2000"/>
                                        <p:tgtEl>
                                          <p:spTgt spid="62466">
                                            <p:txEl>
                                              <p:pRg st="6" end="6"/>
                                            </p:txEl>
                                          </p:spTgt>
                                        </p:tgtEl>
                                      </p:cBhvr>
                                    </p:animEffect>
                                  </p:childTnLst>
                                </p:cTn>
                              </p:par>
                              <p:par>
                                <p:cTn id="22" presetID="4" presetClass="entr" presetSubtype="16" fill="hold" nodeType="withEffect">
                                  <p:stCondLst>
                                    <p:cond delay="0"/>
                                  </p:stCondLst>
                                  <p:childTnLst>
                                    <p:set>
                                      <p:cBhvr>
                                        <p:cTn id="23" dur="1" fill="hold">
                                          <p:stCondLst>
                                            <p:cond delay="0"/>
                                          </p:stCondLst>
                                        </p:cTn>
                                        <p:tgtEl>
                                          <p:spTgt spid="62466">
                                            <p:txEl>
                                              <p:pRg st="7" end="7"/>
                                            </p:txEl>
                                          </p:spTgt>
                                        </p:tgtEl>
                                        <p:attrNameLst>
                                          <p:attrName>style.visibility</p:attrName>
                                        </p:attrNameLst>
                                      </p:cBhvr>
                                      <p:to>
                                        <p:strVal val="visible"/>
                                      </p:to>
                                    </p:set>
                                    <p:animEffect transition="in" filter="box(in)">
                                      <p:cBhvr>
                                        <p:cTn id="24" dur="500"/>
                                        <p:tgtEl>
                                          <p:spTgt spid="62466">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ext Box 2"/>
          <p:cNvSpPr txBox="1">
            <a:spLocks noChangeArrowheads="1"/>
          </p:cNvSpPr>
          <p:nvPr/>
        </p:nvSpPr>
        <p:spPr bwMode="auto">
          <a:xfrm>
            <a:off x="0" y="0"/>
            <a:ext cx="9144000" cy="1587500"/>
          </a:xfrm>
          <a:prstGeom prst="rect">
            <a:avLst/>
          </a:prstGeom>
          <a:solidFill>
            <a:srgbClr val="1307A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a:solidFill>
                  <a:srgbClr val="CC0000"/>
                </a:solidFill>
                <a:latin typeface="Arial" panose="020B0604020202020204" pitchFamily="34" charset="0"/>
                <a:ea typeface="楷体_GB2312" pitchFamily="49" charset="-122"/>
              </a:defRPr>
            </a:lvl1pPr>
            <a:lvl2pPr marL="742950" indent="-285750">
              <a:defRPr sz="3200" b="1">
                <a:solidFill>
                  <a:srgbClr val="CC0000"/>
                </a:solidFill>
                <a:latin typeface="Arial" panose="020B0604020202020204" pitchFamily="34" charset="0"/>
                <a:ea typeface="楷体_GB2312" pitchFamily="49" charset="-122"/>
              </a:defRPr>
            </a:lvl2pPr>
            <a:lvl3pPr marL="1143000" indent="-228600">
              <a:defRPr sz="3200" b="1">
                <a:solidFill>
                  <a:srgbClr val="CC0000"/>
                </a:solidFill>
                <a:latin typeface="Arial" panose="020B0604020202020204" pitchFamily="34" charset="0"/>
                <a:ea typeface="楷体_GB2312" pitchFamily="49" charset="-122"/>
              </a:defRPr>
            </a:lvl3pPr>
            <a:lvl4pPr marL="1600200" indent="-228600">
              <a:defRPr sz="3200" b="1">
                <a:solidFill>
                  <a:srgbClr val="CC0000"/>
                </a:solidFill>
                <a:latin typeface="Arial" panose="020B0604020202020204" pitchFamily="34" charset="0"/>
                <a:ea typeface="楷体_GB2312" pitchFamily="49" charset="-122"/>
              </a:defRPr>
            </a:lvl4pPr>
            <a:lvl5pPr marL="2057400" indent="-228600">
              <a:defRPr sz="3200" b="1">
                <a:solidFill>
                  <a:srgbClr val="CC0000"/>
                </a:solidFill>
                <a:latin typeface="Arial" panose="020B0604020202020204" pitchFamily="34" charset="0"/>
                <a:ea typeface="楷体_GB2312" pitchFamily="49" charset="-122"/>
              </a:defRPr>
            </a:lvl5pPr>
            <a:lvl6pPr marL="25146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6pPr>
            <a:lvl7pPr marL="29718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7pPr>
            <a:lvl8pPr marL="34290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8pPr>
            <a:lvl9pPr marL="38862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9pPr>
          </a:lstStyle>
          <a:p>
            <a:pPr algn="ctr" eaLnBrk="1" hangingPunct="1">
              <a:spcBef>
                <a:spcPct val="50000"/>
              </a:spcBef>
            </a:pPr>
            <a:r>
              <a:rPr lang="zh-CN" altLang="en-US" sz="2800">
                <a:solidFill>
                  <a:srgbClr val="FF0000"/>
                </a:solidFill>
                <a:latin typeface="楷体_GB2312" pitchFamily="49" charset="-122"/>
              </a:rPr>
              <a:t>第四章 </a:t>
            </a:r>
          </a:p>
          <a:p>
            <a:pPr algn="ctr" eaLnBrk="1" hangingPunct="1">
              <a:spcBef>
                <a:spcPct val="50000"/>
              </a:spcBef>
            </a:pPr>
            <a:r>
              <a:rPr lang="zh-CN" altLang="en-US" sz="2800">
                <a:solidFill>
                  <a:srgbClr val="FF0000"/>
                </a:solidFill>
                <a:latin typeface="楷体_GB2312" pitchFamily="49" charset="-122"/>
              </a:rPr>
              <a:t>人生代代无穷已，江月年年只相似。 </a:t>
            </a:r>
            <a:br>
              <a:rPr lang="zh-CN" altLang="en-US" sz="2800">
                <a:solidFill>
                  <a:srgbClr val="FF0000"/>
                </a:solidFill>
                <a:latin typeface="楷体_GB2312" pitchFamily="49" charset="-122"/>
              </a:rPr>
            </a:br>
            <a:r>
              <a:rPr lang="zh-CN" altLang="en-US" sz="2800">
                <a:solidFill>
                  <a:srgbClr val="FF0000"/>
                </a:solidFill>
                <a:latin typeface="楷体_GB2312" pitchFamily="49" charset="-122"/>
              </a:rPr>
              <a:t>不知江月待何人，但见长江送流水。</a:t>
            </a:r>
            <a:r>
              <a:rPr lang="zh-CN" altLang="en-US" sz="2800">
                <a:solidFill>
                  <a:srgbClr val="003231"/>
                </a:solidFill>
                <a:latin typeface="楷体_GB2312" pitchFamily="49" charset="-122"/>
              </a:rPr>
              <a:t> </a:t>
            </a:r>
            <a:endParaRPr lang="en-US" sz="2800">
              <a:solidFill>
                <a:srgbClr val="003231"/>
              </a:solidFill>
              <a:latin typeface="楷体_GB2312" pitchFamily="49" charset="-122"/>
            </a:endParaRPr>
          </a:p>
        </p:txBody>
      </p:sp>
      <p:sp>
        <p:nvSpPr>
          <p:cNvPr id="63491" name="Text Box 3"/>
          <p:cNvSpPr txBox="1">
            <a:spLocks noChangeArrowheads="1"/>
          </p:cNvSpPr>
          <p:nvPr/>
        </p:nvSpPr>
        <p:spPr bwMode="auto">
          <a:xfrm>
            <a:off x="0" y="3141663"/>
            <a:ext cx="9144000" cy="3503612"/>
          </a:xfrm>
          <a:prstGeom prst="rect">
            <a:avLst/>
          </a:prstGeom>
          <a:noFill/>
          <a:ln>
            <a:noFill/>
          </a:ln>
          <a:extLst>
            <a:ext uri="{909E8E84-426E-40DD-AFC4-6F175D3DCCD1}">
              <a14:hiddenFill xmlns:a14="http://schemas.microsoft.com/office/drawing/2010/main">
                <a:solidFill>
                  <a:srgbClr val="1307A9"/>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spcBef>
                <a:spcPct val="50000"/>
              </a:spcBef>
              <a:defRPr/>
            </a:pPr>
            <a:r>
              <a:rPr lang="zh-CN" altLang="en-US" sz="2800">
                <a:solidFill>
                  <a:srgbClr val="FF0000"/>
                </a:solidFill>
                <a:effectLst>
                  <a:outerShdw blurRad="38100" dist="38100" dir="2700000" algn="tl">
                    <a:srgbClr val="C0C0C0"/>
                  </a:outerShdw>
                </a:effectLst>
                <a:latin typeface="楷体_GB2312" pitchFamily="49" charset="-122"/>
              </a:rPr>
              <a:t> </a:t>
            </a:r>
            <a:r>
              <a:rPr lang="zh-CN" altLang="en-US" sz="1800">
                <a:solidFill>
                  <a:srgbClr val="003231"/>
                </a:solidFill>
                <a:latin typeface="楷体_GB2312" pitchFamily="49" charset="-122"/>
              </a:rPr>
              <a:t>  </a:t>
            </a:r>
            <a:r>
              <a:rPr lang="zh-CN" altLang="en-US">
                <a:solidFill>
                  <a:srgbClr val="FF0000"/>
                </a:solidFill>
                <a:latin typeface="楷体_GB2312" pitchFamily="49" charset="-122"/>
              </a:rPr>
              <a:t>赏析</a:t>
            </a:r>
            <a:r>
              <a:rPr lang="zh-CN" altLang="en-US" b="0">
                <a:solidFill>
                  <a:schemeClr val="bg1"/>
                </a:solidFill>
                <a:latin typeface="楷体_GB2312" pitchFamily="49" charset="-122"/>
              </a:rPr>
              <a:t> </a:t>
            </a:r>
            <a:r>
              <a:rPr lang="zh-CN" altLang="en-US">
                <a:solidFill>
                  <a:schemeClr val="tx1"/>
                </a:solidFill>
                <a:latin typeface="楷体_GB2312" pitchFamily="49" charset="-122"/>
              </a:rPr>
              <a:t>诗人由江月联想到人生：人生代代相传、无穷无尽；惟江上明月年年相似、万古长存。进而发出感叹：今天，我们在这里看到明月，不知在我们身后，它又在等待何人？长江后浪推前浪，奔流不息，一去不回头。此景让人无不感叹人生易逝、唯江月永存。这两章借景抒发了诗人自己之感。</a:t>
            </a:r>
          </a:p>
        </p:txBody>
      </p:sp>
      <p:sp>
        <p:nvSpPr>
          <p:cNvPr id="63492" name="Rectangle 4"/>
          <p:cNvSpPr>
            <a:spLocks noChangeArrowheads="1"/>
          </p:cNvSpPr>
          <p:nvPr/>
        </p:nvSpPr>
        <p:spPr bwMode="auto">
          <a:xfrm>
            <a:off x="0" y="1763713"/>
            <a:ext cx="9144000" cy="1373187"/>
          </a:xfrm>
          <a:prstGeom prst="rect">
            <a:avLst/>
          </a:prstGeom>
          <a:solidFill>
            <a:srgbClr val="1307A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defRPr/>
            </a:pPr>
            <a:r>
              <a:rPr lang="zh-CN" altLang="en-US" sz="2800">
                <a:solidFill>
                  <a:srgbClr val="FF3300"/>
                </a:solidFill>
                <a:latin typeface="楷体_GB2312" pitchFamily="49" charset="-122"/>
              </a:rPr>
              <a:t>    翻译</a:t>
            </a:r>
            <a:r>
              <a:rPr lang="zh-CN" altLang="en-US" sz="2800">
                <a:solidFill>
                  <a:srgbClr val="FF3300"/>
                </a:solidFill>
                <a:effectLst>
                  <a:outerShdw blurRad="38100" dist="38100" dir="2700000" algn="tl">
                    <a:srgbClr val="000000"/>
                  </a:outerShdw>
                </a:effectLst>
              </a:rPr>
              <a:t> </a:t>
            </a:r>
            <a:r>
              <a:rPr lang="zh-CN" altLang="en-US" sz="2800">
                <a:solidFill>
                  <a:srgbClr val="003231"/>
                </a:solidFill>
                <a:effectLst>
                  <a:outerShdw blurRad="38100" dist="38100" dir="2700000" algn="tl">
                    <a:srgbClr val="000000"/>
                  </a:outerShdw>
                </a:effectLst>
              </a:rPr>
              <a:t>  </a:t>
            </a:r>
            <a:r>
              <a:rPr lang="zh-CN" altLang="en-US" sz="2800">
                <a:solidFill>
                  <a:schemeClr val="bg1"/>
                </a:solidFill>
                <a:latin typeface="楷体_GB2312" pitchFamily="49" charset="-122"/>
              </a:rPr>
              <a:t>人生代代无穷无尽，江月永恒却年年相似。不知江上的月亮等待着什么人，只见长江源源不断地输送着流水</a:t>
            </a:r>
            <a:r>
              <a:rPr lang="zh-CN" altLang="en-US" sz="2800">
                <a:solidFill>
                  <a:srgbClr val="003231"/>
                </a:solidFill>
                <a:latin typeface="华文仿宋" panose="02010600040101010101" pitchFamily="2"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nodeType="clickEffect">
                                  <p:stCondLst>
                                    <p:cond delay="0"/>
                                  </p:stCondLst>
                                  <p:childTnLst>
                                    <p:set>
                                      <p:cBhvr>
                                        <p:cTn id="6" dur="1" fill="hold">
                                          <p:stCondLst>
                                            <p:cond delay="0"/>
                                          </p:stCondLst>
                                        </p:cTn>
                                        <p:tgtEl>
                                          <p:spTgt spid="63490">
                                            <p:txEl>
                                              <p:pRg st="0" end="0"/>
                                            </p:txEl>
                                          </p:spTgt>
                                        </p:tgtEl>
                                        <p:attrNameLst>
                                          <p:attrName>style.visibility</p:attrName>
                                        </p:attrNameLst>
                                      </p:cBhvr>
                                      <p:to>
                                        <p:strVal val="visible"/>
                                      </p:to>
                                    </p:set>
                                    <p:animEffect transition="in" filter="diamond(in)">
                                      <p:cBhvr>
                                        <p:cTn id="7" dur="1000"/>
                                        <p:tgtEl>
                                          <p:spTgt spid="63490">
                                            <p:txEl>
                                              <p:pRg st="0" end="0"/>
                                            </p:txEl>
                                          </p:spTgt>
                                        </p:tgtEl>
                                      </p:cBhvr>
                                    </p:animEffect>
                                  </p:childTnLst>
                                </p:cTn>
                              </p:par>
                              <p:par>
                                <p:cTn id="8" presetID="8" presetClass="entr" presetSubtype="16" fill="hold" nodeType="withEffect">
                                  <p:stCondLst>
                                    <p:cond delay="0"/>
                                  </p:stCondLst>
                                  <p:childTnLst>
                                    <p:set>
                                      <p:cBhvr>
                                        <p:cTn id="9" dur="1" fill="hold">
                                          <p:stCondLst>
                                            <p:cond delay="0"/>
                                          </p:stCondLst>
                                        </p:cTn>
                                        <p:tgtEl>
                                          <p:spTgt spid="63490">
                                            <p:txEl>
                                              <p:pRg st="1" end="1"/>
                                            </p:txEl>
                                          </p:spTgt>
                                        </p:tgtEl>
                                        <p:attrNameLst>
                                          <p:attrName>style.visibility</p:attrName>
                                        </p:attrNameLst>
                                      </p:cBhvr>
                                      <p:to>
                                        <p:strVal val="visible"/>
                                      </p:to>
                                    </p:set>
                                    <p:animEffect transition="in" filter="diamond(in)">
                                      <p:cBhvr>
                                        <p:cTn id="10" dur="1000"/>
                                        <p:tgtEl>
                                          <p:spTgt spid="63490">
                                            <p:txEl>
                                              <p:pRg st="1" end="1"/>
                                            </p:txEl>
                                          </p:spTgt>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8" presetClass="entr" presetSubtype="16" fill="hold" grpId="0" nodeType="clickEffect">
                                  <p:stCondLst>
                                    <p:cond delay="0"/>
                                  </p:stCondLst>
                                  <p:childTnLst>
                                    <p:set>
                                      <p:cBhvr>
                                        <p:cTn id="14" dur="1" fill="hold">
                                          <p:stCondLst>
                                            <p:cond delay="0"/>
                                          </p:stCondLst>
                                        </p:cTn>
                                        <p:tgtEl>
                                          <p:spTgt spid="63492"/>
                                        </p:tgtEl>
                                        <p:attrNameLst>
                                          <p:attrName>style.visibility</p:attrName>
                                        </p:attrNameLst>
                                      </p:cBhvr>
                                      <p:to>
                                        <p:strVal val="visible"/>
                                      </p:to>
                                    </p:set>
                                    <p:animEffect transition="in" filter="diamond(in)">
                                      <p:cBhvr>
                                        <p:cTn id="15" dur="1000"/>
                                        <p:tgtEl>
                                          <p:spTgt spid="63492"/>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8" presetClass="entr" presetSubtype="16" fill="hold" grpId="0" nodeType="clickEffect">
                                  <p:stCondLst>
                                    <p:cond delay="0"/>
                                  </p:stCondLst>
                                  <p:childTnLst>
                                    <p:set>
                                      <p:cBhvr>
                                        <p:cTn id="19" dur="1" fill="hold">
                                          <p:stCondLst>
                                            <p:cond delay="0"/>
                                          </p:stCondLst>
                                        </p:cTn>
                                        <p:tgtEl>
                                          <p:spTgt spid="63491"/>
                                        </p:tgtEl>
                                        <p:attrNameLst>
                                          <p:attrName>style.visibility</p:attrName>
                                        </p:attrNameLst>
                                      </p:cBhvr>
                                      <p:to>
                                        <p:strVal val="visible"/>
                                      </p:to>
                                    </p:set>
                                    <p:animEffect transition="in" filter="diamond(in)">
                                      <p:cBhvr>
                                        <p:cTn id="20" dur="1000"/>
                                        <p:tgtEl>
                                          <p:spTgt spid="634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1" grpId="0"/>
      <p:bldP spid="63492" grpId="0" animBg="1"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40" name="Rectangle 4"/>
          <p:cNvSpPr>
            <a:spLocks noGrp="1" noChangeArrowheads="1"/>
          </p:cNvSpPr>
          <p:nvPr>
            <p:ph type="body" idx="4294967295"/>
          </p:nvPr>
        </p:nvSpPr>
        <p:spPr>
          <a:xfrm>
            <a:off x="0" y="304800"/>
            <a:ext cx="9144000" cy="6553200"/>
          </a:xfrm>
        </p:spPr>
        <p:txBody>
          <a:bodyPr/>
          <a:lstStyle/>
          <a:p>
            <a:pPr eaLnBrk="1" hangingPunct="1">
              <a:lnSpc>
                <a:spcPct val="130000"/>
              </a:lnSpc>
              <a:buFontTx/>
              <a:buNone/>
              <a:defRPr/>
            </a:pPr>
            <a:r>
              <a:rPr lang="zh-CN" altLang="en-US" smtClean="0"/>
              <a:t>　        </a:t>
            </a:r>
            <a:r>
              <a:rPr lang="zh-CN" altLang="en-US" b="1" smtClean="0">
                <a:solidFill>
                  <a:srgbClr val="CC0000"/>
                </a:solidFill>
                <a:ea typeface="楷体_GB2312" pitchFamily="49" charset="-122"/>
              </a:rPr>
              <a:t>人生代代无穷已，</a:t>
            </a:r>
            <a:br>
              <a:rPr lang="zh-CN" altLang="en-US" b="1" smtClean="0">
                <a:solidFill>
                  <a:srgbClr val="CC0000"/>
                </a:solidFill>
                <a:ea typeface="楷体_GB2312" pitchFamily="49" charset="-122"/>
              </a:rPr>
            </a:br>
            <a:r>
              <a:rPr lang="zh-CN" altLang="en-US" b="1" smtClean="0">
                <a:solidFill>
                  <a:srgbClr val="CC0000"/>
                </a:solidFill>
                <a:ea typeface="楷体_GB2312" pitchFamily="49" charset="-122"/>
              </a:rPr>
              <a:t>        江月年年望相似。</a:t>
            </a:r>
            <a:r>
              <a:rPr lang="zh-CN" altLang="en-US" sz="2400" b="1" smtClean="0">
                <a:solidFill>
                  <a:srgbClr val="FF0000"/>
                </a:solidFill>
                <a:ea typeface="楷体_GB2312" pitchFamily="49" charset="-122"/>
              </a:rPr>
              <a:t/>
            </a:r>
            <a:br>
              <a:rPr lang="zh-CN" altLang="en-US" sz="2400" b="1" smtClean="0">
                <a:solidFill>
                  <a:srgbClr val="FF0000"/>
                </a:solidFill>
                <a:ea typeface="楷体_GB2312" pitchFamily="49" charset="-122"/>
              </a:rPr>
            </a:br>
            <a:endParaRPr lang="zh-CN" altLang="en-US" sz="2400" b="1" smtClean="0">
              <a:solidFill>
                <a:srgbClr val="FF0000"/>
              </a:solidFill>
              <a:ea typeface="楷体_GB2312" pitchFamily="49" charset="-122"/>
            </a:endParaRPr>
          </a:p>
          <a:p>
            <a:pPr eaLnBrk="1" hangingPunct="1">
              <a:lnSpc>
                <a:spcPct val="130000"/>
              </a:lnSpc>
              <a:buFontTx/>
              <a:buNone/>
              <a:defRPr/>
            </a:pPr>
            <a:r>
              <a:rPr lang="zh-CN" altLang="en-US" sz="1200" b="1" smtClean="0">
                <a:solidFill>
                  <a:srgbClr val="FF0000"/>
                </a:solidFill>
                <a:ea typeface="楷体_GB2312" pitchFamily="49" charset="-122"/>
              </a:rPr>
              <a:t>                      </a:t>
            </a:r>
            <a:r>
              <a:rPr lang="zh-CN" altLang="en-US" sz="2400" b="1" smtClean="0">
                <a:effectLst>
                  <a:outerShdw blurRad="38100" dist="38100" dir="2700000" algn="tl">
                    <a:srgbClr val="C0C0C0"/>
                  </a:outerShdw>
                </a:effectLst>
              </a:rPr>
              <a:t>在永恒的人类、永恒的明月、永恒的流水面前，一个人的生命只是瞬间，人生易老啊！张若虚在此处却别开生面，翻出新意：个人的生命是短暂即逝的，而人类的存在则是绵延久长的。这样，</a:t>
            </a:r>
            <a:r>
              <a:rPr lang="en-US" sz="2400" b="1" smtClean="0">
                <a:effectLst>
                  <a:outerShdw blurRad="38100" dist="38100" dir="2700000" algn="tl">
                    <a:srgbClr val="C0C0C0"/>
                  </a:outerShdw>
                </a:effectLst>
              </a:rPr>
              <a:t>“</a:t>
            </a:r>
            <a:r>
              <a:rPr lang="zh-CN" altLang="en-US" sz="2400" b="1" smtClean="0">
                <a:effectLst>
                  <a:outerShdw blurRad="38100" dist="38100" dir="2700000" algn="tl">
                    <a:srgbClr val="C0C0C0"/>
                  </a:outerShdw>
                </a:effectLst>
              </a:rPr>
              <a:t>代代无穷已</a:t>
            </a:r>
            <a:r>
              <a:rPr lang="en-US" sz="2400" b="1" smtClean="0">
                <a:effectLst>
                  <a:outerShdw blurRad="38100" dist="38100" dir="2700000" algn="tl">
                    <a:srgbClr val="C0C0C0"/>
                  </a:outerShdw>
                </a:effectLst>
              </a:rPr>
              <a:t>”</a:t>
            </a:r>
            <a:r>
              <a:rPr lang="zh-CN" altLang="en-US" sz="2400" b="1" smtClean="0">
                <a:effectLst>
                  <a:outerShdw blurRad="38100" dist="38100" dir="2700000" algn="tl">
                    <a:srgbClr val="C0C0C0"/>
                  </a:outerShdw>
                </a:effectLst>
              </a:rPr>
              <a:t>的人生就和</a:t>
            </a:r>
            <a:r>
              <a:rPr lang="en-US" sz="2400" b="1" smtClean="0">
                <a:effectLst>
                  <a:outerShdw blurRad="38100" dist="38100" dir="2700000" algn="tl">
                    <a:srgbClr val="C0C0C0"/>
                  </a:outerShdw>
                </a:effectLst>
              </a:rPr>
              <a:t>“</a:t>
            </a:r>
            <a:r>
              <a:rPr lang="zh-CN" altLang="en-US" sz="2400" b="1" smtClean="0">
                <a:effectLst>
                  <a:outerShdw blurRad="38100" dist="38100" dir="2700000" algn="tl">
                    <a:srgbClr val="C0C0C0"/>
                  </a:outerShdw>
                </a:effectLst>
              </a:rPr>
              <a:t>年年望相似</a:t>
            </a:r>
            <a:r>
              <a:rPr lang="en-US" sz="2400" b="1" smtClean="0">
                <a:effectLst>
                  <a:outerShdw blurRad="38100" dist="38100" dir="2700000" algn="tl">
                    <a:srgbClr val="C0C0C0"/>
                  </a:outerShdw>
                </a:effectLst>
              </a:rPr>
              <a:t>”</a:t>
            </a:r>
            <a:r>
              <a:rPr lang="zh-CN" altLang="en-US" sz="2400" b="1" smtClean="0">
                <a:effectLst>
                  <a:outerShdw blurRad="38100" dist="38100" dir="2700000" algn="tl">
                    <a:srgbClr val="C0C0C0"/>
                  </a:outerShdw>
                </a:effectLst>
              </a:rPr>
              <a:t>的明月得以共存。这是诗人从大自然的美景中感受到的一种欣慰。诗人虽有对人生短暂的感伤，但并不是颓废与绝望，而是缘于对人生的追求与热爱。</a:t>
            </a:r>
          </a:p>
          <a:p>
            <a:pPr eaLnBrk="1" hangingPunct="1">
              <a:lnSpc>
                <a:spcPct val="130000"/>
              </a:lnSpc>
              <a:buFontTx/>
              <a:buNone/>
              <a:defRPr/>
            </a:pPr>
            <a:r>
              <a:rPr lang="zh-CN" altLang="en-US" sz="2400" b="1" smtClean="0">
                <a:effectLst>
                  <a:outerShdw blurRad="38100" dist="38100" dir="2700000" algn="tl">
                    <a:srgbClr val="C0C0C0"/>
                  </a:outerShdw>
                </a:effectLst>
              </a:rPr>
              <a:t>          诗人以群体生命的延续回答了这个令人类永远感伤的宇宙命题。</a:t>
            </a:r>
          </a:p>
          <a:p>
            <a:pPr eaLnBrk="1" hangingPunct="1">
              <a:lnSpc>
                <a:spcPct val="130000"/>
              </a:lnSpc>
              <a:buFontTx/>
              <a:buNone/>
              <a:defRPr/>
            </a:pPr>
            <a:r>
              <a:rPr lang="zh-CN" altLang="en-US" sz="2000" b="1" smtClean="0">
                <a:effectLst>
                  <a:outerShdw blurRad="38100" dist="38100" dir="2700000" algn="tl">
                    <a:srgbClr val="C0C0C0"/>
                  </a:outerShdw>
                </a:effectLst>
              </a:rPr>
              <a:t>    </a:t>
            </a:r>
          </a:p>
        </p:txBody>
      </p:sp>
      <p:sp>
        <p:nvSpPr>
          <p:cNvPr id="65541" name="Text Box 5"/>
          <p:cNvSpPr txBox="1">
            <a:spLocks noChangeArrowheads="1"/>
          </p:cNvSpPr>
          <p:nvPr/>
        </p:nvSpPr>
        <p:spPr bwMode="auto">
          <a:xfrm>
            <a:off x="5651500" y="5445125"/>
            <a:ext cx="3241675" cy="823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defRPr/>
            </a:pPr>
            <a:endParaRPr lang="zh-CN" altLang="en-US" sz="4800">
              <a:solidFill>
                <a:srgbClr val="0066FF"/>
              </a:solidFill>
              <a:effectLst>
                <a:outerShdw blurRad="38100" dist="38100" dir="2700000" algn="tl">
                  <a:srgbClr val="C0C0C0"/>
                </a:outerShdw>
              </a:effectLst>
              <a:ea typeface="宋体" panose="02010600030101010101" pitchFamily="2" charset="-122"/>
            </a:endParaRPr>
          </a:p>
        </p:txBody>
      </p:sp>
      <p:sp>
        <p:nvSpPr>
          <p:cNvPr id="65542" name="Text Box 6"/>
          <p:cNvSpPr txBox="1">
            <a:spLocks noChangeArrowheads="1"/>
          </p:cNvSpPr>
          <p:nvPr/>
        </p:nvSpPr>
        <p:spPr bwMode="auto">
          <a:xfrm>
            <a:off x="4859338" y="908050"/>
            <a:ext cx="4500562"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b="1">
                <a:solidFill>
                  <a:srgbClr val="CC0000"/>
                </a:solidFill>
                <a:latin typeface="Arial" panose="020B0604020202020204" pitchFamily="34" charset="0"/>
                <a:ea typeface="楷体_GB2312" pitchFamily="49" charset="-122"/>
              </a:defRPr>
            </a:lvl1pPr>
            <a:lvl2pPr marL="742950" indent="-285750">
              <a:defRPr sz="3200" b="1">
                <a:solidFill>
                  <a:srgbClr val="CC0000"/>
                </a:solidFill>
                <a:latin typeface="Arial" panose="020B0604020202020204" pitchFamily="34" charset="0"/>
                <a:ea typeface="楷体_GB2312" pitchFamily="49" charset="-122"/>
              </a:defRPr>
            </a:lvl2pPr>
            <a:lvl3pPr marL="1143000" indent="-228600">
              <a:defRPr sz="3200" b="1">
                <a:solidFill>
                  <a:srgbClr val="CC0000"/>
                </a:solidFill>
                <a:latin typeface="Arial" panose="020B0604020202020204" pitchFamily="34" charset="0"/>
                <a:ea typeface="楷体_GB2312" pitchFamily="49" charset="-122"/>
              </a:defRPr>
            </a:lvl3pPr>
            <a:lvl4pPr marL="1600200" indent="-228600">
              <a:defRPr sz="3200" b="1">
                <a:solidFill>
                  <a:srgbClr val="CC0000"/>
                </a:solidFill>
                <a:latin typeface="Arial" panose="020B0604020202020204" pitchFamily="34" charset="0"/>
                <a:ea typeface="楷体_GB2312" pitchFamily="49" charset="-122"/>
              </a:defRPr>
            </a:lvl4pPr>
            <a:lvl5pPr marL="2057400" indent="-228600">
              <a:defRPr sz="3200" b="1">
                <a:solidFill>
                  <a:srgbClr val="CC0000"/>
                </a:solidFill>
                <a:latin typeface="Arial" panose="020B0604020202020204" pitchFamily="34" charset="0"/>
                <a:ea typeface="楷体_GB2312" pitchFamily="49" charset="-122"/>
              </a:defRPr>
            </a:lvl5pPr>
            <a:lvl6pPr marL="25146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6pPr>
            <a:lvl7pPr marL="29718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7pPr>
            <a:lvl8pPr marL="34290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8pPr>
            <a:lvl9pPr marL="38862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9pPr>
          </a:lstStyle>
          <a:p>
            <a:pPr eaLnBrk="1" hangingPunct="1">
              <a:spcBef>
                <a:spcPct val="50000"/>
              </a:spcBef>
            </a:pPr>
            <a:r>
              <a:rPr lang="zh-CN" altLang="en-US">
                <a:solidFill>
                  <a:srgbClr val="0000FF"/>
                </a:solidFill>
                <a:ea typeface="黑体" panose="02010609060101010101" pitchFamily="49" charset="-122"/>
              </a:rPr>
              <a:t>哲理的角度</a:t>
            </a:r>
            <a:r>
              <a:rPr lang="en-US" altLang="zh-CN">
                <a:solidFill>
                  <a:srgbClr val="0000FF"/>
                </a:solidFill>
                <a:ea typeface="黑体" panose="02010609060101010101" pitchFamily="49" charset="-122"/>
              </a:rPr>
              <a:t>——</a:t>
            </a:r>
            <a:endParaRPr lang="zh-CN" altLang="en-US" sz="3600">
              <a:solidFill>
                <a:schemeClr val="tx1"/>
              </a:solidFill>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65540">
                                            <p:txEl>
                                              <p:pRg st="0" end="0"/>
                                            </p:txEl>
                                          </p:spTgt>
                                        </p:tgtEl>
                                        <p:attrNameLst>
                                          <p:attrName>style.visibility</p:attrName>
                                        </p:attrNameLst>
                                      </p:cBhvr>
                                      <p:to>
                                        <p:strVal val="visible"/>
                                      </p:to>
                                    </p:set>
                                    <p:animEffect transition="in" filter="blinds(horizontal)">
                                      <p:cBhvr>
                                        <p:cTn id="7" dur="500"/>
                                        <p:tgtEl>
                                          <p:spTgt spid="65540">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65540">
                                            <p:txEl>
                                              <p:pRg st="1" end="1"/>
                                            </p:txEl>
                                          </p:spTgt>
                                        </p:tgtEl>
                                        <p:attrNameLst>
                                          <p:attrName>style.visibility</p:attrName>
                                        </p:attrNameLst>
                                      </p:cBhvr>
                                      <p:to>
                                        <p:strVal val="visible"/>
                                      </p:to>
                                    </p:set>
                                    <p:animEffect transition="in" filter="blinds(horizontal)">
                                      <p:cBhvr>
                                        <p:cTn id="12" dur="500"/>
                                        <p:tgtEl>
                                          <p:spTgt spid="65540">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65540">
                                            <p:txEl>
                                              <p:pRg st="2" end="2"/>
                                            </p:txEl>
                                          </p:spTgt>
                                        </p:tgtEl>
                                        <p:attrNameLst>
                                          <p:attrName>style.visibility</p:attrName>
                                        </p:attrNameLst>
                                      </p:cBhvr>
                                      <p:to>
                                        <p:strVal val="visible"/>
                                      </p:to>
                                    </p:set>
                                    <p:animEffect transition="in" filter="blinds(horizontal)">
                                      <p:cBhvr>
                                        <p:cTn id="17" dur="500"/>
                                        <p:tgtEl>
                                          <p:spTgt spid="65540">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5" presetClass="entr" presetSubtype="0" fill="hold" grpId="0" nodeType="clickEffect">
                                  <p:stCondLst>
                                    <p:cond delay="0"/>
                                  </p:stCondLst>
                                  <p:childTnLst>
                                    <p:set>
                                      <p:cBhvr>
                                        <p:cTn id="21" dur="1" fill="hold">
                                          <p:stCondLst>
                                            <p:cond delay="0"/>
                                          </p:stCondLst>
                                        </p:cTn>
                                        <p:tgtEl>
                                          <p:spTgt spid="65542"/>
                                        </p:tgtEl>
                                        <p:attrNameLst>
                                          <p:attrName>style.visibility</p:attrName>
                                        </p:attrNameLst>
                                      </p:cBhvr>
                                      <p:to>
                                        <p:strVal val="visible"/>
                                      </p:to>
                                    </p:set>
                                    <p:anim calcmode="lin" valueType="num">
                                      <p:cBhvr>
                                        <p:cTn id="22" dur="500" decel="50000" fill="hold">
                                          <p:stCondLst>
                                            <p:cond delay="0"/>
                                          </p:stCondLst>
                                        </p:cTn>
                                        <p:tgtEl>
                                          <p:spTgt spid="65542"/>
                                        </p:tgtEl>
                                        <p:attrNameLst>
                                          <p:attrName>style.rotation</p:attrName>
                                        </p:attrNameLst>
                                      </p:cBhvr>
                                      <p:tavLst>
                                        <p:tav tm="0">
                                          <p:val>
                                            <p:fltVal val="-90"/>
                                          </p:val>
                                        </p:tav>
                                        <p:tav tm="100000">
                                          <p:val>
                                            <p:fltVal val="0"/>
                                          </p:val>
                                        </p:tav>
                                      </p:tavLst>
                                    </p:anim>
                                    <p:anim calcmode="lin" valueType="num">
                                      <p:cBhvr>
                                        <p:cTn id="23" dur="500" decel="50000" fill="hold">
                                          <p:stCondLst>
                                            <p:cond delay="0"/>
                                          </p:stCondLst>
                                        </p:cTn>
                                        <p:tgtEl>
                                          <p:spTgt spid="65542"/>
                                        </p:tgtEl>
                                        <p:attrNameLst>
                                          <p:attrName>ppt_w</p:attrName>
                                        </p:attrNameLst>
                                      </p:cBhvr>
                                      <p:tavLst>
                                        <p:tav tm="0">
                                          <p:val>
                                            <p:strVal val="#ppt_w"/>
                                          </p:val>
                                        </p:tav>
                                        <p:tav tm="100000">
                                          <p:val>
                                            <p:strVal val="#ppt_w*.05"/>
                                          </p:val>
                                        </p:tav>
                                      </p:tavLst>
                                    </p:anim>
                                    <p:anim calcmode="lin" valueType="num">
                                      <p:cBhvr>
                                        <p:cTn id="24" dur="500" accel="50000" fill="hold">
                                          <p:stCondLst>
                                            <p:cond delay="500"/>
                                          </p:stCondLst>
                                        </p:cTn>
                                        <p:tgtEl>
                                          <p:spTgt spid="65542"/>
                                        </p:tgtEl>
                                        <p:attrNameLst>
                                          <p:attrName>ppt_w</p:attrName>
                                        </p:attrNameLst>
                                      </p:cBhvr>
                                      <p:tavLst>
                                        <p:tav tm="0">
                                          <p:val>
                                            <p:strVal val="#ppt_w*.05"/>
                                          </p:val>
                                        </p:tav>
                                        <p:tav tm="100000">
                                          <p:val>
                                            <p:strVal val="#ppt_w"/>
                                          </p:val>
                                        </p:tav>
                                      </p:tavLst>
                                    </p:anim>
                                    <p:anim calcmode="lin" valueType="num">
                                      <p:cBhvr>
                                        <p:cTn id="25" dur="1000" fill="hold"/>
                                        <p:tgtEl>
                                          <p:spTgt spid="65542"/>
                                        </p:tgtEl>
                                        <p:attrNameLst>
                                          <p:attrName>ppt_h</p:attrName>
                                        </p:attrNameLst>
                                      </p:cBhvr>
                                      <p:tavLst>
                                        <p:tav tm="0">
                                          <p:val>
                                            <p:strVal val="#ppt_h"/>
                                          </p:val>
                                        </p:tav>
                                        <p:tav tm="100000">
                                          <p:val>
                                            <p:strVal val="#ppt_h"/>
                                          </p:val>
                                        </p:tav>
                                      </p:tavLst>
                                    </p:anim>
                                    <p:anim calcmode="lin" valueType="num">
                                      <p:cBhvr>
                                        <p:cTn id="26" dur="500" decel="50000" fill="hold">
                                          <p:stCondLst>
                                            <p:cond delay="0"/>
                                          </p:stCondLst>
                                        </p:cTn>
                                        <p:tgtEl>
                                          <p:spTgt spid="65542"/>
                                        </p:tgtEl>
                                        <p:attrNameLst>
                                          <p:attrName>ppt_x</p:attrName>
                                        </p:attrNameLst>
                                      </p:cBhvr>
                                      <p:tavLst>
                                        <p:tav tm="0">
                                          <p:val>
                                            <p:strVal val="#ppt_x+.4"/>
                                          </p:val>
                                        </p:tav>
                                        <p:tav tm="100000">
                                          <p:val>
                                            <p:strVal val="#ppt_x"/>
                                          </p:val>
                                        </p:tav>
                                      </p:tavLst>
                                    </p:anim>
                                    <p:anim calcmode="lin" valueType="num">
                                      <p:cBhvr>
                                        <p:cTn id="27" dur="500" decel="50000" fill="hold">
                                          <p:stCondLst>
                                            <p:cond delay="0"/>
                                          </p:stCondLst>
                                        </p:cTn>
                                        <p:tgtEl>
                                          <p:spTgt spid="65542"/>
                                        </p:tgtEl>
                                        <p:attrNameLst>
                                          <p:attrName>ppt_y</p:attrName>
                                        </p:attrNameLst>
                                      </p:cBhvr>
                                      <p:tavLst>
                                        <p:tav tm="0">
                                          <p:val>
                                            <p:strVal val="#ppt_y-.2"/>
                                          </p:val>
                                        </p:tav>
                                        <p:tav tm="100000">
                                          <p:val>
                                            <p:strVal val="#ppt_y+.1"/>
                                          </p:val>
                                        </p:tav>
                                      </p:tavLst>
                                    </p:anim>
                                    <p:anim calcmode="lin" valueType="num">
                                      <p:cBhvr>
                                        <p:cTn id="28" dur="500" accel="50000" fill="hold">
                                          <p:stCondLst>
                                            <p:cond delay="500"/>
                                          </p:stCondLst>
                                        </p:cTn>
                                        <p:tgtEl>
                                          <p:spTgt spid="65542"/>
                                        </p:tgtEl>
                                        <p:attrNameLst>
                                          <p:attrName>ppt_y</p:attrName>
                                        </p:attrNameLst>
                                      </p:cBhvr>
                                      <p:tavLst>
                                        <p:tav tm="0">
                                          <p:val>
                                            <p:strVal val="#ppt_y+.1"/>
                                          </p:val>
                                        </p:tav>
                                        <p:tav tm="100000">
                                          <p:val>
                                            <p:strVal val="#ppt_y"/>
                                          </p:val>
                                        </p:tav>
                                      </p:tavLst>
                                    </p:anim>
                                    <p:animEffect transition="in" filter="fade">
                                      <p:cBhvr>
                                        <p:cTn id="29" dur="1000" decel="50000">
                                          <p:stCondLst>
                                            <p:cond delay="0"/>
                                          </p:stCondLst>
                                        </p:cTn>
                                        <p:tgtEl>
                                          <p:spTgt spid="65542"/>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8" presetClass="entr" presetSubtype="16" fill="hold" nodeType="clickEffect">
                                  <p:stCondLst>
                                    <p:cond delay="0"/>
                                  </p:stCondLst>
                                  <p:childTnLst>
                                    <p:set>
                                      <p:cBhvr>
                                        <p:cTn id="33" dur="1" fill="hold">
                                          <p:stCondLst>
                                            <p:cond delay="0"/>
                                          </p:stCondLst>
                                        </p:cTn>
                                        <p:tgtEl>
                                          <p:spTgt spid="65540">
                                            <p:txEl>
                                              <p:pRg st="3" end="3"/>
                                            </p:txEl>
                                          </p:spTgt>
                                        </p:tgtEl>
                                        <p:attrNameLst>
                                          <p:attrName>style.visibility</p:attrName>
                                        </p:attrNameLst>
                                      </p:cBhvr>
                                      <p:to>
                                        <p:strVal val="visible"/>
                                      </p:to>
                                    </p:set>
                                    <p:animEffect transition="in" filter="diamond(in)">
                                      <p:cBhvr>
                                        <p:cTn id="34" dur="2000"/>
                                        <p:tgtEl>
                                          <p:spTgt spid="6554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42" grpId="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4" name="Rectangle 4"/>
          <p:cNvSpPr>
            <a:spLocks noGrp="1" noChangeArrowheads="1"/>
          </p:cNvSpPr>
          <p:nvPr>
            <p:ph type="body" idx="4294967295"/>
          </p:nvPr>
        </p:nvSpPr>
        <p:spPr>
          <a:xfrm>
            <a:off x="539750" y="2924175"/>
            <a:ext cx="7920038" cy="3097213"/>
          </a:xfrm>
        </p:spPr>
        <p:txBody>
          <a:bodyPr/>
          <a:lstStyle/>
          <a:p>
            <a:pPr eaLnBrk="1" hangingPunct="1">
              <a:lnSpc>
                <a:spcPct val="130000"/>
              </a:lnSpc>
              <a:buFontTx/>
              <a:buNone/>
            </a:pPr>
            <a:r>
              <a:rPr lang="zh-CN" altLang="en-US" smtClean="0"/>
              <a:t>　</a:t>
            </a:r>
            <a:r>
              <a:rPr lang="zh-CN" altLang="en-US" sz="3600" b="1" smtClean="0">
                <a:solidFill>
                  <a:schemeClr val="hlink"/>
                </a:solidFill>
                <a:ea typeface="楷体_GB2312" pitchFamily="49" charset="-122"/>
              </a:rPr>
              <a:t>　  </a:t>
            </a:r>
            <a:r>
              <a:rPr lang="zh-CN" altLang="en-US" b="1" smtClean="0">
                <a:ea typeface="楷体_GB2312" pitchFamily="49" charset="-122"/>
              </a:rPr>
              <a:t>写江月待人，实际上是写月下的人在等待。也许是漂泊的诗人自己在等待见到家中的亲人，也许是家中的亲人在等待远出的诗人赶快回家。</a:t>
            </a:r>
          </a:p>
        </p:txBody>
      </p:sp>
      <p:sp>
        <p:nvSpPr>
          <p:cNvPr id="66565" name="Text Box 5"/>
          <p:cNvSpPr txBox="1">
            <a:spLocks noChangeArrowheads="1"/>
          </p:cNvSpPr>
          <p:nvPr/>
        </p:nvSpPr>
        <p:spPr bwMode="auto">
          <a:xfrm>
            <a:off x="611188" y="476250"/>
            <a:ext cx="4752975"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b="1">
                <a:solidFill>
                  <a:srgbClr val="CC0000"/>
                </a:solidFill>
                <a:latin typeface="Arial" panose="020B0604020202020204" pitchFamily="34" charset="0"/>
                <a:ea typeface="楷体_GB2312" pitchFamily="49" charset="-122"/>
              </a:defRPr>
            </a:lvl1pPr>
            <a:lvl2pPr marL="742950" indent="-285750">
              <a:defRPr sz="3200" b="1">
                <a:solidFill>
                  <a:srgbClr val="CC0000"/>
                </a:solidFill>
                <a:latin typeface="Arial" panose="020B0604020202020204" pitchFamily="34" charset="0"/>
                <a:ea typeface="楷体_GB2312" pitchFamily="49" charset="-122"/>
              </a:defRPr>
            </a:lvl2pPr>
            <a:lvl3pPr marL="1143000" indent="-228600">
              <a:defRPr sz="3200" b="1">
                <a:solidFill>
                  <a:srgbClr val="CC0000"/>
                </a:solidFill>
                <a:latin typeface="Arial" panose="020B0604020202020204" pitchFamily="34" charset="0"/>
                <a:ea typeface="楷体_GB2312" pitchFamily="49" charset="-122"/>
              </a:defRPr>
            </a:lvl3pPr>
            <a:lvl4pPr marL="1600200" indent="-228600">
              <a:defRPr sz="3200" b="1">
                <a:solidFill>
                  <a:srgbClr val="CC0000"/>
                </a:solidFill>
                <a:latin typeface="Arial" panose="020B0604020202020204" pitchFamily="34" charset="0"/>
                <a:ea typeface="楷体_GB2312" pitchFamily="49" charset="-122"/>
              </a:defRPr>
            </a:lvl4pPr>
            <a:lvl5pPr marL="2057400" indent="-228600">
              <a:defRPr sz="3200" b="1">
                <a:solidFill>
                  <a:srgbClr val="CC0000"/>
                </a:solidFill>
                <a:latin typeface="Arial" panose="020B0604020202020204" pitchFamily="34" charset="0"/>
                <a:ea typeface="楷体_GB2312" pitchFamily="49" charset="-122"/>
              </a:defRPr>
            </a:lvl5pPr>
            <a:lvl6pPr marL="25146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6pPr>
            <a:lvl7pPr marL="29718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7pPr>
            <a:lvl8pPr marL="34290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8pPr>
            <a:lvl9pPr marL="38862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9pPr>
          </a:lstStyle>
          <a:p>
            <a:pPr eaLnBrk="1" hangingPunct="1">
              <a:spcBef>
                <a:spcPct val="50000"/>
              </a:spcBef>
            </a:pPr>
            <a:r>
              <a:rPr lang="zh-CN" altLang="en-US"/>
              <a:t>不知江月待何人？</a:t>
            </a:r>
            <a:br>
              <a:rPr lang="zh-CN" altLang="en-US"/>
            </a:br>
            <a:r>
              <a:rPr lang="zh-CN" altLang="en-US"/>
              <a:t>但见长江送流水。</a:t>
            </a:r>
          </a:p>
        </p:txBody>
      </p:sp>
      <p:sp>
        <p:nvSpPr>
          <p:cNvPr id="66566" name="Text Box 6"/>
          <p:cNvSpPr txBox="1">
            <a:spLocks noChangeArrowheads="1"/>
          </p:cNvSpPr>
          <p:nvPr/>
        </p:nvSpPr>
        <p:spPr bwMode="auto">
          <a:xfrm>
            <a:off x="4572000" y="620713"/>
            <a:ext cx="4859338" cy="806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lnSpc>
                <a:spcPct val="130000"/>
              </a:lnSpc>
              <a:spcBef>
                <a:spcPct val="20000"/>
              </a:spcBef>
              <a:defRPr/>
            </a:pPr>
            <a:r>
              <a:rPr lang="zh-CN" altLang="en-US">
                <a:solidFill>
                  <a:srgbClr val="0000FF"/>
                </a:solidFill>
                <a:ea typeface="黑体" panose="02010609060101010101" pitchFamily="49" charset="-122"/>
              </a:rPr>
              <a:t>抒情的角度</a:t>
            </a:r>
            <a:r>
              <a:rPr lang="en-US" altLang="zh-CN">
                <a:solidFill>
                  <a:srgbClr val="0000FF"/>
                </a:solidFill>
                <a:ea typeface="黑体" panose="02010609060101010101" pitchFamily="49" charset="-122"/>
              </a:rPr>
              <a:t>——</a:t>
            </a:r>
            <a:r>
              <a:rPr lang="zh-CN" altLang="en-US" sz="3600">
                <a:solidFill>
                  <a:schemeClr val="tx1"/>
                </a:solidFill>
                <a:ea typeface="黑体" panose="02010609060101010101" pitchFamily="49" charset="-122"/>
              </a:rPr>
              <a:t>相思</a:t>
            </a:r>
            <a:endParaRPr lang="zh-CN" altLang="en-US" sz="3600">
              <a:solidFill>
                <a:schemeClr val="tx1"/>
              </a:solidFill>
              <a:effectLst>
                <a:outerShdw blurRad="38100" dist="38100" dir="2700000" algn="tl">
                  <a:srgbClr val="C0C0C0"/>
                </a:outerShdw>
              </a:effectLst>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66565"/>
                                        </p:tgtEl>
                                        <p:attrNameLst>
                                          <p:attrName>style.visibility</p:attrName>
                                        </p:attrNameLst>
                                      </p:cBhvr>
                                      <p:to>
                                        <p:strVal val="visible"/>
                                      </p:to>
                                    </p:set>
                                    <p:anim calcmode="lin" valueType="num">
                                      <p:cBhvr>
                                        <p:cTn id="7" dur="500" decel="50000" fill="hold">
                                          <p:stCondLst>
                                            <p:cond delay="0"/>
                                          </p:stCondLst>
                                        </p:cTn>
                                        <p:tgtEl>
                                          <p:spTgt spid="66565"/>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6565"/>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6565"/>
                                        </p:tgtEl>
                                        <p:attrNameLst>
                                          <p:attrName>ppt_w</p:attrName>
                                        </p:attrNameLst>
                                      </p:cBhvr>
                                      <p:tavLst>
                                        <p:tav tm="0">
                                          <p:val>
                                            <p:strVal val="#ppt_w*.05"/>
                                          </p:val>
                                        </p:tav>
                                        <p:tav tm="100000">
                                          <p:val>
                                            <p:strVal val="#ppt_w"/>
                                          </p:val>
                                        </p:tav>
                                      </p:tavLst>
                                    </p:anim>
                                    <p:anim calcmode="lin" valueType="num">
                                      <p:cBhvr>
                                        <p:cTn id="10" dur="1000" fill="hold"/>
                                        <p:tgtEl>
                                          <p:spTgt spid="66565"/>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6565"/>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6565"/>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6565"/>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6565"/>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66566"/>
                                        </p:tgtEl>
                                        <p:attrNameLst>
                                          <p:attrName>style.visibility</p:attrName>
                                        </p:attrNameLst>
                                      </p:cBhvr>
                                      <p:to>
                                        <p:strVal val="visible"/>
                                      </p:to>
                                    </p:set>
                                    <p:anim calcmode="lin" valueType="num">
                                      <p:cBhvr>
                                        <p:cTn id="19" dur="500" decel="50000" fill="hold">
                                          <p:stCondLst>
                                            <p:cond delay="0"/>
                                          </p:stCondLst>
                                        </p:cTn>
                                        <p:tgtEl>
                                          <p:spTgt spid="66566"/>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66566"/>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66566"/>
                                        </p:tgtEl>
                                        <p:attrNameLst>
                                          <p:attrName>ppt_w</p:attrName>
                                        </p:attrNameLst>
                                      </p:cBhvr>
                                      <p:tavLst>
                                        <p:tav tm="0">
                                          <p:val>
                                            <p:strVal val="#ppt_w*.05"/>
                                          </p:val>
                                        </p:tav>
                                        <p:tav tm="100000">
                                          <p:val>
                                            <p:strVal val="#ppt_w"/>
                                          </p:val>
                                        </p:tav>
                                      </p:tavLst>
                                    </p:anim>
                                    <p:anim calcmode="lin" valueType="num">
                                      <p:cBhvr>
                                        <p:cTn id="22" dur="1000" fill="hold"/>
                                        <p:tgtEl>
                                          <p:spTgt spid="66566"/>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66566"/>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66566"/>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66566"/>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66566"/>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66564">
                                            <p:txEl>
                                              <p:pRg st="0" end="0"/>
                                            </p:txEl>
                                          </p:spTgt>
                                        </p:tgtEl>
                                        <p:attrNameLst>
                                          <p:attrName>style.visibility</p:attrName>
                                        </p:attrNameLst>
                                      </p:cBhvr>
                                      <p:to>
                                        <p:strVal val="visible"/>
                                      </p:to>
                                    </p:set>
                                    <p:animEffect transition="in" filter="diamond(in)">
                                      <p:cBhvr>
                                        <p:cTn id="31" dur="2000"/>
                                        <p:tgtEl>
                                          <p:spTgt spid="6656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4" grpId="0" build="p" autoUpdateAnimBg="0"/>
      <p:bldP spid="66565" grpId="0" autoUpdateAnimBg="0"/>
      <p:bldP spid="66566"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 Box 2"/>
          <p:cNvSpPr txBox="1">
            <a:spLocks noChangeArrowheads="1"/>
          </p:cNvSpPr>
          <p:nvPr/>
        </p:nvSpPr>
        <p:spPr bwMode="auto">
          <a:xfrm>
            <a:off x="900113" y="333375"/>
            <a:ext cx="5961062" cy="5986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a:solidFill>
                  <a:srgbClr val="CC0000"/>
                </a:solidFill>
                <a:latin typeface="Arial" panose="020B0604020202020204" pitchFamily="34" charset="0"/>
                <a:ea typeface="楷体_GB2312" pitchFamily="49" charset="-122"/>
              </a:defRPr>
            </a:lvl1pPr>
            <a:lvl2pPr marL="742950" indent="-285750">
              <a:defRPr sz="3200" b="1">
                <a:solidFill>
                  <a:srgbClr val="CC0000"/>
                </a:solidFill>
                <a:latin typeface="Arial" panose="020B0604020202020204" pitchFamily="34" charset="0"/>
                <a:ea typeface="楷体_GB2312" pitchFamily="49" charset="-122"/>
              </a:defRPr>
            </a:lvl2pPr>
            <a:lvl3pPr marL="1143000" indent="-228600">
              <a:defRPr sz="3200" b="1">
                <a:solidFill>
                  <a:srgbClr val="CC0000"/>
                </a:solidFill>
                <a:latin typeface="Arial" panose="020B0604020202020204" pitchFamily="34" charset="0"/>
                <a:ea typeface="楷体_GB2312" pitchFamily="49" charset="-122"/>
              </a:defRPr>
            </a:lvl3pPr>
            <a:lvl4pPr marL="1600200" indent="-228600">
              <a:defRPr sz="3200" b="1">
                <a:solidFill>
                  <a:srgbClr val="CC0000"/>
                </a:solidFill>
                <a:latin typeface="Arial" panose="020B0604020202020204" pitchFamily="34" charset="0"/>
                <a:ea typeface="楷体_GB2312" pitchFamily="49" charset="-122"/>
              </a:defRPr>
            </a:lvl4pPr>
            <a:lvl5pPr marL="2057400" indent="-228600">
              <a:defRPr sz="3200" b="1">
                <a:solidFill>
                  <a:srgbClr val="CC0000"/>
                </a:solidFill>
                <a:latin typeface="Arial" panose="020B0604020202020204" pitchFamily="34" charset="0"/>
                <a:ea typeface="楷体_GB2312" pitchFamily="49" charset="-122"/>
              </a:defRPr>
            </a:lvl5pPr>
            <a:lvl6pPr marL="25146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6pPr>
            <a:lvl7pPr marL="29718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7pPr>
            <a:lvl8pPr marL="34290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8pPr>
            <a:lvl9pPr marL="38862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9pPr>
          </a:lstStyle>
          <a:p>
            <a:pPr eaLnBrk="1" hangingPunct="1">
              <a:lnSpc>
                <a:spcPct val="130000"/>
              </a:lnSpc>
              <a:spcBef>
                <a:spcPct val="50000"/>
              </a:spcBef>
            </a:pPr>
            <a:r>
              <a:rPr lang="zh-CN" altLang="en-US">
                <a:solidFill>
                  <a:schemeClr val="tx1"/>
                </a:solidFill>
                <a:ea typeface="宋体" panose="02010600030101010101" pitchFamily="2" charset="-122"/>
              </a:rPr>
              <a:t>代答闺梦还</a:t>
            </a:r>
            <a:r>
              <a:rPr lang="en-US" altLang="zh-CN">
                <a:solidFill>
                  <a:schemeClr val="tx1"/>
                </a:solidFill>
                <a:ea typeface="宋体" panose="02010600030101010101" pitchFamily="2" charset="-122"/>
              </a:rPr>
              <a:t>(</a:t>
            </a:r>
            <a:r>
              <a:rPr lang="zh-CN" altLang="en-US">
                <a:solidFill>
                  <a:schemeClr val="tx1"/>
                </a:solidFill>
                <a:ea typeface="宋体" panose="02010600030101010101" pitchFamily="2" charset="-122"/>
              </a:rPr>
              <a:t>五言排律</a:t>
            </a:r>
            <a:r>
              <a:rPr lang="en-US" altLang="zh-CN">
                <a:solidFill>
                  <a:schemeClr val="tx1"/>
                </a:solidFill>
                <a:ea typeface="宋体" panose="02010600030101010101" pitchFamily="2" charset="-122"/>
              </a:rPr>
              <a:t>)</a:t>
            </a:r>
          </a:p>
          <a:p>
            <a:pPr eaLnBrk="1" hangingPunct="1">
              <a:lnSpc>
                <a:spcPct val="130000"/>
              </a:lnSpc>
              <a:spcBef>
                <a:spcPct val="50000"/>
              </a:spcBef>
            </a:pPr>
            <a:r>
              <a:rPr lang="zh-CN" altLang="en-US">
                <a:solidFill>
                  <a:schemeClr val="tx1"/>
                </a:solidFill>
                <a:ea typeface="宋体" panose="02010600030101010101" pitchFamily="2" charset="-122"/>
              </a:rPr>
              <a:t>关塞年华早，楼台别望违。</a:t>
            </a:r>
          </a:p>
          <a:p>
            <a:pPr eaLnBrk="1" hangingPunct="1">
              <a:lnSpc>
                <a:spcPct val="130000"/>
              </a:lnSpc>
              <a:spcBef>
                <a:spcPct val="50000"/>
              </a:spcBef>
            </a:pPr>
            <a:r>
              <a:rPr lang="zh-CN" altLang="en-US">
                <a:solidFill>
                  <a:schemeClr val="tx1"/>
                </a:solidFill>
                <a:ea typeface="宋体" panose="02010600030101010101" pitchFamily="2" charset="-122"/>
              </a:rPr>
              <a:t>试衫著暖气，开镜觅春晖。     </a:t>
            </a:r>
          </a:p>
          <a:p>
            <a:pPr eaLnBrk="1" hangingPunct="1">
              <a:lnSpc>
                <a:spcPct val="130000"/>
              </a:lnSpc>
              <a:spcBef>
                <a:spcPct val="50000"/>
              </a:spcBef>
            </a:pPr>
            <a:r>
              <a:rPr lang="zh-CN" altLang="en-US">
                <a:solidFill>
                  <a:schemeClr val="tx1"/>
                </a:solidFill>
                <a:ea typeface="宋体" panose="02010600030101010101" pitchFamily="2" charset="-122"/>
              </a:rPr>
              <a:t>燕入窥罗幕，蜂来上画衣。</a:t>
            </a:r>
          </a:p>
          <a:p>
            <a:pPr eaLnBrk="1" hangingPunct="1">
              <a:lnSpc>
                <a:spcPct val="130000"/>
              </a:lnSpc>
              <a:spcBef>
                <a:spcPct val="50000"/>
              </a:spcBef>
            </a:pPr>
            <a:r>
              <a:rPr lang="zh-CN" altLang="en-US">
                <a:solidFill>
                  <a:schemeClr val="tx1"/>
                </a:solidFill>
                <a:ea typeface="宋体" panose="02010600030101010101" pitchFamily="2" charset="-122"/>
              </a:rPr>
              <a:t>情催桃李艳，心寄管弦飞。      </a:t>
            </a:r>
          </a:p>
          <a:p>
            <a:pPr eaLnBrk="1" hangingPunct="1">
              <a:lnSpc>
                <a:spcPct val="130000"/>
              </a:lnSpc>
              <a:spcBef>
                <a:spcPct val="50000"/>
              </a:spcBef>
            </a:pPr>
            <a:r>
              <a:rPr lang="zh-CN" altLang="en-US">
                <a:solidFill>
                  <a:schemeClr val="tx1"/>
                </a:solidFill>
                <a:ea typeface="宋体" panose="02010600030101010101" pitchFamily="2" charset="-122"/>
              </a:rPr>
              <a:t>妆洗朝相待，风花暝不归。        </a:t>
            </a:r>
          </a:p>
          <a:p>
            <a:pPr eaLnBrk="1" hangingPunct="1">
              <a:lnSpc>
                <a:spcPct val="130000"/>
              </a:lnSpc>
              <a:spcBef>
                <a:spcPct val="50000"/>
              </a:spcBef>
            </a:pPr>
            <a:r>
              <a:rPr lang="zh-CN" altLang="en-US">
                <a:solidFill>
                  <a:schemeClr val="tx1"/>
                </a:solidFill>
                <a:ea typeface="宋体" panose="02010600030101010101" pitchFamily="2" charset="-122"/>
              </a:rPr>
              <a:t>梦魂何处入，寂寂掩重扉。</a:t>
            </a:r>
            <a:endParaRPr lang="zh-CN" altLang="en-US" sz="1800">
              <a:solidFill>
                <a:schemeClr val="tx1"/>
              </a:solidFill>
              <a:ea typeface="宋体" panose="02010600030101010101" pitchFamily="2" charset="-122"/>
            </a:endParaRPr>
          </a:p>
        </p:txBody>
      </p:sp>
      <p:sp>
        <p:nvSpPr>
          <p:cNvPr id="31747" name="AutoShape 3">
            <a:hlinkClick r:id="rId2" action="ppaction://hlinksldjump" highlightClick="1"/>
          </p:cNvPr>
          <p:cNvSpPr>
            <a:spLocks noChangeArrowheads="1"/>
          </p:cNvSpPr>
          <p:nvPr/>
        </p:nvSpPr>
        <p:spPr bwMode="auto">
          <a:xfrm>
            <a:off x="8534400" y="6248400"/>
            <a:ext cx="357188" cy="357188"/>
          </a:xfrm>
          <a:prstGeom prst="actionButtonReturn">
            <a:avLst/>
          </a:prstGeom>
          <a:solidFill>
            <a:srgbClr val="FF00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defRPr/>
            </a:pPr>
            <a:endParaRPr lang="zh-CN" altLang="en-US">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ext Box 2"/>
          <p:cNvSpPr txBox="1">
            <a:spLocks noChangeArrowheads="1"/>
          </p:cNvSpPr>
          <p:nvPr/>
        </p:nvSpPr>
        <p:spPr bwMode="auto">
          <a:xfrm>
            <a:off x="0" y="0"/>
            <a:ext cx="9144000" cy="1433513"/>
          </a:xfrm>
          <a:prstGeom prst="rect">
            <a:avLst/>
          </a:prstGeom>
          <a:solidFill>
            <a:srgbClr val="1307A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a:solidFill>
                  <a:srgbClr val="CC0000"/>
                </a:solidFill>
                <a:latin typeface="Arial" panose="020B0604020202020204" pitchFamily="34" charset="0"/>
                <a:ea typeface="楷体_GB2312" pitchFamily="49" charset="-122"/>
              </a:defRPr>
            </a:lvl1pPr>
            <a:lvl2pPr marL="742950" indent="-285750">
              <a:defRPr sz="3200" b="1">
                <a:solidFill>
                  <a:srgbClr val="CC0000"/>
                </a:solidFill>
                <a:latin typeface="Arial" panose="020B0604020202020204" pitchFamily="34" charset="0"/>
                <a:ea typeface="楷体_GB2312" pitchFamily="49" charset="-122"/>
              </a:defRPr>
            </a:lvl2pPr>
            <a:lvl3pPr marL="1143000" indent="-228600">
              <a:defRPr sz="3200" b="1">
                <a:solidFill>
                  <a:srgbClr val="CC0000"/>
                </a:solidFill>
                <a:latin typeface="Arial" panose="020B0604020202020204" pitchFamily="34" charset="0"/>
                <a:ea typeface="楷体_GB2312" pitchFamily="49" charset="-122"/>
              </a:defRPr>
            </a:lvl3pPr>
            <a:lvl4pPr marL="1600200" indent="-228600">
              <a:defRPr sz="3200" b="1">
                <a:solidFill>
                  <a:srgbClr val="CC0000"/>
                </a:solidFill>
                <a:latin typeface="Arial" panose="020B0604020202020204" pitchFamily="34" charset="0"/>
                <a:ea typeface="楷体_GB2312" pitchFamily="49" charset="-122"/>
              </a:defRPr>
            </a:lvl4pPr>
            <a:lvl5pPr marL="2057400" indent="-228600">
              <a:defRPr sz="3200" b="1">
                <a:solidFill>
                  <a:srgbClr val="CC0000"/>
                </a:solidFill>
                <a:latin typeface="Arial" panose="020B0604020202020204" pitchFamily="34" charset="0"/>
                <a:ea typeface="楷体_GB2312" pitchFamily="49" charset="-122"/>
              </a:defRPr>
            </a:lvl5pPr>
            <a:lvl6pPr marL="25146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6pPr>
            <a:lvl7pPr marL="29718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7pPr>
            <a:lvl8pPr marL="34290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8pPr>
            <a:lvl9pPr marL="38862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9pPr>
          </a:lstStyle>
          <a:p>
            <a:pPr algn="ctr" eaLnBrk="1" hangingPunct="1">
              <a:spcBef>
                <a:spcPct val="50000"/>
              </a:spcBef>
            </a:pPr>
            <a:r>
              <a:rPr lang="zh-CN" altLang="en-US">
                <a:solidFill>
                  <a:srgbClr val="FF0000"/>
                </a:solidFill>
                <a:ea typeface="宋体" panose="02010600030101010101" pitchFamily="2" charset="-122"/>
              </a:rPr>
              <a:t>  </a:t>
            </a:r>
            <a:r>
              <a:rPr lang="zh-CN" altLang="en-US" sz="2800">
                <a:solidFill>
                  <a:srgbClr val="FF0000"/>
                </a:solidFill>
                <a:latin typeface="楷体_GB2312" pitchFamily="49" charset="-122"/>
              </a:rPr>
              <a:t>第五章</a:t>
            </a:r>
            <a:br>
              <a:rPr lang="zh-CN" altLang="en-US" sz="2800">
                <a:solidFill>
                  <a:srgbClr val="FF0000"/>
                </a:solidFill>
                <a:latin typeface="楷体_GB2312" pitchFamily="49" charset="-122"/>
              </a:rPr>
            </a:br>
            <a:r>
              <a:rPr lang="zh-CN" altLang="en-US" sz="2800">
                <a:solidFill>
                  <a:srgbClr val="FF0000"/>
                </a:solidFill>
                <a:latin typeface="楷体_GB2312" pitchFamily="49" charset="-122"/>
              </a:rPr>
              <a:t>白云一片去悠悠，青枫浦上不胜愁。 　 </a:t>
            </a:r>
            <a:br>
              <a:rPr lang="zh-CN" altLang="en-US" sz="2800">
                <a:solidFill>
                  <a:srgbClr val="FF0000"/>
                </a:solidFill>
                <a:latin typeface="楷体_GB2312" pitchFamily="49" charset="-122"/>
              </a:rPr>
            </a:br>
            <a:r>
              <a:rPr lang="zh-CN" altLang="en-US" sz="2800">
                <a:solidFill>
                  <a:srgbClr val="FF0000"/>
                </a:solidFill>
                <a:latin typeface="楷体_GB2312" pitchFamily="49" charset="-122"/>
              </a:rPr>
              <a:t>谁家今夜扁舟子，何处相思明月楼。</a:t>
            </a:r>
            <a:r>
              <a:rPr lang="zh-CN" altLang="en-US" sz="2800">
                <a:solidFill>
                  <a:srgbClr val="003231"/>
                </a:solidFill>
                <a:latin typeface="楷体_GB2312" pitchFamily="49" charset="-122"/>
              </a:rPr>
              <a:t> </a:t>
            </a:r>
          </a:p>
        </p:txBody>
      </p:sp>
      <p:sp>
        <p:nvSpPr>
          <p:cNvPr id="72707" name="Text Box 3"/>
          <p:cNvSpPr txBox="1">
            <a:spLocks noChangeArrowheads="1"/>
          </p:cNvSpPr>
          <p:nvPr/>
        </p:nvSpPr>
        <p:spPr bwMode="auto">
          <a:xfrm>
            <a:off x="0" y="2922588"/>
            <a:ext cx="9144000" cy="3935412"/>
          </a:xfrm>
          <a:prstGeom prst="rect">
            <a:avLst/>
          </a:prstGeom>
          <a:noFill/>
          <a:ln>
            <a:noFill/>
          </a:ln>
          <a:extLst>
            <a:ext uri="{909E8E84-426E-40DD-AFC4-6F175D3DCCD1}">
              <a14:hiddenFill xmlns:a14="http://schemas.microsoft.com/office/drawing/2010/main">
                <a:solidFill>
                  <a:srgbClr val="1307A9"/>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spcBef>
                <a:spcPct val="50000"/>
              </a:spcBef>
              <a:defRPr/>
            </a:pPr>
            <a:r>
              <a:rPr lang="zh-CN" altLang="en-US" sz="2800">
                <a:solidFill>
                  <a:srgbClr val="FF0000"/>
                </a:solidFill>
                <a:effectLst>
                  <a:outerShdw blurRad="38100" dist="38100" dir="2700000" algn="tl">
                    <a:srgbClr val="C0C0C0"/>
                  </a:outerShdw>
                </a:effectLst>
                <a:latin typeface="楷体_GB2312" pitchFamily="49" charset="-122"/>
              </a:rPr>
              <a:t>    </a:t>
            </a:r>
            <a:r>
              <a:rPr lang="zh-CN" altLang="en-US" sz="2800">
                <a:solidFill>
                  <a:srgbClr val="FF3300"/>
                </a:solidFill>
                <a:latin typeface="楷体_GB2312" pitchFamily="49" charset="-122"/>
              </a:rPr>
              <a:t>赏析  </a:t>
            </a:r>
            <a:r>
              <a:rPr lang="zh-CN" altLang="en-US" sz="2800">
                <a:solidFill>
                  <a:schemeClr val="tx1"/>
                </a:solidFill>
                <a:latin typeface="楷体_GB2312" pitchFamily="49" charset="-122"/>
              </a:rPr>
              <a:t>悠悠远去的白云,不禁让读者想起崔颢《黄鹤楼》颔联第二句</a:t>
            </a:r>
            <a:r>
              <a:rPr lang="zh-CN" altLang="en-US" sz="2800">
                <a:solidFill>
                  <a:schemeClr val="tx1"/>
                </a:solidFill>
                <a:latin typeface="宋体" panose="02010600030101010101" pitchFamily="2" charset="-122"/>
              </a:rPr>
              <a:t>“</a:t>
            </a:r>
            <a:r>
              <a:rPr lang="zh-CN" altLang="en-US" sz="2800">
                <a:solidFill>
                  <a:schemeClr val="tx1"/>
                </a:solidFill>
                <a:latin typeface="楷体_GB2312" pitchFamily="49" charset="-122"/>
              </a:rPr>
              <a:t>白云千载空悠悠</a:t>
            </a:r>
            <a:r>
              <a:rPr lang="zh-CN" altLang="en-US" sz="2800">
                <a:solidFill>
                  <a:schemeClr val="tx1"/>
                </a:solidFill>
                <a:latin typeface="宋体" panose="02010600030101010101" pitchFamily="2" charset="-122"/>
              </a:rPr>
              <a:t>”</a:t>
            </a:r>
            <a:r>
              <a:rPr lang="zh-CN" altLang="en-US" sz="2800">
                <a:solidFill>
                  <a:schemeClr val="tx1"/>
                </a:solidFill>
                <a:latin typeface="楷体_GB2312" pitchFamily="49" charset="-122"/>
              </a:rPr>
              <a:t>,暗喻游子离家远去而又行踪不定，自然而然地引出青枫浦上的愁客(游子)。</a:t>
            </a:r>
            <a:r>
              <a:rPr lang="zh-CN" altLang="en-US" sz="2800">
                <a:solidFill>
                  <a:schemeClr val="tx1"/>
                </a:solidFill>
                <a:latin typeface="宋体" panose="02010600030101010101" pitchFamily="2" charset="-122"/>
              </a:rPr>
              <a:t>“</a:t>
            </a:r>
            <a:r>
              <a:rPr lang="zh-CN" altLang="en-US" sz="2800">
                <a:solidFill>
                  <a:schemeClr val="tx1"/>
                </a:solidFill>
                <a:latin typeface="楷体_GB2312" pitchFamily="49" charset="-122"/>
              </a:rPr>
              <a:t>不胜愁</a:t>
            </a:r>
            <a:r>
              <a:rPr lang="zh-CN" altLang="en-US" sz="2800">
                <a:solidFill>
                  <a:schemeClr val="tx1"/>
                </a:solidFill>
                <a:latin typeface="宋体" panose="02010600030101010101" pitchFamily="2" charset="-122"/>
              </a:rPr>
              <a:t>”</a:t>
            </a:r>
            <a:r>
              <a:rPr lang="zh-CN" altLang="en-US" sz="2800">
                <a:solidFill>
                  <a:schemeClr val="tx1"/>
                </a:solidFill>
                <a:latin typeface="楷体_GB2312" pitchFamily="49" charset="-122"/>
              </a:rPr>
              <a:t>渲染了小船上游子的愁云惨雾、相思情愁。</a:t>
            </a:r>
            <a:r>
              <a:rPr lang="zh-CN" altLang="en-US" sz="2800">
                <a:solidFill>
                  <a:schemeClr val="tx1"/>
                </a:solidFill>
                <a:latin typeface="宋体" panose="02010600030101010101" pitchFamily="2" charset="-122"/>
              </a:rPr>
              <a:t>“</a:t>
            </a:r>
            <a:r>
              <a:rPr lang="zh-CN" altLang="en-US" sz="2800">
                <a:solidFill>
                  <a:schemeClr val="tx1"/>
                </a:solidFill>
                <a:latin typeface="楷体_GB2312" pitchFamily="49" charset="-122"/>
              </a:rPr>
              <a:t>何处相思明月楼？</a:t>
            </a:r>
            <a:r>
              <a:rPr lang="zh-CN" altLang="en-US" sz="2800">
                <a:solidFill>
                  <a:schemeClr val="tx1"/>
                </a:solidFill>
                <a:latin typeface="宋体" panose="02010600030101010101" pitchFamily="2" charset="-122"/>
              </a:rPr>
              <a:t>”</a:t>
            </a:r>
            <a:r>
              <a:rPr lang="zh-CN" altLang="en-US" sz="2800">
                <a:solidFill>
                  <a:schemeClr val="tx1"/>
                </a:solidFill>
                <a:latin typeface="楷体_GB2312" pitchFamily="49" charset="-122"/>
              </a:rPr>
              <a:t>以妻子(思妇)的相思来反衬游子的倦客愁，既节省笔墨，又给读者留下回味无穷的余地。</a:t>
            </a:r>
            <a:r>
              <a:rPr lang="zh-CN" altLang="en-US" sz="2800">
                <a:solidFill>
                  <a:schemeClr val="tx1"/>
                </a:solidFill>
                <a:latin typeface="宋体" panose="02010600030101010101" pitchFamily="2" charset="-122"/>
              </a:rPr>
              <a:t>“</a:t>
            </a:r>
            <a:r>
              <a:rPr lang="zh-CN" altLang="en-US" sz="2800">
                <a:solidFill>
                  <a:schemeClr val="tx1"/>
                </a:solidFill>
                <a:latin typeface="楷体_GB2312" pitchFamily="49" charset="-122"/>
              </a:rPr>
              <a:t>明月楼</a:t>
            </a:r>
            <a:r>
              <a:rPr lang="zh-CN" altLang="en-US" sz="2800">
                <a:solidFill>
                  <a:schemeClr val="tx1"/>
                </a:solidFill>
                <a:latin typeface="宋体" panose="02010600030101010101" pitchFamily="2" charset="-122"/>
              </a:rPr>
              <a:t>”</a:t>
            </a:r>
            <a:r>
              <a:rPr lang="zh-CN" altLang="en-US" sz="2800">
                <a:solidFill>
                  <a:schemeClr val="tx1"/>
                </a:solidFill>
                <a:latin typeface="楷体_GB2312" pitchFamily="49" charset="-122"/>
              </a:rPr>
              <a:t>以物代人(游子之妻)：思妇。正如曹植的《七哀诗》：</a:t>
            </a:r>
            <a:r>
              <a:rPr lang="zh-CN" altLang="en-US" sz="2800">
                <a:solidFill>
                  <a:schemeClr val="tx1"/>
                </a:solidFill>
                <a:latin typeface="宋体" panose="02010600030101010101" pitchFamily="2" charset="-122"/>
              </a:rPr>
              <a:t>“</a:t>
            </a:r>
            <a:r>
              <a:rPr lang="zh-CN" altLang="en-US" sz="2800">
                <a:solidFill>
                  <a:schemeClr val="tx1"/>
                </a:solidFill>
                <a:latin typeface="楷体_GB2312" pitchFamily="49" charset="-122"/>
              </a:rPr>
              <a:t> 明月照高楼，流光正徘徊。上有愁思妇，悲叹有余哀。</a:t>
            </a:r>
            <a:r>
              <a:rPr lang="zh-CN" altLang="en-US" sz="2800">
                <a:solidFill>
                  <a:schemeClr val="tx1"/>
                </a:solidFill>
                <a:latin typeface="宋体" panose="02010600030101010101" pitchFamily="2" charset="-122"/>
              </a:rPr>
              <a:t>”</a:t>
            </a:r>
            <a:endParaRPr lang="zh-CN" altLang="en-US" sz="2800">
              <a:solidFill>
                <a:schemeClr val="tx1"/>
              </a:solidFill>
              <a:latin typeface="楷体_GB2312" pitchFamily="49" charset="-122"/>
            </a:endParaRPr>
          </a:p>
        </p:txBody>
      </p:sp>
      <p:sp>
        <p:nvSpPr>
          <p:cNvPr id="72708" name="Rectangle 4"/>
          <p:cNvSpPr>
            <a:spLocks noChangeArrowheads="1"/>
          </p:cNvSpPr>
          <p:nvPr/>
        </p:nvSpPr>
        <p:spPr bwMode="auto">
          <a:xfrm>
            <a:off x="0" y="1493838"/>
            <a:ext cx="9144000" cy="1373187"/>
          </a:xfrm>
          <a:prstGeom prst="rect">
            <a:avLst/>
          </a:prstGeom>
          <a:solidFill>
            <a:srgbClr val="1307A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defRPr/>
            </a:pPr>
            <a:r>
              <a:rPr lang="zh-CN" altLang="en-US" sz="2800">
                <a:solidFill>
                  <a:srgbClr val="003231"/>
                </a:solidFill>
                <a:effectLst>
                  <a:outerShdw blurRad="38100" dist="38100" dir="2700000" algn="tl">
                    <a:srgbClr val="000000"/>
                  </a:outerShdw>
                </a:effectLst>
                <a:latin typeface="楷体_GB2312" pitchFamily="49" charset="-122"/>
              </a:rPr>
              <a:t>    </a:t>
            </a:r>
            <a:r>
              <a:rPr lang="zh-CN" altLang="en-US" sz="2800">
                <a:solidFill>
                  <a:srgbClr val="FF3300"/>
                </a:solidFill>
                <a:latin typeface="楷体_GB2312" pitchFamily="49" charset="-122"/>
              </a:rPr>
              <a:t>翻译</a:t>
            </a:r>
            <a:r>
              <a:rPr lang="zh-CN" altLang="en-US" sz="2800">
                <a:solidFill>
                  <a:srgbClr val="003231"/>
                </a:solidFill>
                <a:effectLst>
                  <a:outerShdw blurRad="38100" dist="38100" dir="2700000" algn="tl">
                    <a:srgbClr val="000000"/>
                  </a:outerShdw>
                </a:effectLst>
                <a:latin typeface="楷体_GB2312" pitchFamily="49" charset="-122"/>
              </a:rPr>
              <a:t> </a:t>
            </a:r>
            <a:r>
              <a:rPr lang="zh-CN" altLang="en-US" sz="2800">
                <a:solidFill>
                  <a:schemeClr val="bg1"/>
                </a:solidFill>
                <a:latin typeface="楷体_GB2312" pitchFamily="49" charset="-122"/>
              </a:rPr>
              <a:t>天上白云一片缓缓地离去，只剩下思妇在离别的青枫口不胜忧愁。哪家的游子今晚坐着小船在异乡漂泊呢？什么地方有人在明月照耀的楼上思念漂泊异乡的游子</a:t>
            </a:r>
            <a:r>
              <a:rPr lang="zh-CN" altLang="en-US" sz="2800">
                <a:solidFill>
                  <a:schemeClr val="tx1"/>
                </a:solidFill>
                <a:latin typeface="楷体_GB2312" pitchFamily="49"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2706"/>
                                        </p:tgtEl>
                                        <p:attrNameLst>
                                          <p:attrName>style.visibility</p:attrName>
                                        </p:attrNameLst>
                                      </p:cBhvr>
                                      <p:to>
                                        <p:strVal val="visible"/>
                                      </p:to>
                                    </p:set>
                                    <p:animEffect transition="in" filter="diamond(in)">
                                      <p:cBhvr>
                                        <p:cTn id="7" dur="1000"/>
                                        <p:tgtEl>
                                          <p:spTgt spid="7270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72708"/>
                                        </p:tgtEl>
                                        <p:attrNameLst>
                                          <p:attrName>style.visibility</p:attrName>
                                        </p:attrNameLst>
                                      </p:cBhvr>
                                      <p:to>
                                        <p:strVal val="visible"/>
                                      </p:to>
                                    </p:set>
                                    <p:animEffect transition="in" filter="diamond(in)">
                                      <p:cBhvr>
                                        <p:cTn id="12" dur="1000"/>
                                        <p:tgtEl>
                                          <p:spTgt spid="7270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72707"/>
                                        </p:tgtEl>
                                        <p:attrNameLst>
                                          <p:attrName>style.visibility</p:attrName>
                                        </p:attrNameLst>
                                      </p:cBhvr>
                                      <p:to>
                                        <p:strVal val="visible"/>
                                      </p:to>
                                    </p:set>
                                    <p:animEffect transition="in" filter="diamond(in)">
                                      <p:cBhvr>
                                        <p:cTn id="17" dur="1000"/>
                                        <p:tgtEl>
                                          <p:spTgt spid="727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6" grpId="0" animBg="1" autoUpdateAnimBg="0"/>
      <p:bldP spid="72707" grpId="0"/>
      <p:bldP spid="72708" grpId="0" animBg="1"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ChangeArrowheads="1"/>
          </p:cNvSpPr>
          <p:nvPr/>
        </p:nvSpPr>
        <p:spPr bwMode="auto">
          <a:xfrm>
            <a:off x="1938338" y="14525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defRPr/>
            </a:pPr>
            <a:endParaRPr lang="zh-CN" altLang="en-US">
              <a:effectLst>
                <a:outerShdw blurRad="38100" dist="38100" dir="2700000" algn="tl">
                  <a:srgbClr val="000000">
                    <a:alpha val="43137"/>
                  </a:srgbClr>
                </a:outerShdw>
              </a:effectLst>
            </a:endParaRPr>
          </a:p>
        </p:txBody>
      </p:sp>
      <p:graphicFrame>
        <p:nvGraphicFramePr>
          <p:cNvPr id="40963" name="Object 3"/>
          <p:cNvGraphicFramePr>
            <a:graphicFrameLocks noChangeAspect="1"/>
          </p:cNvGraphicFramePr>
          <p:nvPr/>
        </p:nvGraphicFramePr>
        <p:xfrm>
          <a:off x="0" y="0"/>
          <a:ext cx="9144000" cy="6858000"/>
        </p:xfrm>
        <a:graphic>
          <a:graphicData uri="http://schemas.openxmlformats.org/presentationml/2006/ole">
            <mc:AlternateContent xmlns:mc="http://schemas.openxmlformats.org/markup-compatibility/2006">
              <mc:Choice xmlns:v="urn:schemas-microsoft-com:vml" Requires="v">
                <p:oleObj spid="_x0000_s40966" r:id="rId3" imgW="6323810" imgH="4723810" progId="Paint.Picture">
                  <p:embed/>
                </p:oleObj>
              </mc:Choice>
              <mc:Fallback>
                <p:oleObj r:id="rId3" imgW="6323810" imgH="4723810" progId="Paint.Picture">
                  <p:embed/>
                  <p:pic>
                    <p:nvPicPr>
                      <p:cNvPr id="0" name="Object 3"/>
                      <p:cNvPicPr>
                        <a:picLocks noChangeAspect="1" noChangeArrowheads="1"/>
                      </p:cNvPicPr>
                      <p:nvPr/>
                    </p:nvPicPr>
                    <p:blipFill>
                      <a:blip r:embed="rId4">
                        <a:lum bright="10000"/>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73732" name="Text Box 4"/>
          <p:cNvSpPr txBox="1">
            <a:spLocks noChangeArrowheads="1"/>
          </p:cNvSpPr>
          <p:nvPr/>
        </p:nvSpPr>
        <p:spPr bwMode="auto">
          <a:xfrm>
            <a:off x="0" y="260350"/>
            <a:ext cx="89154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b="1">
                <a:solidFill>
                  <a:srgbClr val="CC0000"/>
                </a:solidFill>
                <a:latin typeface="Arial" panose="020B0604020202020204" pitchFamily="34" charset="0"/>
                <a:ea typeface="楷体_GB2312" pitchFamily="49" charset="-122"/>
              </a:defRPr>
            </a:lvl1pPr>
            <a:lvl2pPr marL="742950" indent="-285750">
              <a:defRPr sz="3200" b="1">
                <a:solidFill>
                  <a:srgbClr val="CC0000"/>
                </a:solidFill>
                <a:latin typeface="Arial" panose="020B0604020202020204" pitchFamily="34" charset="0"/>
                <a:ea typeface="楷体_GB2312" pitchFamily="49" charset="-122"/>
              </a:defRPr>
            </a:lvl2pPr>
            <a:lvl3pPr marL="1143000" indent="-228600">
              <a:defRPr sz="3200" b="1">
                <a:solidFill>
                  <a:srgbClr val="CC0000"/>
                </a:solidFill>
                <a:latin typeface="Arial" panose="020B0604020202020204" pitchFamily="34" charset="0"/>
                <a:ea typeface="楷体_GB2312" pitchFamily="49" charset="-122"/>
              </a:defRPr>
            </a:lvl3pPr>
            <a:lvl4pPr marL="1600200" indent="-228600">
              <a:defRPr sz="3200" b="1">
                <a:solidFill>
                  <a:srgbClr val="CC0000"/>
                </a:solidFill>
                <a:latin typeface="Arial" panose="020B0604020202020204" pitchFamily="34" charset="0"/>
                <a:ea typeface="楷体_GB2312" pitchFamily="49" charset="-122"/>
              </a:defRPr>
            </a:lvl4pPr>
            <a:lvl5pPr marL="2057400" indent="-228600">
              <a:defRPr sz="3200" b="1">
                <a:solidFill>
                  <a:srgbClr val="CC0000"/>
                </a:solidFill>
                <a:latin typeface="Arial" panose="020B0604020202020204" pitchFamily="34" charset="0"/>
                <a:ea typeface="楷体_GB2312" pitchFamily="49" charset="-122"/>
              </a:defRPr>
            </a:lvl5pPr>
            <a:lvl6pPr marL="25146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6pPr>
            <a:lvl7pPr marL="29718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7pPr>
            <a:lvl8pPr marL="34290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8pPr>
            <a:lvl9pPr marL="38862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9pPr>
          </a:lstStyle>
          <a:p>
            <a:pPr algn="ctr" eaLnBrk="1" hangingPunct="1">
              <a:spcBef>
                <a:spcPct val="50000"/>
              </a:spcBef>
            </a:pPr>
            <a:r>
              <a:rPr lang="zh-CN" altLang="en-US" sz="4000">
                <a:solidFill>
                  <a:schemeClr val="bg1"/>
                </a:solidFill>
                <a:latin typeface="Times New Roman" panose="02020603050405020304" pitchFamily="18" charset="0"/>
              </a:rPr>
              <a:t>白云一片去悠悠，青枫浦上不胜愁。</a:t>
            </a:r>
          </a:p>
        </p:txBody>
      </p:sp>
      <p:sp>
        <p:nvSpPr>
          <p:cNvPr id="73733" name="Text Box 5"/>
          <p:cNvSpPr txBox="1">
            <a:spLocks noChangeArrowheads="1"/>
          </p:cNvSpPr>
          <p:nvPr/>
        </p:nvSpPr>
        <p:spPr bwMode="auto">
          <a:xfrm>
            <a:off x="179388" y="3860800"/>
            <a:ext cx="8748712" cy="2528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defRPr/>
            </a:pPr>
            <a:r>
              <a:rPr lang="zh-CN" altLang="en-US" sz="2400">
                <a:solidFill>
                  <a:srgbClr val="00FFFF"/>
                </a:solidFill>
                <a:ea typeface="宋体" panose="02010600030101010101" pitchFamily="2" charset="-122"/>
              </a:rPr>
              <a:t>    </a:t>
            </a:r>
            <a:r>
              <a:rPr lang="zh-CN" altLang="en-US">
                <a:effectLst>
                  <a:outerShdw blurRad="38100" dist="38100" dir="2700000" algn="tl">
                    <a:srgbClr val="C0C0C0"/>
                  </a:outerShdw>
                </a:effectLst>
              </a:rPr>
              <a:t>白云飘忽，象征行踪不定；常比喻游子 </a:t>
            </a:r>
            <a:r>
              <a:rPr lang="en-US" altLang="zh-CN">
                <a:effectLst>
                  <a:outerShdw blurRad="38100" dist="38100" dir="2700000" algn="tl">
                    <a:srgbClr val="C0C0C0"/>
                  </a:outerShdw>
                </a:effectLst>
              </a:rPr>
              <a:t>。</a:t>
            </a:r>
          </a:p>
          <a:p>
            <a:pPr eaLnBrk="1" hangingPunct="1">
              <a:defRPr/>
            </a:pPr>
            <a:r>
              <a:rPr lang="zh-CN" altLang="en-US">
                <a:effectLst>
                  <a:outerShdw blurRad="38100" dist="38100" dir="2700000" algn="tl">
                    <a:srgbClr val="C0C0C0"/>
                  </a:outerShdw>
                </a:effectLst>
              </a:rPr>
              <a:t>（浮云游子意，落日故人情。李白</a:t>
            </a:r>
            <a:r>
              <a:rPr lang="en-US" altLang="zh-CN">
                <a:effectLst>
                  <a:outerShdw blurRad="38100" dist="38100" dir="2700000" algn="tl">
                    <a:srgbClr val="C0C0C0"/>
                  </a:outerShdw>
                </a:effectLst>
              </a:rPr>
              <a:t>《</a:t>
            </a:r>
            <a:r>
              <a:rPr lang="zh-CN" altLang="en-US">
                <a:effectLst>
                  <a:outerShdw blurRad="38100" dist="38100" dir="2700000" algn="tl">
                    <a:srgbClr val="C0C0C0"/>
                  </a:outerShdw>
                </a:effectLst>
              </a:rPr>
              <a:t>送友人</a:t>
            </a:r>
            <a:r>
              <a:rPr lang="en-US" altLang="zh-CN">
                <a:effectLst>
                  <a:outerShdw blurRad="38100" dist="38100" dir="2700000" algn="tl">
                    <a:srgbClr val="C0C0C0"/>
                  </a:outerShdw>
                </a:effectLst>
              </a:rPr>
              <a:t>》</a:t>
            </a:r>
            <a:r>
              <a:rPr lang="zh-CN" altLang="en-US">
                <a:effectLst>
                  <a:outerShdw blurRad="38100" dist="38100" dir="2700000" algn="tl">
                    <a:srgbClr val="C0C0C0"/>
                  </a:outerShdw>
                </a:effectLst>
              </a:rPr>
              <a:t>）</a:t>
            </a:r>
          </a:p>
          <a:p>
            <a:pPr eaLnBrk="1" hangingPunct="1">
              <a:defRPr/>
            </a:pPr>
            <a:r>
              <a:rPr lang="zh-CN" altLang="en-US">
                <a:effectLst>
                  <a:outerShdw blurRad="38100" dist="38100" dir="2700000" algn="tl">
                    <a:srgbClr val="C0C0C0"/>
                  </a:outerShdw>
                </a:effectLst>
              </a:rPr>
              <a:t>　“枫”“浦”在诗中常用为感别的景物、处所。</a:t>
            </a:r>
            <a:endParaRPr lang="en-US" altLang="zh-CN">
              <a:effectLst>
                <a:outerShdw blurRad="38100" dist="38100" dir="2700000" algn="tl">
                  <a:srgbClr val="C0C0C0"/>
                </a:outerShdw>
              </a:effectLst>
            </a:endParaRPr>
          </a:p>
          <a:p>
            <a:pPr eaLnBrk="1" hangingPunct="1">
              <a:defRPr/>
            </a:pPr>
            <a:endParaRPr lang="zh-CN" altLang="en-US">
              <a:effectLst>
                <a:outerShdw blurRad="38100" dist="38100" dir="2700000" algn="tl">
                  <a:srgbClr val="C0C0C0"/>
                </a:outerShdw>
              </a:effectLst>
            </a:endParaRPr>
          </a:p>
          <a:p>
            <a:pPr eaLnBrk="1" hangingPunct="1">
              <a:defRPr/>
            </a:pPr>
            <a:r>
              <a:rPr lang="zh-CN" altLang="en-US">
                <a:effectLst>
                  <a:outerShdw blurRad="38100" dist="38100" dir="2700000" algn="tl">
                    <a:srgbClr val="C0C0C0"/>
                  </a:outerShdw>
                </a:effectLst>
              </a:rPr>
              <a:t>  托物寓情</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73732"/>
                                        </p:tgtEl>
                                        <p:attrNameLst>
                                          <p:attrName>style.visibility</p:attrName>
                                        </p:attrNameLst>
                                      </p:cBhvr>
                                      <p:to>
                                        <p:strVal val="visible"/>
                                      </p:to>
                                    </p:set>
                                    <p:anim calcmode="lin" valueType="num">
                                      <p:cBhvr>
                                        <p:cTn id="7" dur="500" decel="50000" fill="hold">
                                          <p:stCondLst>
                                            <p:cond delay="0"/>
                                          </p:stCondLst>
                                        </p:cTn>
                                        <p:tgtEl>
                                          <p:spTgt spid="7373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7373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73732"/>
                                        </p:tgtEl>
                                        <p:attrNameLst>
                                          <p:attrName>ppt_w</p:attrName>
                                        </p:attrNameLst>
                                      </p:cBhvr>
                                      <p:tavLst>
                                        <p:tav tm="0">
                                          <p:val>
                                            <p:strVal val="#ppt_w*.05"/>
                                          </p:val>
                                        </p:tav>
                                        <p:tav tm="100000">
                                          <p:val>
                                            <p:strVal val="#ppt_w"/>
                                          </p:val>
                                        </p:tav>
                                      </p:tavLst>
                                    </p:anim>
                                    <p:anim calcmode="lin" valueType="num">
                                      <p:cBhvr>
                                        <p:cTn id="10" dur="1000" fill="hold"/>
                                        <p:tgtEl>
                                          <p:spTgt spid="7373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7373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7373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7373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73732"/>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17" presetClass="entr" presetSubtype="10" fill="hold" nodeType="clickEffect">
                                  <p:stCondLst>
                                    <p:cond delay="0"/>
                                  </p:stCondLst>
                                  <p:childTnLst>
                                    <p:set>
                                      <p:cBhvr>
                                        <p:cTn id="18" dur="1" fill="hold">
                                          <p:stCondLst>
                                            <p:cond delay="0"/>
                                          </p:stCondLst>
                                        </p:cTn>
                                        <p:tgtEl>
                                          <p:spTgt spid="73733">
                                            <p:txEl>
                                              <p:pRg st="0" end="0"/>
                                            </p:txEl>
                                          </p:spTgt>
                                        </p:tgtEl>
                                        <p:attrNameLst>
                                          <p:attrName>style.visibility</p:attrName>
                                        </p:attrNameLst>
                                      </p:cBhvr>
                                      <p:to>
                                        <p:strVal val="visible"/>
                                      </p:to>
                                    </p:set>
                                    <p:anim calcmode="lin" valueType="num">
                                      <p:cBhvr>
                                        <p:cTn id="19" dur="500" fill="hold"/>
                                        <p:tgtEl>
                                          <p:spTgt spid="73733">
                                            <p:txEl>
                                              <p:pRg st="0" end="0"/>
                                            </p:txEl>
                                          </p:spTgt>
                                        </p:tgtEl>
                                        <p:attrNameLst>
                                          <p:attrName>ppt_w</p:attrName>
                                        </p:attrNameLst>
                                      </p:cBhvr>
                                      <p:tavLst>
                                        <p:tav tm="0">
                                          <p:val>
                                            <p:fltVal val="0"/>
                                          </p:val>
                                        </p:tav>
                                        <p:tav tm="100000">
                                          <p:val>
                                            <p:strVal val="#ppt_w"/>
                                          </p:val>
                                        </p:tav>
                                      </p:tavLst>
                                    </p:anim>
                                    <p:anim calcmode="lin" valueType="num">
                                      <p:cBhvr>
                                        <p:cTn id="20" dur="500" fill="hold"/>
                                        <p:tgtEl>
                                          <p:spTgt spid="73733">
                                            <p:txEl>
                                              <p:pRg st="0" end="0"/>
                                            </p:txEl>
                                          </p:spTgt>
                                        </p:tgtEl>
                                        <p:attrNameLst>
                                          <p:attrName>ppt_h</p:attrName>
                                        </p:attrNameLst>
                                      </p:cBhvr>
                                      <p:tavLst>
                                        <p:tav tm="0">
                                          <p:val>
                                            <p:strVal val="#ppt_h"/>
                                          </p:val>
                                        </p:tav>
                                        <p:tav tm="100000">
                                          <p:val>
                                            <p:strVal val="#ppt_h"/>
                                          </p:val>
                                        </p:tav>
                                      </p:tavLst>
                                    </p:anim>
                                  </p:childTnLst>
                                </p:cTn>
                              </p:par>
                              <p:par>
                                <p:cTn id="21" presetID="17" presetClass="entr" presetSubtype="10" fill="hold" nodeType="withEffect">
                                  <p:stCondLst>
                                    <p:cond delay="0"/>
                                  </p:stCondLst>
                                  <p:childTnLst>
                                    <p:set>
                                      <p:cBhvr>
                                        <p:cTn id="22" dur="1" fill="hold">
                                          <p:stCondLst>
                                            <p:cond delay="0"/>
                                          </p:stCondLst>
                                        </p:cTn>
                                        <p:tgtEl>
                                          <p:spTgt spid="73733">
                                            <p:txEl>
                                              <p:pRg st="1" end="1"/>
                                            </p:txEl>
                                          </p:spTgt>
                                        </p:tgtEl>
                                        <p:attrNameLst>
                                          <p:attrName>style.visibility</p:attrName>
                                        </p:attrNameLst>
                                      </p:cBhvr>
                                      <p:to>
                                        <p:strVal val="visible"/>
                                      </p:to>
                                    </p:set>
                                    <p:anim calcmode="lin" valueType="num">
                                      <p:cBhvr>
                                        <p:cTn id="23" dur="500" fill="hold"/>
                                        <p:tgtEl>
                                          <p:spTgt spid="73733">
                                            <p:txEl>
                                              <p:pRg st="1" end="1"/>
                                            </p:txEl>
                                          </p:spTgt>
                                        </p:tgtEl>
                                        <p:attrNameLst>
                                          <p:attrName>ppt_w</p:attrName>
                                        </p:attrNameLst>
                                      </p:cBhvr>
                                      <p:tavLst>
                                        <p:tav tm="0">
                                          <p:val>
                                            <p:fltVal val="0"/>
                                          </p:val>
                                        </p:tav>
                                        <p:tav tm="100000">
                                          <p:val>
                                            <p:strVal val="#ppt_w"/>
                                          </p:val>
                                        </p:tav>
                                      </p:tavLst>
                                    </p:anim>
                                    <p:anim calcmode="lin" valueType="num">
                                      <p:cBhvr>
                                        <p:cTn id="24" dur="500" fill="hold"/>
                                        <p:tgtEl>
                                          <p:spTgt spid="73733">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17" presetClass="entr" presetSubtype="10" fill="hold" nodeType="clickEffect">
                                  <p:stCondLst>
                                    <p:cond delay="0"/>
                                  </p:stCondLst>
                                  <p:childTnLst>
                                    <p:set>
                                      <p:cBhvr>
                                        <p:cTn id="28" dur="1" fill="hold">
                                          <p:stCondLst>
                                            <p:cond delay="0"/>
                                          </p:stCondLst>
                                        </p:cTn>
                                        <p:tgtEl>
                                          <p:spTgt spid="73733">
                                            <p:txEl>
                                              <p:pRg st="2" end="2"/>
                                            </p:txEl>
                                          </p:spTgt>
                                        </p:tgtEl>
                                        <p:attrNameLst>
                                          <p:attrName>style.visibility</p:attrName>
                                        </p:attrNameLst>
                                      </p:cBhvr>
                                      <p:to>
                                        <p:strVal val="visible"/>
                                      </p:to>
                                    </p:set>
                                    <p:anim calcmode="lin" valueType="num">
                                      <p:cBhvr>
                                        <p:cTn id="29" dur="500" fill="hold"/>
                                        <p:tgtEl>
                                          <p:spTgt spid="73733">
                                            <p:txEl>
                                              <p:pRg st="2" end="2"/>
                                            </p:txEl>
                                          </p:spTgt>
                                        </p:tgtEl>
                                        <p:attrNameLst>
                                          <p:attrName>ppt_w</p:attrName>
                                        </p:attrNameLst>
                                      </p:cBhvr>
                                      <p:tavLst>
                                        <p:tav tm="0">
                                          <p:val>
                                            <p:fltVal val="0"/>
                                          </p:val>
                                        </p:tav>
                                        <p:tav tm="100000">
                                          <p:val>
                                            <p:strVal val="#ppt_w"/>
                                          </p:val>
                                        </p:tav>
                                      </p:tavLst>
                                    </p:anim>
                                    <p:anim calcmode="lin" valueType="num">
                                      <p:cBhvr>
                                        <p:cTn id="30" dur="500" fill="hold"/>
                                        <p:tgtEl>
                                          <p:spTgt spid="73733">
                                            <p:txEl>
                                              <p:pRg st="2" end="2"/>
                                            </p:txEl>
                                          </p:spTgt>
                                        </p:tgtEl>
                                        <p:attrNameLst>
                                          <p:attrName>ppt_h</p:attrName>
                                        </p:attrNameLst>
                                      </p:cBhvr>
                                      <p:tavLst>
                                        <p:tav tm="0">
                                          <p:val>
                                            <p:strVal val="#ppt_h"/>
                                          </p:val>
                                        </p:tav>
                                        <p:tav tm="100000">
                                          <p:val>
                                            <p:strVal val="#ppt_h"/>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51" presetClass="entr" presetSubtype="0" fill="hold" nodeType="clickEffect">
                                  <p:stCondLst>
                                    <p:cond delay="0"/>
                                  </p:stCondLst>
                                  <p:childTnLst>
                                    <p:set>
                                      <p:cBhvr>
                                        <p:cTn id="34" dur="1" fill="hold">
                                          <p:stCondLst>
                                            <p:cond delay="0"/>
                                          </p:stCondLst>
                                        </p:cTn>
                                        <p:tgtEl>
                                          <p:spTgt spid="73733">
                                            <p:txEl>
                                              <p:pRg st="4" end="4"/>
                                            </p:txEl>
                                          </p:spTgt>
                                        </p:tgtEl>
                                        <p:attrNameLst>
                                          <p:attrName>style.visibility</p:attrName>
                                        </p:attrNameLst>
                                      </p:cBhvr>
                                      <p:to>
                                        <p:strVal val="visible"/>
                                      </p:to>
                                    </p:set>
                                    <p:animEffect transition="in" filter="fade">
                                      <p:cBhvr>
                                        <p:cTn id="35" dur="770" decel="100000"/>
                                        <p:tgtEl>
                                          <p:spTgt spid="73733">
                                            <p:txEl>
                                              <p:pRg st="4" end="4"/>
                                            </p:txEl>
                                          </p:spTgt>
                                        </p:tgtEl>
                                      </p:cBhvr>
                                    </p:animEffect>
                                    <p:animScale>
                                      <p:cBhvr>
                                        <p:cTn id="36" dur="770" decel="100000"/>
                                        <p:tgtEl>
                                          <p:spTgt spid="73733">
                                            <p:txEl>
                                              <p:pRg st="4" end="4"/>
                                            </p:txEl>
                                          </p:spTgt>
                                        </p:tgtEl>
                                      </p:cBhvr>
                                      <p:from x="10000" y="10000"/>
                                      <p:to x="200000" y="450000"/>
                                    </p:animScale>
                                    <p:animScale>
                                      <p:cBhvr>
                                        <p:cTn id="37" dur="1230" accel="100000" fill="hold">
                                          <p:stCondLst>
                                            <p:cond delay="770"/>
                                          </p:stCondLst>
                                        </p:cTn>
                                        <p:tgtEl>
                                          <p:spTgt spid="73733">
                                            <p:txEl>
                                              <p:pRg st="4" end="4"/>
                                            </p:txEl>
                                          </p:spTgt>
                                        </p:tgtEl>
                                      </p:cBhvr>
                                      <p:from x="200000" y="450000"/>
                                      <p:to x="100000" y="100000"/>
                                    </p:animScale>
                                    <p:set>
                                      <p:cBhvr>
                                        <p:cTn id="38" dur="770" fill="hold"/>
                                        <p:tgtEl>
                                          <p:spTgt spid="73733">
                                            <p:txEl>
                                              <p:pRg st="4" end="4"/>
                                            </p:txEl>
                                          </p:spTgt>
                                        </p:tgtEl>
                                        <p:attrNameLst>
                                          <p:attrName>ppt_x</p:attrName>
                                        </p:attrNameLst>
                                      </p:cBhvr>
                                      <p:to>
                                        <p:strVal val="(0.5)"/>
                                      </p:to>
                                    </p:set>
                                    <p:anim from="(0.5)" to="(#ppt_x)" calcmode="lin" valueType="num">
                                      <p:cBhvr>
                                        <p:cTn id="39" dur="1230" accel="100000" fill="hold">
                                          <p:stCondLst>
                                            <p:cond delay="770"/>
                                          </p:stCondLst>
                                        </p:cTn>
                                        <p:tgtEl>
                                          <p:spTgt spid="73733">
                                            <p:txEl>
                                              <p:pRg st="4" end="4"/>
                                            </p:txEl>
                                          </p:spTgt>
                                        </p:tgtEl>
                                        <p:attrNameLst>
                                          <p:attrName>ppt_x</p:attrName>
                                        </p:attrNameLst>
                                      </p:cBhvr>
                                    </p:anim>
                                    <p:set>
                                      <p:cBhvr>
                                        <p:cTn id="40" dur="770" fill="hold"/>
                                        <p:tgtEl>
                                          <p:spTgt spid="73733">
                                            <p:txEl>
                                              <p:pRg st="4" end="4"/>
                                            </p:txEl>
                                          </p:spTgt>
                                        </p:tgtEl>
                                        <p:attrNameLst>
                                          <p:attrName>ppt_y</p:attrName>
                                        </p:attrNameLst>
                                      </p:cBhvr>
                                      <p:to>
                                        <p:strVal val="(#ppt_y+0.4)"/>
                                      </p:to>
                                    </p:set>
                                    <p:anim from="(#ppt_y+0.4)" to="(#ppt_y)" calcmode="lin" valueType="num">
                                      <p:cBhvr>
                                        <p:cTn id="41" dur="1230" accel="100000" fill="hold">
                                          <p:stCondLst>
                                            <p:cond delay="770"/>
                                          </p:stCondLst>
                                        </p:cTn>
                                        <p:tgtEl>
                                          <p:spTgt spid="73733">
                                            <p:txEl>
                                              <p:pRg st="4" end="4"/>
                                            </p:txEl>
                                          </p:spTgt>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2" grpId="0"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descr="UE-01"/>
          <p:cNvPicPr>
            <a:picLocks noChangeAspect="1" noChangeArrowheads="1"/>
          </p:cNvPicPr>
          <p:nvPr/>
        </p:nvPicPr>
        <p:blipFill>
          <a:blip r:embed="rId2">
            <a:lum bright="2000" contrast="2000"/>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779" name="Text Box 3"/>
          <p:cNvSpPr txBox="1">
            <a:spLocks noChangeArrowheads="1"/>
          </p:cNvSpPr>
          <p:nvPr/>
        </p:nvSpPr>
        <p:spPr bwMode="auto">
          <a:xfrm>
            <a:off x="684213" y="188913"/>
            <a:ext cx="7920037"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b="1">
                <a:solidFill>
                  <a:srgbClr val="CC0000"/>
                </a:solidFill>
                <a:latin typeface="Arial" panose="020B0604020202020204" pitchFamily="34" charset="0"/>
                <a:ea typeface="楷体_GB2312" pitchFamily="49" charset="-122"/>
              </a:defRPr>
            </a:lvl1pPr>
            <a:lvl2pPr marL="742950" indent="-285750">
              <a:defRPr sz="3200" b="1">
                <a:solidFill>
                  <a:srgbClr val="CC0000"/>
                </a:solidFill>
                <a:latin typeface="Arial" panose="020B0604020202020204" pitchFamily="34" charset="0"/>
                <a:ea typeface="楷体_GB2312" pitchFamily="49" charset="-122"/>
              </a:defRPr>
            </a:lvl2pPr>
            <a:lvl3pPr marL="1143000" indent="-228600">
              <a:defRPr sz="3200" b="1">
                <a:solidFill>
                  <a:srgbClr val="CC0000"/>
                </a:solidFill>
                <a:latin typeface="Arial" panose="020B0604020202020204" pitchFamily="34" charset="0"/>
                <a:ea typeface="楷体_GB2312" pitchFamily="49" charset="-122"/>
              </a:defRPr>
            </a:lvl3pPr>
            <a:lvl4pPr marL="1600200" indent="-228600">
              <a:defRPr sz="3200" b="1">
                <a:solidFill>
                  <a:srgbClr val="CC0000"/>
                </a:solidFill>
                <a:latin typeface="Arial" panose="020B0604020202020204" pitchFamily="34" charset="0"/>
                <a:ea typeface="楷体_GB2312" pitchFamily="49" charset="-122"/>
              </a:defRPr>
            </a:lvl4pPr>
            <a:lvl5pPr marL="2057400" indent="-228600">
              <a:defRPr sz="3200" b="1">
                <a:solidFill>
                  <a:srgbClr val="CC0000"/>
                </a:solidFill>
                <a:latin typeface="Arial" panose="020B0604020202020204" pitchFamily="34" charset="0"/>
                <a:ea typeface="楷体_GB2312" pitchFamily="49" charset="-122"/>
              </a:defRPr>
            </a:lvl5pPr>
            <a:lvl6pPr marL="25146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6pPr>
            <a:lvl7pPr marL="29718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7pPr>
            <a:lvl8pPr marL="34290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8pPr>
            <a:lvl9pPr marL="38862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9pPr>
          </a:lstStyle>
          <a:p>
            <a:pPr eaLnBrk="1" hangingPunct="1"/>
            <a:r>
              <a:rPr lang="zh-CN" altLang="en-US" sz="3600">
                <a:solidFill>
                  <a:schemeClr val="tx1"/>
                </a:solidFill>
              </a:rPr>
              <a:t>“</a:t>
            </a:r>
            <a:r>
              <a:rPr lang="zh-CN" altLang="en-US" sz="3600">
                <a:solidFill>
                  <a:schemeClr val="tx1"/>
                </a:solidFill>
                <a:latin typeface="楷体_GB2312" pitchFamily="49" charset="-122"/>
              </a:rPr>
              <a:t>白云一片去悠悠</a:t>
            </a:r>
            <a:r>
              <a:rPr lang="zh-CN" altLang="en-US" sz="3600">
                <a:solidFill>
                  <a:schemeClr val="tx1"/>
                </a:solidFill>
              </a:rPr>
              <a:t>”</a:t>
            </a:r>
            <a:r>
              <a:rPr lang="zh-CN" altLang="en-US" sz="3600">
                <a:solidFill>
                  <a:schemeClr val="tx1"/>
                </a:solidFill>
                <a:latin typeface="楷体_GB2312" pitchFamily="49" charset="-122"/>
              </a:rPr>
              <a:t>与</a:t>
            </a:r>
            <a:r>
              <a:rPr lang="zh-CN" altLang="en-US" sz="3600">
                <a:solidFill>
                  <a:schemeClr val="tx1"/>
                </a:solidFill>
              </a:rPr>
              <a:t>“</a:t>
            </a:r>
            <a:r>
              <a:rPr lang="zh-CN" altLang="en-US" sz="3600">
                <a:solidFill>
                  <a:schemeClr val="tx1"/>
                </a:solidFill>
                <a:latin typeface="楷体_GB2312" pitchFamily="49" charset="-122"/>
              </a:rPr>
              <a:t>谁家今夜扁舟子</a:t>
            </a:r>
            <a:r>
              <a:rPr lang="zh-CN" altLang="en-US" sz="3600">
                <a:solidFill>
                  <a:schemeClr val="tx1"/>
                </a:solidFill>
              </a:rPr>
              <a:t>”</a:t>
            </a:r>
            <a:r>
              <a:rPr lang="zh-CN" altLang="en-US" sz="3600">
                <a:solidFill>
                  <a:schemeClr val="tx1"/>
                </a:solidFill>
                <a:latin typeface="楷体_GB2312" pitchFamily="49" charset="-122"/>
              </a:rPr>
              <a:t>白云与扁舟子的共同特点是什么</a:t>
            </a:r>
            <a:r>
              <a:rPr lang="en-US" altLang="zh-CN" sz="3600">
                <a:solidFill>
                  <a:schemeClr val="tx1"/>
                </a:solidFill>
                <a:latin typeface="楷体_GB2312" pitchFamily="49" charset="-122"/>
              </a:rPr>
              <a:t>?</a:t>
            </a:r>
          </a:p>
        </p:txBody>
      </p:sp>
      <p:sp>
        <p:nvSpPr>
          <p:cNvPr id="75780" name="Text Box 4"/>
          <p:cNvSpPr txBox="1">
            <a:spLocks noChangeArrowheads="1"/>
          </p:cNvSpPr>
          <p:nvPr/>
        </p:nvSpPr>
        <p:spPr bwMode="auto">
          <a:xfrm>
            <a:off x="395288" y="3068638"/>
            <a:ext cx="8423275" cy="1190625"/>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b="1">
                <a:solidFill>
                  <a:srgbClr val="CC0000"/>
                </a:solidFill>
                <a:latin typeface="Arial" panose="020B0604020202020204" pitchFamily="34" charset="0"/>
                <a:ea typeface="楷体_GB2312" pitchFamily="49" charset="-122"/>
              </a:defRPr>
            </a:lvl1pPr>
            <a:lvl2pPr marL="742950" indent="-285750">
              <a:defRPr sz="3200" b="1">
                <a:solidFill>
                  <a:srgbClr val="CC0000"/>
                </a:solidFill>
                <a:latin typeface="Arial" panose="020B0604020202020204" pitchFamily="34" charset="0"/>
                <a:ea typeface="楷体_GB2312" pitchFamily="49" charset="-122"/>
              </a:defRPr>
            </a:lvl2pPr>
            <a:lvl3pPr marL="1143000" indent="-228600">
              <a:defRPr sz="3200" b="1">
                <a:solidFill>
                  <a:srgbClr val="CC0000"/>
                </a:solidFill>
                <a:latin typeface="Arial" panose="020B0604020202020204" pitchFamily="34" charset="0"/>
                <a:ea typeface="楷体_GB2312" pitchFamily="49" charset="-122"/>
              </a:defRPr>
            </a:lvl3pPr>
            <a:lvl4pPr marL="1600200" indent="-228600">
              <a:defRPr sz="3200" b="1">
                <a:solidFill>
                  <a:srgbClr val="CC0000"/>
                </a:solidFill>
                <a:latin typeface="Arial" panose="020B0604020202020204" pitchFamily="34" charset="0"/>
                <a:ea typeface="楷体_GB2312" pitchFamily="49" charset="-122"/>
              </a:defRPr>
            </a:lvl4pPr>
            <a:lvl5pPr marL="2057400" indent="-228600">
              <a:defRPr sz="3200" b="1">
                <a:solidFill>
                  <a:srgbClr val="CC0000"/>
                </a:solidFill>
                <a:latin typeface="Arial" panose="020B0604020202020204" pitchFamily="34" charset="0"/>
                <a:ea typeface="楷体_GB2312" pitchFamily="49" charset="-122"/>
              </a:defRPr>
            </a:lvl5pPr>
            <a:lvl6pPr marL="25146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6pPr>
            <a:lvl7pPr marL="29718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7pPr>
            <a:lvl8pPr marL="34290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8pPr>
            <a:lvl9pPr marL="38862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9pPr>
          </a:lstStyle>
          <a:p>
            <a:pPr eaLnBrk="1" hangingPunct="1"/>
            <a:r>
              <a:rPr lang="zh-CN" altLang="en-US" sz="3600">
                <a:solidFill>
                  <a:schemeClr val="tx1"/>
                </a:solidFill>
              </a:rPr>
              <a:t>“</a:t>
            </a:r>
            <a:r>
              <a:rPr lang="zh-CN" altLang="en-US" sz="3600">
                <a:solidFill>
                  <a:schemeClr val="tx1"/>
                </a:solidFill>
                <a:latin typeface="楷体_GB2312" pitchFamily="49" charset="-122"/>
              </a:rPr>
              <a:t>不胜</a:t>
            </a:r>
            <a:r>
              <a:rPr lang="zh-CN" altLang="en-US" sz="3600">
                <a:solidFill>
                  <a:schemeClr val="tx1"/>
                </a:solidFill>
              </a:rPr>
              <a:t>”</a:t>
            </a:r>
            <a:r>
              <a:rPr lang="zh-CN" altLang="en-US" sz="3600">
                <a:solidFill>
                  <a:schemeClr val="tx1"/>
                </a:solidFill>
                <a:latin typeface="楷体_GB2312" pitchFamily="49" charset="-122"/>
              </a:rPr>
              <a:t>是什么意思</a:t>
            </a:r>
            <a:r>
              <a:rPr lang="en-US" altLang="zh-CN" sz="3600">
                <a:solidFill>
                  <a:schemeClr val="tx1"/>
                </a:solidFill>
                <a:latin typeface="楷体_GB2312" pitchFamily="49" charset="-122"/>
              </a:rPr>
              <a:t>?</a:t>
            </a:r>
            <a:r>
              <a:rPr lang="zh-CN" altLang="en-US" sz="3600">
                <a:solidFill>
                  <a:schemeClr val="tx1"/>
                </a:solidFill>
                <a:latin typeface="楷体_GB2312" pitchFamily="49" charset="-122"/>
              </a:rPr>
              <a:t>表现了诗人怎样的内心世界</a:t>
            </a:r>
            <a:r>
              <a:rPr lang="en-US" altLang="zh-CN" sz="3600">
                <a:solidFill>
                  <a:schemeClr val="tx1"/>
                </a:solidFill>
                <a:latin typeface="楷体_GB2312" pitchFamily="49" charset="-122"/>
              </a:rPr>
              <a:t>?</a:t>
            </a:r>
          </a:p>
        </p:txBody>
      </p:sp>
      <p:sp>
        <p:nvSpPr>
          <p:cNvPr id="75781" name="Text Box 5"/>
          <p:cNvSpPr txBox="1">
            <a:spLocks noChangeArrowheads="1"/>
          </p:cNvSpPr>
          <p:nvPr/>
        </p:nvSpPr>
        <p:spPr bwMode="auto">
          <a:xfrm>
            <a:off x="3276600" y="1557338"/>
            <a:ext cx="22225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3200" b="1">
                <a:solidFill>
                  <a:srgbClr val="CC0000"/>
                </a:solidFill>
                <a:latin typeface="Arial" panose="020B0604020202020204" pitchFamily="34" charset="0"/>
                <a:ea typeface="楷体_GB2312" pitchFamily="49" charset="-122"/>
              </a:defRPr>
            </a:lvl1pPr>
            <a:lvl2pPr marL="742950" indent="-285750">
              <a:defRPr sz="3200" b="1">
                <a:solidFill>
                  <a:srgbClr val="CC0000"/>
                </a:solidFill>
                <a:latin typeface="Arial" panose="020B0604020202020204" pitchFamily="34" charset="0"/>
                <a:ea typeface="楷体_GB2312" pitchFamily="49" charset="-122"/>
              </a:defRPr>
            </a:lvl2pPr>
            <a:lvl3pPr marL="1143000" indent="-228600">
              <a:defRPr sz="3200" b="1">
                <a:solidFill>
                  <a:srgbClr val="CC0000"/>
                </a:solidFill>
                <a:latin typeface="Arial" panose="020B0604020202020204" pitchFamily="34" charset="0"/>
                <a:ea typeface="楷体_GB2312" pitchFamily="49" charset="-122"/>
              </a:defRPr>
            </a:lvl3pPr>
            <a:lvl4pPr marL="1600200" indent="-228600">
              <a:defRPr sz="3200" b="1">
                <a:solidFill>
                  <a:srgbClr val="CC0000"/>
                </a:solidFill>
                <a:latin typeface="Arial" panose="020B0604020202020204" pitchFamily="34" charset="0"/>
                <a:ea typeface="楷体_GB2312" pitchFamily="49" charset="-122"/>
              </a:defRPr>
            </a:lvl4pPr>
            <a:lvl5pPr marL="2057400" indent="-228600">
              <a:defRPr sz="3200" b="1">
                <a:solidFill>
                  <a:srgbClr val="CC0000"/>
                </a:solidFill>
                <a:latin typeface="Arial" panose="020B0604020202020204" pitchFamily="34" charset="0"/>
                <a:ea typeface="楷体_GB2312" pitchFamily="49" charset="-122"/>
              </a:defRPr>
            </a:lvl5pPr>
            <a:lvl6pPr marL="25146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6pPr>
            <a:lvl7pPr marL="29718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7pPr>
            <a:lvl8pPr marL="34290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8pPr>
            <a:lvl9pPr marL="38862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9pPr>
          </a:lstStyle>
          <a:p>
            <a:pPr eaLnBrk="1" hangingPunct="1"/>
            <a:r>
              <a:rPr lang="zh-CN" altLang="en-US" sz="4000">
                <a:ea typeface="黑体" panose="02010609060101010101" pitchFamily="49" charset="-122"/>
              </a:rPr>
              <a:t>漂浮不定</a:t>
            </a:r>
          </a:p>
        </p:txBody>
      </p:sp>
      <p:sp>
        <p:nvSpPr>
          <p:cNvPr id="75782" name="Rectangle 6"/>
          <p:cNvSpPr>
            <a:spLocks noChangeArrowheads="1"/>
          </p:cNvSpPr>
          <p:nvPr/>
        </p:nvSpPr>
        <p:spPr bwMode="auto">
          <a:xfrm>
            <a:off x="900113" y="5667375"/>
            <a:ext cx="7469187" cy="1190625"/>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b="1">
                <a:solidFill>
                  <a:srgbClr val="CC0000"/>
                </a:solidFill>
                <a:latin typeface="Arial" panose="020B0604020202020204" pitchFamily="34" charset="0"/>
                <a:ea typeface="楷体_GB2312" pitchFamily="49" charset="-122"/>
              </a:defRPr>
            </a:lvl1pPr>
            <a:lvl2pPr marL="742950" indent="-285750">
              <a:defRPr sz="3200" b="1">
                <a:solidFill>
                  <a:srgbClr val="CC0000"/>
                </a:solidFill>
                <a:latin typeface="Arial" panose="020B0604020202020204" pitchFamily="34" charset="0"/>
                <a:ea typeface="楷体_GB2312" pitchFamily="49" charset="-122"/>
              </a:defRPr>
            </a:lvl2pPr>
            <a:lvl3pPr marL="1143000" indent="-228600">
              <a:defRPr sz="3200" b="1">
                <a:solidFill>
                  <a:srgbClr val="CC0000"/>
                </a:solidFill>
                <a:latin typeface="Arial" panose="020B0604020202020204" pitchFamily="34" charset="0"/>
                <a:ea typeface="楷体_GB2312" pitchFamily="49" charset="-122"/>
              </a:defRPr>
            </a:lvl3pPr>
            <a:lvl4pPr marL="1600200" indent="-228600">
              <a:defRPr sz="3200" b="1">
                <a:solidFill>
                  <a:srgbClr val="CC0000"/>
                </a:solidFill>
                <a:latin typeface="Arial" panose="020B0604020202020204" pitchFamily="34" charset="0"/>
                <a:ea typeface="楷体_GB2312" pitchFamily="49" charset="-122"/>
              </a:defRPr>
            </a:lvl4pPr>
            <a:lvl5pPr marL="2057400" indent="-228600">
              <a:defRPr sz="3200" b="1">
                <a:solidFill>
                  <a:srgbClr val="CC0000"/>
                </a:solidFill>
                <a:latin typeface="Arial" panose="020B0604020202020204" pitchFamily="34" charset="0"/>
                <a:ea typeface="楷体_GB2312" pitchFamily="49" charset="-122"/>
              </a:defRPr>
            </a:lvl5pPr>
            <a:lvl6pPr marL="25146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6pPr>
            <a:lvl7pPr marL="29718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7pPr>
            <a:lvl8pPr marL="34290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8pPr>
            <a:lvl9pPr marL="38862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9pPr>
          </a:lstStyle>
          <a:p>
            <a:pPr eaLnBrk="1" hangingPunct="1">
              <a:spcBef>
                <a:spcPct val="50000"/>
              </a:spcBef>
            </a:pPr>
            <a:r>
              <a:rPr lang="zh-CN" altLang="en-US" sz="3600" b="0">
                <a:ea typeface="宋体" panose="02010600030101010101" pitchFamily="2" charset="-122"/>
              </a:rPr>
              <a:t>    </a:t>
            </a:r>
            <a:r>
              <a:rPr lang="zh-CN" altLang="en-US" sz="3600">
                <a:ea typeface="黑体" panose="02010609060101010101" pitchFamily="49" charset="-122"/>
              </a:rPr>
              <a:t>突出了思妇的相思断肠之愁苦已达到难以忍受的程度。</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75779"/>
                                        </p:tgtEl>
                                        <p:attrNameLst>
                                          <p:attrName>style.visibility</p:attrName>
                                        </p:attrNameLst>
                                      </p:cBhvr>
                                      <p:to>
                                        <p:strVal val="visible"/>
                                      </p:to>
                                    </p:set>
                                    <p:animEffect transition="in" filter="box(in)">
                                      <p:cBhvr>
                                        <p:cTn id="7" dur="500"/>
                                        <p:tgtEl>
                                          <p:spTgt spid="7577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 presetClass="entr" presetSubtype="0" fill="hold" grpId="0" nodeType="clickEffect">
                                  <p:stCondLst>
                                    <p:cond delay="0"/>
                                  </p:stCondLst>
                                  <p:childTnLst>
                                    <p:set>
                                      <p:cBhvr>
                                        <p:cTn id="11" dur="1" fill="hold">
                                          <p:stCondLst>
                                            <p:cond delay="499"/>
                                          </p:stCondLst>
                                        </p:cTn>
                                        <p:tgtEl>
                                          <p:spTgt spid="75781"/>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withGroup">
                            <p:stCondLst>
                              <p:cond delay="0"/>
                            </p:stCondLst>
                            <p:childTnLst>
                              <p:par>
                                <p:cTn id="14" presetID="5" presetClass="entr" presetSubtype="10" fill="hold" grpId="0" nodeType="clickEffect">
                                  <p:stCondLst>
                                    <p:cond delay="0"/>
                                  </p:stCondLst>
                                  <p:childTnLst>
                                    <p:set>
                                      <p:cBhvr>
                                        <p:cTn id="15" dur="1" fill="hold">
                                          <p:stCondLst>
                                            <p:cond delay="0"/>
                                          </p:stCondLst>
                                        </p:cTn>
                                        <p:tgtEl>
                                          <p:spTgt spid="75780"/>
                                        </p:tgtEl>
                                        <p:attrNameLst>
                                          <p:attrName>style.visibility</p:attrName>
                                        </p:attrNameLst>
                                      </p:cBhvr>
                                      <p:to>
                                        <p:strVal val="visible"/>
                                      </p:to>
                                    </p:set>
                                    <p:animEffect transition="in" filter="checkerboard(across)">
                                      <p:cBhvr>
                                        <p:cTn id="16" dur="500"/>
                                        <p:tgtEl>
                                          <p:spTgt spid="75780"/>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22" presetClass="entr" presetSubtype="1" fill="hold" grpId="0" nodeType="clickEffect">
                                  <p:stCondLst>
                                    <p:cond delay="0"/>
                                  </p:stCondLst>
                                  <p:childTnLst>
                                    <p:set>
                                      <p:cBhvr>
                                        <p:cTn id="20" dur="1" fill="hold">
                                          <p:stCondLst>
                                            <p:cond delay="0"/>
                                          </p:stCondLst>
                                        </p:cTn>
                                        <p:tgtEl>
                                          <p:spTgt spid="75782"/>
                                        </p:tgtEl>
                                        <p:attrNameLst>
                                          <p:attrName>style.visibility</p:attrName>
                                        </p:attrNameLst>
                                      </p:cBhvr>
                                      <p:to>
                                        <p:strVal val="visible"/>
                                      </p:to>
                                    </p:set>
                                    <p:animEffect transition="in" filter="wipe(up)">
                                      <p:cBhvr>
                                        <p:cTn id="21" dur="500"/>
                                        <p:tgtEl>
                                          <p:spTgt spid="757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79" grpId="0" autoUpdateAnimBg="0"/>
      <p:bldP spid="75780" grpId="0" animBg="1" autoUpdateAnimBg="0"/>
      <p:bldP spid="75781" grpId="0" autoUpdateAnimBg="0"/>
      <p:bldP spid="75782" grpId="0" animBg="1"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ext Box 2"/>
          <p:cNvSpPr txBox="1">
            <a:spLocks noChangeArrowheads="1"/>
          </p:cNvSpPr>
          <p:nvPr/>
        </p:nvSpPr>
        <p:spPr bwMode="auto">
          <a:xfrm>
            <a:off x="0" y="0"/>
            <a:ext cx="9144000" cy="1373188"/>
          </a:xfrm>
          <a:prstGeom prst="rect">
            <a:avLst/>
          </a:prstGeom>
          <a:solidFill>
            <a:srgbClr val="1307A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a:solidFill>
                  <a:srgbClr val="CC0000"/>
                </a:solidFill>
                <a:latin typeface="Arial" panose="020B0604020202020204" pitchFamily="34" charset="0"/>
                <a:ea typeface="楷体_GB2312" pitchFamily="49" charset="-122"/>
              </a:defRPr>
            </a:lvl1pPr>
            <a:lvl2pPr marL="742950" indent="-285750">
              <a:defRPr sz="3200" b="1">
                <a:solidFill>
                  <a:srgbClr val="CC0000"/>
                </a:solidFill>
                <a:latin typeface="Arial" panose="020B0604020202020204" pitchFamily="34" charset="0"/>
                <a:ea typeface="楷体_GB2312" pitchFamily="49" charset="-122"/>
              </a:defRPr>
            </a:lvl2pPr>
            <a:lvl3pPr marL="1143000" indent="-228600">
              <a:defRPr sz="3200" b="1">
                <a:solidFill>
                  <a:srgbClr val="CC0000"/>
                </a:solidFill>
                <a:latin typeface="Arial" panose="020B0604020202020204" pitchFamily="34" charset="0"/>
                <a:ea typeface="楷体_GB2312" pitchFamily="49" charset="-122"/>
              </a:defRPr>
            </a:lvl3pPr>
            <a:lvl4pPr marL="1600200" indent="-228600">
              <a:defRPr sz="3200" b="1">
                <a:solidFill>
                  <a:srgbClr val="CC0000"/>
                </a:solidFill>
                <a:latin typeface="Arial" panose="020B0604020202020204" pitchFamily="34" charset="0"/>
                <a:ea typeface="楷体_GB2312" pitchFamily="49" charset="-122"/>
              </a:defRPr>
            </a:lvl4pPr>
            <a:lvl5pPr marL="2057400" indent="-228600">
              <a:defRPr sz="3200" b="1">
                <a:solidFill>
                  <a:srgbClr val="CC0000"/>
                </a:solidFill>
                <a:latin typeface="Arial" panose="020B0604020202020204" pitchFamily="34" charset="0"/>
                <a:ea typeface="楷体_GB2312" pitchFamily="49" charset="-122"/>
              </a:defRPr>
            </a:lvl5pPr>
            <a:lvl6pPr marL="25146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6pPr>
            <a:lvl7pPr marL="29718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7pPr>
            <a:lvl8pPr marL="34290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8pPr>
            <a:lvl9pPr marL="38862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9pPr>
          </a:lstStyle>
          <a:p>
            <a:pPr algn="ctr" eaLnBrk="1" hangingPunct="1">
              <a:spcBef>
                <a:spcPct val="50000"/>
              </a:spcBef>
            </a:pPr>
            <a:r>
              <a:rPr lang="zh-CN" altLang="en-US" sz="2800">
                <a:solidFill>
                  <a:srgbClr val="FF0000"/>
                </a:solidFill>
                <a:latin typeface="楷体_GB2312" pitchFamily="49" charset="-122"/>
              </a:rPr>
              <a:t>第六章</a:t>
            </a:r>
            <a:br>
              <a:rPr lang="zh-CN" altLang="en-US" sz="2800">
                <a:solidFill>
                  <a:srgbClr val="FF0000"/>
                </a:solidFill>
                <a:latin typeface="楷体_GB2312" pitchFamily="49" charset="-122"/>
              </a:rPr>
            </a:br>
            <a:r>
              <a:rPr lang="zh-CN" altLang="en-US" sz="2800">
                <a:solidFill>
                  <a:srgbClr val="FF0000"/>
                </a:solidFill>
                <a:latin typeface="楷体_GB2312" pitchFamily="49" charset="-122"/>
              </a:rPr>
              <a:t>可怜楼上月徘徊，应照离人妆镜台。</a:t>
            </a:r>
            <a:br>
              <a:rPr lang="zh-CN" altLang="en-US" sz="2800">
                <a:solidFill>
                  <a:srgbClr val="FF0000"/>
                </a:solidFill>
                <a:latin typeface="楷体_GB2312" pitchFamily="49" charset="-122"/>
              </a:rPr>
            </a:br>
            <a:r>
              <a:rPr lang="zh-CN" altLang="en-US" sz="2800">
                <a:solidFill>
                  <a:srgbClr val="FF0000"/>
                </a:solidFill>
                <a:latin typeface="楷体_GB2312" pitchFamily="49" charset="-122"/>
              </a:rPr>
              <a:t>玉户帘中卷不去，捣衣砧上拂还来。 </a:t>
            </a:r>
          </a:p>
        </p:txBody>
      </p:sp>
      <p:sp>
        <p:nvSpPr>
          <p:cNvPr id="76803" name="Text Box 3"/>
          <p:cNvSpPr txBox="1">
            <a:spLocks noChangeArrowheads="1"/>
          </p:cNvSpPr>
          <p:nvPr/>
        </p:nvSpPr>
        <p:spPr bwMode="auto">
          <a:xfrm>
            <a:off x="0" y="2889250"/>
            <a:ext cx="9144000" cy="4481513"/>
          </a:xfrm>
          <a:prstGeom prst="rect">
            <a:avLst/>
          </a:prstGeom>
          <a:noFill/>
          <a:ln>
            <a:noFill/>
          </a:ln>
          <a:extLst>
            <a:ext uri="{909E8E84-426E-40DD-AFC4-6F175D3DCCD1}">
              <a14:hiddenFill xmlns:a14="http://schemas.microsoft.com/office/drawing/2010/main">
                <a:solidFill>
                  <a:srgbClr val="1307A9"/>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spcBef>
                <a:spcPct val="50000"/>
              </a:spcBef>
              <a:defRPr/>
            </a:pPr>
            <a:r>
              <a:rPr lang="zh-CN" altLang="en-US" sz="2800">
                <a:solidFill>
                  <a:srgbClr val="FF0000"/>
                </a:solidFill>
                <a:effectLst>
                  <a:outerShdw blurRad="38100" dist="38100" dir="2700000" algn="tl">
                    <a:srgbClr val="C0C0C0"/>
                  </a:outerShdw>
                </a:effectLst>
                <a:latin typeface="楷体_GB2312" pitchFamily="49" charset="-122"/>
              </a:rPr>
              <a:t>    </a:t>
            </a:r>
            <a:r>
              <a:rPr lang="zh-CN" altLang="en-US" sz="3000">
                <a:solidFill>
                  <a:srgbClr val="FF0000"/>
                </a:solidFill>
                <a:latin typeface="楷体_GB2312" pitchFamily="49" charset="-122"/>
              </a:rPr>
              <a:t>赏析</a:t>
            </a:r>
            <a:r>
              <a:rPr lang="zh-CN" altLang="en-US" sz="3000" b="0">
                <a:solidFill>
                  <a:srgbClr val="FF0000"/>
                </a:solidFill>
                <a:latin typeface="楷体_GB2312" pitchFamily="49" charset="-122"/>
              </a:rPr>
              <a:t> </a:t>
            </a:r>
            <a:r>
              <a:rPr lang="zh-CN" altLang="en-US" sz="3000" b="0">
                <a:solidFill>
                  <a:schemeClr val="tx1"/>
                </a:solidFill>
                <a:latin typeface="楷体_GB2312" pitchFamily="49" charset="-122"/>
              </a:rPr>
              <a:t> </a:t>
            </a:r>
            <a:r>
              <a:rPr lang="zh-CN" altLang="en-US" sz="3000">
                <a:solidFill>
                  <a:schemeClr val="tx1"/>
                </a:solidFill>
                <a:latin typeface="楷体_GB2312" pitchFamily="49" charset="-122"/>
              </a:rPr>
              <a:t>这里写思妇想念游子的情形十分别致，那一轮可爱的明月总是照在她的妆镜台上，似乎想要安慰她，但是思妇见月，更增加了悲苦。月光无处不在，玉户帘上是月，捣衣砧上是月。她想把捣衣砧上的月光拂去，又想把帘子卷起来，以便把上面的月光卷去，可是这恼人的月光</a:t>
            </a:r>
            <a:r>
              <a:rPr lang="zh-CN" altLang="en-US" sz="3000">
                <a:solidFill>
                  <a:schemeClr val="tx1"/>
                </a:solidFill>
                <a:latin typeface="宋体" panose="02010600030101010101" pitchFamily="2" charset="-122"/>
              </a:rPr>
              <a:t>“</a:t>
            </a:r>
            <a:r>
              <a:rPr lang="zh-CN" altLang="en-US" sz="3000">
                <a:solidFill>
                  <a:schemeClr val="tx1"/>
                </a:solidFill>
                <a:latin typeface="楷体_GB2312" pitchFamily="49" charset="-122"/>
              </a:rPr>
              <a:t>卷不去</a:t>
            </a:r>
            <a:r>
              <a:rPr lang="zh-CN" altLang="en-US" sz="3000">
                <a:solidFill>
                  <a:schemeClr val="tx1"/>
                </a:solidFill>
                <a:latin typeface="宋体" panose="02010600030101010101" pitchFamily="2" charset="-122"/>
              </a:rPr>
              <a:t>”</a:t>
            </a:r>
            <a:r>
              <a:rPr lang="zh-CN" altLang="en-US" sz="3000">
                <a:solidFill>
                  <a:schemeClr val="tx1"/>
                </a:solidFill>
                <a:latin typeface="楷体_GB2312" pitchFamily="49" charset="-122"/>
              </a:rPr>
              <a:t>，</a:t>
            </a:r>
            <a:r>
              <a:rPr lang="zh-CN" altLang="en-US" sz="3000">
                <a:solidFill>
                  <a:schemeClr val="tx1"/>
                </a:solidFill>
                <a:latin typeface="宋体" panose="02010600030101010101" pitchFamily="2" charset="-122"/>
              </a:rPr>
              <a:t>“</a:t>
            </a:r>
            <a:r>
              <a:rPr lang="zh-CN" altLang="en-US" sz="3000">
                <a:solidFill>
                  <a:schemeClr val="tx1"/>
                </a:solidFill>
                <a:latin typeface="楷体_GB2312" pitchFamily="49" charset="-122"/>
              </a:rPr>
              <a:t>拂还来</a:t>
            </a:r>
            <a:r>
              <a:rPr lang="zh-CN" altLang="en-US" sz="3000">
                <a:solidFill>
                  <a:schemeClr val="tx1"/>
                </a:solidFill>
                <a:latin typeface="宋体" panose="02010600030101010101" pitchFamily="2" charset="-122"/>
              </a:rPr>
              <a:t>”</a:t>
            </a:r>
            <a:r>
              <a:rPr lang="zh-CN" altLang="en-US" sz="3000">
                <a:solidFill>
                  <a:schemeClr val="tx1"/>
                </a:solidFill>
                <a:latin typeface="楷体_GB2312" pitchFamily="49" charset="-122"/>
              </a:rPr>
              <a:t>。</a:t>
            </a:r>
            <a:r>
              <a:rPr lang="zh-CN" altLang="en-US" sz="3000">
                <a:solidFill>
                  <a:schemeClr val="tx1"/>
                </a:solidFill>
                <a:latin typeface="宋体" panose="02010600030101010101" pitchFamily="2" charset="-122"/>
              </a:rPr>
              <a:t>“</a:t>
            </a:r>
            <a:r>
              <a:rPr lang="zh-CN" altLang="en-US" sz="3000">
                <a:solidFill>
                  <a:schemeClr val="tx1"/>
                </a:solidFill>
                <a:latin typeface="楷体_GB2312" pitchFamily="49" charset="-122"/>
              </a:rPr>
              <a:t>卷不去</a:t>
            </a:r>
            <a:r>
              <a:rPr lang="zh-CN" altLang="en-US" sz="3000">
                <a:solidFill>
                  <a:schemeClr val="tx1"/>
                </a:solidFill>
                <a:latin typeface="宋体" panose="02010600030101010101" pitchFamily="2" charset="-122"/>
              </a:rPr>
              <a:t>”</a:t>
            </a:r>
            <a:r>
              <a:rPr lang="zh-CN" altLang="en-US" sz="3000">
                <a:solidFill>
                  <a:schemeClr val="tx1"/>
                </a:solidFill>
                <a:latin typeface="楷体_GB2312" pitchFamily="49" charset="-122"/>
              </a:rPr>
              <a:t>和</a:t>
            </a:r>
            <a:r>
              <a:rPr lang="zh-CN" altLang="en-US" sz="3000">
                <a:solidFill>
                  <a:schemeClr val="tx1"/>
                </a:solidFill>
                <a:latin typeface="宋体" panose="02010600030101010101" pitchFamily="2" charset="-122"/>
              </a:rPr>
              <a:t>“</a:t>
            </a:r>
            <a:r>
              <a:rPr lang="zh-CN" altLang="en-US" sz="3000">
                <a:solidFill>
                  <a:schemeClr val="tx1"/>
                </a:solidFill>
                <a:latin typeface="楷体_GB2312" pitchFamily="49" charset="-122"/>
              </a:rPr>
              <a:t>拂还来</a:t>
            </a:r>
            <a:r>
              <a:rPr lang="zh-CN" altLang="en-US" sz="3000">
                <a:solidFill>
                  <a:schemeClr val="tx1"/>
                </a:solidFill>
                <a:latin typeface="宋体" panose="02010600030101010101" pitchFamily="2" charset="-122"/>
              </a:rPr>
              <a:t>”</a:t>
            </a:r>
            <a:r>
              <a:rPr lang="zh-CN" altLang="en-US" sz="3000">
                <a:solidFill>
                  <a:schemeClr val="tx1"/>
                </a:solidFill>
                <a:latin typeface="楷体_GB2312" pitchFamily="49" charset="-122"/>
              </a:rPr>
              <a:t>明指月光洒在门帘和捣衣砧上，暗指</a:t>
            </a:r>
            <a:r>
              <a:rPr lang="zh-CN" altLang="en-US" sz="2800">
                <a:solidFill>
                  <a:schemeClr val="tx1"/>
                </a:solidFill>
                <a:latin typeface="楷体_GB2312" pitchFamily="49" charset="-122"/>
              </a:rPr>
              <a:t>思妇的愁思无法排遣，</a:t>
            </a:r>
            <a:r>
              <a:rPr lang="zh-CN" altLang="en-US" sz="3000">
                <a:solidFill>
                  <a:schemeClr val="tx1"/>
                </a:solidFill>
                <a:latin typeface="楷体_GB2312" pitchFamily="49" charset="-122"/>
              </a:rPr>
              <a:t>反衬出</a:t>
            </a:r>
            <a:r>
              <a:rPr lang="zh-CN" altLang="en-US" sz="2800">
                <a:solidFill>
                  <a:schemeClr val="tx1"/>
                </a:solidFill>
                <a:latin typeface="楷体_GB2312" pitchFamily="49" charset="-122"/>
              </a:rPr>
              <a:t>游子的离愁别恨。</a:t>
            </a:r>
          </a:p>
          <a:p>
            <a:pPr eaLnBrk="1" hangingPunct="1">
              <a:spcBef>
                <a:spcPct val="50000"/>
              </a:spcBef>
              <a:defRPr/>
            </a:pPr>
            <a:r>
              <a:rPr lang="zh-CN" altLang="en-US">
                <a:solidFill>
                  <a:schemeClr val="tx1"/>
                </a:solidFill>
                <a:latin typeface="楷体_GB2312" pitchFamily="49" charset="-122"/>
              </a:rPr>
              <a:t>  </a:t>
            </a:r>
          </a:p>
        </p:txBody>
      </p:sp>
      <p:sp>
        <p:nvSpPr>
          <p:cNvPr id="76804" name="Rectangle 4"/>
          <p:cNvSpPr>
            <a:spLocks noChangeArrowheads="1"/>
          </p:cNvSpPr>
          <p:nvPr/>
        </p:nvSpPr>
        <p:spPr bwMode="auto">
          <a:xfrm>
            <a:off x="0" y="1449388"/>
            <a:ext cx="9144000" cy="1382712"/>
          </a:xfrm>
          <a:prstGeom prst="rect">
            <a:avLst/>
          </a:prstGeom>
          <a:solidFill>
            <a:srgbClr val="1307A9"/>
          </a:solidFill>
          <a:ln w="9525">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b="1">
                <a:solidFill>
                  <a:srgbClr val="CC0000"/>
                </a:solidFill>
                <a:latin typeface="Arial" panose="020B0604020202020204" pitchFamily="34" charset="0"/>
                <a:ea typeface="楷体_GB2312" pitchFamily="49" charset="-122"/>
              </a:defRPr>
            </a:lvl1pPr>
            <a:lvl2pPr marL="742950" indent="-285750">
              <a:defRPr sz="3200" b="1">
                <a:solidFill>
                  <a:srgbClr val="CC0000"/>
                </a:solidFill>
                <a:latin typeface="Arial" panose="020B0604020202020204" pitchFamily="34" charset="0"/>
                <a:ea typeface="楷体_GB2312" pitchFamily="49" charset="-122"/>
              </a:defRPr>
            </a:lvl2pPr>
            <a:lvl3pPr marL="1143000" indent="-228600">
              <a:defRPr sz="3200" b="1">
                <a:solidFill>
                  <a:srgbClr val="CC0000"/>
                </a:solidFill>
                <a:latin typeface="Arial" panose="020B0604020202020204" pitchFamily="34" charset="0"/>
                <a:ea typeface="楷体_GB2312" pitchFamily="49" charset="-122"/>
              </a:defRPr>
            </a:lvl3pPr>
            <a:lvl4pPr marL="1600200" indent="-228600">
              <a:defRPr sz="3200" b="1">
                <a:solidFill>
                  <a:srgbClr val="CC0000"/>
                </a:solidFill>
                <a:latin typeface="Arial" panose="020B0604020202020204" pitchFamily="34" charset="0"/>
                <a:ea typeface="楷体_GB2312" pitchFamily="49" charset="-122"/>
              </a:defRPr>
            </a:lvl4pPr>
            <a:lvl5pPr marL="2057400" indent="-228600">
              <a:defRPr sz="3200" b="1">
                <a:solidFill>
                  <a:srgbClr val="CC0000"/>
                </a:solidFill>
                <a:latin typeface="Arial" panose="020B0604020202020204" pitchFamily="34" charset="0"/>
                <a:ea typeface="楷体_GB2312" pitchFamily="49" charset="-122"/>
              </a:defRPr>
            </a:lvl5pPr>
            <a:lvl6pPr marL="25146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6pPr>
            <a:lvl7pPr marL="29718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7pPr>
            <a:lvl8pPr marL="34290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8pPr>
            <a:lvl9pPr marL="38862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9pPr>
          </a:lstStyle>
          <a:p>
            <a:pPr eaLnBrk="1" hangingPunct="1"/>
            <a:r>
              <a:rPr lang="zh-CN" altLang="en-US" sz="2800">
                <a:solidFill>
                  <a:srgbClr val="003231"/>
                </a:solidFill>
                <a:latin typeface="楷体_GB2312" pitchFamily="49" charset="-122"/>
              </a:rPr>
              <a:t>    </a:t>
            </a:r>
            <a:r>
              <a:rPr lang="zh-CN" altLang="en-US" sz="2800">
                <a:solidFill>
                  <a:srgbClr val="FF0000"/>
                </a:solidFill>
                <a:latin typeface="楷体_GB2312" pitchFamily="49" charset="-122"/>
              </a:rPr>
              <a:t>翻译</a:t>
            </a:r>
            <a:r>
              <a:rPr lang="zh-CN" altLang="en-US" sz="2800">
                <a:solidFill>
                  <a:schemeClr val="bg1"/>
                </a:solidFill>
                <a:latin typeface="楷体_GB2312" pitchFamily="49" charset="-122"/>
              </a:rPr>
              <a:t>  可怜楼上不停移动的月光，应该照耀着离人的梳妆台。闺房中的门帘卷不走月光，捣衣砧上拂去了月光但它又已回来。</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6802"/>
                                        </p:tgtEl>
                                        <p:attrNameLst>
                                          <p:attrName>style.visibility</p:attrName>
                                        </p:attrNameLst>
                                      </p:cBhvr>
                                      <p:to>
                                        <p:strVal val="visible"/>
                                      </p:to>
                                    </p:set>
                                    <p:animEffect transition="in" filter="diamond(in)">
                                      <p:cBhvr>
                                        <p:cTn id="7" dur="1000"/>
                                        <p:tgtEl>
                                          <p:spTgt spid="7680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76804"/>
                                        </p:tgtEl>
                                        <p:attrNameLst>
                                          <p:attrName>style.visibility</p:attrName>
                                        </p:attrNameLst>
                                      </p:cBhvr>
                                      <p:to>
                                        <p:strVal val="visible"/>
                                      </p:to>
                                    </p:set>
                                    <p:animEffect transition="in" filter="diamond(in)">
                                      <p:cBhvr>
                                        <p:cTn id="12" dur="1000"/>
                                        <p:tgtEl>
                                          <p:spTgt spid="7680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76803"/>
                                        </p:tgtEl>
                                        <p:attrNameLst>
                                          <p:attrName>style.visibility</p:attrName>
                                        </p:attrNameLst>
                                      </p:cBhvr>
                                      <p:to>
                                        <p:strVal val="visible"/>
                                      </p:to>
                                    </p:set>
                                    <p:animEffect transition="in" filter="diamond(in)">
                                      <p:cBhvr>
                                        <p:cTn id="17" dur="1000"/>
                                        <p:tgtEl>
                                          <p:spTgt spid="768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2" grpId="0" animBg="1" autoUpdateAnimBg="0"/>
      <p:bldP spid="76803" grpId="0"/>
      <p:bldP spid="76804" grpId="0" animBg="1"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827" name="Text Box 3"/>
          <p:cNvSpPr txBox="1">
            <a:spLocks noChangeArrowheads="1"/>
          </p:cNvSpPr>
          <p:nvPr/>
        </p:nvSpPr>
        <p:spPr bwMode="auto">
          <a:xfrm>
            <a:off x="4167188" y="2484438"/>
            <a:ext cx="990600" cy="530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20000"/>
              </a:lnSpc>
              <a:defRPr/>
            </a:pPr>
            <a:r>
              <a:rPr lang="zh-CN" altLang="en-US" sz="2400">
                <a:solidFill>
                  <a:srgbClr val="008000"/>
                </a:solidFill>
                <a:effectLst>
                  <a:outerShdw blurRad="38100" dist="38100" dir="2700000" algn="tl">
                    <a:srgbClr val="C0C0C0"/>
                  </a:outerShdw>
                </a:effectLst>
                <a:latin typeface="楷体_GB2312" pitchFamily="49" charset="-122"/>
              </a:rPr>
              <a:t> </a:t>
            </a:r>
          </a:p>
        </p:txBody>
      </p:sp>
      <p:sp>
        <p:nvSpPr>
          <p:cNvPr id="45060" name="Rectangle 4"/>
          <p:cNvSpPr>
            <a:spLocks noChangeArrowheads="1"/>
          </p:cNvSpPr>
          <p:nvPr/>
        </p:nvSpPr>
        <p:spPr bwMode="auto">
          <a:xfrm>
            <a:off x="0" y="0"/>
            <a:ext cx="9144000" cy="167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3200" b="1">
                <a:solidFill>
                  <a:srgbClr val="CC0000"/>
                </a:solidFill>
                <a:latin typeface="Arial" panose="020B0604020202020204" pitchFamily="34" charset="0"/>
                <a:ea typeface="楷体_GB2312" pitchFamily="49" charset="-122"/>
              </a:defRPr>
            </a:lvl1pPr>
            <a:lvl2pPr marL="742950" indent="-285750">
              <a:defRPr sz="3200" b="1">
                <a:solidFill>
                  <a:srgbClr val="CC0000"/>
                </a:solidFill>
                <a:latin typeface="Arial" panose="020B0604020202020204" pitchFamily="34" charset="0"/>
                <a:ea typeface="楷体_GB2312" pitchFamily="49" charset="-122"/>
              </a:defRPr>
            </a:lvl2pPr>
            <a:lvl3pPr marL="1143000" indent="-228600">
              <a:defRPr sz="3200" b="1">
                <a:solidFill>
                  <a:srgbClr val="CC0000"/>
                </a:solidFill>
                <a:latin typeface="Arial" panose="020B0604020202020204" pitchFamily="34" charset="0"/>
                <a:ea typeface="楷体_GB2312" pitchFamily="49" charset="-122"/>
              </a:defRPr>
            </a:lvl3pPr>
            <a:lvl4pPr marL="1600200" indent="-228600">
              <a:defRPr sz="3200" b="1">
                <a:solidFill>
                  <a:srgbClr val="CC0000"/>
                </a:solidFill>
                <a:latin typeface="Arial" panose="020B0604020202020204" pitchFamily="34" charset="0"/>
                <a:ea typeface="楷体_GB2312" pitchFamily="49" charset="-122"/>
              </a:defRPr>
            </a:lvl4pPr>
            <a:lvl5pPr marL="2057400" indent="-228600">
              <a:defRPr sz="3200" b="1">
                <a:solidFill>
                  <a:srgbClr val="CC0000"/>
                </a:solidFill>
                <a:latin typeface="Arial" panose="020B0604020202020204" pitchFamily="34" charset="0"/>
                <a:ea typeface="楷体_GB2312" pitchFamily="49" charset="-122"/>
              </a:defRPr>
            </a:lvl5pPr>
            <a:lvl6pPr marL="25146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6pPr>
            <a:lvl7pPr marL="29718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7pPr>
            <a:lvl8pPr marL="34290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8pPr>
            <a:lvl9pPr marL="38862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9pPr>
          </a:lstStyle>
          <a:p>
            <a:pPr algn="ctr" eaLnBrk="1" hangingPunct="1"/>
            <a:r>
              <a:rPr lang="zh-CN" altLang="en-US" sz="4000">
                <a:solidFill>
                  <a:schemeClr val="bg1"/>
                </a:solidFill>
              </a:rPr>
              <a:t>可怜楼上月徘徊，应照离人妆镜台。</a:t>
            </a:r>
            <a:br>
              <a:rPr lang="zh-CN" altLang="en-US" sz="4000">
                <a:solidFill>
                  <a:schemeClr val="bg1"/>
                </a:solidFill>
              </a:rPr>
            </a:br>
            <a:r>
              <a:rPr lang="zh-CN" altLang="en-US" sz="4000">
                <a:solidFill>
                  <a:schemeClr val="bg1"/>
                </a:solidFill>
              </a:rPr>
              <a:t>玉户帘中卷不去，捣衣砧上拂还来。</a:t>
            </a:r>
          </a:p>
        </p:txBody>
      </p:sp>
      <p:sp>
        <p:nvSpPr>
          <p:cNvPr id="77829" name="Rectangle 5"/>
          <p:cNvSpPr>
            <a:spLocks noChangeArrowheads="1"/>
          </p:cNvSpPr>
          <p:nvPr/>
        </p:nvSpPr>
        <p:spPr bwMode="auto">
          <a:xfrm>
            <a:off x="3635375" y="2279650"/>
            <a:ext cx="5508625" cy="457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buFontTx/>
              <a:buNone/>
            </a:pPr>
            <a:r>
              <a:rPr lang="zh-CN" altLang="en-US" sz="2800">
                <a:solidFill>
                  <a:schemeClr val="bg1"/>
                </a:solidFill>
                <a:latin typeface="新宋体" panose="02010609030101010101" pitchFamily="49" charset="-122"/>
                <a:ea typeface="新宋体" panose="02010609030101010101" pitchFamily="49" charset="-122"/>
              </a:rPr>
              <a:t>（1）拟人手法，写出月游移不定的动态</a:t>
            </a:r>
          </a:p>
          <a:p>
            <a:pPr eaLnBrk="1" hangingPunct="1">
              <a:buFontTx/>
              <a:buNone/>
            </a:pPr>
            <a:r>
              <a:rPr lang="zh-CN" altLang="en-US" sz="2800">
                <a:solidFill>
                  <a:schemeClr val="bg1"/>
                </a:solidFill>
                <a:latin typeface="新宋体" panose="02010609030101010101" pitchFamily="49" charset="-122"/>
                <a:ea typeface="新宋体" panose="02010609030101010101" pitchFamily="49" charset="-122"/>
              </a:rPr>
              <a:t>（2）赋予月亮人的灵性，它似乎也为思妇而伤心、对她怜悯，不忍离去。</a:t>
            </a:r>
          </a:p>
          <a:p>
            <a:pPr eaLnBrk="1" hangingPunct="1">
              <a:buFontTx/>
              <a:buNone/>
            </a:pPr>
            <a:r>
              <a:rPr lang="zh-CN" altLang="en-US" sz="2800">
                <a:solidFill>
                  <a:schemeClr val="bg1"/>
                </a:solidFill>
                <a:latin typeface="新宋体" panose="02010609030101010101" pitchFamily="49" charset="-122"/>
                <a:ea typeface="新宋体" panose="02010609030101010101" pitchFamily="49" charset="-122"/>
              </a:rPr>
              <a:t>   </a:t>
            </a:r>
          </a:p>
        </p:txBody>
      </p:sp>
      <p:sp>
        <p:nvSpPr>
          <p:cNvPr id="77830" name="Rectangle 6"/>
          <p:cNvSpPr>
            <a:spLocks noChangeArrowheads="1"/>
          </p:cNvSpPr>
          <p:nvPr/>
        </p:nvSpPr>
        <p:spPr bwMode="auto">
          <a:xfrm>
            <a:off x="3816350" y="1700213"/>
            <a:ext cx="532765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defRPr/>
            </a:pPr>
            <a:r>
              <a:rPr lang="zh-CN" altLang="en-US">
                <a:effectLst>
                  <a:outerShdw blurRad="38100" dist="38100" dir="2700000" algn="tl">
                    <a:srgbClr val="C0C0C0"/>
                  </a:outerShdw>
                </a:effectLst>
              </a:rPr>
              <a:t>赏析“徘徊”一词的表达作用</a:t>
            </a:r>
          </a:p>
        </p:txBody>
      </p:sp>
      <p:sp>
        <p:nvSpPr>
          <p:cNvPr id="77831" name="Rectangle 7"/>
          <p:cNvSpPr>
            <a:spLocks noChangeArrowheads="1"/>
          </p:cNvSpPr>
          <p:nvPr/>
        </p:nvSpPr>
        <p:spPr bwMode="auto">
          <a:xfrm>
            <a:off x="3779838" y="4797425"/>
            <a:ext cx="5364162" cy="2041525"/>
          </a:xfrm>
          <a:prstGeom prst="rect">
            <a:avLst/>
          </a:prstGeom>
          <a:solidFill>
            <a:srgbClr val="C7CCD7"/>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20000"/>
              </a:spcBef>
              <a:defRPr/>
            </a:pPr>
            <a:r>
              <a:rPr lang="zh-CN" altLang="en-US">
                <a:effectLst>
                  <a:outerShdw blurRad="38100" dist="38100" dir="2700000" algn="tl">
                    <a:srgbClr val="000000"/>
                  </a:outerShdw>
                </a:effectLst>
              </a:rPr>
              <a:t>岂料思妇触景生情，反而思念尤甚。她想赶走这恼人月色，可是月色“卷不去”、“拂还来”，真诚地依恋着她。</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7830"/>
                                        </p:tgtEl>
                                        <p:attrNameLst>
                                          <p:attrName>style.visibility</p:attrName>
                                        </p:attrNameLst>
                                      </p:cBhvr>
                                      <p:to>
                                        <p:strVal val="visible"/>
                                      </p:to>
                                    </p:set>
                                    <p:animEffect transition="in" filter="blinds(horizontal)">
                                      <p:cBhvr>
                                        <p:cTn id="7" dur="500"/>
                                        <p:tgtEl>
                                          <p:spTgt spid="7783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7829"/>
                                        </p:tgtEl>
                                        <p:attrNameLst>
                                          <p:attrName>style.visibility</p:attrName>
                                        </p:attrNameLst>
                                      </p:cBhvr>
                                      <p:to>
                                        <p:strVal val="visible"/>
                                      </p:to>
                                    </p:set>
                                    <p:animEffect transition="in" filter="blinds(horizontal)">
                                      <p:cBhvr>
                                        <p:cTn id="12" dur="500"/>
                                        <p:tgtEl>
                                          <p:spTgt spid="7782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77831"/>
                                        </p:tgtEl>
                                        <p:attrNameLst>
                                          <p:attrName>style.visibility</p:attrName>
                                        </p:attrNameLst>
                                      </p:cBhvr>
                                      <p:to>
                                        <p:strVal val="visible"/>
                                      </p:to>
                                    </p:set>
                                    <p:animEffect transition="in" filter="diamond(in)">
                                      <p:cBhvr>
                                        <p:cTn id="17" dur="2000"/>
                                        <p:tgtEl>
                                          <p:spTgt spid="778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29" grpId="0"/>
      <p:bldP spid="77830" grpId="0"/>
      <p:bldP spid="77831"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ext Box 2"/>
          <p:cNvSpPr txBox="1">
            <a:spLocks noChangeArrowheads="1"/>
          </p:cNvSpPr>
          <p:nvPr/>
        </p:nvSpPr>
        <p:spPr bwMode="auto">
          <a:xfrm>
            <a:off x="0" y="0"/>
            <a:ext cx="9144000" cy="1587500"/>
          </a:xfrm>
          <a:prstGeom prst="rect">
            <a:avLst/>
          </a:prstGeom>
          <a:solidFill>
            <a:srgbClr val="1307A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a:solidFill>
                  <a:srgbClr val="CC0000"/>
                </a:solidFill>
                <a:latin typeface="Arial" panose="020B0604020202020204" pitchFamily="34" charset="0"/>
                <a:ea typeface="楷体_GB2312" pitchFamily="49" charset="-122"/>
              </a:defRPr>
            </a:lvl1pPr>
            <a:lvl2pPr marL="742950" indent="-285750">
              <a:defRPr sz="3200" b="1">
                <a:solidFill>
                  <a:srgbClr val="CC0000"/>
                </a:solidFill>
                <a:latin typeface="Arial" panose="020B0604020202020204" pitchFamily="34" charset="0"/>
                <a:ea typeface="楷体_GB2312" pitchFamily="49" charset="-122"/>
              </a:defRPr>
            </a:lvl2pPr>
            <a:lvl3pPr marL="1143000" indent="-228600">
              <a:defRPr sz="3200" b="1">
                <a:solidFill>
                  <a:srgbClr val="CC0000"/>
                </a:solidFill>
                <a:latin typeface="Arial" panose="020B0604020202020204" pitchFamily="34" charset="0"/>
                <a:ea typeface="楷体_GB2312" pitchFamily="49" charset="-122"/>
              </a:defRPr>
            </a:lvl3pPr>
            <a:lvl4pPr marL="1600200" indent="-228600">
              <a:defRPr sz="3200" b="1">
                <a:solidFill>
                  <a:srgbClr val="CC0000"/>
                </a:solidFill>
                <a:latin typeface="Arial" panose="020B0604020202020204" pitchFamily="34" charset="0"/>
                <a:ea typeface="楷体_GB2312" pitchFamily="49" charset="-122"/>
              </a:defRPr>
            </a:lvl4pPr>
            <a:lvl5pPr marL="2057400" indent="-228600">
              <a:defRPr sz="3200" b="1">
                <a:solidFill>
                  <a:srgbClr val="CC0000"/>
                </a:solidFill>
                <a:latin typeface="Arial" panose="020B0604020202020204" pitchFamily="34" charset="0"/>
                <a:ea typeface="楷体_GB2312" pitchFamily="49" charset="-122"/>
              </a:defRPr>
            </a:lvl5pPr>
            <a:lvl6pPr marL="25146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6pPr>
            <a:lvl7pPr marL="29718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7pPr>
            <a:lvl8pPr marL="34290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8pPr>
            <a:lvl9pPr marL="38862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9pPr>
          </a:lstStyle>
          <a:p>
            <a:pPr algn="ctr" eaLnBrk="1" hangingPunct="1">
              <a:spcBef>
                <a:spcPct val="50000"/>
              </a:spcBef>
            </a:pPr>
            <a:r>
              <a:rPr lang="zh-CN" altLang="en-US" sz="2800">
                <a:solidFill>
                  <a:schemeClr val="bg1"/>
                </a:solidFill>
                <a:ea typeface="宋体" panose="02010600030101010101" pitchFamily="2" charset="-122"/>
              </a:rPr>
              <a:t>    </a:t>
            </a:r>
            <a:r>
              <a:rPr lang="zh-CN" altLang="en-US" sz="2800">
                <a:solidFill>
                  <a:srgbClr val="FF0000"/>
                </a:solidFill>
                <a:latin typeface="楷体_GB2312" pitchFamily="49" charset="-122"/>
              </a:rPr>
              <a:t>第七章</a:t>
            </a:r>
          </a:p>
          <a:p>
            <a:pPr algn="ctr" eaLnBrk="1" hangingPunct="1">
              <a:spcBef>
                <a:spcPct val="50000"/>
              </a:spcBef>
            </a:pPr>
            <a:r>
              <a:rPr lang="zh-CN" altLang="en-US" sz="2800">
                <a:solidFill>
                  <a:srgbClr val="FF0000"/>
                </a:solidFill>
                <a:latin typeface="楷体_GB2312" pitchFamily="49" charset="-122"/>
              </a:rPr>
              <a:t>此时相望不相闻，愿逐月华流照君。</a:t>
            </a:r>
            <a:br>
              <a:rPr lang="zh-CN" altLang="en-US" sz="2800">
                <a:solidFill>
                  <a:srgbClr val="FF0000"/>
                </a:solidFill>
                <a:latin typeface="楷体_GB2312" pitchFamily="49" charset="-122"/>
              </a:rPr>
            </a:br>
            <a:r>
              <a:rPr lang="zh-CN" altLang="en-US" sz="2800">
                <a:solidFill>
                  <a:srgbClr val="FF0000"/>
                </a:solidFill>
                <a:latin typeface="楷体_GB2312" pitchFamily="49" charset="-122"/>
              </a:rPr>
              <a:t>鸿雁长飞光不度，鱼龙潜跃水成文。</a:t>
            </a:r>
            <a:r>
              <a:rPr lang="zh-CN" altLang="en-US" sz="2800">
                <a:solidFill>
                  <a:schemeClr val="bg1"/>
                </a:solidFill>
                <a:latin typeface="楷体_GB2312" pitchFamily="49" charset="-122"/>
              </a:rPr>
              <a:t> </a:t>
            </a:r>
          </a:p>
        </p:txBody>
      </p:sp>
      <p:sp>
        <p:nvSpPr>
          <p:cNvPr id="79875" name="Text Box 3"/>
          <p:cNvSpPr txBox="1">
            <a:spLocks noChangeArrowheads="1"/>
          </p:cNvSpPr>
          <p:nvPr/>
        </p:nvSpPr>
        <p:spPr bwMode="auto">
          <a:xfrm>
            <a:off x="0" y="3473450"/>
            <a:ext cx="9144000" cy="38433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a:solidFill>
                  <a:srgbClr val="CC0000"/>
                </a:solidFill>
                <a:latin typeface="Arial" panose="020B0604020202020204" pitchFamily="34" charset="0"/>
                <a:ea typeface="楷体_GB2312" pitchFamily="49" charset="-122"/>
              </a:defRPr>
            </a:lvl1pPr>
            <a:lvl2pPr marL="742950" indent="-285750">
              <a:defRPr sz="3200" b="1">
                <a:solidFill>
                  <a:srgbClr val="CC0000"/>
                </a:solidFill>
                <a:latin typeface="Arial" panose="020B0604020202020204" pitchFamily="34" charset="0"/>
                <a:ea typeface="楷体_GB2312" pitchFamily="49" charset="-122"/>
              </a:defRPr>
            </a:lvl2pPr>
            <a:lvl3pPr marL="1143000" indent="-228600">
              <a:defRPr sz="3200" b="1">
                <a:solidFill>
                  <a:srgbClr val="CC0000"/>
                </a:solidFill>
                <a:latin typeface="Arial" panose="020B0604020202020204" pitchFamily="34" charset="0"/>
                <a:ea typeface="楷体_GB2312" pitchFamily="49" charset="-122"/>
              </a:defRPr>
            </a:lvl3pPr>
            <a:lvl4pPr marL="1600200" indent="-228600">
              <a:defRPr sz="3200" b="1">
                <a:solidFill>
                  <a:srgbClr val="CC0000"/>
                </a:solidFill>
                <a:latin typeface="Arial" panose="020B0604020202020204" pitchFamily="34" charset="0"/>
                <a:ea typeface="楷体_GB2312" pitchFamily="49" charset="-122"/>
              </a:defRPr>
            </a:lvl4pPr>
            <a:lvl5pPr marL="2057400" indent="-228600">
              <a:defRPr sz="3200" b="1">
                <a:solidFill>
                  <a:srgbClr val="CC0000"/>
                </a:solidFill>
                <a:latin typeface="Arial" panose="020B0604020202020204" pitchFamily="34" charset="0"/>
                <a:ea typeface="楷体_GB2312" pitchFamily="49" charset="-122"/>
              </a:defRPr>
            </a:lvl5pPr>
            <a:lvl6pPr marL="25146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6pPr>
            <a:lvl7pPr marL="29718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7pPr>
            <a:lvl8pPr marL="34290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8pPr>
            <a:lvl9pPr marL="38862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9pPr>
          </a:lstStyle>
          <a:p>
            <a:pPr eaLnBrk="1" hangingPunct="1">
              <a:spcBef>
                <a:spcPct val="50000"/>
              </a:spcBef>
            </a:pPr>
            <a:r>
              <a:rPr lang="zh-CN" altLang="en-US" sz="2900">
                <a:solidFill>
                  <a:srgbClr val="FF3300"/>
                </a:solidFill>
                <a:latin typeface="楷体_GB2312" pitchFamily="49" charset="-122"/>
              </a:rPr>
              <a:t>   赏析  </a:t>
            </a:r>
            <a:r>
              <a:rPr lang="zh-CN" altLang="en-US" sz="2900">
                <a:solidFill>
                  <a:srgbClr val="003231"/>
                </a:solidFill>
                <a:latin typeface="楷体_GB2312" pitchFamily="49" charset="-122"/>
              </a:rPr>
              <a:t> </a:t>
            </a:r>
            <a:r>
              <a:rPr lang="zh-CN" altLang="en-US" sz="2900">
                <a:solidFill>
                  <a:schemeClr val="tx1"/>
                </a:solidFill>
                <a:latin typeface="楷体_GB2312" pitchFamily="49" charset="-122"/>
              </a:rPr>
              <a:t>船上的游子和楼台上的思妇都看到那轮明月，虽互相思念却彼此音信不通。于是，思妇的极度思念化为幻想：希望化作一缕月光，飞流到亲人身边，去抚照远方的亲人。但这不可能，于是幻想委托雁儿、鱼儿为自己捎信。这里，思妇无限愁思的细腻心理描写，被诗人以浪漫主义手法表现得异常超脱、含蓄；同时，思妇的</a:t>
            </a:r>
            <a:r>
              <a:rPr lang="zh-CN" altLang="en-US" sz="2900">
                <a:solidFill>
                  <a:schemeClr val="tx1"/>
                </a:solidFill>
                <a:latin typeface="宋体" panose="02010600030101010101" pitchFamily="2" charset="-122"/>
              </a:rPr>
              <a:t>“</a:t>
            </a:r>
            <a:r>
              <a:rPr lang="zh-CN" altLang="en-US" sz="2900">
                <a:solidFill>
                  <a:schemeClr val="tx1"/>
                </a:solidFill>
                <a:latin typeface="楷体_GB2312" pitchFamily="49" charset="-122"/>
              </a:rPr>
              <a:t>痴情</a:t>
            </a:r>
            <a:r>
              <a:rPr lang="zh-CN" altLang="en-US" sz="2900">
                <a:solidFill>
                  <a:schemeClr val="tx1"/>
                </a:solidFill>
                <a:latin typeface="宋体" panose="02010600030101010101" pitchFamily="2" charset="-122"/>
              </a:rPr>
              <a:t>”</a:t>
            </a:r>
            <a:r>
              <a:rPr lang="zh-CN" altLang="en-US" sz="2900">
                <a:solidFill>
                  <a:schemeClr val="tx1"/>
                </a:solidFill>
                <a:latin typeface="楷体_GB2312" pitchFamily="49" charset="-122"/>
              </a:rPr>
              <a:t>呼应第五章游子的</a:t>
            </a:r>
            <a:r>
              <a:rPr lang="zh-CN" altLang="en-US" sz="2900">
                <a:solidFill>
                  <a:schemeClr val="tx1"/>
                </a:solidFill>
                <a:latin typeface="宋体" panose="02010600030101010101" pitchFamily="2" charset="-122"/>
              </a:rPr>
              <a:t>“</a:t>
            </a:r>
            <a:r>
              <a:rPr lang="zh-CN" altLang="en-US" sz="2900">
                <a:solidFill>
                  <a:schemeClr val="tx1"/>
                </a:solidFill>
                <a:latin typeface="楷体_GB2312" pitchFamily="49" charset="-122"/>
              </a:rPr>
              <a:t>不胜愁</a:t>
            </a:r>
            <a:r>
              <a:rPr lang="zh-CN" altLang="en-US" sz="2900">
                <a:solidFill>
                  <a:schemeClr val="tx1"/>
                </a:solidFill>
                <a:latin typeface="宋体" panose="02010600030101010101" pitchFamily="2" charset="-122"/>
              </a:rPr>
              <a:t>”</a:t>
            </a:r>
            <a:r>
              <a:rPr lang="zh-CN" altLang="en-US" sz="2900">
                <a:solidFill>
                  <a:schemeClr val="tx1"/>
                </a:solidFill>
                <a:latin typeface="楷体_GB2312" pitchFamily="49" charset="-122"/>
              </a:rPr>
              <a:t>。</a:t>
            </a:r>
          </a:p>
          <a:p>
            <a:pPr eaLnBrk="1" hangingPunct="1">
              <a:spcBef>
                <a:spcPct val="50000"/>
              </a:spcBef>
            </a:pPr>
            <a:endParaRPr lang="zh-CN" altLang="en-US" sz="2900">
              <a:solidFill>
                <a:schemeClr val="tx1"/>
              </a:solidFill>
              <a:latin typeface="楷体_GB2312" pitchFamily="49" charset="-122"/>
            </a:endParaRPr>
          </a:p>
        </p:txBody>
      </p:sp>
      <p:sp>
        <p:nvSpPr>
          <p:cNvPr id="79876" name="Rectangle 4"/>
          <p:cNvSpPr>
            <a:spLocks noChangeArrowheads="1"/>
          </p:cNvSpPr>
          <p:nvPr/>
        </p:nvSpPr>
        <p:spPr bwMode="auto">
          <a:xfrm>
            <a:off x="0" y="1628775"/>
            <a:ext cx="9144000" cy="1800225"/>
          </a:xfrm>
          <a:prstGeom prst="rect">
            <a:avLst/>
          </a:prstGeom>
          <a:solidFill>
            <a:srgbClr val="1307A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defRPr/>
            </a:pPr>
            <a:r>
              <a:rPr lang="zh-CN" altLang="en-US" sz="2800">
                <a:solidFill>
                  <a:srgbClr val="FF3300"/>
                </a:solidFill>
                <a:latin typeface="楷体_GB2312" pitchFamily="49" charset="-122"/>
              </a:rPr>
              <a:t>    翻译  </a:t>
            </a:r>
            <a:r>
              <a:rPr lang="zh-CN" altLang="en-US" sz="2800">
                <a:solidFill>
                  <a:srgbClr val="FF3300"/>
                </a:solidFill>
                <a:effectLst>
                  <a:outerShdw blurRad="38100" dist="38100" dir="2700000" algn="tl">
                    <a:srgbClr val="000000"/>
                  </a:outerShdw>
                </a:effectLst>
              </a:rPr>
              <a:t> </a:t>
            </a:r>
            <a:r>
              <a:rPr lang="zh-CN" altLang="en-US" sz="2800">
                <a:solidFill>
                  <a:schemeClr val="bg1"/>
                </a:solidFill>
                <a:latin typeface="楷体_GB2312" pitchFamily="49" charset="-122"/>
              </a:rPr>
              <a:t>这时相互凝望着月亮是互相听不到声音，我希望追随月光流去照耀着游子。送信的鸿雁能够飞翔很远但也无法飞渡月光到达你的身边，送信的鱼龙游得</a:t>
            </a:r>
            <a:r>
              <a:rPr lang="en-US" sz="2800">
                <a:solidFill>
                  <a:schemeClr val="bg1"/>
                </a:solidFill>
                <a:latin typeface="楷体_GB2312" pitchFamily="49" charset="-122"/>
              </a:rPr>
              <a:t>很远但也无法游到你的身边而只能在水面上卷起阵阵波纹。</a:t>
            </a:r>
            <a:r>
              <a:rPr lang="en-US" sz="2800" b="0">
                <a:solidFill>
                  <a:schemeClr val="tx1"/>
                </a:solidFill>
                <a:latin typeface="楷体_GB2312" pitchFamily="49"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9874"/>
                                        </p:tgtEl>
                                        <p:attrNameLst>
                                          <p:attrName>style.visibility</p:attrName>
                                        </p:attrNameLst>
                                      </p:cBhvr>
                                      <p:to>
                                        <p:strVal val="visible"/>
                                      </p:to>
                                    </p:set>
                                    <p:animEffect transition="in" filter="diamond(in)">
                                      <p:cBhvr>
                                        <p:cTn id="7" dur="1000"/>
                                        <p:tgtEl>
                                          <p:spTgt spid="7987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79876"/>
                                        </p:tgtEl>
                                        <p:attrNameLst>
                                          <p:attrName>style.visibility</p:attrName>
                                        </p:attrNameLst>
                                      </p:cBhvr>
                                      <p:to>
                                        <p:strVal val="visible"/>
                                      </p:to>
                                    </p:set>
                                    <p:animEffect transition="in" filter="diamond(in)">
                                      <p:cBhvr>
                                        <p:cTn id="12" dur="1000"/>
                                        <p:tgtEl>
                                          <p:spTgt spid="7987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79875"/>
                                        </p:tgtEl>
                                        <p:attrNameLst>
                                          <p:attrName>style.visibility</p:attrName>
                                        </p:attrNameLst>
                                      </p:cBhvr>
                                      <p:to>
                                        <p:strVal val="visible"/>
                                      </p:to>
                                    </p:set>
                                    <p:animEffect transition="in" filter="diamond(in)">
                                      <p:cBhvr>
                                        <p:cTn id="17" dur="1000"/>
                                        <p:tgtEl>
                                          <p:spTgt spid="798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4" grpId="0" animBg="1" autoUpdateAnimBg="0"/>
      <p:bldP spid="79875" grpId="0" animBg="1"/>
      <p:bldP spid="79876" grpId="0" animBg="1"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6" descr="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424593">
            <a:off x="5867400" y="4040188"/>
            <a:ext cx="3276600" cy="281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07" name="Text Box 2"/>
          <p:cNvSpPr txBox="1">
            <a:spLocks noChangeArrowheads="1"/>
          </p:cNvSpPr>
          <p:nvPr/>
        </p:nvSpPr>
        <p:spPr bwMode="auto">
          <a:xfrm>
            <a:off x="1143000" y="304800"/>
            <a:ext cx="73152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lang="zh-CN" altLang="en-US">
                <a:solidFill>
                  <a:srgbClr val="000808"/>
                </a:solidFill>
              </a:rPr>
              <a:t>“鱼龙</a:t>
            </a:r>
            <a:r>
              <a:rPr lang="en-US" altLang="zh-CN">
                <a:solidFill>
                  <a:srgbClr val="000808"/>
                </a:solidFill>
              </a:rPr>
              <a:t>”、“</a:t>
            </a:r>
            <a:r>
              <a:rPr lang="zh-CN" altLang="en-US">
                <a:solidFill>
                  <a:srgbClr val="000808"/>
                </a:solidFill>
              </a:rPr>
              <a:t>鸿雁”两词用了什么表现手法？请作简要分析。</a:t>
            </a:r>
          </a:p>
        </p:txBody>
      </p:sp>
      <p:sp>
        <p:nvSpPr>
          <p:cNvPr id="210947" name="Text Box 3"/>
          <p:cNvSpPr txBox="1">
            <a:spLocks noChangeArrowheads="1"/>
          </p:cNvSpPr>
          <p:nvPr/>
        </p:nvSpPr>
        <p:spPr bwMode="auto">
          <a:xfrm>
            <a:off x="1066800" y="1447800"/>
            <a:ext cx="7467600" cy="301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lang="zh-CN" altLang="en-US"/>
              <a:t>鱼龙、鸿雁本来是月光下的景物，此处写出了月光的清澈。但也是用典——“尺素在鱼肠，寸心凭雁足”，鱼龙、鸿雁是古代用于互传音讯的载体，此处暗含有鱼雁不能传音讯之意。可见二人音讯断绝，相思无着落。</a:t>
            </a:r>
          </a:p>
        </p:txBody>
      </p:sp>
      <p:sp>
        <p:nvSpPr>
          <p:cNvPr id="210948" name="Text Box 4"/>
          <p:cNvSpPr txBox="1">
            <a:spLocks noChangeArrowheads="1"/>
          </p:cNvSpPr>
          <p:nvPr/>
        </p:nvSpPr>
        <p:spPr bwMode="auto">
          <a:xfrm>
            <a:off x="2057400" y="4572000"/>
            <a:ext cx="3200400" cy="146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lang="zh-CN" altLang="en-US" sz="3600">
                <a:solidFill>
                  <a:srgbClr val="FF0000"/>
                </a:solidFill>
              </a:rPr>
              <a:t>思妇怀远，</a:t>
            </a:r>
          </a:p>
          <a:p>
            <a:pPr eaLnBrk="1" hangingPunct="1">
              <a:spcBef>
                <a:spcPct val="50000"/>
              </a:spcBef>
              <a:buFontTx/>
              <a:buNone/>
            </a:pPr>
            <a:r>
              <a:rPr lang="zh-CN" altLang="en-US" sz="3600">
                <a:solidFill>
                  <a:srgbClr val="FF0000"/>
                </a:solidFill>
              </a:rPr>
              <a:t>相思无着落</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10947"/>
                                        </p:tgtEl>
                                        <p:attrNameLst>
                                          <p:attrName>style.visibility</p:attrName>
                                        </p:attrNameLst>
                                      </p:cBhvr>
                                      <p:to>
                                        <p:strVal val="visible"/>
                                      </p:to>
                                    </p:set>
                                    <p:anim calcmode="lin" valueType="num">
                                      <p:cBhvr additive="base">
                                        <p:cTn id="7" dur="500" fill="hold"/>
                                        <p:tgtEl>
                                          <p:spTgt spid="210947"/>
                                        </p:tgtEl>
                                        <p:attrNameLst>
                                          <p:attrName>ppt_x</p:attrName>
                                        </p:attrNameLst>
                                      </p:cBhvr>
                                      <p:tavLst>
                                        <p:tav tm="0">
                                          <p:val>
                                            <p:strVal val="0-#ppt_w/2"/>
                                          </p:val>
                                        </p:tav>
                                        <p:tav tm="100000">
                                          <p:val>
                                            <p:strVal val="#ppt_x"/>
                                          </p:val>
                                        </p:tav>
                                      </p:tavLst>
                                    </p:anim>
                                    <p:anim calcmode="lin" valueType="num">
                                      <p:cBhvr additive="base">
                                        <p:cTn id="8" dur="500" fill="hold"/>
                                        <p:tgtEl>
                                          <p:spTgt spid="210947"/>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10948"/>
                                        </p:tgtEl>
                                        <p:attrNameLst>
                                          <p:attrName>style.visibility</p:attrName>
                                        </p:attrNameLst>
                                      </p:cBhvr>
                                      <p:to>
                                        <p:strVal val="visible"/>
                                      </p:to>
                                    </p:set>
                                    <p:anim calcmode="lin" valueType="num">
                                      <p:cBhvr additive="base">
                                        <p:cTn id="13" dur="500" fill="hold"/>
                                        <p:tgtEl>
                                          <p:spTgt spid="210948"/>
                                        </p:tgtEl>
                                        <p:attrNameLst>
                                          <p:attrName>ppt_x</p:attrName>
                                        </p:attrNameLst>
                                      </p:cBhvr>
                                      <p:tavLst>
                                        <p:tav tm="0">
                                          <p:val>
                                            <p:strVal val="0-#ppt_w/2"/>
                                          </p:val>
                                        </p:tav>
                                        <p:tav tm="100000">
                                          <p:val>
                                            <p:strVal val="#ppt_x"/>
                                          </p:val>
                                        </p:tav>
                                      </p:tavLst>
                                    </p:anim>
                                    <p:anim calcmode="lin" valueType="num">
                                      <p:cBhvr additive="base">
                                        <p:cTn id="14" dur="500" fill="hold"/>
                                        <p:tgtEl>
                                          <p:spTgt spid="2109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0947" grpId="0" autoUpdateAnimBg="0"/>
      <p:bldP spid="210948" grpId="0"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ext Box 2"/>
          <p:cNvSpPr txBox="1">
            <a:spLocks noChangeArrowheads="1"/>
          </p:cNvSpPr>
          <p:nvPr/>
        </p:nvSpPr>
        <p:spPr bwMode="auto">
          <a:xfrm>
            <a:off x="0" y="0"/>
            <a:ext cx="9144000" cy="1647825"/>
          </a:xfrm>
          <a:prstGeom prst="rect">
            <a:avLst/>
          </a:prstGeom>
          <a:solidFill>
            <a:srgbClr val="1307A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a:solidFill>
                  <a:srgbClr val="CC0000"/>
                </a:solidFill>
                <a:latin typeface="Arial" panose="020B0604020202020204" pitchFamily="34" charset="0"/>
                <a:ea typeface="楷体_GB2312" pitchFamily="49" charset="-122"/>
              </a:defRPr>
            </a:lvl1pPr>
            <a:lvl2pPr marL="742950" indent="-285750">
              <a:defRPr sz="3200" b="1">
                <a:solidFill>
                  <a:srgbClr val="CC0000"/>
                </a:solidFill>
                <a:latin typeface="Arial" panose="020B0604020202020204" pitchFamily="34" charset="0"/>
                <a:ea typeface="楷体_GB2312" pitchFamily="49" charset="-122"/>
              </a:defRPr>
            </a:lvl2pPr>
            <a:lvl3pPr marL="1143000" indent="-228600">
              <a:defRPr sz="3200" b="1">
                <a:solidFill>
                  <a:srgbClr val="CC0000"/>
                </a:solidFill>
                <a:latin typeface="Arial" panose="020B0604020202020204" pitchFamily="34" charset="0"/>
                <a:ea typeface="楷体_GB2312" pitchFamily="49" charset="-122"/>
              </a:defRPr>
            </a:lvl3pPr>
            <a:lvl4pPr marL="1600200" indent="-228600">
              <a:defRPr sz="3200" b="1">
                <a:solidFill>
                  <a:srgbClr val="CC0000"/>
                </a:solidFill>
                <a:latin typeface="Arial" panose="020B0604020202020204" pitchFamily="34" charset="0"/>
                <a:ea typeface="楷体_GB2312" pitchFamily="49" charset="-122"/>
              </a:defRPr>
            </a:lvl4pPr>
            <a:lvl5pPr marL="2057400" indent="-228600">
              <a:defRPr sz="3200" b="1">
                <a:solidFill>
                  <a:srgbClr val="CC0000"/>
                </a:solidFill>
                <a:latin typeface="Arial" panose="020B0604020202020204" pitchFamily="34" charset="0"/>
                <a:ea typeface="楷体_GB2312" pitchFamily="49" charset="-122"/>
              </a:defRPr>
            </a:lvl5pPr>
            <a:lvl6pPr marL="25146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6pPr>
            <a:lvl7pPr marL="29718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7pPr>
            <a:lvl8pPr marL="34290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8pPr>
            <a:lvl9pPr marL="38862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9pPr>
          </a:lstStyle>
          <a:p>
            <a:pPr eaLnBrk="1" hangingPunct="1">
              <a:spcBef>
                <a:spcPct val="50000"/>
              </a:spcBef>
            </a:pPr>
            <a:r>
              <a:rPr lang="zh-CN" altLang="en-US">
                <a:solidFill>
                  <a:schemeClr val="bg1"/>
                </a:solidFill>
                <a:ea typeface="宋体" panose="02010600030101010101" pitchFamily="2" charset="-122"/>
              </a:rPr>
              <a:t>                                 </a:t>
            </a:r>
            <a:r>
              <a:rPr lang="zh-CN" altLang="en-US" sz="2800">
                <a:solidFill>
                  <a:srgbClr val="FF0000"/>
                </a:solidFill>
                <a:latin typeface="楷体_GB2312" pitchFamily="49" charset="-122"/>
              </a:rPr>
              <a:t>第八章</a:t>
            </a:r>
          </a:p>
          <a:p>
            <a:pPr algn="ctr" eaLnBrk="1" hangingPunct="1">
              <a:spcBef>
                <a:spcPct val="50000"/>
              </a:spcBef>
            </a:pPr>
            <a:r>
              <a:rPr lang="zh-CN" altLang="en-US" sz="2800">
                <a:solidFill>
                  <a:srgbClr val="FF0000"/>
                </a:solidFill>
                <a:latin typeface="楷体_GB2312" pitchFamily="49" charset="-122"/>
              </a:rPr>
              <a:t>昨夜闲潭梦落花，可怜春半不还家。</a:t>
            </a:r>
            <a:br>
              <a:rPr lang="zh-CN" altLang="en-US" sz="2800">
                <a:solidFill>
                  <a:srgbClr val="FF0000"/>
                </a:solidFill>
                <a:latin typeface="楷体_GB2312" pitchFamily="49" charset="-122"/>
              </a:rPr>
            </a:br>
            <a:r>
              <a:rPr lang="zh-CN" altLang="en-US" sz="2800">
                <a:solidFill>
                  <a:srgbClr val="FF0000"/>
                </a:solidFill>
                <a:latin typeface="楷体_GB2312" pitchFamily="49" charset="-122"/>
              </a:rPr>
              <a:t>江水流春去欲尽，江潭落月复西斜。</a:t>
            </a:r>
            <a:r>
              <a:rPr lang="zh-CN" altLang="en-US" sz="2800">
                <a:solidFill>
                  <a:schemeClr val="tx1"/>
                </a:solidFill>
                <a:latin typeface="楷体_GB2312" pitchFamily="49" charset="-122"/>
              </a:rPr>
              <a:t> </a:t>
            </a:r>
          </a:p>
        </p:txBody>
      </p:sp>
      <p:sp>
        <p:nvSpPr>
          <p:cNvPr id="48131" name="Text Box 3"/>
          <p:cNvSpPr txBox="1">
            <a:spLocks noChangeArrowheads="1"/>
          </p:cNvSpPr>
          <p:nvPr/>
        </p:nvSpPr>
        <p:spPr bwMode="auto">
          <a:xfrm>
            <a:off x="0" y="3500438"/>
            <a:ext cx="9144000" cy="3352800"/>
          </a:xfrm>
          <a:prstGeom prst="rect">
            <a:avLst/>
          </a:prstGeom>
          <a:noFill/>
          <a:ln>
            <a:noFill/>
          </a:ln>
          <a:extLst>
            <a:ext uri="{909E8E84-426E-40DD-AFC4-6F175D3DCCD1}">
              <a14:hiddenFill xmlns:a14="http://schemas.microsoft.com/office/drawing/2010/main">
                <a:solidFill>
                  <a:srgbClr val="1307A9"/>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a:solidFill>
                  <a:srgbClr val="CC0000"/>
                </a:solidFill>
                <a:latin typeface="Arial" panose="020B0604020202020204" pitchFamily="34" charset="0"/>
                <a:ea typeface="楷体_GB2312" pitchFamily="49" charset="-122"/>
              </a:defRPr>
            </a:lvl1pPr>
            <a:lvl2pPr marL="742950" indent="-285750">
              <a:defRPr sz="3200" b="1">
                <a:solidFill>
                  <a:srgbClr val="CC0000"/>
                </a:solidFill>
                <a:latin typeface="Arial" panose="020B0604020202020204" pitchFamily="34" charset="0"/>
                <a:ea typeface="楷体_GB2312" pitchFamily="49" charset="-122"/>
              </a:defRPr>
            </a:lvl2pPr>
            <a:lvl3pPr marL="1143000" indent="-228600">
              <a:defRPr sz="3200" b="1">
                <a:solidFill>
                  <a:srgbClr val="CC0000"/>
                </a:solidFill>
                <a:latin typeface="Arial" panose="020B0604020202020204" pitchFamily="34" charset="0"/>
                <a:ea typeface="楷体_GB2312" pitchFamily="49" charset="-122"/>
              </a:defRPr>
            </a:lvl3pPr>
            <a:lvl4pPr marL="1600200" indent="-228600">
              <a:defRPr sz="3200" b="1">
                <a:solidFill>
                  <a:srgbClr val="CC0000"/>
                </a:solidFill>
                <a:latin typeface="Arial" panose="020B0604020202020204" pitchFamily="34" charset="0"/>
                <a:ea typeface="楷体_GB2312" pitchFamily="49" charset="-122"/>
              </a:defRPr>
            </a:lvl4pPr>
            <a:lvl5pPr marL="2057400" indent="-228600">
              <a:defRPr sz="3200" b="1">
                <a:solidFill>
                  <a:srgbClr val="CC0000"/>
                </a:solidFill>
                <a:latin typeface="Arial" panose="020B0604020202020204" pitchFamily="34" charset="0"/>
                <a:ea typeface="楷体_GB2312" pitchFamily="49" charset="-122"/>
              </a:defRPr>
            </a:lvl5pPr>
            <a:lvl6pPr marL="25146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6pPr>
            <a:lvl7pPr marL="29718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7pPr>
            <a:lvl8pPr marL="34290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8pPr>
            <a:lvl9pPr marL="38862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9pPr>
          </a:lstStyle>
          <a:p>
            <a:pPr eaLnBrk="1" hangingPunct="1">
              <a:spcBef>
                <a:spcPct val="50000"/>
              </a:spcBef>
            </a:pPr>
            <a:r>
              <a:rPr lang="zh-CN" altLang="en-US">
                <a:solidFill>
                  <a:srgbClr val="FF0000"/>
                </a:solidFill>
                <a:latin typeface="楷体_GB2312" pitchFamily="49" charset="-122"/>
              </a:rPr>
              <a:t>赏析 </a:t>
            </a:r>
            <a:r>
              <a:rPr lang="zh-CN" altLang="en-US" sz="3000">
                <a:solidFill>
                  <a:schemeClr val="tx1"/>
                </a:solidFill>
                <a:latin typeface="楷体_GB2312" pitchFamily="49" charset="-122"/>
              </a:rPr>
              <a:t>承接第七章，写游子因思念至极，因思成梦，由梦生怜；游子追述昨夜梦见自己在潭边闲步，看见繁花纷谢。这让人自然而然地想到春将逝也，青春，幸福，憧憬也将去。可怜这美好的青春，就这样在无限等待中随江水流去。然后，</a:t>
            </a:r>
            <a:r>
              <a:rPr lang="zh-CN" altLang="en-US">
                <a:solidFill>
                  <a:schemeClr val="tx1"/>
                </a:solidFill>
                <a:latin typeface="楷体_GB2312" pitchFamily="49" charset="-122"/>
              </a:rPr>
              <a:t>由倒叙闪至现实</a:t>
            </a:r>
            <a:r>
              <a:rPr lang="zh-CN" altLang="en-US" sz="3000">
                <a:solidFill>
                  <a:schemeClr val="tx1"/>
                </a:solidFill>
                <a:latin typeface="楷体_GB2312" pitchFamily="49" charset="-122"/>
              </a:rPr>
              <a:t>：眼前月已西沉，夜已将尽，可怜这远方游子依旧没有回家。</a:t>
            </a:r>
          </a:p>
        </p:txBody>
      </p:sp>
      <p:sp>
        <p:nvSpPr>
          <p:cNvPr id="81924" name="Rectangle 4"/>
          <p:cNvSpPr>
            <a:spLocks noChangeArrowheads="1"/>
          </p:cNvSpPr>
          <p:nvPr/>
        </p:nvSpPr>
        <p:spPr bwMode="auto">
          <a:xfrm>
            <a:off x="0" y="1916113"/>
            <a:ext cx="9144000" cy="1373187"/>
          </a:xfrm>
          <a:prstGeom prst="rect">
            <a:avLst/>
          </a:prstGeom>
          <a:solidFill>
            <a:srgbClr val="1307A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defRPr/>
            </a:pPr>
            <a:r>
              <a:rPr lang="zh-CN" altLang="en-US" sz="2800">
                <a:solidFill>
                  <a:srgbClr val="CC3399"/>
                </a:solidFill>
              </a:rPr>
              <a:t>        </a:t>
            </a:r>
            <a:r>
              <a:rPr lang="zh-CN" altLang="en-US" sz="2800">
                <a:solidFill>
                  <a:srgbClr val="FF0000"/>
                </a:solidFill>
                <a:latin typeface="楷体_GB2312" pitchFamily="49" charset="-122"/>
              </a:rPr>
              <a:t>翻译</a:t>
            </a:r>
            <a:r>
              <a:rPr lang="zh-CN" altLang="en-US" sz="2800">
                <a:solidFill>
                  <a:srgbClr val="CC3399"/>
                </a:solidFill>
              </a:rPr>
              <a:t> </a:t>
            </a:r>
            <a:r>
              <a:rPr lang="zh-CN" altLang="en-US" sz="2800">
                <a:solidFill>
                  <a:schemeClr val="tx1"/>
                </a:solidFill>
                <a:effectLst>
                  <a:outerShdw blurRad="38100" dist="38100" dir="2700000" algn="tl">
                    <a:srgbClr val="FFFFFF"/>
                  </a:outerShdw>
                </a:effectLst>
                <a:latin typeface="楷体_GB2312" pitchFamily="49" charset="-122"/>
              </a:rPr>
              <a:t> </a:t>
            </a:r>
            <a:r>
              <a:rPr lang="zh-CN" altLang="en-US" sz="2800">
                <a:solidFill>
                  <a:schemeClr val="bg1"/>
                </a:solidFill>
                <a:latin typeface="楷体_GB2312" pitchFamily="49" charset="-122"/>
              </a:rPr>
              <a:t>昨天晚上梦见花落在幽静的水潭，可怜春天已过了一半却还不能回家。江水流走了，春光随着水流逝，水潭上落下的月亮如今又正向西倾斜。</a:t>
            </a:r>
          </a:p>
        </p:txBody>
      </p:sp>
    </p:spTree>
  </p:cSld>
  <p:clrMapOvr>
    <a:masterClrMapping/>
  </p:clrMapOvr>
  <p:transition advClick="0" advTm="1000"/>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ext Box 2"/>
          <p:cNvSpPr txBox="1">
            <a:spLocks noChangeArrowheads="1"/>
          </p:cNvSpPr>
          <p:nvPr/>
        </p:nvSpPr>
        <p:spPr bwMode="auto">
          <a:xfrm>
            <a:off x="0" y="0"/>
            <a:ext cx="9144000" cy="1587500"/>
          </a:xfrm>
          <a:prstGeom prst="rect">
            <a:avLst/>
          </a:prstGeom>
          <a:solidFill>
            <a:srgbClr val="0000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a:solidFill>
                  <a:srgbClr val="CC0000"/>
                </a:solidFill>
                <a:latin typeface="Arial" panose="020B0604020202020204" pitchFamily="34" charset="0"/>
                <a:ea typeface="楷体_GB2312" pitchFamily="49" charset="-122"/>
              </a:defRPr>
            </a:lvl1pPr>
            <a:lvl2pPr marL="742950" indent="-285750">
              <a:defRPr sz="3200" b="1">
                <a:solidFill>
                  <a:srgbClr val="CC0000"/>
                </a:solidFill>
                <a:latin typeface="Arial" panose="020B0604020202020204" pitchFamily="34" charset="0"/>
                <a:ea typeface="楷体_GB2312" pitchFamily="49" charset="-122"/>
              </a:defRPr>
            </a:lvl2pPr>
            <a:lvl3pPr marL="1143000" indent="-228600">
              <a:defRPr sz="3200" b="1">
                <a:solidFill>
                  <a:srgbClr val="CC0000"/>
                </a:solidFill>
                <a:latin typeface="Arial" panose="020B0604020202020204" pitchFamily="34" charset="0"/>
                <a:ea typeface="楷体_GB2312" pitchFamily="49" charset="-122"/>
              </a:defRPr>
            </a:lvl3pPr>
            <a:lvl4pPr marL="1600200" indent="-228600">
              <a:defRPr sz="3200" b="1">
                <a:solidFill>
                  <a:srgbClr val="CC0000"/>
                </a:solidFill>
                <a:latin typeface="Arial" panose="020B0604020202020204" pitchFamily="34" charset="0"/>
                <a:ea typeface="楷体_GB2312" pitchFamily="49" charset="-122"/>
              </a:defRPr>
            </a:lvl4pPr>
            <a:lvl5pPr marL="2057400" indent="-228600">
              <a:defRPr sz="3200" b="1">
                <a:solidFill>
                  <a:srgbClr val="CC0000"/>
                </a:solidFill>
                <a:latin typeface="Arial" panose="020B0604020202020204" pitchFamily="34" charset="0"/>
                <a:ea typeface="楷体_GB2312" pitchFamily="49" charset="-122"/>
              </a:defRPr>
            </a:lvl5pPr>
            <a:lvl6pPr marL="25146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6pPr>
            <a:lvl7pPr marL="29718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7pPr>
            <a:lvl8pPr marL="34290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8pPr>
            <a:lvl9pPr marL="38862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9pPr>
          </a:lstStyle>
          <a:p>
            <a:pPr algn="ctr" eaLnBrk="1" hangingPunct="1">
              <a:spcBef>
                <a:spcPct val="50000"/>
              </a:spcBef>
            </a:pPr>
            <a:r>
              <a:rPr lang="zh-CN" altLang="en-US" sz="2800">
                <a:solidFill>
                  <a:srgbClr val="FF0000"/>
                </a:solidFill>
                <a:latin typeface="楷体_GB2312" pitchFamily="49" charset="-122"/>
              </a:rPr>
              <a:t>第九章</a:t>
            </a:r>
          </a:p>
          <a:p>
            <a:pPr algn="ctr" eaLnBrk="1" hangingPunct="1">
              <a:spcBef>
                <a:spcPct val="50000"/>
              </a:spcBef>
            </a:pPr>
            <a:r>
              <a:rPr lang="zh-CN" altLang="en-US" sz="2800">
                <a:solidFill>
                  <a:srgbClr val="FF0000"/>
                </a:solidFill>
                <a:latin typeface="楷体_GB2312" pitchFamily="49" charset="-122"/>
              </a:rPr>
              <a:t>斜月沉沉藏海雾，碣石潇湘无限路。</a:t>
            </a:r>
            <a:br>
              <a:rPr lang="zh-CN" altLang="en-US" sz="2800">
                <a:solidFill>
                  <a:srgbClr val="FF0000"/>
                </a:solidFill>
                <a:latin typeface="楷体_GB2312" pitchFamily="49" charset="-122"/>
              </a:rPr>
            </a:br>
            <a:r>
              <a:rPr lang="zh-CN" altLang="en-US" sz="2800">
                <a:solidFill>
                  <a:srgbClr val="FF0000"/>
                </a:solidFill>
                <a:latin typeface="楷体_GB2312" pitchFamily="49" charset="-122"/>
              </a:rPr>
              <a:t>不知乘月几人归，落月摇情满江树。 </a:t>
            </a:r>
          </a:p>
        </p:txBody>
      </p:sp>
      <p:sp>
        <p:nvSpPr>
          <p:cNvPr id="50179" name="Text Box 3"/>
          <p:cNvSpPr txBox="1">
            <a:spLocks noChangeArrowheads="1"/>
          </p:cNvSpPr>
          <p:nvPr/>
        </p:nvSpPr>
        <p:spPr bwMode="auto">
          <a:xfrm>
            <a:off x="0" y="3473450"/>
            <a:ext cx="9144000" cy="3181350"/>
          </a:xfrm>
          <a:prstGeom prst="rect">
            <a:avLst/>
          </a:prstGeom>
          <a:noFill/>
          <a:ln>
            <a:noFill/>
          </a:ln>
          <a:extLst>
            <a:ext uri="{909E8E84-426E-40DD-AFC4-6F175D3DCCD1}">
              <a14:hiddenFill xmlns:a14="http://schemas.microsoft.com/office/drawing/2010/main">
                <a:solidFill>
                  <a:srgbClr val="0000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a:solidFill>
                  <a:srgbClr val="CC0000"/>
                </a:solidFill>
                <a:latin typeface="Arial" panose="020B0604020202020204" pitchFamily="34" charset="0"/>
                <a:ea typeface="楷体_GB2312" pitchFamily="49" charset="-122"/>
              </a:defRPr>
            </a:lvl1pPr>
            <a:lvl2pPr marL="742950" indent="-285750">
              <a:defRPr sz="3200" b="1">
                <a:solidFill>
                  <a:srgbClr val="CC0000"/>
                </a:solidFill>
                <a:latin typeface="Arial" panose="020B0604020202020204" pitchFamily="34" charset="0"/>
                <a:ea typeface="楷体_GB2312" pitchFamily="49" charset="-122"/>
              </a:defRPr>
            </a:lvl2pPr>
            <a:lvl3pPr marL="1143000" indent="-228600">
              <a:defRPr sz="3200" b="1">
                <a:solidFill>
                  <a:srgbClr val="CC0000"/>
                </a:solidFill>
                <a:latin typeface="Arial" panose="020B0604020202020204" pitchFamily="34" charset="0"/>
                <a:ea typeface="楷体_GB2312" pitchFamily="49" charset="-122"/>
              </a:defRPr>
            </a:lvl3pPr>
            <a:lvl4pPr marL="1600200" indent="-228600">
              <a:defRPr sz="3200" b="1">
                <a:solidFill>
                  <a:srgbClr val="CC0000"/>
                </a:solidFill>
                <a:latin typeface="Arial" panose="020B0604020202020204" pitchFamily="34" charset="0"/>
                <a:ea typeface="楷体_GB2312" pitchFamily="49" charset="-122"/>
              </a:defRPr>
            </a:lvl4pPr>
            <a:lvl5pPr marL="2057400" indent="-228600">
              <a:defRPr sz="3200" b="1">
                <a:solidFill>
                  <a:srgbClr val="CC0000"/>
                </a:solidFill>
                <a:latin typeface="Arial" panose="020B0604020202020204" pitchFamily="34" charset="0"/>
                <a:ea typeface="楷体_GB2312" pitchFamily="49" charset="-122"/>
              </a:defRPr>
            </a:lvl5pPr>
            <a:lvl6pPr marL="25146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6pPr>
            <a:lvl7pPr marL="29718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7pPr>
            <a:lvl8pPr marL="34290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8pPr>
            <a:lvl9pPr marL="38862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9pPr>
          </a:lstStyle>
          <a:p>
            <a:pPr eaLnBrk="1" hangingPunct="1">
              <a:spcBef>
                <a:spcPct val="50000"/>
              </a:spcBef>
            </a:pPr>
            <a:r>
              <a:rPr lang="zh-CN" altLang="en-US" sz="2800">
                <a:solidFill>
                  <a:srgbClr val="FF0000"/>
                </a:solidFill>
                <a:latin typeface="楷体_GB2312" pitchFamily="49" charset="-122"/>
              </a:rPr>
              <a:t> </a:t>
            </a:r>
            <a:r>
              <a:rPr lang="zh-CN" altLang="en-US" sz="2900">
                <a:solidFill>
                  <a:srgbClr val="FF0000"/>
                </a:solidFill>
                <a:latin typeface="楷体_GB2312" pitchFamily="49" charset="-122"/>
              </a:rPr>
              <a:t>赏析</a:t>
            </a:r>
            <a:r>
              <a:rPr lang="zh-CN" altLang="en-US" sz="2900">
                <a:solidFill>
                  <a:schemeClr val="tx1"/>
                </a:solidFill>
                <a:latin typeface="楷体_GB2312" pitchFamily="49" charset="-122"/>
              </a:rPr>
              <a:t>  随着时间的推移</a:t>
            </a:r>
            <a:r>
              <a:rPr lang="en-US" sz="2900">
                <a:solidFill>
                  <a:schemeClr val="tx1"/>
                </a:solidFill>
                <a:latin typeface="楷体_GB2312" pitchFamily="49" charset="-122"/>
              </a:rPr>
              <a:t>，明月终于坠入沉沉海雾中</a:t>
            </a:r>
            <a:r>
              <a:rPr lang="zh-CN" altLang="en-US" sz="2900">
                <a:solidFill>
                  <a:schemeClr val="tx1"/>
                </a:solidFill>
                <a:latin typeface="楷体_GB2312" pitchFamily="49" charset="-122"/>
              </a:rPr>
              <a:t>，而游子、思妇依旧天南海北。思妇无奈地叹息</a:t>
            </a:r>
            <a:r>
              <a:rPr lang="en-US" sz="2900">
                <a:solidFill>
                  <a:schemeClr val="tx1"/>
                </a:solidFill>
                <a:latin typeface="楷体_GB2312" pitchFamily="49" charset="-122"/>
              </a:rPr>
              <a:t>：不知在这么美好的明月之夜，能有几个游子趁月而归</a:t>
            </a:r>
            <a:r>
              <a:rPr lang="zh-CN" altLang="en-US" sz="2900">
                <a:solidFill>
                  <a:schemeClr val="tx1"/>
                </a:solidFill>
                <a:latin typeface="楷体_GB2312" pitchFamily="49" charset="-122"/>
              </a:rPr>
              <a:t>呢？只见多情的明月余晖，带着人间纷乱、复杂和激荡的思情，洒满在江边的花树上。诗至此戛然而止，题中五字，或明或暗地放在诗的最后一章。最后以</a:t>
            </a:r>
            <a:r>
              <a:rPr lang="zh-CN" altLang="en-US" sz="2900">
                <a:solidFill>
                  <a:schemeClr val="tx1"/>
                </a:solidFill>
                <a:latin typeface="华文仿宋" panose="02010600040101010101" pitchFamily="2" charset="-122"/>
              </a:rPr>
              <a:t>“</a:t>
            </a:r>
            <a:r>
              <a:rPr lang="zh-CN" altLang="en-US" sz="2900">
                <a:solidFill>
                  <a:schemeClr val="tx1"/>
                </a:solidFill>
                <a:latin typeface="楷体_GB2312" pitchFamily="49" charset="-122"/>
              </a:rPr>
              <a:t>摇情</a:t>
            </a:r>
            <a:r>
              <a:rPr lang="zh-CN" altLang="en-US" sz="2900">
                <a:solidFill>
                  <a:schemeClr val="tx1"/>
                </a:solidFill>
                <a:latin typeface="华文仿宋" panose="02010600040101010101" pitchFamily="2" charset="-122"/>
              </a:rPr>
              <a:t>”</a:t>
            </a:r>
            <a:r>
              <a:rPr lang="zh-CN" altLang="en-US" sz="2900">
                <a:solidFill>
                  <a:schemeClr val="tx1"/>
                </a:solidFill>
                <a:latin typeface="楷体_GB2312" pitchFamily="49" charset="-122"/>
              </a:rPr>
              <a:t>收束全诗，让人觉得诗欲止而情未了，让人回味无穷。</a:t>
            </a:r>
          </a:p>
        </p:txBody>
      </p:sp>
      <p:sp>
        <p:nvSpPr>
          <p:cNvPr id="50180" name="Rectangle 4"/>
          <p:cNvSpPr>
            <a:spLocks noChangeArrowheads="1"/>
          </p:cNvSpPr>
          <p:nvPr/>
        </p:nvSpPr>
        <p:spPr bwMode="auto">
          <a:xfrm>
            <a:off x="0" y="1628775"/>
            <a:ext cx="9144000" cy="1800225"/>
          </a:xfrm>
          <a:prstGeom prst="rect">
            <a:avLst/>
          </a:prstGeom>
          <a:solidFill>
            <a:srgbClr val="0000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b="1">
                <a:solidFill>
                  <a:srgbClr val="CC0000"/>
                </a:solidFill>
                <a:latin typeface="Arial" panose="020B0604020202020204" pitchFamily="34" charset="0"/>
                <a:ea typeface="楷体_GB2312" pitchFamily="49" charset="-122"/>
              </a:defRPr>
            </a:lvl1pPr>
            <a:lvl2pPr marL="742950" indent="-285750">
              <a:defRPr sz="3200" b="1">
                <a:solidFill>
                  <a:srgbClr val="CC0000"/>
                </a:solidFill>
                <a:latin typeface="Arial" panose="020B0604020202020204" pitchFamily="34" charset="0"/>
                <a:ea typeface="楷体_GB2312" pitchFamily="49" charset="-122"/>
              </a:defRPr>
            </a:lvl2pPr>
            <a:lvl3pPr marL="1143000" indent="-228600">
              <a:defRPr sz="3200" b="1">
                <a:solidFill>
                  <a:srgbClr val="CC0000"/>
                </a:solidFill>
                <a:latin typeface="Arial" panose="020B0604020202020204" pitchFamily="34" charset="0"/>
                <a:ea typeface="楷体_GB2312" pitchFamily="49" charset="-122"/>
              </a:defRPr>
            </a:lvl3pPr>
            <a:lvl4pPr marL="1600200" indent="-228600">
              <a:defRPr sz="3200" b="1">
                <a:solidFill>
                  <a:srgbClr val="CC0000"/>
                </a:solidFill>
                <a:latin typeface="Arial" panose="020B0604020202020204" pitchFamily="34" charset="0"/>
                <a:ea typeface="楷体_GB2312" pitchFamily="49" charset="-122"/>
              </a:defRPr>
            </a:lvl4pPr>
            <a:lvl5pPr marL="2057400" indent="-228600">
              <a:defRPr sz="3200" b="1">
                <a:solidFill>
                  <a:srgbClr val="CC0000"/>
                </a:solidFill>
                <a:latin typeface="Arial" panose="020B0604020202020204" pitchFamily="34" charset="0"/>
                <a:ea typeface="楷体_GB2312" pitchFamily="49" charset="-122"/>
              </a:defRPr>
            </a:lvl5pPr>
            <a:lvl6pPr marL="25146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6pPr>
            <a:lvl7pPr marL="29718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7pPr>
            <a:lvl8pPr marL="34290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8pPr>
            <a:lvl9pPr marL="38862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9pPr>
          </a:lstStyle>
          <a:p>
            <a:pPr eaLnBrk="1" hangingPunct="1">
              <a:spcBef>
                <a:spcPct val="50000"/>
              </a:spcBef>
            </a:pPr>
            <a:r>
              <a:rPr lang="zh-CN" altLang="en-US" sz="2800">
                <a:solidFill>
                  <a:srgbClr val="FF3300"/>
                </a:solidFill>
                <a:latin typeface="楷体_GB2312" pitchFamily="49" charset="-122"/>
              </a:rPr>
              <a:t>  翻译</a:t>
            </a:r>
            <a:r>
              <a:rPr lang="zh-CN" altLang="en-US" sz="2800">
                <a:solidFill>
                  <a:schemeClr val="tx1"/>
                </a:solidFill>
              </a:rPr>
              <a:t>     </a:t>
            </a:r>
            <a:r>
              <a:rPr lang="zh-CN" altLang="en-US" sz="2800">
                <a:solidFill>
                  <a:schemeClr val="bg1"/>
                </a:solidFill>
                <a:latin typeface="楷体_GB2312" pitchFamily="49" charset="-122"/>
              </a:rPr>
              <a:t>斜月慢慢下沉隐，继而藏进海雾之中，北方的碣石山与南方的潇湘江水路程无限遥远。不知浪迹天涯的游子中有几人能乘着月光回家，只有那即将西沉的残月余辉伴随着缭乱不宁的离情洒满了江边的树林。</a:t>
            </a:r>
          </a:p>
        </p:txBody>
      </p:sp>
    </p:spTree>
  </p:cSld>
  <p:clrMapOvr>
    <a:masterClrMapping/>
  </p:clrMapOvr>
  <p:transition advClick="0" advTm="1000"/>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1202" name="Object 2"/>
          <p:cNvGraphicFramePr>
            <a:graphicFrameLocks noChangeAspect="1"/>
          </p:cNvGraphicFramePr>
          <p:nvPr/>
        </p:nvGraphicFramePr>
        <p:xfrm>
          <a:off x="0" y="0"/>
          <a:ext cx="9144000" cy="6858000"/>
        </p:xfrm>
        <a:graphic>
          <a:graphicData uri="http://schemas.openxmlformats.org/presentationml/2006/ole">
            <mc:AlternateContent xmlns:mc="http://schemas.openxmlformats.org/markup-compatibility/2006">
              <mc:Choice xmlns:v="urn:schemas-microsoft-com:vml" Requires="v">
                <p:oleObj spid="_x0000_s51205" r:id="rId3" imgW="5485714" imgH="4114286" progId="Paint.Picture">
                  <p:embed/>
                </p:oleObj>
              </mc:Choice>
              <mc:Fallback>
                <p:oleObj r:id="rId3" imgW="5485714" imgH="4114286" progId="Paint.Picture">
                  <p:embed/>
                  <p:pic>
                    <p:nvPicPr>
                      <p:cNvPr id="0" name="Object 2"/>
                      <p:cNvPicPr>
                        <a:picLocks noChangeAspect="1" noChangeArrowheads="1"/>
                      </p:cNvPicPr>
                      <p:nvPr/>
                    </p:nvPicPr>
                    <p:blipFill>
                      <a:blip r:embed="rId4">
                        <a:lum bright="34000"/>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87043" name="Text Box 3"/>
          <p:cNvSpPr txBox="1">
            <a:spLocks noChangeArrowheads="1"/>
          </p:cNvSpPr>
          <p:nvPr/>
        </p:nvSpPr>
        <p:spPr bwMode="auto">
          <a:xfrm>
            <a:off x="395288" y="333375"/>
            <a:ext cx="90678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b="1">
                <a:solidFill>
                  <a:srgbClr val="CC0000"/>
                </a:solidFill>
                <a:latin typeface="Arial" panose="020B0604020202020204" pitchFamily="34" charset="0"/>
                <a:ea typeface="楷体_GB2312" pitchFamily="49" charset="-122"/>
              </a:defRPr>
            </a:lvl1pPr>
            <a:lvl2pPr marL="742950" indent="-285750">
              <a:defRPr sz="3200" b="1">
                <a:solidFill>
                  <a:srgbClr val="CC0000"/>
                </a:solidFill>
                <a:latin typeface="Arial" panose="020B0604020202020204" pitchFamily="34" charset="0"/>
                <a:ea typeface="楷体_GB2312" pitchFamily="49" charset="-122"/>
              </a:defRPr>
            </a:lvl2pPr>
            <a:lvl3pPr marL="1143000" indent="-228600">
              <a:defRPr sz="3200" b="1">
                <a:solidFill>
                  <a:srgbClr val="CC0000"/>
                </a:solidFill>
                <a:latin typeface="Arial" panose="020B0604020202020204" pitchFamily="34" charset="0"/>
                <a:ea typeface="楷体_GB2312" pitchFamily="49" charset="-122"/>
              </a:defRPr>
            </a:lvl3pPr>
            <a:lvl4pPr marL="1600200" indent="-228600">
              <a:defRPr sz="3200" b="1">
                <a:solidFill>
                  <a:srgbClr val="CC0000"/>
                </a:solidFill>
                <a:latin typeface="Arial" panose="020B0604020202020204" pitchFamily="34" charset="0"/>
                <a:ea typeface="楷体_GB2312" pitchFamily="49" charset="-122"/>
              </a:defRPr>
            </a:lvl4pPr>
            <a:lvl5pPr marL="2057400" indent="-228600">
              <a:defRPr sz="3200" b="1">
                <a:solidFill>
                  <a:srgbClr val="CC0000"/>
                </a:solidFill>
                <a:latin typeface="Arial" panose="020B0604020202020204" pitchFamily="34" charset="0"/>
                <a:ea typeface="楷体_GB2312" pitchFamily="49" charset="-122"/>
              </a:defRPr>
            </a:lvl5pPr>
            <a:lvl6pPr marL="25146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6pPr>
            <a:lvl7pPr marL="29718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7pPr>
            <a:lvl8pPr marL="34290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8pPr>
            <a:lvl9pPr marL="38862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9pPr>
          </a:lstStyle>
          <a:p>
            <a:pPr algn="ctr" eaLnBrk="1" hangingPunct="1">
              <a:spcBef>
                <a:spcPct val="50000"/>
              </a:spcBef>
            </a:pPr>
            <a:r>
              <a:rPr lang="zh-CN" altLang="en-US" sz="4000">
                <a:solidFill>
                  <a:schemeClr val="bg1"/>
                </a:solidFill>
                <a:latin typeface="Times New Roman" panose="02020603050405020304" pitchFamily="18" charset="0"/>
              </a:rPr>
              <a:t>不知乘月几人归，落月摇情满江树。</a:t>
            </a:r>
          </a:p>
        </p:txBody>
      </p:sp>
      <p:sp>
        <p:nvSpPr>
          <p:cNvPr id="87044" name="Text Box 4"/>
          <p:cNvSpPr txBox="1">
            <a:spLocks noChangeArrowheads="1"/>
          </p:cNvSpPr>
          <p:nvPr/>
        </p:nvSpPr>
        <p:spPr bwMode="auto">
          <a:xfrm>
            <a:off x="250825" y="5373688"/>
            <a:ext cx="8675688" cy="118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defRPr/>
            </a:pPr>
            <a:r>
              <a:rPr lang="zh-CN" altLang="en-US" sz="2400">
                <a:solidFill>
                  <a:srgbClr val="DD65AA"/>
                </a:solidFill>
                <a:ea typeface="宋体" panose="02010600030101010101" pitchFamily="2" charset="-122"/>
              </a:rPr>
              <a:t>        </a:t>
            </a:r>
            <a:r>
              <a:rPr lang="zh-CN" altLang="en-US" sz="2400">
                <a:solidFill>
                  <a:srgbClr val="FFFF00"/>
                </a:solidFill>
                <a:ea typeface="宋体" panose="02010600030101010101" pitchFamily="2" charset="-122"/>
              </a:rPr>
              <a:t>游子思妇，地北天南，空间距离远。</a:t>
            </a:r>
          </a:p>
          <a:p>
            <a:pPr eaLnBrk="1" hangingPunct="1">
              <a:defRPr/>
            </a:pPr>
            <a:r>
              <a:rPr lang="zh-CN" altLang="en-US" sz="2400">
                <a:solidFill>
                  <a:srgbClr val="FFFF00"/>
                </a:solidFill>
                <a:ea typeface="宋体" panose="02010600030101010101" pitchFamily="2" charset="-122"/>
              </a:rPr>
              <a:t>　    归心似箭</a:t>
            </a:r>
            <a:r>
              <a:rPr lang="en-US" sz="2400">
                <a:solidFill>
                  <a:srgbClr val="FFFF00"/>
                </a:solidFill>
                <a:ea typeface="宋体" panose="02010600030101010101" pitchFamily="2" charset="-122"/>
              </a:rPr>
              <a:t>——</a:t>
            </a:r>
            <a:r>
              <a:rPr lang="zh-CN" altLang="en-US" sz="2400">
                <a:solidFill>
                  <a:srgbClr val="FFFF00"/>
                </a:solidFill>
                <a:ea typeface="宋体" panose="02010600030101010101" pitchFamily="2" charset="-122"/>
              </a:rPr>
              <a:t>不知道今夜有几人趁着月华回家了！他那无着无落的离情，伴着残月之光，洒满在江边的树林之上。 </a:t>
            </a:r>
            <a:endParaRPr lang="zh-CN" altLang="en-US" sz="2400">
              <a:solidFill>
                <a:srgbClr val="FFFF00"/>
              </a:solidFill>
              <a:effectLst>
                <a:outerShdw blurRad="38100" dist="38100" dir="2700000" algn="tl">
                  <a:srgbClr val="C0C0C0"/>
                </a:outerShdw>
              </a:effectLst>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87043"/>
                                        </p:tgtEl>
                                        <p:attrNameLst>
                                          <p:attrName>style.visibility</p:attrName>
                                        </p:attrNameLst>
                                      </p:cBhvr>
                                      <p:to>
                                        <p:strVal val="visible"/>
                                      </p:to>
                                    </p:set>
                                    <p:anim calcmode="lin" valueType="num">
                                      <p:cBhvr>
                                        <p:cTn id="7" dur="500" decel="50000" fill="hold">
                                          <p:stCondLst>
                                            <p:cond delay="0"/>
                                          </p:stCondLst>
                                        </p:cTn>
                                        <p:tgtEl>
                                          <p:spTgt spid="8704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8704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87043"/>
                                        </p:tgtEl>
                                        <p:attrNameLst>
                                          <p:attrName>ppt_w</p:attrName>
                                        </p:attrNameLst>
                                      </p:cBhvr>
                                      <p:tavLst>
                                        <p:tav tm="0">
                                          <p:val>
                                            <p:strVal val="#ppt_w*.05"/>
                                          </p:val>
                                        </p:tav>
                                        <p:tav tm="100000">
                                          <p:val>
                                            <p:strVal val="#ppt_w"/>
                                          </p:val>
                                        </p:tav>
                                      </p:tavLst>
                                    </p:anim>
                                    <p:anim calcmode="lin" valueType="num">
                                      <p:cBhvr>
                                        <p:cTn id="10" dur="1000" fill="hold"/>
                                        <p:tgtEl>
                                          <p:spTgt spid="8704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8704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8704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8704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87043"/>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17" presetClass="entr" presetSubtype="10" fill="hold" grpId="0" nodeType="clickEffect">
                                  <p:stCondLst>
                                    <p:cond delay="0"/>
                                  </p:stCondLst>
                                  <p:childTnLst>
                                    <p:set>
                                      <p:cBhvr>
                                        <p:cTn id="18" dur="1" fill="hold">
                                          <p:stCondLst>
                                            <p:cond delay="0"/>
                                          </p:stCondLst>
                                        </p:cTn>
                                        <p:tgtEl>
                                          <p:spTgt spid="87044"/>
                                        </p:tgtEl>
                                        <p:attrNameLst>
                                          <p:attrName>style.visibility</p:attrName>
                                        </p:attrNameLst>
                                      </p:cBhvr>
                                      <p:to>
                                        <p:strVal val="visible"/>
                                      </p:to>
                                    </p:set>
                                    <p:anim calcmode="lin" valueType="num">
                                      <p:cBhvr>
                                        <p:cTn id="19" dur="500" fill="hold"/>
                                        <p:tgtEl>
                                          <p:spTgt spid="87044"/>
                                        </p:tgtEl>
                                        <p:attrNameLst>
                                          <p:attrName>ppt_w</p:attrName>
                                        </p:attrNameLst>
                                      </p:cBhvr>
                                      <p:tavLst>
                                        <p:tav tm="0">
                                          <p:val>
                                            <p:fltVal val="0"/>
                                          </p:val>
                                        </p:tav>
                                        <p:tav tm="100000">
                                          <p:val>
                                            <p:strVal val="#ppt_w"/>
                                          </p:val>
                                        </p:tav>
                                      </p:tavLst>
                                    </p:anim>
                                    <p:anim calcmode="lin" valueType="num">
                                      <p:cBhvr>
                                        <p:cTn id="20" dur="500" fill="hold"/>
                                        <p:tgtEl>
                                          <p:spTgt spid="8704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3" grpId="0" autoUpdateAnimBg="0"/>
      <p:bldP spid="87044" grpId="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 Box 1028"/>
          <p:cNvSpPr txBox="1">
            <a:spLocks noChangeArrowheads="1"/>
          </p:cNvSpPr>
          <p:nvPr/>
        </p:nvSpPr>
        <p:spPr bwMode="auto">
          <a:xfrm>
            <a:off x="827088" y="188913"/>
            <a:ext cx="55626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lang="zh-CN" altLang="en-US" sz="4000">
                <a:solidFill>
                  <a:srgbClr val="CC0000"/>
                </a:solidFill>
              </a:rPr>
              <a:t>请回忆写月的诗句</a:t>
            </a:r>
          </a:p>
        </p:txBody>
      </p:sp>
      <p:sp>
        <p:nvSpPr>
          <p:cNvPr id="205829" name="Text Box 1029"/>
          <p:cNvSpPr txBox="1">
            <a:spLocks noChangeArrowheads="1"/>
          </p:cNvSpPr>
          <p:nvPr/>
        </p:nvSpPr>
        <p:spPr bwMode="auto">
          <a:xfrm>
            <a:off x="827088" y="1196975"/>
            <a:ext cx="6324600" cy="4970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lang="zh-CN" altLang="en-US"/>
              <a:t>海上生明月，天涯共此时。</a:t>
            </a:r>
          </a:p>
          <a:p>
            <a:pPr eaLnBrk="1" hangingPunct="1">
              <a:spcBef>
                <a:spcPct val="50000"/>
              </a:spcBef>
              <a:buFontTx/>
              <a:buNone/>
            </a:pPr>
            <a:r>
              <a:rPr lang="zh-CN" altLang="en-US"/>
              <a:t>明月松间照，清泉石上流。</a:t>
            </a:r>
          </a:p>
          <a:p>
            <a:pPr eaLnBrk="1" hangingPunct="1">
              <a:spcBef>
                <a:spcPct val="50000"/>
              </a:spcBef>
              <a:buFontTx/>
              <a:buNone/>
            </a:pPr>
            <a:r>
              <a:rPr lang="zh-CN" altLang="en-US"/>
              <a:t>月出惊山鸟，时鸣春涧中。</a:t>
            </a:r>
          </a:p>
          <a:p>
            <a:pPr eaLnBrk="1" hangingPunct="1">
              <a:spcBef>
                <a:spcPct val="50000"/>
              </a:spcBef>
              <a:buFontTx/>
              <a:buNone/>
            </a:pPr>
            <a:r>
              <a:rPr lang="zh-CN" altLang="en-US"/>
              <a:t>星垂平野阔，月涌大江流。</a:t>
            </a:r>
          </a:p>
          <a:p>
            <a:pPr eaLnBrk="1" hangingPunct="1">
              <a:spcBef>
                <a:spcPct val="50000"/>
              </a:spcBef>
              <a:buFontTx/>
              <a:buNone/>
            </a:pPr>
            <a:r>
              <a:rPr lang="zh-CN" altLang="en-US"/>
              <a:t>今人不见古时月，今月曾经照古人。</a:t>
            </a:r>
          </a:p>
          <a:p>
            <a:pPr eaLnBrk="1" hangingPunct="1">
              <a:spcBef>
                <a:spcPct val="50000"/>
              </a:spcBef>
              <a:buFontTx/>
              <a:buNone/>
            </a:pPr>
            <a:r>
              <a:rPr lang="zh-CN" altLang="en-US"/>
              <a:t>今夜月明人尽望，不知秋思落谁家。</a:t>
            </a:r>
          </a:p>
          <a:p>
            <a:pPr eaLnBrk="1" hangingPunct="1">
              <a:spcBef>
                <a:spcPct val="50000"/>
              </a:spcBef>
              <a:buFontTx/>
              <a:buNone/>
            </a:pPr>
            <a:r>
              <a:rPr lang="zh-CN" altLang="en-US"/>
              <a:t>月落乌啼霜满天，江枫渔火对愁眠。</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05829"/>
                                        </p:tgtEl>
                                        <p:attrNameLst>
                                          <p:attrName>style.visibility</p:attrName>
                                        </p:attrNameLst>
                                      </p:cBhvr>
                                      <p:to>
                                        <p:strVal val="visible"/>
                                      </p:to>
                                    </p:set>
                                    <p:anim calcmode="lin" valueType="num">
                                      <p:cBhvr additive="base">
                                        <p:cTn id="7" dur="500" fill="hold"/>
                                        <p:tgtEl>
                                          <p:spTgt spid="205829"/>
                                        </p:tgtEl>
                                        <p:attrNameLst>
                                          <p:attrName>ppt_x</p:attrName>
                                        </p:attrNameLst>
                                      </p:cBhvr>
                                      <p:tavLst>
                                        <p:tav tm="0">
                                          <p:val>
                                            <p:strVal val="0-#ppt_w/2"/>
                                          </p:val>
                                        </p:tav>
                                        <p:tav tm="100000">
                                          <p:val>
                                            <p:strVal val="#ppt_x"/>
                                          </p:val>
                                        </p:tav>
                                      </p:tavLst>
                                    </p:anim>
                                    <p:anim calcmode="lin" valueType="num">
                                      <p:cBhvr additive="base">
                                        <p:cTn id="8" dur="500" fill="hold"/>
                                        <p:tgtEl>
                                          <p:spTgt spid="2058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829" grpId="0" autoUpdateAnimBg="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3"/>
          <p:cNvSpPr>
            <a:spLocks noGrp="1" noRot="1" noChangeArrowheads="1"/>
          </p:cNvSpPr>
          <p:nvPr>
            <p:ph type="body" sz="half" idx="4294967295"/>
          </p:nvPr>
        </p:nvSpPr>
        <p:spPr>
          <a:xfrm>
            <a:off x="152400" y="533400"/>
            <a:ext cx="4194175" cy="5473700"/>
          </a:xfrm>
        </p:spPr>
        <p:txBody>
          <a:bodyPr/>
          <a:lstStyle/>
          <a:p>
            <a:pPr eaLnBrk="1" hangingPunct="1">
              <a:lnSpc>
                <a:spcPct val="90000"/>
              </a:lnSpc>
              <a:buFontTx/>
              <a:buNone/>
            </a:pPr>
            <a:r>
              <a:rPr lang="zh-CN" altLang="en-US" sz="3600" b="1" smtClean="0">
                <a:solidFill>
                  <a:schemeClr val="tx2"/>
                </a:solidFill>
              </a:rPr>
              <a:t>（3）游子思归</a:t>
            </a:r>
          </a:p>
          <a:p>
            <a:pPr eaLnBrk="1" hangingPunct="1">
              <a:lnSpc>
                <a:spcPct val="90000"/>
              </a:lnSpc>
              <a:buFontTx/>
              <a:buNone/>
            </a:pPr>
            <a:r>
              <a:rPr lang="zh-CN" altLang="en-US" sz="3600" b="1" smtClean="0">
                <a:solidFill>
                  <a:schemeClr val="tx2"/>
                </a:solidFill>
              </a:rPr>
              <a:t>昨夜闲潭梦落花， </a:t>
            </a:r>
          </a:p>
          <a:p>
            <a:pPr eaLnBrk="1" hangingPunct="1">
              <a:lnSpc>
                <a:spcPct val="90000"/>
              </a:lnSpc>
              <a:buFontTx/>
              <a:buNone/>
            </a:pPr>
            <a:r>
              <a:rPr lang="zh-CN" altLang="en-US" sz="3600" b="1" smtClean="0">
                <a:solidFill>
                  <a:schemeClr val="tx2"/>
                </a:solidFill>
              </a:rPr>
              <a:t>可怜春半不还家。</a:t>
            </a:r>
          </a:p>
          <a:p>
            <a:pPr eaLnBrk="1" hangingPunct="1">
              <a:lnSpc>
                <a:spcPct val="90000"/>
              </a:lnSpc>
              <a:buFontTx/>
              <a:buNone/>
            </a:pPr>
            <a:r>
              <a:rPr lang="zh-CN" altLang="en-US" sz="3600" b="1" smtClean="0">
                <a:solidFill>
                  <a:schemeClr val="tx2"/>
                </a:solidFill>
              </a:rPr>
              <a:t>江水流春去欲尽， </a:t>
            </a:r>
          </a:p>
          <a:p>
            <a:pPr eaLnBrk="1" hangingPunct="1">
              <a:lnSpc>
                <a:spcPct val="90000"/>
              </a:lnSpc>
              <a:buFontTx/>
              <a:buNone/>
            </a:pPr>
            <a:r>
              <a:rPr lang="zh-CN" altLang="en-US" sz="3600" b="1" smtClean="0">
                <a:solidFill>
                  <a:schemeClr val="tx2"/>
                </a:solidFill>
              </a:rPr>
              <a:t>江潭落月复西斜。</a:t>
            </a:r>
          </a:p>
          <a:p>
            <a:pPr eaLnBrk="1" hangingPunct="1">
              <a:lnSpc>
                <a:spcPct val="90000"/>
              </a:lnSpc>
              <a:buFontTx/>
              <a:buNone/>
            </a:pPr>
            <a:r>
              <a:rPr lang="zh-CN" altLang="en-US" sz="3600" b="1" smtClean="0">
                <a:solidFill>
                  <a:schemeClr val="tx2"/>
                </a:solidFill>
              </a:rPr>
              <a:t>斜月沉沉藏海雾， </a:t>
            </a:r>
          </a:p>
          <a:p>
            <a:pPr eaLnBrk="1" hangingPunct="1">
              <a:lnSpc>
                <a:spcPct val="90000"/>
              </a:lnSpc>
              <a:buFontTx/>
              <a:buNone/>
            </a:pPr>
            <a:r>
              <a:rPr lang="zh-CN" altLang="en-US" sz="3600" b="1" smtClean="0">
                <a:solidFill>
                  <a:schemeClr val="tx2"/>
                </a:solidFill>
              </a:rPr>
              <a:t>碣石潇湘无限路。</a:t>
            </a:r>
          </a:p>
          <a:p>
            <a:pPr eaLnBrk="1" hangingPunct="1">
              <a:lnSpc>
                <a:spcPct val="90000"/>
              </a:lnSpc>
              <a:buFontTx/>
              <a:buNone/>
            </a:pPr>
            <a:r>
              <a:rPr lang="zh-CN" altLang="en-US" sz="3600" b="1" smtClean="0">
                <a:solidFill>
                  <a:schemeClr val="tx2"/>
                </a:solidFill>
              </a:rPr>
              <a:t>不知乘月几人归， </a:t>
            </a:r>
          </a:p>
          <a:p>
            <a:pPr eaLnBrk="1" hangingPunct="1">
              <a:lnSpc>
                <a:spcPct val="90000"/>
              </a:lnSpc>
              <a:buFontTx/>
              <a:buNone/>
            </a:pPr>
            <a:r>
              <a:rPr lang="zh-CN" altLang="en-US" sz="3600" b="1" smtClean="0">
                <a:solidFill>
                  <a:schemeClr val="tx2"/>
                </a:solidFill>
              </a:rPr>
              <a:t>落月摇情满江树。</a:t>
            </a:r>
            <a:r>
              <a:rPr lang="zh-CN" altLang="en-US" sz="2800" b="1" smtClean="0">
                <a:solidFill>
                  <a:schemeClr val="tx2"/>
                </a:solidFill>
              </a:rPr>
              <a:t/>
            </a:r>
            <a:br>
              <a:rPr lang="zh-CN" altLang="en-US" sz="2800" b="1" smtClean="0">
                <a:solidFill>
                  <a:schemeClr val="tx2"/>
                </a:solidFill>
              </a:rPr>
            </a:br>
            <a:r>
              <a:rPr lang="zh-CN" altLang="en-US" sz="2400" b="1" smtClean="0"/>
              <a:t/>
            </a:r>
            <a:br>
              <a:rPr lang="zh-CN" altLang="en-US" sz="2400" b="1" smtClean="0"/>
            </a:br>
            <a:r>
              <a:rPr lang="zh-CN" altLang="en-US" sz="2800" smtClean="0">
                <a:solidFill>
                  <a:schemeClr val="tx2"/>
                </a:solidFill>
              </a:rPr>
              <a:t/>
            </a:r>
            <a:br>
              <a:rPr lang="zh-CN" altLang="en-US" sz="2800" smtClean="0">
                <a:solidFill>
                  <a:schemeClr val="tx2"/>
                </a:solidFill>
              </a:rPr>
            </a:br>
            <a:r>
              <a:rPr lang="zh-CN" altLang="en-US" sz="2800" smtClean="0">
                <a:solidFill>
                  <a:schemeClr val="tx2"/>
                </a:solidFill>
              </a:rPr>
              <a:t/>
            </a:r>
            <a:br>
              <a:rPr lang="zh-CN" altLang="en-US" sz="2800" smtClean="0">
                <a:solidFill>
                  <a:schemeClr val="tx2"/>
                </a:solidFill>
              </a:rPr>
            </a:br>
            <a:r>
              <a:rPr lang="zh-CN" altLang="en-US" sz="2400" smtClean="0"/>
              <a:t/>
            </a:r>
            <a:br>
              <a:rPr lang="zh-CN" altLang="en-US" sz="2400" smtClean="0"/>
            </a:br>
            <a:r>
              <a:rPr lang="zh-CN" altLang="en-US" sz="1800" smtClean="0"/>
              <a:t/>
            </a:r>
            <a:br>
              <a:rPr lang="zh-CN" altLang="en-US" sz="1800" smtClean="0"/>
            </a:br>
            <a:endParaRPr lang="zh-CN" altLang="en-US" sz="1800" smtClean="0"/>
          </a:p>
        </p:txBody>
      </p:sp>
      <p:sp>
        <p:nvSpPr>
          <p:cNvPr id="52227" name="Text Box 6"/>
          <p:cNvSpPr txBox="1">
            <a:spLocks noChangeArrowheads="1"/>
          </p:cNvSpPr>
          <p:nvPr/>
        </p:nvSpPr>
        <p:spPr bwMode="auto">
          <a:xfrm>
            <a:off x="539750" y="5013325"/>
            <a:ext cx="38163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endParaRPr lang="zh-CN" altLang="en-US" sz="1800" b="0"/>
          </a:p>
        </p:txBody>
      </p:sp>
      <p:sp>
        <p:nvSpPr>
          <p:cNvPr id="52228" name="Text Box 14"/>
          <p:cNvSpPr txBox="1">
            <a:spLocks noChangeArrowheads="1"/>
          </p:cNvSpPr>
          <p:nvPr/>
        </p:nvSpPr>
        <p:spPr bwMode="auto">
          <a:xfrm>
            <a:off x="4648200" y="228600"/>
            <a:ext cx="41910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lang="zh-CN" altLang="en-US">
                <a:solidFill>
                  <a:schemeClr val="tx2"/>
                </a:solidFill>
              </a:rPr>
              <a:t>本段文字如何表达游子思归的感情？</a:t>
            </a:r>
          </a:p>
        </p:txBody>
      </p:sp>
      <p:sp>
        <p:nvSpPr>
          <p:cNvPr id="174095" name="Line 15"/>
          <p:cNvSpPr>
            <a:spLocks noChangeShapeType="1"/>
          </p:cNvSpPr>
          <p:nvPr/>
        </p:nvSpPr>
        <p:spPr bwMode="auto">
          <a:xfrm>
            <a:off x="2209800" y="1676400"/>
            <a:ext cx="304800" cy="0"/>
          </a:xfrm>
          <a:prstGeom prst="line">
            <a:avLst/>
          </a:prstGeom>
          <a:noFill/>
          <a:ln w="57150">
            <a:solidFill>
              <a:srgbClr val="DB2591"/>
            </a:solidFill>
            <a:round/>
            <a:headEnd/>
            <a:tailEnd/>
          </a:ln>
          <a:extLst>
            <a:ext uri="{909E8E84-426E-40DD-AFC4-6F175D3DCCD1}">
              <a14:hiddenFill xmlns:a14="http://schemas.microsoft.com/office/drawing/2010/main">
                <a:noFill/>
              </a14:hiddenFill>
            </a:ext>
          </a:extLst>
        </p:spPr>
        <p:txBody>
          <a:bodyPr/>
          <a:lstStyle/>
          <a:p>
            <a:pPr eaLnBrk="1" hangingPunct="1">
              <a:defRPr/>
            </a:pPr>
            <a:endParaRPr lang="zh-CN" altLang="en-US">
              <a:effectLst>
                <a:outerShdw blurRad="38100" dist="38100" dir="2700000" algn="tl">
                  <a:srgbClr val="000000">
                    <a:alpha val="43137"/>
                  </a:srgbClr>
                </a:outerShdw>
              </a:effectLst>
            </a:endParaRPr>
          </a:p>
        </p:txBody>
      </p:sp>
      <p:sp>
        <p:nvSpPr>
          <p:cNvPr id="174096" name="Line 16"/>
          <p:cNvSpPr>
            <a:spLocks noChangeShapeType="1"/>
          </p:cNvSpPr>
          <p:nvPr/>
        </p:nvSpPr>
        <p:spPr bwMode="auto">
          <a:xfrm>
            <a:off x="2286000" y="2362200"/>
            <a:ext cx="1066800" cy="0"/>
          </a:xfrm>
          <a:prstGeom prst="line">
            <a:avLst/>
          </a:prstGeom>
          <a:noFill/>
          <a:ln w="57150">
            <a:solidFill>
              <a:srgbClr val="DB2591"/>
            </a:solidFill>
            <a:round/>
            <a:headEnd/>
            <a:tailEnd/>
          </a:ln>
          <a:extLst>
            <a:ext uri="{909E8E84-426E-40DD-AFC4-6F175D3DCCD1}">
              <a14:hiddenFill xmlns:a14="http://schemas.microsoft.com/office/drawing/2010/main">
                <a:noFill/>
              </a14:hiddenFill>
            </a:ext>
          </a:extLst>
        </p:spPr>
        <p:txBody>
          <a:bodyPr/>
          <a:lstStyle/>
          <a:p>
            <a:pPr eaLnBrk="1" hangingPunct="1">
              <a:defRPr/>
            </a:pPr>
            <a:endParaRPr lang="zh-CN" altLang="en-US">
              <a:effectLst>
                <a:outerShdw blurRad="38100" dist="38100" dir="2700000" algn="tl">
                  <a:srgbClr val="000000">
                    <a:alpha val="43137"/>
                  </a:srgbClr>
                </a:outerShdw>
              </a:effectLst>
            </a:endParaRPr>
          </a:p>
        </p:txBody>
      </p:sp>
      <p:sp>
        <p:nvSpPr>
          <p:cNvPr id="174097" name="Line 17"/>
          <p:cNvSpPr>
            <a:spLocks noChangeShapeType="1"/>
          </p:cNvSpPr>
          <p:nvPr/>
        </p:nvSpPr>
        <p:spPr bwMode="auto">
          <a:xfrm>
            <a:off x="3048000" y="2895600"/>
            <a:ext cx="457200" cy="0"/>
          </a:xfrm>
          <a:prstGeom prst="line">
            <a:avLst/>
          </a:prstGeom>
          <a:noFill/>
          <a:ln w="57150">
            <a:solidFill>
              <a:srgbClr val="DB2591"/>
            </a:solidFill>
            <a:round/>
            <a:headEnd/>
            <a:tailEnd/>
          </a:ln>
          <a:extLst>
            <a:ext uri="{909E8E84-426E-40DD-AFC4-6F175D3DCCD1}">
              <a14:hiddenFill xmlns:a14="http://schemas.microsoft.com/office/drawing/2010/main">
                <a:noFill/>
              </a14:hiddenFill>
            </a:ext>
          </a:extLst>
        </p:spPr>
        <p:txBody>
          <a:bodyPr/>
          <a:lstStyle/>
          <a:p>
            <a:pPr eaLnBrk="1" hangingPunct="1">
              <a:defRPr/>
            </a:pPr>
            <a:endParaRPr lang="zh-CN" altLang="en-US">
              <a:effectLst>
                <a:outerShdw blurRad="38100" dist="38100" dir="2700000" algn="tl">
                  <a:srgbClr val="000000">
                    <a:alpha val="43137"/>
                  </a:srgbClr>
                </a:outerShdw>
              </a:effectLst>
            </a:endParaRPr>
          </a:p>
        </p:txBody>
      </p:sp>
      <p:sp>
        <p:nvSpPr>
          <p:cNvPr id="174098" name="Line 18"/>
          <p:cNvSpPr>
            <a:spLocks noChangeShapeType="1"/>
          </p:cNvSpPr>
          <p:nvPr/>
        </p:nvSpPr>
        <p:spPr bwMode="auto">
          <a:xfrm flipH="1">
            <a:off x="3124200" y="5334000"/>
            <a:ext cx="457200" cy="0"/>
          </a:xfrm>
          <a:prstGeom prst="line">
            <a:avLst/>
          </a:prstGeom>
          <a:noFill/>
          <a:ln w="57150">
            <a:solidFill>
              <a:srgbClr val="DB2591"/>
            </a:solidFill>
            <a:round/>
            <a:headEnd/>
            <a:tailEnd/>
          </a:ln>
          <a:extLst>
            <a:ext uri="{909E8E84-426E-40DD-AFC4-6F175D3DCCD1}">
              <a14:hiddenFill xmlns:a14="http://schemas.microsoft.com/office/drawing/2010/main">
                <a:noFill/>
              </a14:hiddenFill>
            </a:ext>
          </a:extLst>
        </p:spPr>
        <p:txBody>
          <a:bodyPr/>
          <a:lstStyle/>
          <a:p>
            <a:pPr eaLnBrk="1" hangingPunct="1">
              <a:defRPr/>
            </a:pPr>
            <a:endParaRPr lang="zh-CN" altLang="en-US">
              <a:effectLst>
                <a:outerShdw blurRad="38100" dist="38100" dir="2700000" algn="tl">
                  <a:srgbClr val="000000">
                    <a:alpha val="43137"/>
                  </a:srgbClr>
                </a:outerShdw>
              </a:effectLst>
            </a:endParaRPr>
          </a:p>
        </p:txBody>
      </p:sp>
      <p:sp>
        <p:nvSpPr>
          <p:cNvPr id="174099" name="Line 19"/>
          <p:cNvSpPr>
            <a:spLocks noChangeShapeType="1"/>
          </p:cNvSpPr>
          <p:nvPr/>
        </p:nvSpPr>
        <p:spPr bwMode="auto">
          <a:xfrm>
            <a:off x="1219200" y="6019800"/>
            <a:ext cx="838200" cy="0"/>
          </a:xfrm>
          <a:prstGeom prst="line">
            <a:avLst/>
          </a:prstGeom>
          <a:noFill/>
          <a:ln w="57150">
            <a:solidFill>
              <a:srgbClr val="DB2591"/>
            </a:solidFill>
            <a:round/>
            <a:headEnd/>
            <a:tailEnd/>
          </a:ln>
          <a:extLst>
            <a:ext uri="{909E8E84-426E-40DD-AFC4-6F175D3DCCD1}">
              <a14:hiddenFill xmlns:a14="http://schemas.microsoft.com/office/drawing/2010/main">
                <a:noFill/>
              </a14:hiddenFill>
            </a:ext>
          </a:extLst>
        </p:spPr>
        <p:txBody>
          <a:bodyPr/>
          <a:lstStyle/>
          <a:p>
            <a:pPr eaLnBrk="1" hangingPunct="1">
              <a:defRPr/>
            </a:pPr>
            <a:endParaRPr lang="zh-CN" altLang="en-US">
              <a:effectLst>
                <a:outerShdw blurRad="38100" dist="38100" dir="2700000" algn="tl">
                  <a:srgbClr val="000000">
                    <a:alpha val="43137"/>
                  </a:srgbClr>
                </a:outerShdw>
              </a:effectLst>
            </a:endParaRPr>
          </a:p>
        </p:txBody>
      </p:sp>
      <p:sp>
        <p:nvSpPr>
          <p:cNvPr id="174100" name="Text Box 20"/>
          <p:cNvSpPr txBox="1">
            <a:spLocks noChangeArrowheads="1"/>
          </p:cNvSpPr>
          <p:nvPr/>
        </p:nvSpPr>
        <p:spPr bwMode="auto">
          <a:xfrm>
            <a:off x="4648200" y="1447800"/>
            <a:ext cx="4038600" cy="496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85000"/>
              </a:lnSpc>
              <a:spcBef>
                <a:spcPct val="50000"/>
              </a:spcBef>
              <a:buFontTx/>
              <a:buNone/>
            </a:pPr>
            <a:r>
              <a:rPr lang="zh-CN" altLang="en-US">
                <a:solidFill>
                  <a:srgbClr val="000808"/>
                </a:solidFill>
              </a:rPr>
              <a:t>（1）在梦中也想归家，心理描写。</a:t>
            </a:r>
          </a:p>
          <a:p>
            <a:pPr eaLnBrk="1" hangingPunct="1">
              <a:lnSpc>
                <a:spcPct val="85000"/>
              </a:lnSpc>
              <a:spcBef>
                <a:spcPct val="50000"/>
              </a:spcBef>
              <a:buFontTx/>
              <a:buNone/>
            </a:pPr>
            <a:r>
              <a:rPr lang="zh-CN" altLang="en-US">
                <a:solidFill>
                  <a:srgbClr val="000808"/>
                </a:solidFill>
              </a:rPr>
              <a:t>（2）对春光渐逝的惋惜中，表达其想要归家的心情。</a:t>
            </a:r>
          </a:p>
          <a:p>
            <a:pPr eaLnBrk="1" hangingPunct="1">
              <a:lnSpc>
                <a:spcPct val="85000"/>
              </a:lnSpc>
              <a:spcBef>
                <a:spcPct val="50000"/>
              </a:spcBef>
              <a:buFontTx/>
              <a:buNone/>
            </a:pPr>
            <a:r>
              <a:rPr lang="zh-CN" altLang="en-US">
                <a:solidFill>
                  <a:srgbClr val="000808"/>
                </a:solidFill>
              </a:rPr>
              <a:t>（3）以 “无限路”表达其有家却难归的无奈。</a:t>
            </a:r>
          </a:p>
          <a:p>
            <a:pPr eaLnBrk="1" hangingPunct="1">
              <a:lnSpc>
                <a:spcPct val="85000"/>
              </a:lnSpc>
              <a:spcBef>
                <a:spcPct val="50000"/>
              </a:spcBef>
              <a:buFontTx/>
              <a:buNone/>
            </a:pPr>
            <a:r>
              <a:rPr lang="zh-CN" altLang="en-US">
                <a:solidFill>
                  <a:srgbClr val="000808"/>
                </a:solidFill>
              </a:rPr>
              <a:t>（4） “落月”、“海雾”等衬托其无限的思念。</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174095"/>
                                        </p:tgtEl>
                                        <p:attrNameLst>
                                          <p:attrName>style.visibility</p:attrName>
                                        </p:attrNameLst>
                                      </p:cBhvr>
                                      <p:to>
                                        <p:strVal val="visible"/>
                                      </p:to>
                                    </p:set>
                                    <p:anim calcmode="lin" valueType="num">
                                      <p:cBhvr additive="base">
                                        <p:cTn id="7" dur="500" fill="hold"/>
                                        <p:tgtEl>
                                          <p:spTgt spid="174095"/>
                                        </p:tgtEl>
                                        <p:attrNameLst>
                                          <p:attrName>ppt_x</p:attrName>
                                        </p:attrNameLst>
                                      </p:cBhvr>
                                      <p:tavLst>
                                        <p:tav tm="0">
                                          <p:val>
                                            <p:strVal val="0-#ppt_w/2"/>
                                          </p:val>
                                        </p:tav>
                                        <p:tav tm="100000">
                                          <p:val>
                                            <p:strVal val="#ppt_x"/>
                                          </p:val>
                                        </p:tav>
                                      </p:tavLst>
                                    </p:anim>
                                    <p:anim calcmode="lin" valueType="num">
                                      <p:cBhvr additive="base">
                                        <p:cTn id="8" dur="500" fill="hold"/>
                                        <p:tgtEl>
                                          <p:spTgt spid="174095"/>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nodeType="clickEffect">
                                  <p:stCondLst>
                                    <p:cond delay="0"/>
                                  </p:stCondLst>
                                  <p:childTnLst>
                                    <p:set>
                                      <p:cBhvr>
                                        <p:cTn id="12" dur="1" fill="hold">
                                          <p:stCondLst>
                                            <p:cond delay="0"/>
                                          </p:stCondLst>
                                        </p:cTn>
                                        <p:tgtEl>
                                          <p:spTgt spid="174096"/>
                                        </p:tgtEl>
                                        <p:attrNameLst>
                                          <p:attrName>style.visibility</p:attrName>
                                        </p:attrNameLst>
                                      </p:cBhvr>
                                      <p:to>
                                        <p:strVal val="visible"/>
                                      </p:to>
                                    </p:set>
                                    <p:anim calcmode="lin" valueType="num">
                                      <p:cBhvr additive="base">
                                        <p:cTn id="13" dur="500" fill="hold"/>
                                        <p:tgtEl>
                                          <p:spTgt spid="174096"/>
                                        </p:tgtEl>
                                        <p:attrNameLst>
                                          <p:attrName>ppt_x</p:attrName>
                                        </p:attrNameLst>
                                      </p:cBhvr>
                                      <p:tavLst>
                                        <p:tav tm="0">
                                          <p:val>
                                            <p:strVal val="0-#ppt_w/2"/>
                                          </p:val>
                                        </p:tav>
                                        <p:tav tm="100000">
                                          <p:val>
                                            <p:strVal val="#ppt_x"/>
                                          </p:val>
                                        </p:tav>
                                      </p:tavLst>
                                    </p:anim>
                                    <p:anim calcmode="lin" valueType="num">
                                      <p:cBhvr additive="base">
                                        <p:cTn id="14" dur="500" fill="hold"/>
                                        <p:tgtEl>
                                          <p:spTgt spid="174096"/>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nodeType="clickEffect">
                                  <p:stCondLst>
                                    <p:cond delay="0"/>
                                  </p:stCondLst>
                                  <p:childTnLst>
                                    <p:set>
                                      <p:cBhvr>
                                        <p:cTn id="18" dur="1" fill="hold">
                                          <p:stCondLst>
                                            <p:cond delay="0"/>
                                          </p:stCondLst>
                                        </p:cTn>
                                        <p:tgtEl>
                                          <p:spTgt spid="174097"/>
                                        </p:tgtEl>
                                        <p:attrNameLst>
                                          <p:attrName>style.visibility</p:attrName>
                                        </p:attrNameLst>
                                      </p:cBhvr>
                                      <p:to>
                                        <p:strVal val="visible"/>
                                      </p:to>
                                    </p:set>
                                    <p:anim calcmode="lin" valueType="num">
                                      <p:cBhvr additive="base">
                                        <p:cTn id="19" dur="500" fill="hold"/>
                                        <p:tgtEl>
                                          <p:spTgt spid="174097"/>
                                        </p:tgtEl>
                                        <p:attrNameLst>
                                          <p:attrName>ppt_x</p:attrName>
                                        </p:attrNameLst>
                                      </p:cBhvr>
                                      <p:tavLst>
                                        <p:tav tm="0">
                                          <p:val>
                                            <p:strVal val="0-#ppt_w/2"/>
                                          </p:val>
                                        </p:tav>
                                        <p:tav tm="100000">
                                          <p:val>
                                            <p:strVal val="#ppt_x"/>
                                          </p:val>
                                        </p:tav>
                                      </p:tavLst>
                                    </p:anim>
                                    <p:anim calcmode="lin" valueType="num">
                                      <p:cBhvr additive="base">
                                        <p:cTn id="20" dur="500" fill="hold"/>
                                        <p:tgtEl>
                                          <p:spTgt spid="174097"/>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nodeType="clickEffect">
                                  <p:stCondLst>
                                    <p:cond delay="0"/>
                                  </p:stCondLst>
                                  <p:childTnLst>
                                    <p:set>
                                      <p:cBhvr>
                                        <p:cTn id="24" dur="1" fill="hold">
                                          <p:stCondLst>
                                            <p:cond delay="0"/>
                                          </p:stCondLst>
                                        </p:cTn>
                                        <p:tgtEl>
                                          <p:spTgt spid="174098"/>
                                        </p:tgtEl>
                                        <p:attrNameLst>
                                          <p:attrName>style.visibility</p:attrName>
                                        </p:attrNameLst>
                                      </p:cBhvr>
                                      <p:to>
                                        <p:strVal val="visible"/>
                                      </p:to>
                                    </p:set>
                                    <p:anim calcmode="lin" valueType="num">
                                      <p:cBhvr additive="base">
                                        <p:cTn id="25" dur="500" fill="hold"/>
                                        <p:tgtEl>
                                          <p:spTgt spid="174098"/>
                                        </p:tgtEl>
                                        <p:attrNameLst>
                                          <p:attrName>ppt_x</p:attrName>
                                        </p:attrNameLst>
                                      </p:cBhvr>
                                      <p:tavLst>
                                        <p:tav tm="0">
                                          <p:val>
                                            <p:strVal val="0-#ppt_w/2"/>
                                          </p:val>
                                        </p:tav>
                                        <p:tav tm="100000">
                                          <p:val>
                                            <p:strVal val="#ppt_x"/>
                                          </p:val>
                                        </p:tav>
                                      </p:tavLst>
                                    </p:anim>
                                    <p:anim calcmode="lin" valueType="num">
                                      <p:cBhvr additive="base">
                                        <p:cTn id="26" dur="500" fill="hold"/>
                                        <p:tgtEl>
                                          <p:spTgt spid="174098"/>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nodeType="clickEffect">
                                  <p:stCondLst>
                                    <p:cond delay="0"/>
                                  </p:stCondLst>
                                  <p:childTnLst>
                                    <p:set>
                                      <p:cBhvr>
                                        <p:cTn id="30" dur="1" fill="hold">
                                          <p:stCondLst>
                                            <p:cond delay="0"/>
                                          </p:stCondLst>
                                        </p:cTn>
                                        <p:tgtEl>
                                          <p:spTgt spid="174099"/>
                                        </p:tgtEl>
                                        <p:attrNameLst>
                                          <p:attrName>style.visibility</p:attrName>
                                        </p:attrNameLst>
                                      </p:cBhvr>
                                      <p:to>
                                        <p:strVal val="visible"/>
                                      </p:to>
                                    </p:set>
                                    <p:anim calcmode="lin" valueType="num">
                                      <p:cBhvr additive="base">
                                        <p:cTn id="31" dur="500" fill="hold"/>
                                        <p:tgtEl>
                                          <p:spTgt spid="174099"/>
                                        </p:tgtEl>
                                        <p:attrNameLst>
                                          <p:attrName>ppt_x</p:attrName>
                                        </p:attrNameLst>
                                      </p:cBhvr>
                                      <p:tavLst>
                                        <p:tav tm="0">
                                          <p:val>
                                            <p:strVal val="0-#ppt_w/2"/>
                                          </p:val>
                                        </p:tav>
                                        <p:tav tm="100000">
                                          <p:val>
                                            <p:strVal val="#ppt_x"/>
                                          </p:val>
                                        </p:tav>
                                      </p:tavLst>
                                    </p:anim>
                                    <p:anim calcmode="lin" valueType="num">
                                      <p:cBhvr additive="base">
                                        <p:cTn id="32" dur="500" fill="hold"/>
                                        <p:tgtEl>
                                          <p:spTgt spid="174099"/>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74100"/>
                                        </p:tgtEl>
                                        <p:attrNameLst>
                                          <p:attrName>style.visibility</p:attrName>
                                        </p:attrNameLst>
                                      </p:cBhvr>
                                      <p:to>
                                        <p:strVal val="visible"/>
                                      </p:to>
                                    </p:set>
                                    <p:anim calcmode="lin" valueType="num">
                                      <p:cBhvr additive="base">
                                        <p:cTn id="37" dur="500" fill="hold"/>
                                        <p:tgtEl>
                                          <p:spTgt spid="174100"/>
                                        </p:tgtEl>
                                        <p:attrNameLst>
                                          <p:attrName>ppt_x</p:attrName>
                                        </p:attrNameLst>
                                      </p:cBhvr>
                                      <p:tavLst>
                                        <p:tav tm="0">
                                          <p:val>
                                            <p:strVal val="0-#ppt_w/2"/>
                                          </p:val>
                                        </p:tav>
                                        <p:tav tm="100000">
                                          <p:val>
                                            <p:strVal val="#ppt_x"/>
                                          </p:val>
                                        </p:tav>
                                      </p:tavLst>
                                    </p:anim>
                                    <p:anim calcmode="lin" valueType="num">
                                      <p:cBhvr additive="base">
                                        <p:cTn id="38" dur="500" fill="hold"/>
                                        <p:tgtEl>
                                          <p:spTgt spid="17410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0" grpId="0" autoUpdateAnimBg="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3"/>
          <p:cNvSpPr>
            <a:spLocks noChangeArrowheads="1"/>
          </p:cNvSpPr>
          <p:nvPr>
            <p:ph type="body" idx="1"/>
          </p:nvPr>
        </p:nvSpPr>
        <p:spPr>
          <a:xfrm>
            <a:off x="250825" y="1052513"/>
            <a:ext cx="8569325" cy="5545137"/>
          </a:xfrm>
          <a:solidFill>
            <a:srgbClr val="FFFFFF"/>
          </a:solidFill>
        </p:spPr>
        <p:txBody>
          <a:bodyPr/>
          <a:lstStyle/>
          <a:p>
            <a:pPr eaLnBrk="1" hangingPunct="1">
              <a:lnSpc>
                <a:spcPct val="80000"/>
              </a:lnSpc>
              <a:buFontTx/>
              <a:buNone/>
            </a:pPr>
            <a:r>
              <a:rPr lang="zh-CN" altLang="en-US" sz="2400" b="1" smtClean="0"/>
              <a:t>（</a:t>
            </a:r>
            <a:r>
              <a:rPr lang="en-US" altLang="zh-CN" sz="2400" b="1" smtClean="0"/>
              <a:t>1</a:t>
            </a:r>
            <a:r>
              <a:rPr lang="zh-CN" altLang="en-US" sz="2400" b="1" smtClean="0"/>
              <a:t>）“可怜”八句承“何处”句，写思妇对离人的怀念。然而诗人不直说思妇的思念，而是用“</a:t>
            </a:r>
            <a:r>
              <a:rPr lang="zh-CN" altLang="en-US" sz="2400" b="1" u="sng" smtClean="0"/>
              <a:t> 月 </a:t>
            </a:r>
            <a:r>
              <a:rPr lang="zh-CN" altLang="en-US" sz="2400" b="1" smtClean="0"/>
              <a:t>”来</a:t>
            </a:r>
            <a:r>
              <a:rPr lang="zh-CN" altLang="en-US" sz="2400" b="1" u="sng" smtClean="0"/>
              <a:t> 烘托 </a:t>
            </a:r>
            <a:r>
              <a:rPr lang="zh-CN" altLang="en-US" sz="2400" b="1" smtClean="0"/>
              <a:t>她的思念之情。</a:t>
            </a:r>
          </a:p>
          <a:p>
            <a:pPr eaLnBrk="1" hangingPunct="1">
              <a:lnSpc>
                <a:spcPct val="80000"/>
              </a:lnSpc>
              <a:buFontTx/>
              <a:buNone/>
            </a:pPr>
            <a:r>
              <a:rPr lang="zh-CN" altLang="en-US" sz="2400" b="1" smtClean="0"/>
              <a:t>    诗篇把“月”</a:t>
            </a:r>
            <a:r>
              <a:rPr lang="zh-CN" altLang="en-US" sz="2400" b="1" u="sng" smtClean="0"/>
              <a:t> 拟人 </a:t>
            </a:r>
            <a:r>
              <a:rPr lang="zh-CN" altLang="en-US" sz="2400" b="1" smtClean="0"/>
              <a:t>化，“</a:t>
            </a:r>
            <a:r>
              <a:rPr lang="zh-CN" altLang="en-US" sz="2400" b="1" u="sng" smtClean="0"/>
              <a:t> 徘徊 </a:t>
            </a:r>
            <a:r>
              <a:rPr lang="zh-CN" altLang="en-US" sz="2400" b="1" smtClean="0"/>
              <a:t>”二字极其传神：一是浮云游动，故月的光影明灭不定；二是月光怀着对思妇的怜悯之情，在楼上徘徊不忍去。</a:t>
            </a:r>
          </a:p>
          <a:p>
            <a:pPr eaLnBrk="1" hangingPunct="1">
              <a:lnSpc>
                <a:spcPct val="80000"/>
              </a:lnSpc>
              <a:buFontTx/>
              <a:buNone/>
            </a:pPr>
            <a:r>
              <a:rPr lang="zh-CN" altLang="en-US" sz="2400" b="1" smtClean="0"/>
              <a:t>   岂料思妇触景生情，反而思念尤甚。她想赶走这恼人的月色，可是月色“卷不去”，“拂还来”，真诚地依恋着她。这“卷不去”，“拂还来”的既是月色，也是</a:t>
            </a:r>
            <a:r>
              <a:rPr lang="zh-CN" altLang="en-US" sz="2400" b="1" u="sng" smtClean="0"/>
              <a:t>思妇绵绵不绝的相思之情</a:t>
            </a:r>
            <a:r>
              <a:rPr lang="zh-CN" altLang="en-US" sz="2400" b="1" smtClean="0"/>
              <a:t>。</a:t>
            </a:r>
          </a:p>
          <a:p>
            <a:pPr eaLnBrk="1" hangingPunct="1">
              <a:lnSpc>
                <a:spcPct val="80000"/>
              </a:lnSpc>
              <a:buFontTx/>
              <a:buNone/>
            </a:pPr>
            <a:r>
              <a:rPr lang="zh-CN" altLang="en-US" sz="2400" b="1" smtClean="0"/>
              <a:t>（</a:t>
            </a:r>
            <a:r>
              <a:rPr lang="en-US" altLang="zh-CN" sz="2400" b="1" smtClean="0"/>
              <a:t>2</a:t>
            </a:r>
            <a:r>
              <a:rPr lang="zh-CN" altLang="en-US" sz="2400" b="1" smtClean="0"/>
              <a:t>）最后八句写游子，诗人用</a:t>
            </a:r>
            <a:r>
              <a:rPr lang="zh-CN" altLang="en-US" sz="2400" b="1" u="sng" smtClean="0"/>
              <a:t>  落花、流水、残月  </a:t>
            </a:r>
            <a:r>
              <a:rPr lang="zh-CN" altLang="en-US" sz="2400" b="1" smtClean="0"/>
              <a:t>来烘托他的思归之情。</a:t>
            </a:r>
          </a:p>
          <a:p>
            <a:pPr eaLnBrk="1" hangingPunct="1">
              <a:lnSpc>
                <a:spcPct val="80000"/>
              </a:lnSpc>
              <a:buFontTx/>
              <a:buNone/>
            </a:pPr>
            <a:r>
              <a:rPr lang="zh-CN" altLang="en-US" sz="2400" b="1" smtClean="0"/>
              <a:t>   “扁舟子”连做梦也念念归家──花落幽潭，春光将老，人还远在天涯，情何以堪！</a:t>
            </a:r>
          </a:p>
          <a:p>
            <a:pPr eaLnBrk="1" hangingPunct="1">
              <a:lnSpc>
                <a:spcPct val="80000"/>
              </a:lnSpc>
              <a:buFontTx/>
              <a:buNone/>
            </a:pPr>
            <a:r>
              <a:rPr lang="zh-CN" altLang="en-US" sz="2400" b="1" smtClean="0"/>
              <a:t>     江水流春，流去的不仅是自然的春天，也是</a:t>
            </a:r>
            <a:r>
              <a:rPr lang="zh-CN" altLang="en-US" sz="2400" b="1" u="sng" smtClean="0"/>
              <a:t> 游子的青春</a:t>
            </a:r>
            <a:r>
              <a:rPr lang="zh-CN" altLang="en-US" sz="2400" b="1" smtClean="0"/>
              <a:t>。江潭落月，更衬托出他的</a:t>
            </a:r>
            <a:r>
              <a:rPr lang="zh-CN" altLang="en-US" sz="2400" b="1" u="sng" smtClean="0"/>
              <a:t> 凄苦寂寞 </a:t>
            </a:r>
            <a:r>
              <a:rPr lang="zh-CN" altLang="en-US" sz="2400" b="1" smtClean="0"/>
              <a:t>之情。</a:t>
            </a:r>
          </a:p>
          <a:p>
            <a:pPr eaLnBrk="1" hangingPunct="1">
              <a:lnSpc>
                <a:spcPct val="80000"/>
              </a:lnSpc>
              <a:buFontTx/>
              <a:buNone/>
            </a:pPr>
            <a:r>
              <a:rPr lang="zh-CN" altLang="en-US" sz="2400" b="1" smtClean="0"/>
              <a:t>    </a:t>
            </a:r>
          </a:p>
        </p:txBody>
      </p:sp>
      <p:sp>
        <p:nvSpPr>
          <p:cNvPr id="53251" name="Rectangle 4"/>
          <p:cNvSpPr>
            <a:spLocks noChangeArrowheads="1"/>
          </p:cNvSpPr>
          <p:nvPr/>
        </p:nvSpPr>
        <p:spPr bwMode="auto">
          <a:xfrm>
            <a:off x="179388" y="0"/>
            <a:ext cx="8496300" cy="774700"/>
          </a:xfrm>
          <a:prstGeom prst="rect">
            <a:avLst/>
          </a:prstGeom>
          <a:noFill/>
          <a:ln>
            <a:noFill/>
          </a:ln>
          <a:effectLst/>
          <a:extLst>
            <a:ext uri="{909E8E84-426E-40DD-AFC4-6F175D3DCCD1}">
              <a14:hiddenFill xmlns:a14="http://schemas.microsoft.com/office/drawing/2010/main">
                <a:solidFill>
                  <a:srgbClr val="66FF66"/>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b="1">
                <a:solidFill>
                  <a:srgbClr val="CC0000"/>
                </a:solidFill>
                <a:latin typeface="Arial" panose="020B0604020202020204" pitchFamily="34" charset="0"/>
                <a:ea typeface="楷体_GB2312" pitchFamily="49" charset="-122"/>
              </a:defRPr>
            </a:lvl1pPr>
            <a:lvl2pPr marL="742950" indent="-285750">
              <a:defRPr sz="3200" b="1">
                <a:solidFill>
                  <a:srgbClr val="CC0000"/>
                </a:solidFill>
                <a:latin typeface="Arial" panose="020B0604020202020204" pitchFamily="34" charset="0"/>
                <a:ea typeface="楷体_GB2312" pitchFamily="49" charset="-122"/>
              </a:defRPr>
            </a:lvl2pPr>
            <a:lvl3pPr marL="1143000" indent="-228600">
              <a:defRPr sz="3200" b="1">
                <a:solidFill>
                  <a:srgbClr val="CC0000"/>
                </a:solidFill>
                <a:latin typeface="Arial" panose="020B0604020202020204" pitchFamily="34" charset="0"/>
                <a:ea typeface="楷体_GB2312" pitchFamily="49" charset="-122"/>
              </a:defRPr>
            </a:lvl3pPr>
            <a:lvl4pPr marL="1600200" indent="-228600">
              <a:defRPr sz="3200" b="1">
                <a:solidFill>
                  <a:srgbClr val="CC0000"/>
                </a:solidFill>
                <a:latin typeface="Arial" panose="020B0604020202020204" pitchFamily="34" charset="0"/>
                <a:ea typeface="楷体_GB2312" pitchFamily="49" charset="-122"/>
              </a:defRPr>
            </a:lvl4pPr>
            <a:lvl5pPr marL="2057400" indent="-228600">
              <a:defRPr sz="3200" b="1">
                <a:solidFill>
                  <a:srgbClr val="CC0000"/>
                </a:solidFill>
                <a:latin typeface="Arial" panose="020B0604020202020204" pitchFamily="34" charset="0"/>
                <a:ea typeface="楷体_GB2312" pitchFamily="49" charset="-122"/>
              </a:defRPr>
            </a:lvl5pPr>
            <a:lvl6pPr marL="25146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6pPr>
            <a:lvl7pPr marL="29718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7pPr>
            <a:lvl8pPr marL="34290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8pPr>
            <a:lvl9pPr marL="38862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9pPr>
          </a:lstStyle>
          <a:p>
            <a:pPr eaLnBrk="1" hangingPunct="1">
              <a:lnSpc>
                <a:spcPct val="80000"/>
              </a:lnSpc>
              <a:spcBef>
                <a:spcPct val="20000"/>
              </a:spcBef>
            </a:pPr>
            <a:r>
              <a:rPr lang="zh-CN" altLang="en-US" sz="2800"/>
              <a:t>      填空归纳分析其中哪些表达思妇相思，哪些表达游子思归？</a:t>
            </a:r>
          </a:p>
        </p:txBody>
      </p:sp>
      <p:sp>
        <p:nvSpPr>
          <p:cNvPr id="101381" name="Rectangle 5"/>
          <p:cNvSpPr>
            <a:spLocks noChangeArrowheads="1"/>
          </p:cNvSpPr>
          <p:nvPr/>
        </p:nvSpPr>
        <p:spPr bwMode="auto">
          <a:xfrm>
            <a:off x="4859338" y="1412875"/>
            <a:ext cx="433387" cy="287338"/>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eaLnBrk="1" hangingPunct="1">
              <a:defRPr/>
            </a:pPr>
            <a:endParaRPr lang="zh-CN" altLang="en-US">
              <a:effectLst>
                <a:outerShdw blurRad="38100" dist="38100" dir="2700000" algn="tl">
                  <a:srgbClr val="000000">
                    <a:alpha val="43137"/>
                  </a:srgbClr>
                </a:outerShdw>
              </a:effectLst>
            </a:endParaRPr>
          </a:p>
        </p:txBody>
      </p:sp>
      <p:sp>
        <p:nvSpPr>
          <p:cNvPr id="101382" name="Rectangle 6"/>
          <p:cNvSpPr>
            <a:spLocks noChangeArrowheads="1"/>
          </p:cNvSpPr>
          <p:nvPr/>
        </p:nvSpPr>
        <p:spPr bwMode="auto">
          <a:xfrm>
            <a:off x="5867400" y="1412875"/>
            <a:ext cx="576263" cy="287338"/>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eaLnBrk="1" hangingPunct="1">
              <a:defRPr/>
            </a:pPr>
            <a:endParaRPr lang="zh-CN" altLang="en-US">
              <a:effectLst>
                <a:outerShdw blurRad="38100" dist="38100" dir="2700000" algn="tl">
                  <a:srgbClr val="000000">
                    <a:alpha val="43137"/>
                  </a:srgbClr>
                </a:outerShdw>
              </a:effectLst>
            </a:endParaRPr>
          </a:p>
        </p:txBody>
      </p:sp>
      <p:sp>
        <p:nvSpPr>
          <p:cNvPr id="101383" name="Rectangle 7"/>
          <p:cNvSpPr>
            <a:spLocks noChangeArrowheads="1"/>
          </p:cNvSpPr>
          <p:nvPr/>
        </p:nvSpPr>
        <p:spPr bwMode="auto">
          <a:xfrm>
            <a:off x="2268538" y="1700213"/>
            <a:ext cx="647700" cy="288925"/>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eaLnBrk="1" hangingPunct="1">
              <a:defRPr/>
            </a:pPr>
            <a:endParaRPr lang="zh-CN" altLang="en-US">
              <a:effectLst>
                <a:outerShdw blurRad="38100" dist="38100" dir="2700000" algn="tl">
                  <a:srgbClr val="000000">
                    <a:alpha val="43137"/>
                  </a:srgbClr>
                </a:outerShdw>
              </a:effectLst>
            </a:endParaRPr>
          </a:p>
        </p:txBody>
      </p:sp>
      <p:sp>
        <p:nvSpPr>
          <p:cNvPr id="101384" name="Rectangle 8"/>
          <p:cNvSpPr>
            <a:spLocks noChangeArrowheads="1"/>
          </p:cNvSpPr>
          <p:nvPr/>
        </p:nvSpPr>
        <p:spPr bwMode="auto">
          <a:xfrm>
            <a:off x="3779838" y="1700213"/>
            <a:ext cx="792162" cy="360362"/>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eaLnBrk="1" hangingPunct="1">
              <a:defRPr/>
            </a:pPr>
            <a:endParaRPr lang="zh-CN" altLang="en-US">
              <a:effectLst>
                <a:outerShdw blurRad="38100" dist="38100" dir="2700000" algn="tl">
                  <a:srgbClr val="000000">
                    <a:alpha val="43137"/>
                  </a:srgbClr>
                </a:outerShdw>
              </a:effectLst>
            </a:endParaRPr>
          </a:p>
        </p:txBody>
      </p:sp>
      <p:sp>
        <p:nvSpPr>
          <p:cNvPr id="101385" name="Rectangle 9"/>
          <p:cNvSpPr>
            <a:spLocks noChangeArrowheads="1"/>
          </p:cNvSpPr>
          <p:nvPr/>
        </p:nvSpPr>
        <p:spPr bwMode="auto">
          <a:xfrm>
            <a:off x="5940425" y="3284538"/>
            <a:ext cx="2663825" cy="358775"/>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eaLnBrk="1" hangingPunct="1">
              <a:defRPr/>
            </a:pPr>
            <a:endParaRPr lang="zh-CN" altLang="en-US">
              <a:effectLst>
                <a:outerShdw blurRad="38100" dist="38100" dir="2700000" algn="tl">
                  <a:srgbClr val="000000">
                    <a:alpha val="43137"/>
                  </a:srgbClr>
                </a:outerShdw>
              </a:effectLst>
            </a:endParaRPr>
          </a:p>
        </p:txBody>
      </p:sp>
      <p:sp>
        <p:nvSpPr>
          <p:cNvPr id="101386" name="Rectangle 10"/>
          <p:cNvSpPr>
            <a:spLocks noChangeArrowheads="1"/>
          </p:cNvSpPr>
          <p:nvPr/>
        </p:nvSpPr>
        <p:spPr bwMode="auto">
          <a:xfrm>
            <a:off x="684213" y="3573463"/>
            <a:ext cx="647700" cy="360362"/>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eaLnBrk="1" hangingPunct="1">
              <a:defRPr/>
            </a:pPr>
            <a:endParaRPr lang="zh-CN" altLang="en-US">
              <a:effectLst>
                <a:outerShdw blurRad="38100" dist="38100" dir="2700000" algn="tl">
                  <a:srgbClr val="000000">
                    <a:alpha val="43137"/>
                  </a:srgbClr>
                </a:outerShdw>
              </a:effectLst>
            </a:endParaRPr>
          </a:p>
        </p:txBody>
      </p:sp>
      <p:sp>
        <p:nvSpPr>
          <p:cNvPr id="101387" name="Rectangle 11"/>
          <p:cNvSpPr>
            <a:spLocks noChangeArrowheads="1"/>
          </p:cNvSpPr>
          <p:nvPr/>
        </p:nvSpPr>
        <p:spPr bwMode="auto">
          <a:xfrm>
            <a:off x="4643438" y="3933825"/>
            <a:ext cx="2520950" cy="358775"/>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eaLnBrk="1" hangingPunct="1">
              <a:defRPr/>
            </a:pPr>
            <a:endParaRPr lang="zh-CN" altLang="en-US">
              <a:effectLst>
                <a:outerShdw blurRad="38100" dist="38100" dir="2700000" algn="tl">
                  <a:srgbClr val="000000">
                    <a:alpha val="43137"/>
                  </a:srgbClr>
                </a:outerShdw>
              </a:effectLst>
            </a:endParaRPr>
          </a:p>
        </p:txBody>
      </p:sp>
      <p:sp>
        <p:nvSpPr>
          <p:cNvPr id="101388" name="Rectangle 12"/>
          <p:cNvSpPr>
            <a:spLocks noChangeArrowheads="1"/>
          </p:cNvSpPr>
          <p:nvPr/>
        </p:nvSpPr>
        <p:spPr bwMode="auto">
          <a:xfrm>
            <a:off x="6659563" y="5229225"/>
            <a:ext cx="1584325" cy="360363"/>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eaLnBrk="1" hangingPunct="1">
              <a:defRPr/>
            </a:pPr>
            <a:endParaRPr lang="zh-CN" altLang="en-US">
              <a:effectLst>
                <a:outerShdw blurRad="38100" dist="38100" dir="2700000" algn="tl">
                  <a:srgbClr val="000000">
                    <a:alpha val="43137"/>
                  </a:srgbClr>
                </a:outerShdw>
              </a:effectLst>
            </a:endParaRPr>
          </a:p>
        </p:txBody>
      </p:sp>
      <p:sp>
        <p:nvSpPr>
          <p:cNvPr id="101389" name="Rectangle 13"/>
          <p:cNvSpPr>
            <a:spLocks noChangeArrowheads="1"/>
          </p:cNvSpPr>
          <p:nvPr/>
        </p:nvSpPr>
        <p:spPr bwMode="auto">
          <a:xfrm>
            <a:off x="4140200" y="5589588"/>
            <a:ext cx="1223963" cy="287337"/>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eaLnBrk="1" hangingPunct="1">
              <a:defRPr/>
            </a:pPr>
            <a:endParaRPr lang="zh-CN" altLang="en-US">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01381"/>
                                        </p:tgtEl>
                                        <p:attrNameLst>
                                          <p:attrName>style.visibility</p:attrName>
                                        </p:attrNameLst>
                                      </p:cBhvr>
                                      <p:to>
                                        <p:strVal val="visible"/>
                                      </p:to>
                                    </p:set>
                                    <p:animEffect transition="in" filter="blinds(horizontal)">
                                      <p:cBhvr>
                                        <p:cTn id="7" dur="500"/>
                                        <p:tgtEl>
                                          <p:spTgt spid="101381"/>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01382"/>
                                        </p:tgtEl>
                                        <p:attrNameLst>
                                          <p:attrName>style.visibility</p:attrName>
                                        </p:attrNameLst>
                                      </p:cBhvr>
                                      <p:to>
                                        <p:strVal val="visible"/>
                                      </p:to>
                                    </p:set>
                                    <p:animEffect transition="in" filter="blinds(horizontal)">
                                      <p:cBhvr>
                                        <p:cTn id="10" dur="500"/>
                                        <p:tgtEl>
                                          <p:spTgt spid="101382"/>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01383"/>
                                        </p:tgtEl>
                                        <p:attrNameLst>
                                          <p:attrName>style.visibility</p:attrName>
                                        </p:attrNameLst>
                                      </p:cBhvr>
                                      <p:to>
                                        <p:strVal val="visible"/>
                                      </p:to>
                                    </p:set>
                                    <p:animEffect transition="in" filter="blinds(horizontal)">
                                      <p:cBhvr>
                                        <p:cTn id="13" dur="500"/>
                                        <p:tgtEl>
                                          <p:spTgt spid="101383"/>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01384"/>
                                        </p:tgtEl>
                                        <p:attrNameLst>
                                          <p:attrName>style.visibility</p:attrName>
                                        </p:attrNameLst>
                                      </p:cBhvr>
                                      <p:to>
                                        <p:strVal val="visible"/>
                                      </p:to>
                                    </p:set>
                                    <p:animEffect transition="in" filter="blinds(horizontal)">
                                      <p:cBhvr>
                                        <p:cTn id="16" dur="500"/>
                                        <p:tgtEl>
                                          <p:spTgt spid="101384"/>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01385"/>
                                        </p:tgtEl>
                                        <p:attrNameLst>
                                          <p:attrName>style.visibility</p:attrName>
                                        </p:attrNameLst>
                                      </p:cBhvr>
                                      <p:to>
                                        <p:strVal val="visible"/>
                                      </p:to>
                                    </p:set>
                                    <p:animEffect transition="in" filter="blinds(horizontal)">
                                      <p:cBhvr>
                                        <p:cTn id="19" dur="500"/>
                                        <p:tgtEl>
                                          <p:spTgt spid="101385"/>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01386"/>
                                        </p:tgtEl>
                                        <p:attrNameLst>
                                          <p:attrName>style.visibility</p:attrName>
                                        </p:attrNameLst>
                                      </p:cBhvr>
                                      <p:to>
                                        <p:strVal val="visible"/>
                                      </p:to>
                                    </p:set>
                                    <p:animEffect transition="in" filter="blinds(horizontal)">
                                      <p:cBhvr>
                                        <p:cTn id="22" dur="500"/>
                                        <p:tgtEl>
                                          <p:spTgt spid="101386"/>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101387"/>
                                        </p:tgtEl>
                                        <p:attrNameLst>
                                          <p:attrName>style.visibility</p:attrName>
                                        </p:attrNameLst>
                                      </p:cBhvr>
                                      <p:to>
                                        <p:strVal val="visible"/>
                                      </p:to>
                                    </p:set>
                                    <p:animEffect transition="in" filter="blinds(horizontal)">
                                      <p:cBhvr>
                                        <p:cTn id="25" dur="500"/>
                                        <p:tgtEl>
                                          <p:spTgt spid="101387"/>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101388"/>
                                        </p:tgtEl>
                                        <p:attrNameLst>
                                          <p:attrName>style.visibility</p:attrName>
                                        </p:attrNameLst>
                                      </p:cBhvr>
                                      <p:to>
                                        <p:strVal val="visible"/>
                                      </p:to>
                                    </p:set>
                                    <p:animEffect transition="in" filter="blinds(horizontal)">
                                      <p:cBhvr>
                                        <p:cTn id="28" dur="500"/>
                                        <p:tgtEl>
                                          <p:spTgt spid="101388"/>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101389"/>
                                        </p:tgtEl>
                                        <p:attrNameLst>
                                          <p:attrName>style.visibility</p:attrName>
                                        </p:attrNameLst>
                                      </p:cBhvr>
                                      <p:to>
                                        <p:strVal val="visible"/>
                                      </p:to>
                                    </p:set>
                                    <p:animEffect transition="in" filter="blinds(horizontal)">
                                      <p:cBhvr>
                                        <p:cTn id="31" dur="500"/>
                                        <p:tgtEl>
                                          <p:spTgt spid="101389"/>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3" presetClass="exit" presetSubtype="10" fill="hold" grpId="1" nodeType="clickEffect">
                                  <p:stCondLst>
                                    <p:cond delay="0"/>
                                  </p:stCondLst>
                                  <p:childTnLst>
                                    <p:animEffect transition="out" filter="blinds(horizontal)">
                                      <p:cBhvr>
                                        <p:cTn id="35" dur="500"/>
                                        <p:tgtEl>
                                          <p:spTgt spid="101381"/>
                                        </p:tgtEl>
                                      </p:cBhvr>
                                    </p:animEffect>
                                    <p:set>
                                      <p:cBhvr>
                                        <p:cTn id="36" dur="1" fill="hold">
                                          <p:stCondLst>
                                            <p:cond delay="499"/>
                                          </p:stCondLst>
                                        </p:cTn>
                                        <p:tgtEl>
                                          <p:spTgt spid="101381"/>
                                        </p:tgtEl>
                                        <p:attrNameLst>
                                          <p:attrName>style.visibility</p:attrName>
                                        </p:attrNameLst>
                                      </p:cBhvr>
                                      <p:to>
                                        <p:strVal val="hidden"/>
                                      </p:to>
                                    </p:set>
                                  </p:childTnLst>
                                </p:cTn>
                              </p:par>
                              <p:par>
                                <p:cTn id="37" presetID="3" presetClass="exit" presetSubtype="10" fill="hold" grpId="1" nodeType="withEffect">
                                  <p:stCondLst>
                                    <p:cond delay="0"/>
                                  </p:stCondLst>
                                  <p:childTnLst>
                                    <p:animEffect transition="out" filter="blinds(horizontal)">
                                      <p:cBhvr>
                                        <p:cTn id="38" dur="500"/>
                                        <p:tgtEl>
                                          <p:spTgt spid="101382"/>
                                        </p:tgtEl>
                                      </p:cBhvr>
                                    </p:animEffect>
                                    <p:set>
                                      <p:cBhvr>
                                        <p:cTn id="39" dur="1" fill="hold">
                                          <p:stCondLst>
                                            <p:cond delay="499"/>
                                          </p:stCondLst>
                                        </p:cTn>
                                        <p:tgtEl>
                                          <p:spTgt spid="101382"/>
                                        </p:tgtEl>
                                        <p:attrNameLst>
                                          <p:attrName>style.visibility</p:attrName>
                                        </p:attrNameLst>
                                      </p:cBhvr>
                                      <p:to>
                                        <p:strVal val="hidden"/>
                                      </p:to>
                                    </p:set>
                                  </p:childTnLst>
                                </p:cTn>
                              </p:par>
                              <p:par>
                                <p:cTn id="40" presetID="3" presetClass="exit" presetSubtype="10" fill="hold" grpId="1" nodeType="withEffect">
                                  <p:stCondLst>
                                    <p:cond delay="0"/>
                                  </p:stCondLst>
                                  <p:childTnLst>
                                    <p:animEffect transition="out" filter="blinds(horizontal)">
                                      <p:cBhvr>
                                        <p:cTn id="41" dur="500"/>
                                        <p:tgtEl>
                                          <p:spTgt spid="101383"/>
                                        </p:tgtEl>
                                      </p:cBhvr>
                                    </p:animEffect>
                                    <p:set>
                                      <p:cBhvr>
                                        <p:cTn id="42" dur="1" fill="hold">
                                          <p:stCondLst>
                                            <p:cond delay="499"/>
                                          </p:stCondLst>
                                        </p:cTn>
                                        <p:tgtEl>
                                          <p:spTgt spid="101383"/>
                                        </p:tgtEl>
                                        <p:attrNameLst>
                                          <p:attrName>style.visibility</p:attrName>
                                        </p:attrNameLst>
                                      </p:cBhvr>
                                      <p:to>
                                        <p:strVal val="hidden"/>
                                      </p:to>
                                    </p:set>
                                  </p:childTnLst>
                                </p:cTn>
                              </p:par>
                              <p:par>
                                <p:cTn id="43" presetID="3" presetClass="exit" presetSubtype="10" fill="hold" grpId="1" nodeType="withEffect">
                                  <p:stCondLst>
                                    <p:cond delay="0"/>
                                  </p:stCondLst>
                                  <p:childTnLst>
                                    <p:animEffect transition="out" filter="blinds(horizontal)">
                                      <p:cBhvr>
                                        <p:cTn id="44" dur="500"/>
                                        <p:tgtEl>
                                          <p:spTgt spid="101384"/>
                                        </p:tgtEl>
                                      </p:cBhvr>
                                    </p:animEffect>
                                    <p:set>
                                      <p:cBhvr>
                                        <p:cTn id="45" dur="1" fill="hold">
                                          <p:stCondLst>
                                            <p:cond delay="499"/>
                                          </p:stCondLst>
                                        </p:cTn>
                                        <p:tgtEl>
                                          <p:spTgt spid="101384"/>
                                        </p:tgtEl>
                                        <p:attrNameLst>
                                          <p:attrName>style.visibility</p:attrName>
                                        </p:attrNameLst>
                                      </p:cBhvr>
                                      <p:to>
                                        <p:strVal val="hidden"/>
                                      </p:to>
                                    </p:set>
                                  </p:childTnLst>
                                </p:cTn>
                              </p:par>
                              <p:par>
                                <p:cTn id="46" presetID="3" presetClass="exit" presetSubtype="10" fill="hold" grpId="1" nodeType="withEffect">
                                  <p:stCondLst>
                                    <p:cond delay="0"/>
                                  </p:stCondLst>
                                  <p:childTnLst>
                                    <p:animEffect transition="out" filter="blinds(horizontal)">
                                      <p:cBhvr>
                                        <p:cTn id="47" dur="500"/>
                                        <p:tgtEl>
                                          <p:spTgt spid="101385"/>
                                        </p:tgtEl>
                                      </p:cBhvr>
                                    </p:animEffect>
                                    <p:set>
                                      <p:cBhvr>
                                        <p:cTn id="48" dur="1" fill="hold">
                                          <p:stCondLst>
                                            <p:cond delay="499"/>
                                          </p:stCondLst>
                                        </p:cTn>
                                        <p:tgtEl>
                                          <p:spTgt spid="101385"/>
                                        </p:tgtEl>
                                        <p:attrNameLst>
                                          <p:attrName>style.visibility</p:attrName>
                                        </p:attrNameLst>
                                      </p:cBhvr>
                                      <p:to>
                                        <p:strVal val="hidden"/>
                                      </p:to>
                                    </p:set>
                                  </p:childTnLst>
                                </p:cTn>
                              </p:par>
                              <p:par>
                                <p:cTn id="49" presetID="3" presetClass="exit" presetSubtype="10" fill="hold" grpId="1" nodeType="withEffect">
                                  <p:stCondLst>
                                    <p:cond delay="0"/>
                                  </p:stCondLst>
                                  <p:childTnLst>
                                    <p:animEffect transition="out" filter="blinds(horizontal)">
                                      <p:cBhvr>
                                        <p:cTn id="50" dur="500"/>
                                        <p:tgtEl>
                                          <p:spTgt spid="101386"/>
                                        </p:tgtEl>
                                      </p:cBhvr>
                                    </p:animEffect>
                                    <p:set>
                                      <p:cBhvr>
                                        <p:cTn id="51" dur="1" fill="hold">
                                          <p:stCondLst>
                                            <p:cond delay="499"/>
                                          </p:stCondLst>
                                        </p:cTn>
                                        <p:tgtEl>
                                          <p:spTgt spid="101386"/>
                                        </p:tgtEl>
                                        <p:attrNameLst>
                                          <p:attrName>style.visibility</p:attrName>
                                        </p:attrNameLst>
                                      </p:cBhvr>
                                      <p:to>
                                        <p:strVal val="hidden"/>
                                      </p:to>
                                    </p:set>
                                  </p:childTnLst>
                                </p:cTn>
                              </p:par>
                            </p:childTnLst>
                          </p:cTn>
                        </p:par>
                      </p:childTnLst>
                    </p:cTn>
                  </p:par>
                  <p:par>
                    <p:cTn id="52" fill="hold" nodeType="clickPar">
                      <p:stCondLst>
                        <p:cond delay="indefinite"/>
                      </p:stCondLst>
                      <p:childTnLst>
                        <p:par>
                          <p:cTn id="53" fill="hold" nodeType="withGroup">
                            <p:stCondLst>
                              <p:cond delay="0"/>
                            </p:stCondLst>
                            <p:childTnLst>
                              <p:par>
                                <p:cTn id="54" presetID="3" presetClass="exit" presetSubtype="10" fill="hold" grpId="1" nodeType="clickEffect">
                                  <p:stCondLst>
                                    <p:cond delay="0"/>
                                  </p:stCondLst>
                                  <p:childTnLst>
                                    <p:animEffect transition="out" filter="blinds(horizontal)">
                                      <p:cBhvr>
                                        <p:cTn id="55" dur="500"/>
                                        <p:tgtEl>
                                          <p:spTgt spid="101387"/>
                                        </p:tgtEl>
                                      </p:cBhvr>
                                    </p:animEffect>
                                    <p:set>
                                      <p:cBhvr>
                                        <p:cTn id="56" dur="1" fill="hold">
                                          <p:stCondLst>
                                            <p:cond delay="499"/>
                                          </p:stCondLst>
                                        </p:cTn>
                                        <p:tgtEl>
                                          <p:spTgt spid="101387"/>
                                        </p:tgtEl>
                                        <p:attrNameLst>
                                          <p:attrName>style.visibility</p:attrName>
                                        </p:attrNameLst>
                                      </p:cBhvr>
                                      <p:to>
                                        <p:strVal val="hidden"/>
                                      </p:to>
                                    </p:set>
                                  </p:childTnLst>
                                </p:cTn>
                              </p:par>
                              <p:par>
                                <p:cTn id="57" presetID="3" presetClass="exit" presetSubtype="10" fill="hold" grpId="1" nodeType="withEffect">
                                  <p:stCondLst>
                                    <p:cond delay="0"/>
                                  </p:stCondLst>
                                  <p:childTnLst>
                                    <p:animEffect transition="out" filter="blinds(horizontal)">
                                      <p:cBhvr>
                                        <p:cTn id="58" dur="500"/>
                                        <p:tgtEl>
                                          <p:spTgt spid="101388"/>
                                        </p:tgtEl>
                                      </p:cBhvr>
                                    </p:animEffect>
                                    <p:set>
                                      <p:cBhvr>
                                        <p:cTn id="59" dur="1" fill="hold">
                                          <p:stCondLst>
                                            <p:cond delay="499"/>
                                          </p:stCondLst>
                                        </p:cTn>
                                        <p:tgtEl>
                                          <p:spTgt spid="101388"/>
                                        </p:tgtEl>
                                        <p:attrNameLst>
                                          <p:attrName>style.visibility</p:attrName>
                                        </p:attrNameLst>
                                      </p:cBhvr>
                                      <p:to>
                                        <p:strVal val="hidden"/>
                                      </p:to>
                                    </p:set>
                                  </p:childTnLst>
                                </p:cTn>
                              </p:par>
                              <p:par>
                                <p:cTn id="60" presetID="3" presetClass="exit" presetSubtype="10" fill="hold" grpId="1" nodeType="withEffect">
                                  <p:stCondLst>
                                    <p:cond delay="0"/>
                                  </p:stCondLst>
                                  <p:childTnLst>
                                    <p:animEffect transition="out" filter="blinds(horizontal)">
                                      <p:cBhvr>
                                        <p:cTn id="61" dur="500"/>
                                        <p:tgtEl>
                                          <p:spTgt spid="101389"/>
                                        </p:tgtEl>
                                      </p:cBhvr>
                                    </p:animEffect>
                                    <p:set>
                                      <p:cBhvr>
                                        <p:cTn id="62" dur="1" fill="hold">
                                          <p:stCondLst>
                                            <p:cond delay="499"/>
                                          </p:stCondLst>
                                        </p:cTn>
                                        <p:tgtEl>
                                          <p:spTgt spid="10138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381" grpId="0" animBg="1"/>
      <p:bldP spid="101381" grpId="1" animBg="1"/>
      <p:bldP spid="101382" grpId="0" animBg="1"/>
      <p:bldP spid="101382" grpId="1" animBg="1"/>
      <p:bldP spid="101383" grpId="0" animBg="1"/>
      <p:bldP spid="101383" grpId="1" animBg="1"/>
      <p:bldP spid="101384" grpId="0" animBg="1"/>
      <p:bldP spid="101384" grpId="1" animBg="1"/>
      <p:bldP spid="101385" grpId="0" animBg="1"/>
      <p:bldP spid="101385" grpId="1" animBg="1"/>
      <p:bldP spid="101386" grpId="0" animBg="1"/>
      <p:bldP spid="101386" grpId="1" animBg="1"/>
      <p:bldP spid="101387" grpId="0" animBg="1"/>
      <p:bldP spid="101387" grpId="1" animBg="1"/>
      <p:bldP spid="101388" grpId="0" animBg="1"/>
      <p:bldP spid="101388" grpId="1" animBg="1"/>
      <p:bldP spid="101389" grpId="0" animBg="1"/>
      <p:bldP spid="101389" grpId="1"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ChangeArrowheads="1"/>
          </p:cNvSpPr>
          <p:nvPr/>
        </p:nvSpPr>
        <p:spPr bwMode="auto">
          <a:xfrm>
            <a:off x="0" y="260350"/>
            <a:ext cx="7231063" cy="399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a:solidFill>
                  <a:schemeClr val="tx2"/>
                </a:solidFill>
              </a:rPr>
              <a:t>                             小结</a:t>
            </a:r>
          </a:p>
          <a:p>
            <a:pPr eaLnBrk="1" hangingPunct="1">
              <a:spcBef>
                <a:spcPct val="0"/>
              </a:spcBef>
              <a:buFontTx/>
              <a:buNone/>
            </a:pPr>
            <a:r>
              <a:rPr lang="zh-CN" altLang="en-US" sz="2800">
                <a:solidFill>
                  <a:schemeClr val="tx2"/>
                </a:solidFill>
              </a:rPr>
              <a:t>（一）</a:t>
            </a:r>
            <a:r>
              <a:rPr lang="zh-CN" altLang="en-US" sz="2800">
                <a:solidFill>
                  <a:srgbClr val="FF0000"/>
                </a:solidFill>
              </a:rPr>
              <a:t>以月亮从升起到坠落的过程作为外在线索（</a:t>
            </a:r>
            <a:r>
              <a:rPr lang="zh-CN" altLang="en-US" sz="2800">
                <a:solidFill>
                  <a:schemeClr val="tx2"/>
                </a:solidFill>
              </a:rPr>
              <a:t>月生——月照——月斜——月落）。随着月光的脚步依次描绘了潮水、波光、江流、芳甸、花林、白沙、夜空、白云、青枫、闺楼、镜台、江树等一系列景象；一方面，</a:t>
            </a:r>
            <a:r>
              <a:rPr lang="zh-CN" altLang="en-US" sz="2800">
                <a:solidFill>
                  <a:srgbClr val="FF0000"/>
                </a:solidFill>
              </a:rPr>
              <a:t>又以月光统摄各种景物</a:t>
            </a:r>
            <a:r>
              <a:rPr lang="zh-CN" altLang="en-US" sz="2800">
                <a:solidFill>
                  <a:schemeClr val="tx2"/>
                </a:solidFill>
              </a:rPr>
              <a:t>；有意突出它们在月光沐浴下所显示出的清丽、空明、澄澈、宁静。</a:t>
            </a:r>
          </a:p>
        </p:txBody>
      </p:sp>
      <p:pic>
        <p:nvPicPr>
          <p:cNvPr id="54275" name="Picture 4" descr="月"/>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37400" y="620713"/>
            <a:ext cx="2006600" cy="3384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276" name="Text Box 3"/>
          <p:cNvSpPr txBox="1">
            <a:spLocks noChangeArrowheads="1"/>
          </p:cNvSpPr>
          <p:nvPr/>
        </p:nvSpPr>
        <p:spPr bwMode="auto">
          <a:xfrm>
            <a:off x="762000" y="3962400"/>
            <a:ext cx="7162800" cy="2528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lang="zh-CN" altLang="en-US">
                <a:solidFill>
                  <a:schemeClr val="tx2"/>
                </a:solidFill>
              </a:rPr>
              <a:t>（二）开头对春江花月夜景的描写，引发了第二部分对宇宙人生的思考，并由此进一步对人生离情作抒写，</a:t>
            </a:r>
            <a:r>
              <a:rPr lang="zh-CN" altLang="en-US">
                <a:solidFill>
                  <a:srgbClr val="FF0000"/>
                </a:solidFill>
              </a:rPr>
              <a:t>诗情、画意、哲理三者有机统一在月亮这一意象中。</a:t>
            </a:r>
          </a:p>
        </p:txBody>
      </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ChangeArrowheads="1"/>
          </p:cNvSpPr>
          <p:nvPr>
            <p:ph type="title"/>
          </p:nvPr>
        </p:nvSpPr>
        <p:spPr/>
        <p:txBody>
          <a:bodyPr/>
          <a:lstStyle/>
          <a:p>
            <a:pPr eaLnBrk="1" hangingPunct="1"/>
            <a:r>
              <a:rPr lang="zh-CN" altLang="en-US" sz="4000" smtClean="0"/>
              <a:t>许多写景之句，实际上是通过暗示手法抒写相思之情。 </a:t>
            </a:r>
          </a:p>
        </p:txBody>
      </p:sp>
      <p:sp>
        <p:nvSpPr>
          <p:cNvPr id="119811" name="Rectangle 3"/>
          <p:cNvSpPr>
            <a:spLocks noChangeArrowheads="1"/>
          </p:cNvSpPr>
          <p:nvPr>
            <p:ph type="body" idx="1"/>
          </p:nvPr>
        </p:nvSpPr>
        <p:spPr/>
        <p:txBody>
          <a:bodyPr/>
          <a:lstStyle/>
          <a:p>
            <a:pPr eaLnBrk="1" hangingPunct="1"/>
            <a:r>
              <a:rPr lang="zh-CN" altLang="en-US" smtClean="0"/>
              <a:t>“白云一片去悠悠”，暗示游子远去，“月徘徊”，暗示思妇徘徊楼台、望月思人；月照“妆镜台”，暗示思妇对镜伤怀；月光“卷不去”、“拂还来”，暗示相思之情缠绵悱恻、难以排遣；“光不度”，暗示情不变；“梦落花”，暗示春将尽；“落月复西斜”，暗示游子夜夜望月思归等等，</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9811">
                                            <p:txEl>
                                              <p:pRg st="0" end="0"/>
                                            </p:txEl>
                                          </p:spTgt>
                                        </p:tgtEl>
                                        <p:attrNameLst>
                                          <p:attrName>style.visibility</p:attrName>
                                        </p:attrNameLst>
                                      </p:cBhvr>
                                      <p:to>
                                        <p:strVal val="visible"/>
                                      </p:to>
                                    </p:set>
                                    <p:animEffect transition="in" filter="blinds(horizontal)">
                                      <p:cBhvr>
                                        <p:cTn id="7" dur="500"/>
                                        <p:tgtEl>
                                          <p:spTgt spid="1198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811"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2" name="Text Box 4"/>
          <p:cNvSpPr txBox="1">
            <a:spLocks noChangeArrowheads="1"/>
          </p:cNvSpPr>
          <p:nvPr/>
        </p:nvSpPr>
        <p:spPr bwMode="auto">
          <a:xfrm>
            <a:off x="323850" y="1268413"/>
            <a:ext cx="8569325"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b="1">
                <a:solidFill>
                  <a:srgbClr val="CC0000"/>
                </a:solidFill>
                <a:latin typeface="Arial" panose="020B0604020202020204" pitchFamily="34" charset="0"/>
                <a:ea typeface="楷体_GB2312" pitchFamily="49" charset="-122"/>
              </a:defRPr>
            </a:lvl1pPr>
            <a:lvl2pPr marL="742950" indent="-285750">
              <a:defRPr sz="3200" b="1">
                <a:solidFill>
                  <a:srgbClr val="CC0000"/>
                </a:solidFill>
                <a:latin typeface="Arial" panose="020B0604020202020204" pitchFamily="34" charset="0"/>
                <a:ea typeface="楷体_GB2312" pitchFamily="49" charset="-122"/>
              </a:defRPr>
            </a:lvl2pPr>
            <a:lvl3pPr marL="1143000" indent="-228600">
              <a:defRPr sz="3200" b="1">
                <a:solidFill>
                  <a:srgbClr val="CC0000"/>
                </a:solidFill>
                <a:latin typeface="Arial" panose="020B0604020202020204" pitchFamily="34" charset="0"/>
                <a:ea typeface="楷体_GB2312" pitchFamily="49" charset="-122"/>
              </a:defRPr>
            </a:lvl3pPr>
            <a:lvl4pPr marL="1600200" indent="-228600">
              <a:defRPr sz="3200" b="1">
                <a:solidFill>
                  <a:srgbClr val="CC0000"/>
                </a:solidFill>
                <a:latin typeface="Arial" panose="020B0604020202020204" pitchFamily="34" charset="0"/>
                <a:ea typeface="楷体_GB2312" pitchFamily="49" charset="-122"/>
              </a:defRPr>
            </a:lvl4pPr>
            <a:lvl5pPr marL="2057400" indent="-228600">
              <a:defRPr sz="3200" b="1">
                <a:solidFill>
                  <a:srgbClr val="CC0000"/>
                </a:solidFill>
                <a:latin typeface="Arial" panose="020B0604020202020204" pitchFamily="34" charset="0"/>
                <a:ea typeface="楷体_GB2312" pitchFamily="49" charset="-122"/>
              </a:defRPr>
            </a:lvl5pPr>
            <a:lvl6pPr marL="25146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6pPr>
            <a:lvl7pPr marL="29718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7pPr>
            <a:lvl8pPr marL="34290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8pPr>
            <a:lvl9pPr marL="38862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9pPr>
          </a:lstStyle>
          <a:p>
            <a:pPr eaLnBrk="1" hangingPunct="1"/>
            <a:r>
              <a:rPr lang="zh-CN" altLang="en-US">
                <a:solidFill>
                  <a:schemeClr val="hlink"/>
                </a:solidFill>
              </a:rPr>
              <a:t>（一）写明月照耀下的江水花林的绚丽景观</a:t>
            </a:r>
            <a:r>
              <a:rPr lang="en-US" altLang="zh-CN">
                <a:solidFill>
                  <a:schemeClr val="hlink"/>
                </a:solidFill>
              </a:rPr>
              <a:t>,</a:t>
            </a:r>
            <a:r>
              <a:rPr lang="zh-CN" altLang="en-US">
                <a:solidFill>
                  <a:schemeClr val="hlink"/>
                </a:solidFill>
              </a:rPr>
              <a:t>为下面对景抒情打下基础。</a:t>
            </a:r>
          </a:p>
        </p:txBody>
      </p:sp>
      <p:sp>
        <p:nvSpPr>
          <p:cNvPr id="89093" name="Text Box 5"/>
          <p:cNvSpPr txBox="1">
            <a:spLocks noChangeArrowheads="1"/>
          </p:cNvSpPr>
          <p:nvPr/>
        </p:nvSpPr>
        <p:spPr bwMode="auto">
          <a:xfrm>
            <a:off x="3348038" y="404813"/>
            <a:ext cx="47371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defRPr/>
            </a:pPr>
            <a:r>
              <a:rPr lang="en-US" sz="4400">
                <a:solidFill>
                  <a:srgbClr val="CC3399"/>
                </a:solidFill>
                <a:effectLst>
                  <a:outerShdw blurRad="38100" dist="38100" dir="2700000" algn="tl">
                    <a:srgbClr val="C0C0C0"/>
                  </a:outerShdw>
                </a:effectLst>
                <a:ea typeface="黑体" panose="02010609060101010101" pitchFamily="49" charset="-122"/>
              </a:rPr>
              <a:t>【</a:t>
            </a:r>
            <a:r>
              <a:rPr lang="zh-CN" altLang="en-US" sz="4400">
                <a:solidFill>
                  <a:srgbClr val="CC3399"/>
                </a:solidFill>
                <a:effectLst>
                  <a:outerShdw blurRad="38100" dist="38100" dir="2700000" algn="tl">
                    <a:srgbClr val="C0C0C0"/>
                  </a:outerShdw>
                </a:effectLst>
                <a:ea typeface="黑体" panose="02010609060101010101" pitchFamily="49" charset="-122"/>
              </a:rPr>
              <a:t>抒情层次</a:t>
            </a:r>
            <a:r>
              <a:rPr lang="en-US" sz="4400">
                <a:solidFill>
                  <a:srgbClr val="CC3399"/>
                </a:solidFill>
                <a:effectLst>
                  <a:outerShdw blurRad="38100" dist="38100" dir="2700000" algn="tl">
                    <a:srgbClr val="C0C0C0"/>
                  </a:outerShdw>
                </a:effectLst>
                <a:ea typeface="黑体" panose="02010609060101010101" pitchFamily="49" charset="-122"/>
              </a:rPr>
              <a:t>】</a:t>
            </a:r>
          </a:p>
        </p:txBody>
      </p:sp>
      <p:sp>
        <p:nvSpPr>
          <p:cNvPr id="89094" name="Text Box 6"/>
          <p:cNvSpPr txBox="1">
            <a:spLocks noChangeArrowheads="1"/>
          </p:cNvSpPr>
          <p:nvPr/>
        </p:nvSpPr>
        <p:spPr bwMode="auto">
          <a:xfrm>
            <a:off x="6804025" y="5300663"/>
            <a:ext cx="1560513"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3200" b="1">
                <a:solidFill>
                  <a:srgbClr val="CC0000"/>
                </a:solidFill>
                <a:latin typeface="Arial" panose="020B0604020202020204" pitchFamily="34" charset="0"/>
                <a:ea typeface="楷体_GB2312" pitchFamily="49" charset="-122"/>
              </a:defRPr>
            </a:lvl1pPr>
            <a:lvl2pPr marL="742950" indent="-285750">
              <a:defRPr sz="3200" b="1">
                <a:solidFill>
                  <a:srgbClr val="CC0000"/>
                </a:solidFill>
                <a:latin typeface="Arial" panose="020B0604020202020204" pitchFamily="34" charset="0"/>
                <a:ea typeface="楷体_GB2312" pitchFamily="49" charset="-122"/>
              </a:defRPr>
            </a:lvl2pPr>
            <a:lvl3pPr marL="1143000" indent="-228600">
              <a:defRPr sz="3200" b="1">
                <a:solidFill>
                  <a:srgbClr val="CC0000"/>
                </a:solidFill>
                <a:latin typeface="Arial" panose="020B0604020202020204" pitchFamily="34" charset="0"/>
                <a:ea typeface="楷体_GB2312" pitchFamily="49" charset="-122"/>
              </a:defRPr>
            </a:lvl3pPr>
            <a:lvl4pPr marL="1600200" indent="-228600">
              <a:defRPr sz="3200" b="1">
                <a:solidFill>
                  <a:srgbClr val="CC0000"/>
                </a:solidFill>
                <a:latin typeface="Arial" panose="020B0604020202020204" pitchFamily="34" charset="0"/>
                <a:ea typeface="楷体_GB2312" pitchFamily="49" charset="-122"/>
              </a:defRPr>
            </a:lvl4pPr>
            <a:lvl5pPr marL="2057400" indent="-228600">
              <a:defRPr sz="3200" b="1">
                <a:solidFill>
                  <a:srgbClr val="CC0000"/>
                </a:solidFill>
                <a:latin typeface="Arial" panose="020B0604020202020204" pitchFamily="34" charset="0"/>
                <a:ea typeface="楷体_GB2312" pitchFamily="49" charset="-122"/>
              </a:defRPr>
            </a:lvl5pPr>
            <a:lvl6pPr marL="25146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6pPr>
            <a:lvl7pPr marL="29718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7pPr>
            <a:lvl8pPr marL="34290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8pPr>
            <a:lvl9pPr marL="38862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9pPr>
          </a:lstStyle>
          <a:p>
            <a:pPr eaLnBrk="1" hangingPunct="1"/>
            <a:r>
              <a:rPr lang="zh-CN" altLang="en-US" sz="3600">
                <a:solidFill>
                  <a:srgbClr val="FF0000"/>
                </a:solidFill>
                <a:ea typeface="黑体" panose="02010609060101010101" pitchFamily="49" charset="-122"/>
              </a:rPr>
              <a:t>情感美</a:t>
            </a:r>
          </a:p>
        </p:txBody>
      </p:sp>
      <p:sp>
        <p:nvSpPr>
          <p:cNvPr id="89095" name="Text Box 7"/>
          <p:cNvSpPr txBox="1">
            <a:spLocks noChangeArrowheads="1"/>
          </p:cNvSpPr>
          <p:nvPr/>
        </p:nvSpPr>
        <p:spPr bwMode="auto">
          <a:xfrm>
            <a:off x="6781800" y="3625850"/>
            <a:ext cx="1560513"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3200" b="1">
                <a:solidFill>
                  <a:srgbClr val="CC0000"/>
                </a:solidFill>
                <a:latin typeface="Arial" panose="020B0604020202020204" pitchFamily="34" charset="0"/>
                <a:ea typeface="楷体_GB2312" pitchFamily="49" charset="-122"/>
              </a:defRPr>
            </a:lvl1pPr>
            <a:lvl2pPr marL="742950" indent="-285750">
              <a:defRPr sz="3200" b="1">
                <a:solidFill>
                  <a:srgbClr val="CC0000"/>
                </a:solidFill>
                <a:latin typeface="Arial" panose="020B0604020202020204" pitchFamily="34" charset="0"/>
                <a:ea typeface="楷体_GB2312" pitchFamily="49" charset="-122"/>
              </a:defRPr>
            </a:lvl2pPr>
            <a:lvl3pPr marL="1143000" indent="-228600">
              <a:defRPr sz="3200" b="1">
                <a:solidFill>
                  <a:srgbClr val="CC0000"/>
                </a:solidFill>
                <a:latin typeface="Arial" panose="020B0604020202020204" pitchFamily="34" charset="0"/>
                <a:ea typeface="楷体_GB2312" pitchFamily="49" charset="-122"/>
              </a:defRPr>
            </a:lvl3pPr>
            <a:lvl4pPr marL="1600200" indent="-228600">
              <a:defRPr sz="3200" b="1">
                <a:solidFill>
                  <a:srgbClr val="CC0000"/>
                </a:solidFill>
                <a:latin typeface="Arial" panose="020B0604020202020204" pitchFamily="34" charset="0"/>
                <a:ea typeface="楷体_GB2312" pitchFamily="49" charset="-122"/>
              </a:defRPr>
            </a:lvl4pPr>
            <a:lvl5pPr marL="2057400" indent="-228600">
              <a:defRPr sz="3200" b="1">
                <a:solidFill>
                  <a:srgbClr val="CC0000"/>
                </a:solidFill>
                <a:latin typeface="Arial" panose="020B0604020202020204" pitchFamily="34" charset="0"/>
                <a:ea typeface="楷体_GB2312" pitchFamily="49" charset="-122"/>
              </a:defRPr>
            </a:lvl5pPr>
            <a:lvl6pPr marL="25146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6pPr>
            <a:lvl7pPr marL="29718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7pPr>
            <a:lvl8pPr marL="34290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8pPr>
            <a:lvl9pPr marL="38862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9pPr>
          </a:lstStyle>
          <a:p>
            <a:pPr eaLnBrk="1" hangingPunct="1"/>
            <a:r>
              <a:rPr lang="zh-CN" altLang="en-US" sz="3600">
                <a:solidFill>
                  <a:srgbClr val="FF0000"/>
                </a:solidFill>
                <a:ea typeface="黑体" panose="02010609060101010101" pitchFamily="49" charset="-122"/>
              </a:rPr>
              <a:t>哲理美</a:t>
            </a:r>
          </a:p>
        </p:txBody>
      </p:sp>
      <p:sp>
        <p:nvSpPr>
          <p:cNvPr id="89096" name="Text Box 8"/>
          <p:cNvSpPr txBox="1">
            <a:spLocks noChangeArrowheads="1"/>
          </p:cNvSpPr>
          <p:nvPr/>
        </p:nvSpPr>
        <p:spPr bwMode="auto">
          <a:xfrm>
            <a:off x="6781800" y="1905000"/>
            <a:ext cx="1560513"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3200" b="1">
                <a:solidFill>
                  <a:srgbClr val="CC0000"/>
                </a:solidFill>
                <a:latin typeface="Arial" panose="020B0604020202020204" pitchFamily="34" charset="0"/>
                <a:ea typeface="楷体_GB2312" pitchFamily="49" charset="-122"/>
              </a:defRPr>
            </a:lvl1pPr>
            <a:lvl2pPr marL="742950" indent="-285750">
              <a:defRPr sz="3200" b="1">
                <a:solidFill>
                  <a:srgbClr val="CC0000"/>
                </a:solidFill>
                <a:latin typeface="Arial" panose="020B0604020202020204" pitchFamily="34" charset="0"/>
                <a:ea typeface="楷体_GB2312" pitchFamily="49" charset="-122"/>
              </a:defRPr>
            </a:lvl2pPr>
            <a:lvl3pPr marL="1143000" indent="-228600">
              <a:defRPr sz="3200" b="1">
                <a:solidFill>
                  <a:srgbClr val="CC0000"/>
                </a:solidFill>
                <a:latin typeface="Arial" panose="020B0604020202020204" pitchFamily="34" charset="0"/>
                <a:ea typeface="楷体_GB2312" pitchFamily="49" charset="-122"/>
              </a:defRPr>
            </a:lvl3pPr>
            <a:lvl4pPr marL="1600200" indent="-228600">
              <a:defRPr sz="3200" b="1">
                <a:solidFill>
                  <a:srgbClr val="CC0000"/>
                </a:solidFill>
                <a:latin typeface="Arial" panose="020B0604020202020204" pitchFamily="34" charset="0"/>
                <a:ea typeface="楷体_GB2312" pitchFamily="49" charset="-122"/>
              </a:defRPr>
            </a:lvl4pPr>
            <a:lvl5pPr marL="2057400" indent="-228600">
              <a:defRPr sz="3200" b="1">
                <a:solidFill>
                  <a:srgbClr val="CC0000"/>
                </a:solidFill>
                <a:latin typeface="Arial" panose="020B0604020202020204" pitchFamily="34" charset="0"/>
                <a:ea typeface="楷体_GB2312" pitchFamily="49" charset="-122"/>
              </a:defRPr>
            </a:lvl5pPr>
            <a:lvl6pPr marL="25146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6pPr>
            <a:lvl7pPr marL="29718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7pPr>
            <a:lvl8pPr marL="34290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8pPr>
            <a:lvl9pPr marL="38862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9pPr>
          </a:lstStyle>
          <a:p>
            <a:pPr eaLnBrk="1" hangingPunct="1"/>
            <a:r>
              <a:rPr lang="zh-CN" altLang="en-US" sz="3600">
                <a:solidFill>
                  <a:srgbClr val="FF0000"/>
                </a:solidFill>
                <a:ea typeface="黑体" panose="02010609060101010101" pitchFamily="49" charset="-122"/>
              </a:rPr>
              <a:t>景物美</a:t>
            </a:r>
          </a:p>
        </p:txBody>
      </p:sp>
      <p:sp>
        <p:nvSpPr>
          <p:cNvPr id="89097" name="Text Box 9"/>
          <p:cNvSpPr txBox="1">
            <a:spLocks noChangeArrowheads="1"/>
          </p:cNvSpPr>
          <p:nvPr/>
        </p:nvSpPr>
        <p:spPr bwMode="auto">
          <a:xfrm>
            <a:off x="323850" y="4292600"/>
            <a:ext cx="8424863" cy="155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b="1">
                <a:solidFill>
                  <a:srgbClr val="CC0000"/>
                </a:solidFill>
                <a:latin typeface="Arial" panose="020B0604020202020204" pitchFamily="34" charset="0"/>
                <a:ea typeface="楷体_GB2312" pitchFamily="49" charset="-122"/>
              </a:defRPr>
            </a:lvl1pPr>
            <a:lvl2pPr marL="742950" indent="-285750">
              <a:defRPr sz="3200" b="1">
                <a:solidFill>
                  <a:srgbClr val="CC0000"/>
                </a:solidFill>
                <a:latin typeface="Arial" panose="020B0604020202020204" pitchFamily="34" charset="0"/>
                <a:ea typeface="楷体_GB2312" pitchFamily="49" charset="-122"/>
              </a:defRPr>
            </a:lvl2pPr>
            <a:lvl3pPr marL="1143000" indent="-228600">
              <a:defRPr sz="3200" b="1">
                <a:solidFill>
                  <a:srgbClr val="CC0000"/>
                </a:solidFill>
                <a:latin typeface="Arial" panose="020B0604020202020204" pitchFamily="34" charset="0"/>
                <a:ea typeface="楷体_GB2312" pitchFamily="49" charset="-122"/>
              </a:defRPr>
            </a:lvl3pPr>
            <a:lvl4pPr marL="1600200" indent="-228600">
              <a:defRPr sz="3200" b="1">
                <a:solidFill>
                  <a:srgbClr val="CC0000"/>
                </a:solidFill>
                <a:latin typeface="Arial" panose="020B0604020202020204" pitchFamily="34" charset="0"/>
                <a:ea typeface="楷体_GB2312" pitchFamily="49" charset="-122"/>
              </a:defRPr>
            </a:lvl4pPr>
            <a:lvl5pPr marL="2057400" indent="-228600">
              <a:defRPr sz="3200" b="1">
                <a:solidFill>
                  <a:srgbClr val="CC0000"/>
                </a:solidFill>
                <a:latin typeface="Arial" panose="020B0604020202020204" pitchFamily="34" charset="0"/>
                <a:ea typeface="楷体_GB2312" pitchFamily="49" charset="-122"/>
              </a:defRPr>
            </a:lvl5pPr>
            <a:lvl6pPr marL="25146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6pPr>
            <a:lvl7pPr marL="29718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7pPr>
            <a:lvl8pPr marL="34290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8pPr>
            <a:lvl9pPr marL="38862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9pPr>
          </a:lstStyle>
          <a:p>
            <a:pPr eaLnBrk="1" hangingPunct="1"/>
            <a:r>
              <a:rPr lang="zh-CN" altLang="en-US">
                <a:solidFill>
                  <a:schemeClr val="hlink"/>
                </a:solidFill>
              </a:rPr>
              <a:t>（三）由感叹人生进而抒写思妇游子的离愁</a:t>
            </a:r>
          </a:p>
          <a:p>
            <a:pPr eaLnBrk="1" hangingPunct="1"/>
            <a:r>
              <a:rPr lang="zh-CN" altLang="en-US">
                <a:solidFill>
                  <a:schemeClr val="hlink"/>
                </a:solidFill>
              </a:rPr>
              <a:t>别绪，讴歌人们对爱情的向往和对幸福的憧</a:t>
            </a:r>
          </a:p>
          <a:p>
            <a:pPr eaLnBrk="1" hangingPunct="1"/>
            <a:r>
              <a:rPr lang="zh-CN" altLang="en-US">
                <a:solidFill>
                  <a:schemeClr val="hlink"/>
                </a:solidFill>
              </a:rPr>
              <a:t>憬。</a:t>
            </a:r>
          </a:p>
        </p:txBody>
      </p:sp>
      <p:sp>
        <p:nvSpPr>
          <p:cNvPr id="89098" name="Text Box 10"/>
          <p:cNvSpPr txBox="1">
            <a:spLocks noChangeArrowheads="1"/>
          </p:cNvSpPr>
          <p:nvPr/>
        </p:nvSpPr>
        <p:spPr bwMode="auto">
          <a:xfrm>
            <a:off x="323850" y="2708275"/>
            <a:ext cx="8751888"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3200" b="1">
                <a:solidFill>
                  <a:srgbClr val="CC0000"/>
                </a:solidFill>
                <a:latin typeface="Arial" panose="020B0604020202020204" pitchFamily="34" charset="0"/>
                <a:ea typeface="楷体_GB2312" pitchFamily="49" charset="-122"/>
              </a:defRPr>
            </a:lvl1pPr>
            <a:lvl2pPr marL="742950" indent="-285750">
              <a:defRPr sz="3200" b="1">
                <a:solidFill>
                  <a:srgbClr val="CC0000"/>
                </a:solidFill>
                <a:latin typeface="Arial" panose="020B0604020202020204" pitchFamily="34" charset="0"/>
                <a:ea typeface="楷体_GB2312" pitchFamily="49" charset="-122"/>
              </a:defRPr>
            </a:lvl2pPr>
            <a:lvl3pPr marL="1143000" indent="-228600">
              <a:defRPr sz="3200" b="1">
                <a:solidFill>
                  <a:srgbClr val="CC0000"/>
                </a:solidFill>
                <a:latin typeface="Arial" panose="020B0604020202020204" pitchFamily="34" charset="0"/>
                <a:ea typeface="楷体_GB2312" pitchFamily="49" charset="-122"/>
              </a:defRPr>
            </a:lvl3pPr>
            <a:lvl4pPr marL="1600200" indent="-228600">
              <a:defRPr sz="3200" b="1">
                <a:solidFill>
                  <a:srgbClr val="CC0000"/>
                </a:solidFill>
                <a:latin typeface="Arial" panose="020B0604020202020204" pitchFamily="34" charset="0"/>
                <a:ea typeface="楷体_GB2312" pitchFamily="49" charset="-122"/>
              </a:defRPr>
            </a:lvl4pPr>
            <a:lvl5pPr marL="2057400" indent="-228600">
              <a:defRPr sz="3200" b="1">
                <a:solidFill>
                  <a:srgbClr val="CC0000"/>
                </a:solidFill>
                <a:latin typeface="Arial" panose="020B0604020202020204" pitchFamily="34" charset="0"/>
                <a:ea typeface="楷体_GB2312" pitchFamily="49" charset="-122"/>
              </a:defRPr>
            </a:lvl5pPr>
            <a:lvl6pPr marL="25146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6pPr>
            <a:lvl7pPr marL="29718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7pPr>
            <a:lvl8pPr marL="34290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8pPr>
            <a:lvl9pPr marL="38862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9pPr>
          </a:lstStyle>
          <a:p>
            <a:pPr eaLnBrk="1" hangingPunct="1"/>
            <a:r>
              <a:rPr lang="zh-CN" altLang="en-US">
                <a:solidFill>
                  <a:schemeClr val="hlink"/>
                </a:solidFill>
              </a:rPr>
              <a:t>（二）由写景转向观照人生，思索茫茫人生</a:t>
            </a:r>
          </a:p>
          <a:p>
            <a:pPr eaLnBrk="1" hangingPunct="1"/>
            <a:r>
              <a:rPr lang="zh-CN" altLang="en-US">
                <a:solidFill>
                  <a:schemeClr val="hlink"/>
                </a:solidFill>
              </a:rPr>
              <a:t>与漫漫宇宙之间的相互关系，抒写心中的感叹。</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89093"/>
                                        </p:tgtEl>
                                        <p:attrNameLst>
                                          <p:attrName>style.visibility</p:attrName>
                                        </p:attrNameLst>
                                      </p:cBhvr>
                                      <p:to>
                                        <p:strVal val="visible"/>
                                      </p:to>
                                    </p:set>
                                    <p:anim calcmode="lin" valueType="num">
                                      <p:cBhvr>
                                        <p:cTn id="7" dur="500" fill="hold"/>
                                        <p:tgtEl>
                                          <p:spTgt spid="89093"/>
                                        </p:tgtEl>
                                        <p:attrNameLst>
                                          <p:attrName>ppt_w</p:attrName>
                                        </p:attrNameLst>
                                      </p:cBhvr>
                                      <p:tavLst>
                                        <p:tav tm="0">
                                          <p:val>
                                            <p:fltVal val="0"/>
                                          </p:val>
                                        </p:tav>
                                        <p:tav tm="100000">
                                          <p:val>
                                            <p:strVal val="#ppt_w"/>
                                          </p:val>
                                        </p:tav>
                                      </p:tavLst>
                                    </p:anim>
                                    <p:anim calcmode="lin" valueType="num">
                                      <p:cBhvr>
                                        <p:cTn id="8" dur="500" fill="hold"/>
                                        <p:tgtEl>
                                          <p:spTgt spid="89093"/>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89092"/>
                                        </p:tgtEl>
                                        <p:attrNameLst>
                                          <p:attrName>style.visibility</p:attrName>
                                        </p:attrNameLst>
                                      </p:cBhvr>
                                      <p:to>
                                        <p:strVal val="visible"/>
                                      </p:to>
                                    </p:set>
                                    <p:anim calcmode="lin" valueType="num">
                                      <p:cBhvr>
                                        <p:cTn id="13" dur="500" fill="hold"/>
                                        <p:tgtEl>
                                          <p:spTgt spid="89092"/>
                                        </p:tgtEl>
                                        <p:attrNameLst>
                                          <p:attrName>ppt_w</p:attrName>
                                        </p:attrNameLst>
                                      </p:cBhvr>
                                      <p:tavLst>
                                        <p:tav tm="0">
                                          <p:val>
                                            <p:fltVal val="0"/>
                                          </p:val>
                                        </p:tav>
                                        <p:tav tm="100000">
                                          <p:val>
                                            <p:strVal val="#ppt_w"/>
                                          </p:val>
                                        </p:tav>
                                      </p:tavLst>
                                    </p:anim>
                                    <p:anim calcmode="lin" valueType="num">
                                      <p:cBhvr>
                                        <p:cTn id="14" dur="500" fill="hold"/>
                                        <p:tgtEl>
                                          <p:spTgt spid="89092"/>
                                        </p:tgtEl>
                                        <p:attrNameLst>
                                          <p:attrName>ppt_h</p:attrName>
                                        </p:attrNameLst>
                                      </p:cBhvr>
                                      <p:tavLst>
                                        <p:tav tm="0">
                                          <p:val>
                                            <p:strVal val="#ppt_h"/>
                                          </p:val>
                                        </p:tav>
                                        <p:tav tm="100000">
                                          <p:val>
                                            <p:strVal val="#ppt_h"/>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89096"/>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7" presetClass="entr" presetSubtype="10" fill="hold" grpId="0" nodeType="clickEffect">
                                  <p:stCondLst>
                                    <p:cond delay="0"/>
                                  </p:stCondLst>
                                  <p:childTnLst>
                                    <p:set>
                                      <p:cBhvr>
                                        <p:cTn id="22" dur="1" fill="hold">
                                          <p:stCondLst>
                                            <p:cond delay="0"/>
                                          </p:stCondLst>
                                        </p:cTn>
                                        <p:tgtEl>
                                          <p:spTgt spid="89098"/>
                                        </p:tgtEl>
                                        <p:attrNameLst>
                                          <p:attrName>style.visibility</p:attrName>
                                        </p:attrNameLst>
                                      </p:cBhvr>
                                      <p:to>
                                        <p:strVal val="visible"/>
                                      </p:to>
                                    </p:set>
                                    <p:anim calcmode="lin" valueType="num">
                                      <p:cBhvr>
                                        <p:cTn id="23" dur="500" fill="hold"/>
                                        <p:tgtEl>
                                          <p:spTgt spid="89098"/>
                                        </p:tgtEl>
                                        <p:attrNameLst>
                                          <p:attrName>ppt_w</p:attrName>
                                        </p:attrNameLst>
                                      </p:cBhvr>
                                      <p:tavLst>
                                        <p:tav tm="0">
                                          <p:val>
                                            <p:fltVal val="0"/>
                                          </p:val>
                                        </p:tav>
                                        <p:tav tm="100000">
                                          <p:val>
                                            <p:strVal val="#ppt_w"/>
                                          </p:val>
                                        </p:tav>
                                      </p:tavLst>
                                    </p:anim>
                                    <p:anim calcmode="lin" valueType="num">
                                      <p:cBhvr>
                                        <p:cTn id="24" dur="500" fill="hold"/>
                                        <p:tgtEl>
                                          <p:spTgt spid="89098"/>
                                        </p:tgtEl>
                                        <p:attrNameLst>
                                          <p:attrName>ppt_h</p:attrName>
                                        </p:attrNameLst>
                                      </p:cBhvr>
                                      <p:tavLst>
                                        <p:tav tm="0">
                                          <p:val>
                                            <p:strVal val="#ppt_h"/>
                                          </p:val>
                                        </p:tav>
                                        <p:tav tm="100000">
                                          <p:val>
                                            <p:strVal val="#ppt_h"/>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grpId="0" nodeType="clickEffect">
                                  <p:stCondLst>
                                    <p:cond delay="0"/>
                                  </p:stCondLst>
                                  <p:childTnLst>
                                    <p:set>
                                      <p:cBhvr>
                                        <p:cTn id="28" dur="1" fill="hold">
                                          <p:stCondLst>
                                            <p:cond delay="499"/>
                                          </p:stCondLst>
                                        </p:cTn>
                                        <p:tgtEl>
                                          <p:spTgt spid="89095"/>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withGroup">
                            <p:stCondLst>
                              <p:cond delay="0"/>
                            </p:stCondLst>
                            <p:childTnLst>
                              <p:par>
                                <p:cTn id="31" presetID="17" presetClass="entr" presetSubtype="10" fill="hold" grpId="0" nodeType="clickEffect">
                                  <p:stCondLst>
                                    <p:cond delay="0"/>
                                  </p:stCondLst>
                                  <p:childTnLst>
                                    <p:set>
                                      <p:cBhvr>
                                        <p:cTn id="32" dur="1" fill="hold">
                                          <p:stCondLst>
                                            <p:cond delay="0"/>
                                          </p:stCondLst>
                                        </p:cTn>
                                        <p:tgtEl>
                                          <p:spTgt spid="89097"/>
                                        </p:tgtEl>
                                        <p:attrNameLst>
                                          <p:attrName>style.visibility</p:attrName>
                                        </p:attrNameLst>
                                      </p:cBhvr>
                                      <p:to>
                                        <p:strVal val="visible"/>
                                      </p:to>
                                    </p:set>
                                    <p:anim calcmode="lin" valueType="num">
                                      <p:cBhvr>
                                        <p:cTn id="33" dur="500" fill="hold"/>
                                        <p:tgtEl>
                                          <p:spTgt spid="89097"/>
                                        </p:tgtEl>
                                        <p:attrNameLst>
                                          <p:attrName>ppt_w</p:attrName>
                                        </p:attrNameLst>
                                      </p:cBhvr>
                                      <p:tavLst>
                                        <p:tav tm="0">
                                          <p:val>
                                            <p:fltVal val="0"/>
                                          </p:val>
                                        </p:tav>
                                        <p:tav tm="100000">
                                          <p:val>
                                            <p:strVal val="#ppt_w"/>
                                          </p:val>
                                        </p:tav>
                                      </p:tavLst>
                                    </p:anim>
                                    <p:anim calcmode="lin" valueType="num">
                                      <p:cBhvr>
                                        <p:cTn id="34" dur="500" fill="hold"/>
                                        <p:tgtEl>
                                          <p:spTgt spid="89097"/>
                                        </p:tgtEl>
                                        <p:attrNameLst>
                                          <p:attrName>ppt_h</p:attrName>
                                        </p:attrNameLst>
                                      </p:cBhvr>
                                      <p:tavLst>
                                        <p:tav tm="0">
                                          <p:val>
                                            <p:strVal val="#ppt_h"/>
                                          </p:val>
                                        </p:tav>
                                        <p:tav tm="100000">
                                          <p:val>
                                            <p:strVal val="#ppt_h"/>
                                          </p:val>
                                        </p:tav>
                                      </p:tavLst>
                                    </p:anim>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grpId="0" nodeType="clickEffect">
                                  <p:stCondLst>
                                    <p:cond delay="0"/>
                                  </p:stCondLst>
                                  <p:childTnLst>
                                    <p:set>
                                      <p:cBhvr>
                                        <p:cTn id="38" dur="1" fill="hold">
                                          <p:stCondLst>
                                            <p:cond delay="499"/>
                                          </p:stCondLst>
                                        </p:cTn>
                                        <p:tgtEl>
                                          <p:spTgt spid="8909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2" grpId="0" autoUpdateAnimBg="0"/>
      <p:bldP spid="89093" grpId="0" autoUpdateAnimBg="0"/>
      <p:bldP spid="89094" grpId="0" autoUpdateAnimBg="0"/>
      <p:bldP spid="89095" grpId="0" autoUpdateAnimBg="0"/>
      <p:bldP spid="89096" grpId="0" autoUpdateAnimBg="0"/>
      <p:bldP spid="89097" grpId="0" autoUpdateAnimBg="0"/>
      <p:bldP spid="89098" grpId="0" autoUpdateAnimBg="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Text Box 2"/>
          <p:cNvSpPr txBox="1">
            <a:spLocks noChangeArrowheads="1"/>
          </p:cNvSpPr>
          <p:nvPr/>
        </p:nvSpPr>
        <p:spPr bwMode="auto">
          <a:xfrm>
            <a:off x="971550" y="765175"/>
            <a:ext cx="643255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b="1">
                <a:solidFill>
                  <a:srgbClr val="CC0000"/>
                </a:solidFill>
                <a:latin typeface="Arial" panose="020B0604020202020204" pitchFamily="34" charset="0"/>
                <a:ea typeface="楷体_GB2312" pitchFamily="49" charset="-122"/>
              </a:defRPr>
            </a:lvl1pPr>
            <a:lvl2pPr marL="742950" indent="-285750">
              <a:defRPr sz="3200" b="1">
                <a:solidFill>
                  <a:srgbClr val="CC0000"/>
                </a:solidFill>
                <a:latin typeface="Arial" panose="020B0604020202020204" pitchFamily="34" charset="0"/>
                <a:ea typeface="楷体_GB2312" pitchFamily="49" charset="-122"/>
              </a:defRPr>
            </a:lvl2pPr>
            <a:lvl3pPr marL="1143000" indent="-228600">
              <a:defRPr sz="3200" b="1">
                <a:solidFill>
                  <a:srgbClr val="CC0000"/>
                </a:solidFill>
                <a:latin typeface="Arial" panose="020B0604020202020204" pitchFamily="34" charset="0"/>
                <a:ea typeface="楷体_GB2312" pitchFamily="49" charset="-122"/>
              </a:defRPr>
            </a:lvl3pPr>
            <a:lvl4pPr marL="1600200" indent="-228600">
              <a:defRPr sz="3200" b="1">
                <a:solidFill>
                  <a:srgbClr val="CC0000"/>
                </a:solidFill>
                <a:latin typeface="Arial" panose="020B0604020202020204" pitchFamily="34" charset="0"/>
                <a:ea typeface="楷体_GB2312" pitchFamily="49" charset="-122"/>
              </a:defRPr>
            </a:lvl4pPr>
            <a:lvl5pPr marL="2057400" indent="-228600">
              <a:defRPr sz="3200" b="1">
                <a:solidFill>
                  <a:srgbClr val="CC0000"/>
                </a:solidFill>
                <a:latin typeface="Arial" panose="020B0604020202020204" pitchFamily="34" charset="0"/>
                <a:ea typeface="楷体_GB2312" pitchFamily="49" charset="-122"/>
              </a:defRPr>
            </a:lvl5pPr>
            <a:lvl6pPr marL="25146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6pPr>
            <a:lvl7pPr marL="29718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7pPr>
            <a:lvl8pPr marL="34290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8pPr>
            <a:lvl9pPr marL="38862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9pPr>
          </a:lstStyle>
          <a:p>
            <a:pPr eaLnBrk="1" hangingPunct="1"/>
            <a:r>
              <a:rPr lang="zh-CN" altLang="en-US" sz="4000">
                <a:solidFill>
                  <a:srgbClr val="990000"/>
                </a:solidFill>
                <a:latin typeface="楷体_GB2312" pitchFamily="49" charset="-122"/>
              </a:rPr>
              <a:t>月之色</a:t>
            </a:r>
            <a:r>
              <a:rPr lang="en-US" altLang="zh-CN" sz="4000">
                <a:solidFill>
                  <a:srgbClr val="990000"/>
                </a:solidFill>
                <a:latin typeface="华文新魏" panose="02010800040101010101" pitchFamily="2" charset="-122"/>
                <a:ea typeface="华文新魏" panose="02010800040101010101" pitchFamily="2" charset="-122"/>
              </a:rPr>
              <a:t>----</a:t>
            </a:r>
            <a:r>
              <a:rPr lang="zh-CN" altLang="en-US" sz="4000">
                <a:solidFill>
                  <a:srgbClr val="0000FF"/>
                </a:solidFill>
                <a:latin typeface="华文新魏" panose="02010800040101010101" pitchFamily="2" charset="-122"/>
                <a:ea typeface="华文新魏" panose="02010800040101010101" pitchFamily="2" charset="-122"/>
              </a:rPr>
              <a:t>春江花月</a:t>
            </a:r>
            <a:r>
              <a:rPr lang="zh-CN" altLang="en-US" sz="4000">
                <a:solidFill>
                  <a:srgbClr val="FF0000"/>
                </a:solidFill>
                <a:latin typeface="华文新魏" panose="02010800040101010101" pitchFamily="2" charset="-122"/>
                <a:ea typeface="华文新魏" panose="02010800040101010101" pitchFamily="2" charset="-122"/>
              </a:rPr>
              <a:t>（景）</a:t>
            </a:r>
          </a:p>
        </p:txBody>
      </p:sp>
      <p:sp>
        <p:nvSpPr>
          <p:cNvPr id="92163" name="Text Box 3"/>
          <p:cNvSpPr txBox="1">
            <a:spLocks noChangeArrowheads="1"/>
          </p:cNvSpPr>
          <p:nvPr/>
        </p:nvSpPr>
        <p:spPr bwMode="auto">
          <a:xfrm>
            <a:off x="971550" y="2276475"/>
            <a:ext cx="643255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b="1">
                <a:solidFill>
                  <a:srgbClr val="CC0000"/>
                </a:solidFill>
                <a:latin typeface="Arial" panose="020B0604020202020204" pitchFamily="34" charset="0"/>
                <a:ea typeface="楷体_GB2312" pitchFamily="49" charset="-122"/>
              </a:defRPr>
            </a:lvl1pPr>
            <a:lvl2pPr marL="742950" indent="-285750">
              <a:defRPr sz="3200" b="1">
                <a:solidFill>
                  <a:srgbClr val="CC0000"/>
                </a:solidFill>
                <a:latin typeface="Arial" panose="020B0604020202020204" pitchFamily="34" charset="0"/>
                <a:ea typeface="楷体_GB2312" pitchFamily="49" charset="-122"/>
              </a:defRPr>
            </a:lvl2pPr>
            <a:lvl3pPr marL="1143000" indent="-228600">
              <a:defRPr sz="3200" b="1">
                <a:solidFill>
                  <a:srgbClr val="CC0000"/>
                </a:solidFill>
                <a:latin typeface="Arial" panose="020B0604020202020204" pitchFamily="34" charset="0"/>
                <a:ea typeface="楷体_GB2312" pitchFamily="49" charset="-122"/>
              </a:defRPr>
            </a:lvl3pPr>
            <a:lvl4pPr marL="1600200" indent="-228600">
              <a:defRPr sz="3200" b="1">
                <a:solidFill>
                  <a:srgbClr val="CC0000"/>
                </a:solidFill>
                <a:latin typeface="Arial" panose="020B0604020202020204" pitchFamily="34" charset="0"/>
                <a:ea typeface="楷体_GB2312" pitchFamily="49" charset="-122"/>
              </a:defRPr>
            </a:lvl4pPr>
            <a:lvl5pPr marL="2057400" indent="-228600">
              <a:defRPr sz="3200" b="1">
                <a:solidFill>
                  <a:srgbClr val="CC0000"/>
                </a:solidFill>
                <a:latin typeface="Arial" panose="020B0604020202020204" pitchFamily="34" charset="0"/>
                <a:ea typeface="楷体_GB2312" pitchFamily="49" charset="-122"/>
              </a:defRPr>
            </a:lvl5pPr>
            <a:lvl6pPr marL="25146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6pPr>
            <a:lvl7pPr marL="29718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7pPr>
            <a:lvl8pPr marL="34290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8pPr>
            <a:lvl9pPr marL="38862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9pPr>
          </a:lstStyle>
          <a:p>
            <a:pPr eaLnBrk="1" hangingPunct="1"/>
            <a:r>
              <a:rPr lang="zh-CN" altLang="en-US" sz="4000">
                <a:solidFill>
                  <a:srgbClr val="990000"/>
                </a:solidFill>
                <a:latin typeface="楷体_GB2312" pitchFamily="49" charset="-122"/>
              </a:rPr>
              <a:t>月之问</a:t>
            </a:r>
            <a:r>
              <a:rPr lang="en-US" altLang="zh-CN" sz="4000">
                <a:solidFill>
                  <a:srgbClr val="990000"/>
                </a:solidFill>
                <a:latin typeface="华文新魏" panose="02010800040101010101" pitchFamily="2" charset="-122"/>
                <a:ea typeface="华文新魏" panose="02010800040101010101" pitchFamily="2" charset="-122"/>
              </a:rPr>
              <a:t>----</a:t>
            </a:r>
            <a:r>
              <a:rPr lang="zh-CN" altLang="en-US" sz="4000">
                <a:solidFill>
                  <a:srgbClr val="0000FF"/>
                </a:solidFill>
                <a:latin typeface="华文新魏" panose="02010800040101010101" pitchFamily="2" charset="-122"/>
                <a:ea typeface="华文新魏" panose="02010800040101010101" pitchFamily="2" charset="-122"/>
              </a:rPr>
              <a:t>宇宙人生</a:t>
            </a:r>
            <a:r>
              <a:rPr lang="zh-CN" altLang="en-US" sz="4000">
                <a:solidFill>
                  <a:srgbClr val="FF0000"/>
                </a:solidFill>
                <a:latin typeface="华文新魏" panose="02010800040101010101" pitchFamily="2" charset="-122"/>
                <a:ea typeface="华文新魏" panose="02010800040101010101" pitchFamily="2" charset="-122"/>
              </a:rPr>
              <a:t>（理）</a:t>
            </a:r>
          </a:p>
        </p:txBody>
      </p:sp>
      <p:sp>
        <p:nvSpPr>
          <p:cNvPr id="92164" name="AutoShape 4"/>
          <p:cNvSpPr>
            <a:spLocks/>
          </p:cNvSpPr>
          <p:nvPr/>
        </p:nvSpPr>
        <p:spPr bwMode="auto">
          <a:xfrm>
            <a:off x="7019925" y="1125538"/>
            <a:ext cx="360363" cy="2798762"/>
          </a:xfrm>
          <a:prstGeom prst="rightBrace">
            <a:avLst>
              <a:gd name="adj1" fmla="val 64721"/>
              <a:gd name="adj2" fmla="val 50000"/>
            </a:avLst>
          </a:prstGeom>
          <a:noFill/>
          <a:ln w="38100">
            <a:solidFill>
              <a:srgbClr val="CC3399"/>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defRPr/>
            </a:pPr>
            <a:endParaRPr lang="zh-CN" altLang="en-US">
              <a:effectLst>
                <a:outerShdw blurRad="38100" dist="38100" dir="2700000" algn="tl">
                  <a:srgbClr val="000000">
                    <a:alpha val="43137"/>
                  </a:srgbClr>
                </a:outerShdw>
              </a:effectLst>
            </a:endParaRPr>
          </a:p>
        </p:txBody>
      </p:sp>
      <p:sp>
        <p:nvSpPr>
          <p:cNvPr id="92165" name="Text Box 5"/>
          <p:cNvSpPr txBox="1">
            <a:spLocks noChangeArrowheads="1"/>
          </p:cNvSpPr>
          <p:nvPr/>
        </p:nvSpPr>
        <p:spPr bwMode="auto">
          <a:xfrm>
            <a:off x="7451725" y="1052513"/>
            <a:ext cx="793750" cy="3265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lvl1pPr>
              <a:defRPr sz="3200" b="1">
                <a:solidFill>
                  <a:srgbClr val="CC0000"/>
                </a:solidFill>
                <a:latin typeface="Arial" panose="020B0604020202020204" pitchFamily="34" charset="0"/>
                <a:ea typeface="楷体_GB2312" pitchFamily="49" charset="-122"/>
              </a:defRPr>
            </a:lvl1pPr>
            <a:lvl2pPr marL="742950" indent="-285750">
              <a:defRPr sz="3200" b="1">
                <a:solidFill>
                  <a:srgbClr val="CC0000"/>
                </a:solidFill>
                <a:latin typeface="Arial" panose="020B0604020202020204" pitchFamily="34" charset="0"/>
                <a:ea typeface="楷体_GB2312" pitchFamily="49" charset="-122"/>
              </a:defRPr>
            </a:lvl2pPr>
            <a:lvl3pPr marL="1143000" indent="-228600">
              <a:defRPr sz="3200" b="1">
                <a:solidFill>
                  <a:srgbClr val="CC0000"/>
                </a:solidFill>
                <a:latin typeface="Arial" panose="020B0604020202020204" pitchFamily="34" charset="0"/>
                <a:ea typeface="楷体_GB2312" pitchFamily="49" charset="-122"/>
              </a:defRPr>
            </a:lvl3pPr>
            <a:lvl4pPr marL="1600200" indent="-228600">
              <a:defRPr sz="3200" b="1">
                <a:solidFill>
                  <a:srgbClr val="CC0000"/>
                </a:solidFill>
                <a:latin typeface="Arial" panose="020B0604020202020204" pitchFamily="34" charset="0"/>
                <a:ea typeface="楷体_GB2312" pitchFamily="49" charset="-122"/>
              </a:defRPr>
            </a:lvl4pPr>
            <a:lvl5pPr marL="2057400" indent="-228600">
              <a:defRPr sz="3200" b="1">
                <a:solidFill>
                  <a:srgbClr val="CC0000"/>
                </a:solidFill>
                <a:latin typeface="Arial" panose="020B0604020202020204" pitchFamily="34" charset="0"/>
                <a:ea typeface="楷体_GB2312" pitchFamily="49" charset="-122"/>
              </a:defRPr>
            </a:lvl5pPr>
            <a:lvl6pPr marL="25146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6pPr>
            <a:lvl7pPr marL="29718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7pPr>
            <a:lvl8pPr marL="34290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8pPr>
            <a:lvl9pPr marL="38862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9pPr>
          </a:lstStyle>
          <a:p>
            <a:pPr eaLnBrk="1" hangingPunct="1"/>
            <a:r>
              <a:rPr lang="zh-CN" altLang="en-US" sz="4000">
                <a:latin typeface="黑体" panose="02010609060101010101" pitchFamily="49" charset="-122"/>
                <a:ea typeface="黑体" panose="02010609060101010101" pitchFamily="49" charset="-122"/>
              </a:rPr>
              <a:t>完 美 融 合</a:t>
            </a:r>
          </a:p>
        </p:txBody>
      </p:sp>
      <p:sp>
        <p:nvSpPr>
          <p:cNvPr id="57350" name="Text Box 6"/>
          <p:cNvSpPr txBox="1">
            <a:spLocks noChangeArrowheads="1"/>
          </p:cNvSpPr>
          <p:nvPr/>
        </p:nvSpPr>
        <p:spPr bwMode="auto">
          <a:xfrm>
            <a:off x="2032000" y="3578225"/>
            <a:ext cx="184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3200" b="1">
                <a:solidFill>
                  <a:srgbClr val="CC0000"/>
                </a:solidFill>
                <a:latin typeface="Arial" panose="020B0604020202020204" pitchFamily="34" charset="0"/>
                <a:ea typeface="楷体_GB2312" pitchFamily="49" charset="-122"/>
              </a:defRPr>
            </a:lvl1pPr>
            <a:lvl2pPr marL="742950" indent="-285750">
              <a:defRPr sz="3200" b="1">
                <a:solidFill>
                  <a:srgbClr val="CC0000"/>
                </a:solidFill>
                <a:latin typeface="Arial" panose="020B0604020202020204" pitchFamily="34" charset="0"/>
                <a:ea typeface="楷体_GB2312" pitchFamily="49" charset="-122"/>
              </a:defRPr>
            </a:lvl2pPr>
            <a:lvl3pPr marL="1143000" indent="-228600">
              <a:defRPr sz="3200" b="1">
                <a:solidFill>
                  <a:srgbClr val="CC0000"/>
                </a:solidFill>
                <a:latin typeface="Arial" panose="020B0604020202020204" pitchFamily="34" charset="0"/>
                <a:ea typeface="楷体_GB2312" pitchFamily="49" charset="-122"/>
              </a:defRPr>
            </a:lvl3pPr>
            <a:lvl4pPr marL="1600200" indent="-228600">
              <a:defRPr sz="3200" b="1">
                <a:solidFill>
                  <a:srgbClr val="CC0000"/>
                </a:solidFill>
                <a:latin typeface="Arial" panose="020B0604020202020204" pitchFamily="34" charset="0"/>
                <a:ea typeface="楷体_GB2312" pitchFamily="49" charset="-122"/>
              </a:defRPr>
            </a:lvl4pPr>
            <a:lvl5pPr marL="2057400" indent="-228600">
              <a:defRPr sz="3200" b="1">
                <a:solidFill>
                  <a:srgbClr val="CC0000"/>
                </a:solidFill>
                <a:latin typeface="Arial" panose="020B0604020202020204" pitchFamily="34" charset="0"/>
                <a:ea typeface="楷体_GB2312" pitchFamily="49" charset="-122"/>
              </a:defRPr>
            </a:lvl5pPr>
            <a:lvl6pPr marL="25146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6pPr>
            <a:lvl7pPr marL="29718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7pPr>
            <a:lvl8pPr marL="34290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8pPr>
            <a:lvl9pPr marL="38862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9pPr>
          </a:lstStyle>
          <a:p>
            <a:pPr eaLnBrk="1" hangingPunct="1"/>
            <a:endParaRPr lang="zh-CN" altLang="en-US" sz="1800" b="0">
              <a:solidFill>
                <a:schemeClr val="tx1"/>
              </a:solidFill>
              <a:ea typeface="宋体" panose="02010600030101010101" pitchFamily="2" charset="-122"/>
            </a:endParaRPr>
          </a:p>
        </p:txBody>
      </p:sp>
      <p:sp>
        <p:nvSpPr>
          <p:cNvPr id="92167" name="Text Box 7"/>
          <p:cNvSpPr txBox="1">
            <a:spLocks noChangeArrowheads="1"/>
          </p:cNvSpPr>
          <p:nvPr/>
        </p:nvSpPr>
        <p:spPr bwMode="auto">
          <a:xfrm>
            <a:off x="971550" y="3644900"/>
            <a:ext cx="635635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b="1">
                <a:solidFill>
                  <a:srgbClr val="CC0000"/>
                </a:solidFill>
                <a:latin typeface="Arial" panose="020B0604020202020204" pitchFamily="34" charset="0"/>
                <a:ea typeface="楷体_GB2312" pitchFamily="49" charset="-122"/>
              </a:defRPr>
            </a:lvl1pPr>
            <a:lvl2pPr marL="742950" indent="-285750">
              <a:defRPr sz="3200" b="1">
                <a:solidFill>
                  <a:srgbClr val="CC0000"/>
                </a:solidFill>
                <a:latin typeface="Arial" panose="020B0604020202020204" pitchFamily="34" charset="0"/>
                <a:ea typeface="楷体_GB2312" pitchFamily="49" charset="-122"/>
              </a:defRPr>
            </a:lvl2pPr>
            <a:lvl3pPr marL="1143000" indent="-228600">
              <a:defRPr sz="3200" b="1">
                <a:solidFill>
                  <a:srgbClr val="CC0000"/>
                </a:solidFill>
                <a:latin typeface="Arial" panose="020B0604020202020204" pitchFamily="34" charset="0"/>
                <a:ea typeface="楷体_GB2312" pitchFamily="49" charset="-122"/>
              </a:defRPr>
            </a:lvl3pPr>
            <a:lvl4pPr marL="1600200" indent="-228600">
              <a:defRPr sz="3200" b="1">
                <a:solidFill>
                  <a:srgbClr val="CC0000"/>
                </a:solidFill>
                <a:latin typeface="Arial" panose="020B0604020202020204" pitchFamily="34" charset="0"/>
                <a:ea typeface="楷体_GB2312" pitchFamily="49" charset="-122"/>
              </a:defRPr>
            </a:lvl4pPr>
            <a:lvl5pPr marL="2057400" indent="-228600">
              <a:defRPr sz="3200" b="1">
                <a:solidFill>
                  <a:srgbClr val="CC0000"/>
                </a:solidFill>
                <a:latin typeface="Arial" panose="020B0604020202020204" pitchFamily="34" charset="0"/>
                <a:ea typeface="楷体_GB2312" pitchFamily="49" charset="-122"/>
              </a:defRPr>
            </a:lvl5pPr>
            <a:lvl6pPr marL="25146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6pPr>
            <a:lvl7pPr marL="29718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7pPr>
            <a:lvl8pPr marL="34290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8pPr>
            <a:lvl9pPr marL="38862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9pPr>
          </a:lstStyle>
          <a:p>
            <a:pPr eaLnBrk="1" hangingPunct="1"/>
            <a:r>
              <a:rPr lang="zh-CN" altLang="en-US" sz="4000">
                <a:solidFill>
                  <a:srgbClr val="990000"/>
                </a:solidFill>
                <a:latin typeface="楷体_GB2312" pitchFamily="49" charset="-122"/>
              </a:rPr>
              <a:t>月之情</a:t>
            </a:r>
            <a:r>
              <a:rPr lang="en-US" altLang="zh-CN" sz="4000">
                <a:solidFill>
                  <a:srgbClr val="990000"/>
                </a:solidFill>
                <a:latin typeface="华文新魏" panose="02010800040101010101" pitchFamily="2" charset="-122"/>
                <a:ea typeface="华文新魏" panose="02010800040101010101" pitchFamily="2" charset="-122"/>
              </a:rPr>
              <a:t>----</a:t>
            </a:r>
            <a:r>
              <a:rPr lang="zh-CN" altLang="en-US" sz="4000">
                <a:solidFill>
                  <a:srgbClr val="0000FF"/>
                </a:solidFill>
                <a:latin typeface="华文新魏" panose="02010800040101010101" pitchFamily="2" charset="-122"/>
                <a:ea typeface="华文新魏" panose="02010800040101010101" pitchFamily="2" charset="-122"/>
              </a:rPr>
              <a:t>思妇游子</a:t>
            </a:r>
            <a:r>
              <a:rPr lang="zh-CN" altLang="en-US" sz="4000">
                <a:solidFill>
                  <a:srgbClr val="FF0000"/>
                </a:solidFill>
                <a:latin typeface="华文新魏" panose="02010800040101010101" pitchFamily="2" charset="-122"/>
                <a:ea typeface="华文新魏" panose="02010800040101010101" pitchFamily="2" charset="-122"/>
              </a:rPr>
              <a:t>（情）</a:t>
            </a:r>
          </a:p>
        </p:txBody>
      </p:sp>
      <p:pic>
        <p:nvPicPr>
          <p:cNvPr id="57352" name="Picture 8" descr="杜甫月夜"/>
          <p:cNvPicPr>
            <a:picLocks noChangeAspect="1" noChangeArrowheads="1"/>
          </p:cNvPicPr>
          <p:nvPr/>
        </p:nvPicPr>
        <p:blipFill>
          <a:blip r:embed="rId2">
            <a:clrChange>
              <a:clrFrom>
                <a:srgbClr val="6D8BBD"/>
              </a:clrFrom>
              <a:clrTo>
                <a:srgbClr val="6D8BBD">
                  <a:alpha val="0"/>
                </a:srgbClr>
              </a:clrTo>
            </a:clrChange>
            <a:extLst>
              <a:ext uri="{28A0092B-C50C-407E-A947-70E740481C1C}">
                <a14:useLocalDpi xmlns:a14="http://schemas.microsoft.com/office/drawing/2010/main" val="0"/>
              </a:ext>
            </a:extLst>
          </a:blip>
          <a:srcRect/>
          <a:stretch>
            <a:fillRect/>
          </a:stretch>
        </p:blipFill>
        <p:spPr bwMode="auto">
          <a:xfrm>
            <a:off x="5148263" y="4292600"/>
            <a:ext cx="3762375" cy="2255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92162"/>
                                        </p:tgtEl>
                                        <p:attrNameLst>
                                          <p:attrName>style.visibility</p:attrName>
                                        </p:attrNameLst>
                                      </p:cBhvr>
                                      <p:to>
                                        <p:strVal val="visible"/>
                                      </p:to>
                                    </p:set>
                                    <p:anim calcmode="lin" valueType="num">
                                      <p:cBhvr>
                                        <p:cTn id="7" dur="500" decel="50000" fill="hold">
                                          <p:stCondLst>
                                            <p:cond delay="0"/>
                                          </p:stCondLst>
                                        </p:cTn>
                                        <p:tgtEl>
                                          <p:spTgt spid="9216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9216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92162"/>
                                        </p:tgtEl>
                                        <p:attrNameLst>
                                          <p:attrName>ppt_w</p:attrName>
                                        </p:attrNameLst>
                                      </p:cBhvr>
                                      <p:tavLst>
                                        <p:tav tm="0">
                                          <p:val>
                                            <p:strVal val="#ppt_w*.05"/>
                                          </p:val>
                                        </p:tav>
                                        <p:tav tm="100000">
                                          <p:val>
                                            <p:strVal val="#ppt_w"/>
                                          </p:val>
                                        </p:tav>
                                      </p:tavLst>
                                    </p:anim>
                                    <p:anim calcmode="lin" valueType="num">
                                      <p:cBhvr>
                                        <p:cTn id="10" dur="1000" fill="hold"/>
                                        <p:tgtEl>
                                          <p:spTgt spid="9216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9216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9216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9216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92162"/>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92163"/>
                                        </p:tgtEl>
                                        <p:attrNameLst>
                                          <p:attrName>style.visibility</p:attrName>
                                        </p:attrNameLst>
                                      </p:cBhvr>
                                      <p:to>
                                        <p:strVal val="visible"/>
                                      </p:to>
                                    </p:set>
                                    <p:anim calcmode="lin" valueType="num">
                                      <p:cBhvr>
                                        <p:cTn id="19" dur="500" decel="50000" fill="hold">
                                          <p:stCondLst>
                                            <p:cond delay="0"/>
                                          </p:stCondLst>
                                        </p:cTn>
                                        <p:tgtEl>
                                          <p:spTgt spid="92163"/>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92163"/>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92163"/>
                                        </p:tgtEl>
                                        <p:attrNameLst>
                                          <p:attrName>ppt_w</p:attrName>
                                        </p:attrNameLst>
                                      </p:cBhvr>
                                      <p:tavLst>
                                        <p:tav tm="0">
                                          <p:val>
                                            <p:strVal val="#ppt_w*.05"/>
                                          </p:val>
                                        </p:tav>
                                        <p:tav tm="100000">
                                          <p:val>
                                            <p:strVal val="#ppt_w"/>
                                          </p:val>
                                        </p:tav>
                                      </p:tavLst>
                                    </p:anim>
                                    <p:anim calcmode="lin" valueType="num">
                                      <p:cBhvr>
                                        <p:cTn id="22" dur="1000" fill="hold"/>
                                        <p:tgtEl>
                                          <p:spTgt spid="92163"/>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92163"/>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92163"/>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92163"/>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92163"/>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25" presetClass="entr" presetSubtype="0" fill="hold" grpId="0" nodeType="clickEffect">
                                  <p:stCondLst>
                                    <p:cond delay="0"/>
                                  </p:stCondLst>
                                  <p:childTnLst>
                                    <p:set>
                                      <p:cBhvr>
                                        <p:cTn id="30" dur="1" fill="hold">
                                          <p:stCondLst>
                                            <p:cond delay="0"/>
                                          </p:stCondLst>
                                        </p:cTn>
                                        <p:tgtEl>
                                          <p:spTgt spid="92167"/>
                                        </p:tgtEl>
                                        <p:attrNameLst>
                                          <p:attrName>style.visibility</p:attrName>
                                        </p:attrNameLst>
                                      </p:cBhvr>
                                      <p:to>
                                        <p:strVal val="visible"/>
                                      </p:to>
                                    </p:set>
                                    <p:anim calcmode="lin" valueType="num">
                                      <p:cBhvr>
                                        <p:cTn id="31" dur="500" decel="50000" fill="hold">
                                          <p:stCondLst>
                                            <p:cond delay="0"/>
                                          </p:stCondLst>
                                        </p:cTn>
                                        <p:tgtEl>
                                          <p:spTgt spid="92167"/>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92167"/>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92167"/>
                                        </p:tgtEl>
                                        <p:attrNameLst>
                                          <p:attrName>ppt_w</p:attrName>
                                        </p:attrNameLst>
                                      </p:cBhvr>
                                      <p:tavLst>
                                        <p:tav tm="0">
                                          <p:val>
                                            <p:strVal val="#ppt_w*.05"/>
                                          </p:val>
                                        </p:tav>
                                        <p:tav tm="100000">
                                          <p:val>
                                            <p:strVal val="#ppt_w"/>
                                          </p:val>
                                        </p:tav>
                                      </p:tavLst>
                                    </p:anim>
                                    <p:anim calcmode="lin" valueType="num">
                                      <p:cBhvr>
                                        <p:cTn id="34" dur="1000" fill="hold"/>
                                        <p:tgtEl>
                                          <p:spTgt spid="92167"/>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92167"/>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92167"/>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92167"/>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92167"/>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92164"/>
                                        </p:tgtEl>
                                        <p:attrNameLst>
                                          <p:attrName>style.visibility</p:attrName>
                                        </p:attrNameLst>
                                      </p:cBhvr>
                                      <p:to>
                                        <p:strVal val="visible"/>
                                      </p:to>
                                    </p:set>
                                    <p:anim calcmode="lin" valueType="num">
                                      <p:cBhvr additive="base">
                                        <p:cTn id="43" dur="500" fill="hold"/>
                                        <p:tgtEl>
                                          <p:spTgt spid="92164"/>
                                        </p:tgtEl>
                                        <p:attrNameLst>
                                          <p:attrName>ppt_x</p:attrName>
                                        </p:attrNameLst>
                                      </p:cBhvr>
                                      <p:tavLst>
                                        <p:tav tm="0">
                                          <p:val>
                                            <p:strVal val="#ppt_x"/>
                                          </p:val>
                                        </p:tav>
                                        <p:tav tm="100000">
                                          <p:val>
                                            <p:strVal val="#ppt_x"/>
                                          </p:val>
                                        </p:tav>
                                      </p:tavLst>
                                    </p:anim>
                                    <p:anim calcmode="lin" valueType="num">
                                      <p:cBhvr additive="base">
                                        <p:cTn id="44" dur="500" fill="hold"/>
                                        <p:tgtEl>
                                          <p:spTgt spid="92164"/>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51" presetClass="entr" presetSubtype="0" fill="hold" grpId="0" nodeType="clickEffect">
                                  <p:stCondLst>
                                    <p:cond delay="0"/>
                                  </p:stCondLst>
                                  <p:childTnLst>
                                    <p:set>
                                      <p:cBhvr>
                                        <p:cTn id="48" dur="1" fill="hold">
                                          <p:stCondLst>
                                            <p:cond delay="0"/>
                                          </p:stCondLst>
                                        </p:cTn>
                                        <p:tgtEl>
                                          <p:spTgt spid="92165"/>
                                        </p:tgtEl>
                                        <p:attrNameLst>
                                          <p:attrName>style.visibility</p:attrName>
                                        </p:attrNameLst>
                                      </p:cBhvr>
                                      <p:to>
                                        <p:strVal val="visible"/>
                                      </p:to>
                                    </p:set>
                                    <p:animEffect transition="in" filter="fade">
                                      <p:cBhvr>
                                        <p:cTn id="49" dur="770" decel="100000"/>
                                        <p:tgtEl>
                                          <p:spTgt spid="92165"/>
                                        </p:tgtEl>
                                      </p:cBhvr>
                                    </p:animEffect>
                                    <p:animScale>
                                      <p:cBhvr>
                                        <p:cTn id="50" dur="770" decel="100000"/>
                                        <p:tgtEl>
                                          <p:spTgt spid="92165"/>
                                        </p:tgtEl>
                                      </p:cBhvr>
                                      <p:from x="10000" y="10000"/>
                                      <p:to x="200000" y="450000"/>
                                    </p:animScale>
                                    <p:animScale>
                                      <p:cBhvr>
                                        <p:cTn id="51" dur="1230" accel="100000" fill="hold">
                                          <p:stCondLst>
                                            <p:cond delay="770"/>
                                          </p:stCondLst>
                                        </p:cTn>
                                        <p:tgtEl>
                                          <p:spTgt spid="92165"/>
                                        </p:tgtEl>
                                      </p:cBhvr>
                                      <p:from x="200000" y="450000"/>
                                      <p:to x="100000" y="100000"/>
                                    </p:animScale>
                                    <p:set>
                                      <p:cBhvr>
                                        <p:cTn id="52" dur="770" fill="hold"/>
                                        <p:tgtEl>
                                          <p:spTgt spid="92165"/>
                                        </p:tgtEl>
                                        <p:attrNameLst>
                                          <p:attrName>ppt_x</p:attrName>
                                        </p:attrNameLst>
                                      </p:cBhvr>
                                      <p:to>
                                        <p:strVal val="(0.5)"/>
                                      </p:to>
                                    </p:set>
                                    <p:anim from="(0.5)" to="(#ppt_x)" calcmode="lin" valueType="num">
                                      <p:cBhvr>
                                        <p:cTn id="53" dur="1230" accel="100000" fill="hold">
                                          <p:stCondLst>
                                            <p:cond delay="770"/>
                                          </p:stCondLst>
                                        </p:cTn>
                                        <p:tgtEl>
                                          <p:spTgt spid="92165"/>
                                        </p:tgtEl>
                                        <p:attrNameLst>
                                          <p:attrName>ppt_x</p:attrName>
                                        </p:attrNameLst>
                                      </p:cBhvr>
                                    </p:anim>
                                    <p:set>
                                      <p:cBhvr>
                                        <p:cTn id="54" dur="770" fill="hold"/>
                                        <p:tgtEl>
                                          <p:spTgt spid="92165"/>
                                        </p:tgtEl>
                                        <p:attrNameLst>
                                          <p:attrName>ppt_y</p:attrName>
                                        </p:attrNameLst>
                                      </p:cBhvr>
                                      <p:to>
                                        <p:strVal val="(#ppt_y+0.4)"/>
                                      </p:to>
                                    </p:set>
                                    <p:anim from="(#ppt_y+0.4)" to="(#ppt_y)" calcmode="lin" valueType="num">
                                      <p:cBhvr>
                                        <p:cTn id="55" dur="1230" accel="100000" fill="hold">
                                          <p:stCondLst>
                                            <p:cond delay="770"/>
                                          </p:stCondLst>
                                        </p:cTn>
                                        <p:tgtEl>
                                          <p:spTgt spid="92165"/>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62" grpId="0" autoUpdateAnimBg="0"/>
      <p:bldP spid="92163" grpId="0" autoUpdateAnimBg="0"/>
      <p:bldP spid="92164" grpId="0" animBg="1"/>
      <p:bldP spid="92165" grpId="0" autoUpdateAnimBg="0"/>
      <p:bldP spid="92167" grpId="0" autoUpdateAnimBg="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ext Box 2"/>
          <p:cNvSpPr txBox="1">
            <a:spLocks noChangeArrowheads="1"/>
          </p:cNvSpPr>
          <p:nvPr/>
        </p:nvSpPr>
        <p:spPr bwMode="auto">
          <a:xfrm>
            <a:off x="762000" y="609600"/>
            <a:ext cx="7696200" cy="3748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lang="zh-CN" altLang="en-US">
                <a:solidFill>
                  <a:schemeClr val="tx2"/>
                </a:solidFill>
              </a:rPr>
              <a:t>（三）</a:t>
            </a:r>
            <a:r>
              <a:rPr lang="zh-CN" altLang="en-US">
                <a:solidFill>
                  <a:srgbClr val="FF0000"/>
                </a:solidFill>
              </a:rPr>
              <a:t>融情于景。</a:t>
            </a:r>
            <a:r>
              <a:rPr lang="zh-CN" altLang="en-US">
                <a:solidFill>
                  <a:schemeClr val="tx2"/>
                </a:solidFill>
              </a:rPr>
              <a:t>（开头部分良辰美景使人渴望团圆，后面写“月徘徊”、“鱼龙”、“鸿雁”既是情也是景；“落月”、“流水”等都是游子思念的载体）</a:t>
            </a:r>
          </a:p>
          <a:p>
            <a:pPr eaLnBrk="1" hangingPunct="1">
              <a:spcBef>
                <a:spcPct val="50000"/>
              </a:spcBef>
              <a:buFontTx/>
              <a:buNone/>
            </a:pPr>
            <a:r>
              <a:rPr lang="zh-CN" altLang="en-US">
                <a:solidFill>
                  <a:schemeClr val="tx2"/>
                </a:solidFill>
              </a:rPr>
              <a:t>（四）</a:t>
            </a:r>
            <a:r>
              <a:rPr lang="zh-CN" altLang="en-US">
                <a:solidFill>
                  <a:srgbClr val="FF0000"/>
                </a:solidFill>
              </a:rPr>
              <a:t>感情基调：哀而不伤</a:t>
            </a:r>
            <a:r>
              <a:rPr lang="zh-CN" altLang="en-US">
                <a:solidFill>
                  <a:schemeClr val="tx2"/>
                </a:solidFill>
              </a:rPr>
              <a:t>（“人生代代无穷已，江月年年望相似”、“此时相望不相闻，愿逐月华流照君”）</a:t>
            </a:r>
          </a:p>
        </p:txBody>
      </p:sp>
      <p:pic>
        <p:nvPicPr>
          <p:cNvPr id="58371" name="Picture 3" descr="杜甫月夜"/>
          <p:cNvPicPr>
            <a:picLocks noChangeAspect="1" noChangeArrowheads="1"/>
          </p:cNvPicPr>
          <p:nvPr/>
        </p:nvPicPr>
        <p:blipFill>
          <a:blip r:embed="rId2">
            <a:clrChange>
              <a:clrFrom>
                <a:srgbClr val="6D8BBD"/>
              </a:clrFrom>
              <a:clrTo>
                <a:srgbClr val="6D8BBD">
                  <a:alpha val="0"/>
                </a:srgbClr>
              </a:clrTo>
            </a:clrChange>
            <a:extLst>
              <a:ext uri="{28A0092B-C50C-407E-A947-70E740481C1C}">
                <a14:useLocalDpi xmlns:a14="http://schemas.microsoft.com/office/drawing/2010/main" val="0"/>
              </a:ext>
            </a:extLst>
          </a:blip>
          <a:srcRect/>
          <a:stretch>
            <a:fillRect/>
          </a:stretch>
        </p:blipFill>
        <p:spPr bwMode="auto">
          <a:xfrm>
            <a:off x="5148263" y="4292600"/>
            <a:ext cx="3762375" cy="2255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4" descr="FLOWE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812088" y="4733925"/>
            <a:ext cx="1152525" cy="212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Text Box 3"/>
          <p:cNvSpPr txBox="1">
            <a:spLocks noChangeArrowheads="1"/>
          </p:cNvSpPr>
          <p:nvPr/>
        </p:nvSpPr>
        <p:spPr bwMode="auto">
          <a:xfrm>
            <a:off x="0" y="0"/>
            <a:ext cx="9144000" cy="7140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defRPr/>
            </a:pPr>
            <a:r>
              <a:rPr lang="zh-CN" altLang="en-US" sz="3600">
                <a:solidFill>
                  <a:srgbClr val="CC3399"/>
                </a:solidFill>
                <a:effectLst>
                  <a:outerShdw blurRad="38100" dist="38100" dir="2700000" algn="tl">
                    <a:srgbClr val="C0C0C0"/>
                  </a:outerShdw>
                </a:effectLst>
                <a:ea typeface="宋体" panose="02010600030101010101" pitchFamily="2" charset="-122"/>
              </a:rPr>
              <a:t>      </a:t>
            </a:r>
            <a:r>
              <a:rPr lang="en-US" sz="3600">
                <a:ea typeface="宋体" panose="02010600030101010101" pitchFamily="2" charset="-122"/>
              </a:rPr>
              <a:t>【</a:t>
            </a:r>
            <a:r>
              <a:rPr lang="zh-CN" altLang="en-US" sz="3600">
                <a:ea typeface="宋体" panose="02010600030101010101" pitchFamily="2" charset="-122"/>
              </a:rPr>
              <a:t>作者介绍</a:t>
            </a:r>
            <a:r>
              <a:rPr lang="en-US" sz="3600">
                <a:ea typeface="宋体" panose="02010600030101010101" pitchFamily="2" charset="-122"/>
              </a:rPr>
              <a:t>】</a:t>
            </a:r>
          </a:p>
          <a:p>
            <a:pPr eaLnBrk="1" hangingPunct="1">
              <a:lnSpc>
                <a:spcPct val="135000"/>
              </a:lnSpc>
              <a:defRPr/>
            </a:pPr>
            <a:r>
              <a:rPr lang="en-US" b="0">
                <a:solidFill>
                  <a:schemeClr val="tx1"/>
                </a:solidFill>
                <a:ea typeface="宋体" panose="02010600030101010101" pitchFamily="2" charset="-122"/>
              </a:rPr>
              <a:t>       </a:t>
            </a:r>
            <a:r>
              <a:rPr lang="zh-CN" altLang="en-US">
                <a:solidFill>
                  <a:schemeClr val="tx1"/>
                </a:solidFill>
                <a:effectLst>
                  <a:outerShdw blurRad="38100" dist="38100" dir="2700000" algn="tl">
                    <a:srgbClr val="C0C0C0"/>
                  </a:outerShdw>
                </a:effectLst>
                <a:ea typeface="宋体" panose="02010600030101010101" pitchFamily="2" charset="-122"/>
              </a:rPr>
              <a:t>张若虚（约</a:t>
            </a:r>
            <a:r>
              <a:rPr lang="en-US">
                <a:solidFill>
                  <a:schemeClr val="tx1"/>
                </a:solidFill>
                <a:effectLst>
                  <a:outerShdw blurRad="38100" dist="38100" dir="2700000" algn="tl">
                    <a:srgbClr val="C0C0C0"/>
                  </a:outerShdw>
                </a:effectLst>
                <a:ea typeface="宋体" panose="02010600030101010101" pitchFamily="2" charset="-122"/>
              </a:rPr>
              <a:t>660</a:t>
            </a:r>
            <a:r>
              <a:rPr lang="zh-CN" altLang="en-US">
                <a:solidFill>
                  <a:schemeClr val="tx1"/>
                </a:solidFill>
                <a:effectLst>
                  <a:outerShdw blurRad="38100" dist="38100" dir="2700000" algn="tl">
                    <a:srgbClr val="C0C0C0"/>
                  </a:outerShdw>
                </a:effectLst>
                <a:ea typeface="宋体" panose="02010600030101010101" pitchFamily="2" charset="-122"/>
              </a:rPr>
              <a:t>－约</a:t>
            </a:r>
            <a:r>
              <a:rPr lang="en-US">
                <a:solidFill>
                  <a:schemeClr val="tx1"/>
                </a:solidFill>
                <a:effectLst>
                  <a:outerShdw blurRad="38100" dist="38100" dir="2700000" algn="tl">
                    <a:srgbClr val="C0C0C0"/>
                  </a:outerShdw>
                </a:effectLst>
                <a:ea typeface="宋体" panose="02010600030101010101" pitchFamily="2" charset="-122"/>
              </a:rPr>
              <a:t>720</a:t>
            </a:r>
            <a:r>
              <a:rPr lang="zh-CN" altLang="en-US">
                <a:solidFill>
                  <a:schemeClr val="tx1"/>
                </a:solidFill>
                <a:effectLst>
                  <a:outerShdw blurRad="38100" dist="38100" dir="2700000" algn="tl">
                    <a:srgbClr val="C0C0C0"/>
                  </a:outerShdw>
                </a:effectLst>
                <a:ea typeface="宋体" panose="02010600030101010101" pitchFamily="2" charset="-122"/>
              </a:rPr>
              <a:t>），初唐后期著名诗人，扬州人，与贺知章、包融、张旭并称“吴中四士”。仅</a:t>
            </a:r>
            <a:r>
              <a:rPr lang="en-US">
                <a:solidFill>
                  <a:schemeClr val="tx1"/>
                </a:solidFill>
                <a:effectLst>
                  <a:outerShdw blurRad="38100" dist="38100" dir="2700000" algn="tl">
                    <a:srgbClr val="C0C0C0"/>
                  </a:outerShdw>
                </a:effectLst>
                <a:ea typeface="宋体" panose="02010600030101010101" pitchFamily="2" charset="-122"/>
              </a:rPr>
              <a:t>《</a:t>
            </a:r>
            <a:r>
              <a:rPr lang="zh-CN" altLang="en-US">
                <a:solidFill>
                  <a:schemeClr val="tx1"/>
                </a:solidFill>
                <a:effectLst>
                  <a:outerShdw blurRad="38100" dist="38100" dir="2700000" algn="tl">
                    <a:srgbClr val="C0C0C0"/>
                  </a:outerShdw>
                </a:effectLst>
                <a:ea typeface="宋体" panose="02010600030101010101" pitchFamily="2" charset="-122"/>
              </a:rPr>
              <a:t>全唐诗</a:t>
            </a:r>
            <a:r>
              <a:rPr lang="en-US">
                <a:solidFill>
                  <a:schemeClr val="tx1"/>
                </a:solidFill>
                <a:effectLst>
                  <a:outerShdw blurRad="38100" dist="38100" dir="2700000" algn="tl">
                    <a:srgbClr val="C0C0C0"/>
                  </a:outerShdw>
                </a:effectLst>
                <a:ea typeface="宋体" panose="02010600030101010101" pitchFamily="2" charset="-122"/>
              </a:rPr>
              <a:t>》</a:t>
            </a:r>
            <a:r>
              <a:rPr lang="zh-CN" altLang="en-US">
                <a:solidFill>
                  <a:schemeClr val="tx1"/>
                </a:solidFill>
                <a:effectLst>
                  <a:outerShdw blurRad="38100" dist="38100" dir="2700000" algn="tl">
                    <a:srgbClr val="C0C0C0"/>
                  </a:outerShdw>
                </a:effectLst>
                <a:ea typeface="宋体" panose="02010600030101010101" pitchFamily="2" charset="-122"/>
              </a:rPr>
              <a:t>录存</a:t>
            </a:r>
            <a:r>
              <a:rPr lang="en-US" altLang="zh-CN">
                <a:solidFill>
                  <a:schemeClr val="tx1"/>
                </a:solidFill>
                <a:effectLst>
                  <a:outerShdw blurRad="38100" dist="38100" dir="2700000" algn="tl">
                    <a:srgbClr val="C0C0C0"/>
                  </a:outerShdw>
                </a:effectLst>
                <a:ea typeface="宋体" panose="02010600030101010101" pitchFamily="2" charset="-122"/>
              </a:rPr>
              <a:t>《</a:t>
            </a:r>
            <a:r>
              <a:rPr lang="zh-CN" altLang="en-US">
                <a:solidFill>
                  <a:schemeClr val="tx1"/>
                </a:solidFill>
                <a:effectLst>
                  <a:outerShdw blurRad="38100" dist="38100" dir="2700000" algn="tl">
                    <a:srgbClr val="C0C0C0"/>
                  </a:outerShdw>
                </a:effectLst>
                <a:ea typeface="宋体" panose="02010600030101010101" pitchFamily="2" charset="-122"/>
              </a:rPr>
              <a:t>代答闺梦还、</a:t>
            </a:r>
            <a:r>
              <a:rPr lang="en-US">
                <a:solidFill>
                  <a:schemeClr val="tx1"/>
                </a:solidFill>
                <a:effectLst>
                  <a:outerShdw blurRad="38100" dist="38100" dir="2700000" algn="tl">
                    <a:srgbClr val="C0C0C0"/>
                  </a:outerShdw>
                </a:effectLst>
                <a:ea typeface="宋体" panose="02010600030101010101" pitchFamily="2" charset="-122"/>
              </a:rPr>
              <a:t>《</a:t>
            </a:r>
            <a:r>
              <a:rPr lang="zh-CN" altLang="en-US">
                <a:solidFill>
                  <a:schemeClr val="tx1"/>
                </a:solidFill>
                <a:effectLst>
                  <a:outerShdw blurRad="38100" dist="38100" dir="2700000" algn="tl">
                    <a:srgbClr val="C0C0C0"/>
                  </a:outerShdw>
                </a:effectLst>
                <a:ea typeface="宋体" panose="02010600030101010101" pitchFamily="2" charset="-122"/>
              </a:rPr>
              <a:t>春江花月夜</a:t>
            </a:r>
            <a:r>
              <a:rPr lang="en-US">
                <a:solidFill>
                  <a:schemeClr val="tx1"/>
                </a:solidFill>
                <a:effectLst>
                  <a:outerShdw blurRad="38100" dist="38100" dir="2700000" algn="tl">
                    <a:srgbClr val="C0C0C0"/>
                  </a:outerShdw>
                </a:effectLst>
                <a:ea typeface="宋体" panose="02010600030101010101" pitchFamily="2" charset="-122"/>
              </a:rPr>
              <a:t>》</a:t>
            </a:r>
            <a:r>
              <a:rPr lang="zh-CN" altLang="en-US">
                <a:solidFill>
                  <a:schemeClr val="tx1"/>
                </a:solidFill>
                <a:effectLst>
                  <a:outerShdw blurRad="38100" dist="38100" dir="2700000" algn="tl">
                    <a:srgbClr val="C0C0C0"/>
                  </a:outerShdw>
                </a:effectLst>
                <a:ea typeface="宋体" panose="02010600030101010101" pitchFamily="2" charset="-122"/>
              </a:rPr>
              <a:t>两首。</a:t>
            </a:r>
          </a:p>
          <a:p>
            <a:pPr eaLnBrk="1" hangingPunct="1">
              <a:lnSpc>
                <a:spcPct val="135000"/>
              </a:lnSpc>
              <a:defRPr/>
            </a:pPr>
            <a:r>
              <a:rPr lang="en-US" altLang="zh-CN">
                <a:solidFill>
                  <a:schemeClr val="tx1"/>
                </a:solidFill>
                <a:effectLst>
                  <a:outerShdw blurRad="38100" dist="38100" dir="2700000" algn="tl">
                    <a:srgbClr val="C0C0C0"/>
                  </a:outerShdw>
                </a:effectLst>
                <a:ea typeface="宋体" panose="02010600030101010101" pitchFamily="2" charset="-122"/>
              </a:rPr>
              <a:t>     《</a:t>
            </a:r>
            <a:r>
              <a:rPr lang="zh-CN" altLang="en-US">
                <a:solidFill>
                  <a:schemeClr val="tx1"/>
                </a:solidFill>
                <a:effectLst>
                  <a:outerShdw blurRad="38100" dist="38100" dir="2700000" algn="tl">
                    <a:srgbClr val="C0C0C0"/>
                  </a:outerShdw>
                </a:effectLst>
                <a:ea typeface="宋体" panose="02010600030101010101" pitchFamily="2" charset="-122"/>
              </a:rPr>
              <a:t>春江花月夜</a:t>
            </a:r>
            <a:r>
              <a:rPr lang="en-US" altLang="zh-CN">
                <a:solidFill>
                  <a:schemeClr val="tx1"/>
                </a:solidFill>
                <a:effectLst>
                  <a:outerShdw blurRad="38100" dist="38100" dir="2700000" algn="tl">
                    <a:srgbClr val="C0C0C0"/>
                  </a:outerShdw>
                </a:effectLst>
                <a:ea typeface="宋体" panose="02010600030101010101" pitchFamily="2" charset="-122"/>
              </a:rPr>
              <a:t>》</a:t>
            </a:r>
            <a:r>
              <a:rPr lang="zh-CN" altLang="en-US">
                <a:solidFill>
                  <a:schemeClr val="tx1"/>
                </a:solidFill>
                <a:effectLst>
                  <a:outerShdw blurRad="38100" dist="38100" dir="2700000" algn="tl">
                    <a:srgbClr val="C0C0C0"/>
                  </a:outerShdw>
                </a:effectLst>
                <a:ea typeface="宋体" panose="02010600030101010101" pitchFamily="2" charset="-122"/>
              </a:rPr>
              <a:t>原为乐府旧题</a:t>
            </a:r>
            <a:r>
              <a:rPr lang="en-US" altLang="zh-CN">
                <a:solidFill>
                  <a:schemeClr val="tx1"/>
                </a:solidFill>
                <a:effectLst>
                  <a:outerShdw blurRad="38100" dist="38100" dir="2700000" algn="tl">
                    <a:srgbClr val="C0C0C0"/>
                  </a:outerShdw>
                </a:effectLst>
                <a:ea typeface="宋体" panose="02010600030101010101" pitchFamily="2" charset="-122"/>
              </a:rPr>
              <a:t>,</a:t>
            </a:r>
            <a:r>
              <a:rPr lang="zh-CN" altLang="en-US">
                <a:solidFill>
                  <a:schemeClr val="tx1"/>
                </a:solidFill>
                <a:effectLst>
                  <a:outerShdw blurRad="38100" dist="38100" dir="2700000" algn="tl">
                    <a:srgbClr val="C0C0C0"/>
                  </a:outerShdw>
                </a:effectLst>
                <a:ea typeface="宋体" panose="02010600030101010101" pitchFamily="2" charset="-122"/>
              </a:rPr>
              <a:t>相传由陈后主创制</a:t>
            </a:r>
            <a:r>
              <a:rPr lang="en-US" altLang="zh-CN">
                <a:solidFill>
                  <a:schemeClr val="tx1"/>
                </a:solidFill>
                <a:effectLst>
                  <a:outerShdw blurRad="38100" dist="38100" dir="2700000" algn="tl">
                    <a:srgbClr val="C0C0C0"/>
                  </a:outerShdw>
                </a:effectLst>
                <a:ea typeface="宋体" panose="02010600030101010101" pitchFamily="2" charset="-122"/>
              </a:rPr>
              <a:t>,</a:t>
            </a:r>
            <a:r>
              <a:rPr lang="zh-CN" altLang="en-US">
                <a:solidFill>
                  <a:schemeClr val="tx1"/>
                </a:solidFill>
                <a:effectLst>
                  <a:outerShdw blurRad="38100" dist="38100" dir="2700000" algn="tl">
                    <a:srgbClr val="C0C0C0"/>
                  </a:outerShdw>
                </a:effectLst>
                <a:ea typeface="宋体" panose="02010600030101010101" pitchFamily="2" charset="-122"/>
              </a:rPr>
              <a:t>属宫体诗。张若虚却完全突破了宫体诗的藩篱</a:t>
            </a:r>
            <a:r>
              <a:rPr lang="en-US" altLang="zh-CN">
                <a:solidFill>
                  <a:schemeClr val="tx1"/>
                </a:solidFill>
                <a:effectLst>
                  <a:outerShdw blurRad="38100" dist="38100" dir="2700000" algn="tl">
                    <a:srgbClr val="C0C0C0"/>
                  </a:outerShdw>
                </a:effectLst>
                <a:ea typeface="宋体" panose="02010600030101010101" pitchFamily="2" charset="-122"/>
              </a:rPr>
              <a:t>,</a:t>
            </a:r>
            <a:r>
              <a:rPr lang="zh-CN" altLang="en-US">
                <a:solidFill>
                  <a:schemeClr val="tx1"/>
                </a:solidFill>
                <a:effectLst>
                  <a:outerShdw blurRad="38100" dist="38100" dir="2700000" algn="tl">
                    <a:srgbClr val="C0C0C0"/>
                  </a:outerShdw>
                </a:effectLst>
                <a:ea typeface="宋体" panose="02010600030101010101" pitchFamily="2" charset="-122"/>
              </a:rPr>
              <a:t>语言清新</a:t>
            </a:r>
            <a:r>
              <a:rPr lang="en-US" altLang="zh-CN">
                <a:solidFill>
                  <a:schemeClr val="tx1"/>
                </a:solidFill>
                <a:effectLst>
                  <a:outerShdw blurRad="38100" dist="38100" dir="2700000" algn="tl">
                    <a:srgbClr val="C0C0C0"/>
                  </a:outerShdw>
                </a:effectLst>
                <a:ea typeface="宋体" panose="02010600030101010101" pitchFamily="2" charset="-122"/>
              </a:rPr>
              <a:t>,</a:t>
            </a:r>
            <a:r>
              <a:rPr lang="zh-CN" altLang="en-US">
                <a:solidFill>
                  <a:schemeClr val="tx1"/>
                </a:solidFill>
                <a:effectLst>
                  <a:outerShdw blurRad="38100" dist="38100" dir="2700000" algn="tl">
                    <a:srgbClr val="C0C0C0"/>
                  </a:outerShdw>
                </a:effectLst>
                <a:ea typeface="宋体" panose="02010600030101010101" pitchFamily="2" charset="-122"/>
              </a:rPr>
              <a:t>叙写了民间游子思妇的离别相思之苦</a:t>
            </a:r>
            <a:r>
              <a:rPr lang="en-US" altLang="zh-CN">
                <a:solidFill>
                  <a:schemeClr val="tx1"/>
                </a:solidFill>
                <a:effectLst>
                  <a:outerShdw blurRad="38100" dist="38100" dir="2700000" algn="tl">
                    <a:srgbClr val="C0C0C0"/>
                  </a:outerShdw>
                </a:effectLst>
                <a:ea typeface="宋体" panose="02010600030101010101" pitchFamily="2" charset="-122"/>
              </a:rPr>
              <a:t>,</a:t>
            </a:r>
            <a:r>
              <a:rPr lang="zh-CN" altLang="en-US">
                <a:solidFill>
                  <a:schemeClr val="tx1"/>
                </a:solidFill>
                <a:effectLst>
                  <a:outerShdw blurRad="38100" dist="38100" dir="2700000" algn="tl">
                    <a:srgbClr val="C0C0C0"/>
                  </a:outerShdw>
                </a:effectLst>
                <a:ea typeface="宋体" panose="02010600030101010101" pitchFamily="2" charset="-122"/>
              </a:rPr>
              <a:t>面貌为之一新</a:t>
            </a:r>
            <a:r>
              <a:rPr lang="en-US" altLang="zh-CN">
                <a:solidFill>
                  <a:schemeClr val="tx1"/>
                </a:solidFill>
                <a:effectLst>
                  <a:outerShdw blurRad="38100" dist="38100" dir="2700000" algn="tl">
                    <a:srgbClr val="C0C0C0"/>
                  </a:outerShdw>
                </a:effectLst>
                <a:ea typeface="宋体" panose="02010600030101010101" pitchFamily="2" charset="-122"/>
              </a:rPr>
              <a:t>.</a:t>
            </a:r>
            <a:r>
              <a:rPr lang="zh-CN" altLang="en-US">
                <a:solidFill>
                  <a:schemeClr val="tx1"/>
                </a:solidFill>
                <a:effectLst>
                  <a:outerShdw blurRad="38100" dist="38100" dir="2700000" algn="tl">
                    <a:srgbClr val="C0C0C0"/>
                  </a:outerShdw>
                </a:effectLst>
                <a:ea typeface="宋体" panose="02010600030101010101" pitchFamily="2" charset="-122"/>
              </a:rPr>
              <a:t>一千多年来为世人所倾倒，诗人因此  名垂后世。</a:t>
            </a:r>
          </a:p>
          <a:p>
            <a:pPr eaLnBrk="1" hangingPunct="1">
              <a:lnSpc>
                <a:spcPct val="120000"/>
              </a:lnSpc>
              <a:defRPr/>
            </a:pPr>
            <a:endParaRPr lang="zh-CN" altLang="en-US" b="0">
              <a:solidFill>
                <a:schemeClr val="tx1"/>
              </a:solidFill>
              <a:ea typeface="宋体" panose="02010600030101010101" pitchFamily="2"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Text Box 3"/>
          <p:cNvSpPr txBox="1">
            <a:spLocks noChangeArrowheads="1"/>
          </p:cNvSpPr>
          <p:nvPr/>
        </p:nvSpPr>
        <p:spPr bwMode="auto">
          <a:xfrm>
            <a:off x="609600" y="1196975"/>
            <a:ext cx="8439150" cy="4454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lnSpc>
                <a:spcPct val="150000"/>
              </a:lnSpc>
              <a:spcBef>
                <a:spcPct val="50000"/>
              </a:spcBef>
              <a:defRPr/>
            </a:pPr>
            <a:r>
              <a:rPr lang="zh-CN" altLang="en-US" sz="3600">
                <a:solidFill>
                  <a:schemeClr val="tx1"/>
                </a:solidFill>
                <a:effectLst>
                  <a:outerShdw blurRad="38100" dist="38100" dir="2700000" algn="tl">
                    <a:srgbClr val="C0C0C0"/>
                  </a:outerShdw>
                </a:effectLst>
                <a:ea typeface="宋体" panose="02010600030101010101" pitchFamily="2" charset="-122"/>
              </a:rPr>
              <a:t>      </a:t>
            </a:r>
            <a:r>
              <a:rPr lang="en-US" altLang="zh-CN">
                <a:solidFill>
                  <a:schemeClr val="tx1"/>
                </a:solidFill>
                <a:effectLst>
                  <a:outerShdw blurRad="38100" dist="38100" dir="2700000" algn="tl">
                    <a:srgbClr val="C0C0C0"/>
                  </a:outerShdw>
                </a:effectLst>
                <a:ea typeface="宋体" panose="02010600030101010101" pitchFamily="2" charset="-122"/>
              </a:rPr>
              <a:t>《</a:t>
            </a:r>
            <a:r>
              <a:rPr lang="zh-CN" altLang="en-US">
                <a:solidFill>
                  <a:schemeClr val="tx1"/>
                </a:solidFill>
                <a:effectLst>
                  <a:outerShdw blurRad="38100" dist="38100" dir="2700000" algn="tl">
                    <a:srgbClr val="C0C0C0"/>
                  </a:outerShdw>
                </a:effectLst>
                <a:ea typeface="宋体" panose="02010600030101010101" pitchFamily="2" charset="-122"/>
              </a:rPr>
              <a:t>春江花月夜</a:t>
            </a:r>
            <a:r>
              <a:rPr lang="en-US" altLang="zh-CN">
                <a:solidFill>
                  <a:schemeClr val="tx1"/>
                </a:solidFill>
                <a:effectLst>
                  <a:outerShdw blurRad="38100" dist="38100" dir="2700000" algn="tl">
                    <a:srgbClr val="C0C0C0"/>
                  </a:outerShdw>
                </a:effectLst>
                <a:ea typeface="宋体" panose="02010600030101010101" pitchFamily="2" charset="-122"/>
              </a:rPr>
              <a:t>》</a:t>
            </a:r>
            <a:r>
              <a:rPr lang="zh-CN" altLang="en-US">
                <a:solidFill>
                  <a:schemeClr val="tx1"/>
                </a:solidFill>
                <a:effectLst>
                  <a:outerShdw blurRad="38100" dist="38100" dir="2700000" algn="tl">
                    <a:srgbClr val="C0C0C0"/>
                  </a:outerShdw>
                </a:effectLst>
                <a:ea typeface="宋体" panose="02010600030101010101" pitchFamily="2" charset="-122"/>
              </a:rPr>
              <a:t>谓是“诗中的诗，顶峰上</a:t>
            </a:r>
          </a:p>
          <a:p>
            <a:pPr eaLnBrk="1" hangingPunct="1">
              <a:lnSpc>
                <a:spcPct val="150000"/>
              </a:lnSpc>
              <a:spcBef>
                <a:spcPct val="50000"/>
              </a:spcBef>
              <a:defRPr/>
            </a:pPr>
            <a:r>
              <a:rPr lang="zh-CN" altLang="en-US">
                <a:solidFill>
                  <a:schemeClr val="tx1"/>
                </a:solidFill>
                <a:effectLst>
                  <a:outerShdw blurRad="38100" dist="38100" dir="2700000" algn="tl">
                    <a:srgbClr val="C0C0C0"/>
                  </a:outerShdw>
                </a:effectLst>
                <a:ea typeface="宋体" panose="02010600030101010101" pitchFamily="2" charset="-122"/>
              </a:rPr>
              <a:t>的顶峰</a:t>
            </a:r>
            <a:r>
              <a:rPr lang="zh-CN" altLang="en-US" sz="3600">
                <a:solidFill>
                  <a:schemeClr val="tx1"/>
                </a:solidFill>
                <a:effectLst>
                  <a:outerShdw blurRad="38100" dist="38100" dir="2700000" algn="tl">
                    <a:srgbClr val="C0C0C0"/>
                  </a:outerShdw>
                </a:effectLst>
                <a:ea typeface="宋体" panose="02010600030101010101" pitchFamily="2" charset="-122"/>
              </a:rPr>
              <a:t>”（</a:t>
            </a:r>
            <a:r>
              <a:rPr lang="zh-CN" altLang="en-US">
                <a:solidFill>
                  <a:schemeClr val="tx1"/>
                </a:solidFill>
                <a:effectLst>
                  <a:outerShdw blurRad="38100" dist="38100" dir="2700000" algn="tl">
                    <a:srgbClr val="C0C0C0"/>
                  </a:outerShdw>
                </a:effectLst>
                <a:ea typeface="宋体" panose="02010600030101010101" pitchFamily="2" charset="-122"/>
              </a:rPr>
              <a:t>闻一多</a:t>
            </a:r>
            <a:r>
              <a:rPr lang="en-US" altLang="zh-CN">
                <a:solidFill>
                  <a:schemeClr val="tx1"/>
                </a:solidFill>
                <a:effectLst>
                  <a:outerShdw blurRad="38100" dist="38100" dir="2700000" algn="tl">
                    <a:srgbClr val="C0C0C0"/>
                  </a:outerShdw>
                </a:effectLst>
                <a:ea typeface="宋体" panose="02010600030101010101" pitchFamily="2" charset="-122"/>
              </a:rPr>
              <a:t>《</a:t>
            </a:r>
            <a:r>
              <a:rPr lang="zh-CN" altLang="en-US">
                <a:solidFill>
                  <a:schemeClr val="tx1"/>
                </a:solidFill>
                <a:effectLst>
                  <a:outerShdw blurRad="38100" dist="38100" dir="2700000" algn="tl">
                    <a:srgbClr val="C0C0C0"/>
                  </a:outerShdw>
                </a:effectLst>
                <a:ea typeface="宋体" panose="02010600030101010101" pitchFamily="2" charset="-122"/>
              </a:rPr>
              <a:t>宫体诗的自赎</a:t>
            </a:r>
            <a:r>
              <a:rPr lang="en-US">
                <a:solidFill>
                  <a:schemeClr val="tx1"/>
                </a:solidFill>
                <a:effectLst>
                  <a:outerShdw blurRad="38100" dist="38100" dir="2700000" algn="tl">
                    <a:srgbClr val="C0C0C0"/>
                  </a:outerShdw>
                </a:effectLst>
                <a:ea typeface="宋体" panose="02010600030101010101" pitchFamily="2" charset="-122"/>
              </a:rPr>
              <a:t>》</a:t>
            </a:r>
            <a:r>
              <a:rPr lang="zh-CN" altLang="en-US">
                <a:solidFill>
                  <a:schemeClr val="tx1"/>
                </a:solidFill>
                <a:effectLst>
                  <a:outerShdw blurRad="38100" dist="38100" dir="2700000" algn="tl">
                    <a:srgbClr val="C0C0C0"/>
                  </a:outerShdw>
                </a:effectLst>
                <a:ea typeface="宋体" panose="02010600030101010101" pitchFamily="2" charset="-122"/>
              </a:rPr>
              <a:t>）享有“孤</a:t>
            </a:r>
          </a:p>
          <a:p>
            <a:pPr eaLnBrk="1" hangingPunct="1">
              <a:lnSpc>
                <a:spcPct val="150000"/>
              </a:lnSpc>
              <a:spcBef>
                <a:spcPct val="50000"/>
              </a:spcBef>
              <a:defRPr/>
            </a:pPr>
            <a:r>
              <a:rPr lang="zh-CN" altLang="en-US">
                <a:solidFill>
                  <a:schemeClr val="tx1"/>
                </a:solidFill>
                <a:effectLst>
                  <a:outerShdw blurRad="38100" dist="38100" dir="2700000" algn="tl">
                    <a:srgbClr val="C0C0C0"/>
                  </a:outerShdw>
                </a:effectLst>
                <a:ea typeface="宋体" panose="02010600030101010101" pitchFamily="2" charset="-122"/>
              </a:rPr>
              <a:t>篇压全唐” 、“盛唐第一诗”、“春风第一花” 的美誉，张若虚也因为这一首诗“孤篇横绝，竟为大家”。 </a:t>
            </a:r>
          </a:p>
        </p:txBody>
      </p:sp>
      <p:sp>
        <p:nvSpPr>
          <p:cNvPr id="9219" name="Text Box 4"/>
          <p:cNvSpPr txBox="1">
            <a:spLocks noChangeArrowheads="1"/>
          </p:cNvSpPr>
          <p:nvPr/>
        </p:nvSpPr>
        <p:spPr bwMode="auto">
          <a:xfrm>
            <a:off x="1025525" y="333375"/>
            <a:ext cx="4338638"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b="1">
                <a:solidFill>
                  <a:srgbClr val="CC0000"/>
                </a:solidFill>
                <a:latin typeface="Arial" panose="020B0604020202020204" pitchFamily="34" charset="0"/>
                <a:ea typeface="楷体_GB2312" pitchFamily="49" charset="-122"/>
              </a:defRPr>
            </a:lvl1pPr>
            <a:lvl2pPr marL="742950" indent="-285750">
              <a:defRPr sz="3200" b="1">
                <a:solidFill>
                  <a:srgbClr val="CC0000"/>
                </a:solidFill>
                <a:latin typeface="Arial" panose="020B0604020202020204" pitchFamily="34" charset="0"/>
                <a:ea typeface="楷体_GB2312" pitchFamily="49" charset="-122"/>
              </a:defRPr>
            </a:lvl2pPr>
            <a:lvl3pPr marL="1143000" indent="-228600">
              <a:defRPr sz="3200" b="1">
                <a:solidFill>
                  <a:srgbClr val="CC0000"/>
                </a:solidFill>
                <a:latin typeface="Arial" panose="020B0604020202020204" pitchFamily="34" charset="0"/>
                <a:ea typeface="楷体_GB2312" pitchFamily="49" charset="-122"/>
              </a:defRPr>
            </a:lvl3pPr>
            <a:lvl4pPr marL="1600200" indent="-228600">
              <a:defRPr sz="3200" b="1">
                <a:solidFill>
                  <a:srgbClr val="CC0000"/>
                </a:solidFill>
                <a:latin typeface="Arial" panose="020B0604020202020204" pitchFamily="34" charset="0"/>
                <a:ea typeface="楷体_GB2312" pitchFamily="49" charset="-122"/>
              </a:defRPr>
            </a:lvl4pPr>
            <a:lvl5pPr marL="2057400" indent="-228600">
              <a:defRPr sz="3200" b="1">
                <a:solidFill>
                  <a:srgbClr val="CC0000"/>
                </a:solidFill>
                <a:latin typeface="Arial" panose="020B0604020202020204" pitchFamily="34" charset="0"/>
                <a:ea typeface="楷体_GB2312" pitchFamily="49" charset="-122"/>
              </a:defRPr>
            </a:lvl5pPr>
            <a:lvl6pPr marL="25146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6pPr>
            <a:lvl7pPr marL="29718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7pPr>
            <a:lvl8pPr marL="34290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8pPr>
            <a:lvl9pPr marL="38862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9pPr>
          </a:lstStyle>
          <a:p>
            <a:pPr eaLnBrk="1" hangingPunct="1"/>
            <a:r>
              <a:rPr lang="en-US" altLang="zh-CN" sz="3600">
                <a:ea typeface="宋体" panose="02010600030101010101" pitchFamily="2" charset="-122"/>
              </a:rPr>
              <a:t>【</a:t>
            </a:r>
            <a:r>
              <a:rPr lang="zh-CN" altLang="en-US" sz="3600">
                <a:ea typeface="宋体" panose="02010600030101010101" pitchFamily="2" charset="-122"/>
              </a:rPr>
              <a:t>古今评说</a:t>
            </a:r>
            <a:r>
              <a:rPr lang="en-US" altLang="zh-CN" sz="3600">
                <a:ea typeface="宋体" panose="02010600030101010101" pitchFamily="2" charset="-122"/>
              </a:rPr>
              <a:t>】</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 Box 2"/>
          <p:cNvSpPr txBox="1">
            <a:spLocks noChangeArrowheads="1"/>
          </p:cNvSpPr>
          <p:nvPr/>
        </p:nvSpPr>
        <p:spPr bwMode="auto">
          <a:xfrm>
            <a:off x="457200" y="609600"/>
            <a:ext cx="8001000" cy="4117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b="1">
                <a:solidFill>
                  <a:srgbClr val="CC0000"/>
                </a:solidFill>
                <a:latin typeface="Arial" panose="020B0604020202020204" pitchFamily="34" charset="0"/>
                <a:ea typeface="楷体_GB2312" pitchFamily="49" charset="-122"/>
              </a:defRPr>
            </a:lvl1pPr>
            <a:lvl2pPr marL="742950" indent="-285750">
              <a:defRPr sz="3200" b="1">
                <a:solidFill>
                  <a:srgbClr val="CC0000"/>
                </a:solidFill>
                <a:latin typeface="Arial" panose="020B0604020202020204" pitchFamily="34" charset="0"/>
                <a:ea typeface="楷体_GB2312" pitchFamily="49" charset="-122"/>
              </a:defRPr>
            </a:lvl2pPr>
            <a:lvl3pPr marL="1143000" indent="-228600">
              <a:defRPr sz="3200" b="1">
                <a:solidFill>
                  <a:srgbClr val="CC0000"/>
                </a:solidFill>
                <a:latin typeface="Arial" panose="020B0604020202020204" pitchFamily="34" charset="0"/>
                <a:ea typeface="楷体_GB2312" pitchFamily="49" charset="-122"/>
              </a:defRPr>
            </a:lvl3pPr>
            <a:lvl4pPr marL="1600200" indent="-228600">
              <a:defRPr sz="3200" b="1">
                <a:solidFill>
                  <a:srgbClr val="CC0000"/>
                </a:solidFill>
                <a:latin typeface="Arial" panose="020B0604020202020204" pitchFamily="34" charset="0"/>
                <a:ea typeface="楷体_GB2312" pitchFamily="49" charset="-122"/>
              </a:defRPr>
            </a:lvl4pPr>
            <a:lvl5pPr marL="2057400" indent="-228600">
              <a:defRPr sz="3200" b="1">
                <a:solidFill>
                  <a:srgbClr val="CC0000"/>
                </a:solidFill>
                <a:latin typeface="Arial" panose="020B0604020202020204" pitchFamily="34" charset="0"/>
                <a:ea typeface="楷体_GB2312" pitchFamily="49" charset="-122"/>
              </a:defRPr>
            </a:lvl5pPr>
            <a:lvl6pPr marL="25146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6pPr>
            <a:lvl7pPr marL="29718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7pPr>
            <a:lvl8pPr marL="34290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8pPr>
            <a:lvl9pPr marL="3886200" indent="-228600" eaLnBrk="0" fontAlgn="base" hangingPunct="0">
              <a:spcBef>
                <a:spcPct val="0"/>
              </a:spcBef>
              <a:spcAft>
                <a:spcPct val="0"/>
              </a:spcAft>
              <a:defRPr sz="3200" b="1">
                <a:solidFill>
                  <a:srgbClr val="CC0000"/>
                </a:solidFill>
                <a:latin typeface="Arial" panose="020B0604020202020204" pitchFamily="34" charset="0"/>
                <a:ea typeface="楷体_GB2312" pitchFamily="49" charset="-122"/>
              </a:defRPr>
            </a:lvl9pPr>
          </a:lstStyle>
          <a:p>
            <a:pPr algn="ctr" eaLnBrk="1" hangingPunct="1"/>
            <a:r>
              <a:rPr lang="zh-CN" altLang="en-US" sz="4000">
                <a:ea typeface="宋体" panose="02010600030101010101" pitchFamily="2" charset="-122"/>
              </a:rPr>
              <a:t>春江花月夜</a:t>
            </a:r>
          </a:p>
          <a:p>
            <a:pPr eaLnBrk="1" hangingPunct="1"/>
            <a:endParaRPr lang="zh-CN" altLang="en-US" sz="4000">
              <a:ea typeface="宋体" panose="02010600030101010101" pitchFamily="2" charset="-122"/>
            </a:endParaRPr>
          </a:p>
          <a:p>
            <a:pPr eaLnBrk="1" hangingPunct="1"/>
            <a:r>
              <a:rPr kumimoji="1" lang="zh-CN" altLang="en-US" sz="4000" b="0">
                <a:solidFill>
                  <a:schemeClr val="tx1"/>
                </a:solidFill>
                <a:latin typeface="Times New Roman" panose="02020603050405020304" pitchFamily="18" charset="0"/>
                <a:ea typeface="宋体" panose="02010600030101010101" pitchFamily="2" charset="-122"/>
              </a:rPr>
              <a:t>      </a:t>
            </a:r>
            <a:r>
              <a:rPr kumimoji="1" lang="en-US" altLang="zh-CN" sz="4000">
                <a:solidFill>
                  <a:schemeClr val="tx1"/>
                </a:solidFill>
                <a:latin typeface="黑体" panose="02010609060101010101" pitchFamily="49" charset="-122"/>
                <a:ea typeface="黑体" panose="02010609060101010101" pitchFamily="49" charset="-122"/>
              </a:rPr>
              <a:t>《</a:t>
            </a:r>
            <a:r>
              <a:rPr kumimoji="1" lang="zh-CN" altLang="en-US" sz="4000">
                <a:solidFill>
                  <a:schemeClr val="tx1"/>
                </a:solidFill>
                <a:latin typeface="黑体" panose="02010609060101010101" pitchFamily="49" charset="-122"/>
                <a:ea typeface="黑体" panose="02010609060101010101" pitchFamily="49" charset="-122"/>
              </a:rPr>
              <a:t>春江花月夜</a:t>
            </a:r>
            <a:r>
              <a:rPr kumimoji="1" lang="en-US" altLang="zh-CN" sz="4000">
                <a:solidFill>
                  <a:schemeClr val="tx1"/>
                </a:solidFill>
                <a:latin typeface="黑体" panose="02010609060101010101" pitchFamily="49" charset="-122"/>
                <a:ea typeface="黑体" panose="02010609060101010101" pitchFamily="49" charset="-122"/>
              </a:rPr>
              <a:t>》</a:t>
            </a:r>
            <a:r>
              <a:rPr kumimoji="1" lang="zh-CN" altLang="en-US" sz="3600">
                <a:solidFill>
                  <a:srgbClr val="000000"/>
                </a:solidFill>
                <a:latin typeface="黑体" panose="02010609060101010101" pitchFamily="49" charset="-122"/>
                <a:ea typeface="黑体" panose="02010609060101010101" pitchFamily="49" charset="-122"/>
              </a:rPr>
              <a:t>全诗四句一韵，凡九韵（九段），每一韵构成一小段。</a:t>
            </a:r>
            <a:br>
              <a:rPr kumimoji="1" lang="zh-CN" altLang="en-US" sz="3600">
                <a:solidFill>
                  <a:srgbClr val="000000"/>
                </a:solidFill>
                <a:latin typeface="黑体" panose="02010609060101010101" pitchFamily="49" charset="-122"/>
                <a:ea typeface="黑体" panose="02010609060101010101" pitchFamily="49" charset="-122"/>
              </a:rPr>
            </a:br>
            <a:r>
              <a:rPr kumimoji="1" lang="zh-CN" altLang="en-US" sz="3600">
                <a:solidFill>
                  <a:srgbClr val="000000"/>
                </a:solidFill>
                <a:latin typeface="黑体" panose="02010609060101010101" pitchFamily="49" charset="-122"/>
                <a:ea typeface="黑体" panose="02010609060101010101" pitchFamily="49" charset="-122"/>
              </a:rPr>
              <a:t>    全诗从月出写起到月落结束，可分为两大层次。</a:t>
            </a:r>
          </a:p>
          <a:p>
            <a:pPr eaLnBrk="1" hangingPunct="1"/>
            <a:endParaRPr kumimoji="1" lang="zh-CN" altLang="en-US" sz="3600">
              <a:solidFill>
                <a:schemeClr val="tx1"/>
              </a:solidFill>
              <a:latin typeface="黑体" panose="02010609060101010101" pitchFamily="49" charset="-122"/>
              <a:ea typeface="黑体" panose="02010609060101010101" pitchFamily="49" charset="-122"/>
            </a:endParaRPr>
          </a:p>
        </p:txBody>
      </p:sp>
      <p:pic>
        <p:nvPicPr>
          <p:cNvPr id="10243" name="Picture 3" descr="2-0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71800" y="4419600"/>
            <a:ext cx="3703638" cy="1725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random/>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ChangeArrowheads="1"/>
          </p:cNvSpPr>
          <p:nvPr>
            <p:ph type="title"/>
          </p:nvPr>
        </p:nvSpPr>
        <p:spPr/>
        <p:txBody>
          <a:bodyPr/>
          <a:lstStyle/>
          <a:p>
            <a:pPr eaLnBrk="1" hangingPunct="1"/>
            <a:endParaRPr lang="zh-CN" altLang="en-US" smtClean="0"/>
          </a:p>
        </p:txBody>
      </p:sp>
      <p:sp>
        <p:nvSpPr>
          <p:cNvPr id="11267" name="Rectangle 3"/>
          <p:cNvSpPr>
            <a:spLocks noChangeArrowheads="1"/>
          </p:cNvSpPr>
          <p:nvPr>
            <p:ph type="body" idx="1"/>
          </p:nvPr>
        </p:nvSpPr>
        <p:spPr/>
        <p:txBody>
          <a:bodyPr/>
          <a:lstStyle/>
          <a:p>
            <a:pPr eaLnBrk="1" hangingPunct="1">
              <a:lnSpc>
                <a:spcPct val="80000"/>
              </a:lnSpc>
            </a:pPr>
            <a:r>
              <a:rPr lang="zh-CN" altLang="en-US" sz="2800" smtClean="0"/>
              <a:t>从开头到“但见长江送流水”为第一部分，依题目摹写（春、江 、花 、月、夜）的幽美景色，侧重描绘皓月当空、光照整个江天、天地一派空明的美妙境界；由月之“照”人，从描写景色转向（观照人生），思索茫茫人生与漫漫宇宙之间的相互关系。</a:t>
            </a:r>
          </a:p>
          <a:p>
            <a:pPr eaLnBrk="1" hangingPunct="1">
              <a:lnSpc>
                <a:spcPct val="80000"/>
              </a:lnSpc>
            </a:pPr>
            <a:r>
              <a:rPr lang="zh-CN" altLang="en-US" sz="2800" smtClean="0"/>
              <a:t>从“白云一片去悠悠”到末尾为第二部分，由观照人生进而抒写人间思妇游子的离愁别绪，讴歌人们对爱情的向往和对幸福的憧憬。具体而言，这一部分又分为二层：从“白云一片去悠悠”到“鱼龙潜跃水成文”为一层，写（思妇怀远）；从“昨夜闲潭梦落花”到最后为一层，写（游子思归）</a:t>
            </a: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ChangeArrowheads="1"/>
          </p:cNvSpPr>
          <p:nvPr>
            <p:ph type="title"/>
          </p:nvPr>
        </p:nvSpPr>
        <p:spPr/>
        <p:txBody>
          <a:bodyPr/>
          <a:lstStyle/>
          <a:p>
            <a:pPr eaLnBrk="1" hangingPunct="1"/>
            <a:endParaRPr lang="zh-CN" altLang="en-US" smtClean="0"/>
          </a:p>
        </p:txBody>
      </p:sp>
      <p:sp>
        <p:nvSpPr>
          <p:cNvPr id="12291" name="Rectangle 3"/>
          <p:cNvSpPr>
            <a:spLocks noChangeArrowheads="1"/>
          </p:cNvSpPr>
          <p:nvPr>
            <p:ph type="body" idx="1"/>
          </p:nvPr>
        </p:nvSpPr>
        <p:spPr/>
        <p:txBody>
          <a:bodyPr/>
          <a:lstStyle/>
          <a:p>
            <a:pPr eaLnBrk="1" hangingPunct="1"/>
            <a:r>
              <a:rPr lang="zh-CN" altLang="en-US" smtClean="0"/>
              <a:t>滟滟</a:t>
            </a:r>
            <a:r>
              <a:rPr lang="en-US" altLang="zh-CN" smtClean="0"/>
              <a:t>(yàn) </a:t>
            </a:r>
            <a:r>
              <a:rPr lang="zh-CN" altLang="en-US" smtClean="0"/>
              <a:t>皆似霰</a:t>
            </a:r>
            <a:r>
              <a:rPr lang="en-US" altLang="zh-CN" smtClean="0"/>
              <a:t>(xiàn) </a:t>
            </a:r>
            <a:r>
              <a:rPr lang="zh-CN" altLang="en-US" smtClean="0"/>
              <a:t>绕芳甸</a:t>
            </a:r>
            <a:r>
              <a:rPr lang="en-US" altLang="zh-CN" smtClean="0"/>
              <a:t>(diàn) </a:t>
            </a:r>
            <a:r>
              <a:rPr lang="zh-CN" altLang="en-US" smtClean="0"/>
              <a:t>汀上</a:t>
            </a:r>
            <a:r>
              <a:rPr lang="en-US" altLang="zh-CN" smtClean="0"/>
              <a:t>(tīng) </a:t>
            </a:r>
            <a:r>
              <a:rPr lang="zh-CN" altLang="en-US" smtClean="0"/>
              <a:t>皎皎</a:t>
            </a:r>
            <a:r>
              <a:rPr lang="en-US" altLang="zh-CN" smtClean="0"/>
              <a:t>(jiǎo) </a:t>
            </a:r>
            <a:r>
              <a:rPr lang="zh-CN" altLang="en-US" smtClean="0"/>
              <a:t>扁舟子</a:t>
            </a:r>
            <a:r>
              <a:rPr lang="en-US" altLang="zh-CN" smtClean="0"/>
              <a:t>(piān)        </a:t>
            </a:r>
            <a:r>
              <a:rPr lang="zh-CN" altLang="en-US" smtClean="0"/>
              <a:t>捣衣砧</a:t>
            </a:r>
            <a:r>
              <a:rPr lang="en-US" altLang="zh-CN" smtClean="0"/>
              <a:t>(dǎo)(zhēn)</a:t>
            </a:r>
            <a:r>
              <a:rPr lang="zh-CN" altLang="en-US" smtClean="0"/>
              <a:t>碣石</a:t>
            </a:r>
            <a:r>
              <a:rPr lang="en-US" altLang="zh-CN" smtClean="0"/>
              <a:t>(jié)</a:t>
            </a:r>
            <a:r>
              <a:rPr lang="zh-CN" altLang="en-US" smtClean="0"/>
              <a:t>潇湘</a:t>
            </a:r>
            <a:r>
              <a:rPr lang="en-US" altLang="zh-CN" smtClean="0"/>
              <a:t>(xiāo) </a:t>
            </a:r>
            <a:r>
              <a:rPr lang="zh-CN" altLang="en-US" smtClean="0"/>
              <a:t>徘徊</a:t>
            </a:r>
            <a:r>
              <a:rPr lang="en-US" altLang="zh-CN" smtClean="0"/>
              <a:t>(pái huái) </a:t>
            </a:r>
            <a:r>
              <a:rPr lang="zh-CN" altLang="en-US" smtClean="0"/>
              <a:t>青枫浦</a:t>
            </a:r>
            <a:r>
              <a:rPr lang="en-US" altLang="zh-CN" smtClean="0"/>
              <a:t>(pǔ) </a:t>
            </a:r>
            <a:r>
              <a:rPr lang="zh-CN" altLang="en-US" smtClean="0"/>
              <a:t>潜跃</a:t>
            </a:r>
            <a:r>
              <a:rPr lang="en-US" altLang="zh-CN" smtClean="0"/>
              <a:t>(qián) </a:t>
            </a:r>
            <a:endParaRPr lang="zh-CN" altLang="en-US" smtClean="0"/>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66FF66"/>
        </a:solidFill>
        <a:ln>
          <a:noFill/>
        </a:ln>
        <a:effectLst/>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sz="3200" b="1" i="0" u="none" strike="noStrike" cap="none" normalizeH="0" baseline="0" smtClean="0">
            <a:ln>
              <a:noFill/>
            </a:ln>
            <a:solidFill>
              <a:srgbClr val="CC0000"/>
            </a:solidFill>
            <a:effectLst>
              <a:outerShdw blurRad="38100" dist="38100" dir="2700000" algn="tl">
                <a:srgbClr val="000000">
                  <a:alpha val="43137"/>
                </a:srgbClr>
              </a:outerShdw>
            </a:effectLst>
            <a:latin typeface="Arial" panose="020B0604020202020204" pitchFamily="34" charset="0"/>
            <a:ea typeface="楷体_GB2312" pitchFamily="49" charset="-122"/>
          </a:defRPr>
        </a:defPPr>
      </a:lstStyle>
    </a:spDef>
    <a:lnDef>
      <a:spPr bwMode="auto">
        <a:xfrm>
          <a:off x="0" y="0"/>
          <a:ext cx="1" cy="1"/>
        </a:xfrm>
        <a:custGeom>
          <a:avLst/>
          <a:gdLst/>
          <a:ahLst/>
          <a:cxnLst/>
          <a:rect l="0" t="0" r="0" b="0"/>
          <a:pathLst/>
        </a:custGeom>
        <a:solidFill>
          <a:srgbClr val="66FF66"/>
        </a:solidFill>
        <a:ln>
          <a:noFill/>
        </a:ln>
        <a:effectLst/>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sz="3200" b="1" i="0" u="none" strike="noStrike" cap="none" normalizeH="0" baseline="0" smtClean="0">
            <a:ln>
              <a:noFill/>
            </a:ln>
            <a:solidFill>
              <a:srgbClr val="CC0000"/>
            </a:solidFill>
            <a:effectLst>
              <a:outerShdw blurRad="38100" dist="38100" dir="2700000" algn="tl">
                <a:srgbClr val="000000">
                  <a:alpha val="43137"/>
                </a:srgbClr>
              </a:outerShdw>
            </a:effectLst>
            <a:latin typeface="Arial" panose="020B0604020202020204" pitchFamily="34" charset="0"/>
            <a:ea typeface="楷体_GB2312" pitchFamily="49"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66FF66"/>
        </a:solidFill>
        <a:ln>
          <a:noFill/>
        </a:ln>
        <a:effectLst/>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sz="3200" b="1" i="0" u="none" strike="noStrike" cap="none" normalizeH="0" baseline="0" smtClean="0">
            <a:ln>
              <a:noFill/>
            </a:ln>
            <a:solidFill>
              <a:srgbClr val="CC0000"/>
            </a:solidFill>
            <a:effectLst>
              <a:outerShdw blurRad="38100" dist="38100" dir="2700000" algn="tl">
                <a:srgbClr val="000000">
                  <a:alpha val="43137"/>
                </a:srgbClr>
              </a:outerShdw>
            </a:effectLst>
            <a:latin typeface="Arial" panose="020B0604020202020204" pitchFamily="34" charset="0"/>
            <a:ea typeface="楷体_GB2312" pitchFamily="49" charset="-122"/>
          </a:defRPr>
        </a:defPPr>
      </a:lstStyle>
    </a:spDef>
    <a:lnDef>
      <a:spPr bwMode="auto">
        <a:xfrm>
          <a:off x="0" y="0"/>
          <a:ext cx="1" cy="1"/>
        </a:xfrm>
        <a:custGeom>
          <a:avLst/>
          <a:gdLst/>
          <a:ahLst/>
          <a:cxnLst/>
          <a:rect l="0" t="0" r="0" b="0"/>
          <a:pathLst/>
        </a:custGeom>
        <a:solidFill>
          <a:srgbClr val="66FF66"/>
        </a:solidFill>
        <a:ln>
          <a:noFill/>
        </a:ln>
        <a:effectLst/>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sz="3200" b="1" i="0" u="none" strike="noStrike" cap="none" normalizeH="0" baseline="0" smtClean="0">
            <a:ln>
              <a:noFill/>
            </a:ln>
            <a:solidFill>
              <a:srgbClr val="CC0000"/>
            </a:solidFill>
            <a:effectLst>
              <a:outerShdw blurRad="38100" dist="38100" dir="2700000" algn="tl">
                <a:srgbClr val="000000">
                  <a:alpha val="43137"/>
                </a:srgbClr>
              </a:outerShdw>
            </a:effectLst>
            <a:latin typeface="Arial" panose="020B0604020202020204" pitchFamily="34" charset="0"/>
            <a:ea typeface="楷体_GB2312" pitchFamily="49"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157255584</TotalTime>
  <Pages>0</Pages>
  <Words>3963</Words>
  <Characters>0</Characters>
  <Application>Microsoft Office PowerPoint</Application>
  <DocSecurity>0</DocSecurity>
  <PresentationFormat>全屏显示(4:3)</PresentationFormat>
  <Lines>0</Lines>
  <Paragraphs>224</Paragraphs>
  <Slides>46</Slides>
  <Notes>0</Notes>
  <HiddenSlides>0</HiddenSlides>
  <MMClips>0</MMClips>
  <ScaleCrop>false</ScaleCrop>
  <HeadingPairs>
    <vt:vector size="8" baseType="variant">
      <vt:variant>
        <vt:lpstr>已用的字体</vt:lpstr>
      </vt:variant>
      <vt:variant>
        <vt:i4>12</vt:i4>
      </vt:variant>
      <vt:variant>
        <vt:lpstr>主题</vt:lpstr>
      </vt:variant>
      <vt:variant>
        <vt:i4>2</vt:i4>
      </vt:variant>
      <vt:variant>
        <vt:lpstr>嵌入 OLE 服务器</vt:lpstr>
      </vt:variant>
      <vt:variant>
        <vt:i4>2</vt:i4>
      </vt:variant>
      <vt:variant>
        <vt:lpstr>幻灯片标题</vt:lpstr>
      </vt:variant>
      <vt:variant>
        <vt:i4>46</vt:i4>
      </vt:variant>
    </vt:vector>
  </HeadingPairs>
  <TitlesOfParts>
    <vt:vector size="62" baseType="lpstr">
      <vt:lpstr>Arial</vt:lpstr>
      <vt:lpstr>楷体_GB2312</vt:lpstr>
      <vt:lpstr>宋体</vt:lpstr>
      <vt:lpstr>Times New Roman</vt:lpstr>
      <vt:lpstr>黑体</vt:lpstr>
      <vt:lpstr>_x000b__x000c_</vt:lpstr>
      <vt:lpstr>隶书</vt:lpstr>
      <vt:lpstr>Wingdings</vt:lpstr>
      <vt:lpstr>Arial Narrow</vt:lpstr>
      <vt:lpstr>新宋体</vt:lpstr>
      <vt:lpstr>华文仿宋</vt:lpstr>
      <vt:lpstr>华文新魏</vt:lpstr>
      <vt:lpstr>默认设计模板</vt:lpstr>
      <vt:lpstr>默认设计模板</vt:lpstr>
      <vt:lpstr>图像.文件</vt:lpstr>
      <vt:lpstr>位图图像</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不知乘月几人归， 落月摇情满江树。</vt:lpstr>
      <vt:lpstr>（1）全诗可分为三个层次？</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许多写景之句，实际上是通过暗示手法抒写相思之情。 </vt:lpstr>
      <vt:lpstr>PowerPoint 演示文稿</vt:lpstr>
      <vt:lpstr>PowerPoint 演示文稿</vt:lpstr>
      <vt:lpstr>PowerPoint 演示文稿</vt:lpstr>
    </vt:vector>
  </TitlesOfParts>
  <Manager/>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深度联盟http:/sdwm.org</cp:lastModifiedBy>
  <cp:revision>19</cp:revision>
  <cp:lastPrinted>1899-12-30T00:00:00Z</cp:lastPrinted>
  <dcterms:created xsi:type="dcterms:W3CDTF">2007-05-17T20:10:09Z</dcterms:created>
  <dcterms:modified xsi:type="dcterms:W3CDTF">2017-06-29T14:05:07Z</dcterms:modified>
</cp:coreProperties>
</file>