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9485" y="2936081"/>
            <a:ext cx="5965031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6504" y="1564481"/>
            <a:ext cx="7950994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293222" y="1607600"/>
            <a:ext cx="196865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6043109" y="2132034"/>
            <a:ext cx="51636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5905947" y="2656470"/>
            <a:ext cx="2460812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5865606" y="3188973"/>
            <a:ext cx="154103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5841401" y="3705337"/>
            <a:ext cx="171853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5865606" y="4229774"/>
            <a:ext cx="149262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5881743" y="4754209"/>
            <a:ext cx="165398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411" y="1545668"/>
            <a:ext cx="8936411" cy="386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961965" y="1494643"/>
            <a:ext cx="2138082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4953896" y="1978736"/>
            <a:ext cx="173467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5026511" y="2478968"/>
            <a:ext cx="123444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5050715" y="2963061"/>
            <a:ext cx="389695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5333103" y="3463293"/>
            <a:ext cx="263024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5413786" y="3947386"/>
            <a:ext cx="196865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4945828" y="4447617"/>
            <a:ext cx="221876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矩形 9"/>
          <p:cNvSpPr/>
          <p:nvPr/>
        </p:nvSpPr>
        <p:spPr>
          <a:xfrm>
            <a:off x="4986170" y="4939779"/>
            <a:ext cx="246888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197" y="1713924"/>
            <a:ext cx="9115803" cy="3794945"/>
            <a:chOff x="146349" y="952724"/>
            <a:chExt cx="13080907" cy="5309851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6349" y="952724"/>
              <a:ext cx="8801100" cy="2628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2330" y="3586050"/>
              <a:ext cx="12734926" cy="267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5"/>
          <p:cNvSpPr/>
          <p:nvPr/>
        </p:nvSpPr>
        <p:spPr>
          <a:xfrm>
            <a:off x="629322" y="2664536"/>
            <a:ext cx="5365376" cy="459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37391" y="3568179"/>
            <a:ext cx="8506610" cy="1032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637390" y="4972052"/>
            <a:ext cx="4453666" cy="597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083622"/>
            <a:ext cx="9002810" cy="264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50115" y="2599991"/>
            <a:ext cx="8721763" cy="94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363071" y="3971591"/>
            <a:ext cx="7923008" cy="782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96629" y="2132410"/>
            <a:ext cx="5950744" cy="2593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743661" y="2704878"/>
            <a:ext cx="30659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3832412" y="3221246"/>
            <a:ext cx="23397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244813" y="3245450"/>
            <a:ext cx="34693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3767866" y="3729544"/>
            <a:ext cx="33079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6712772" y="3713408"/>
            <a:ext cx="29852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3348319" y="4302390"/>
            <a:ext cx="33886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5849469" y="4318525"/>
            <a:ext cx="32273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345" y="1986803"/>
            <a:ext cx="9029949" cy="291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195943" y="2454762"/>
            <a:ext cx="384854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871370" y="2954994"/>
            <a:ext cx="113762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5946288" y="3439088"/>
            <a:ext cx="317350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822959" y="3931251"/>
            <a:ext cx="94398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3775934" y="4415343"/>
            <a:ext cx="3945367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6759" y="2372631"/>
            <a:ext cx="8957241" cy="1854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98753" y="3221245"/>
            <a:ext cx="8304904" cy="1186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43" y="1922258"/>
            <a:ext cx="9122757" cy="302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46934" y="2866242"/>
            <a:ext cx="8797066" cy="2299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9138" y="1567064"/>
            <a:ext cx="8992589" cy="380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575" y="2907506"/>
            <a:ext cx="9086850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655833" y="2914653"/>
            <a:ext cx="104887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7753574" y="2922722"/>
            <a:ext cx="89557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5663901" y="3455225"/>
            <a:ext cx="101659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7648686" y="3455225"/>
            <a:ext cx="107307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0168" y="1492870"/>
            <a:ext cx="7865792" cy="4223525"/>
            <a:chOff x="223024" y="664311"/>
            <a:chExt cx="10889166" cy="595312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3024" y="747946"/>
              <a:ext cx="4714875" cy="549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87790" y="664311"/>
              <a:ext cx="4724400" cy="5953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3229" y="1710474"/>
            <a:ext cx="8860772" cy="345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29321" y="2648402"/>
            <a:ext cx="8466268" cy="871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565237" y="4649325"/>
            <a:ext cx="416321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58875" y="1220321"/>
            <a:ext cx="5565151" cy="4500983"/>
            <a:chOff x="901906" y="745752"/>
            <a:chExt cx="8424134" cy="6607548"/>
          </a:xfrm>
        </p:grpSpPr>
        <p:grpSp>
          <p:nvGrpSpPr>
            <p:cNvPr id="4" name="组合 3"/>
            <p:cNvGrpSpPr/>
            <p:nvPr/>
          </p:nvGrpSpPr>
          <p:grpSpPr>
            <a:xfrm>
              <a:off x="901906" y="745752"/>
              <a:ext cx="6649122" cy="2412066"/>
              <a:chOff x="901906" y="745752"/>
              <a:chExt cx="6649122" cy="2412066"/>
            </a:xfrm>
          </p:grpSpPr>
          <p:pic>
            <p:nvPicPr>
              <p:cNvPr id="21506" name="Picture 2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901906" y="745752"/>
                <a:ext cx="6429375" cy="1924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07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026403" y="2624418"/>
                <a:ext cx="6524625" cy="533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150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2615" y="3162300"/>
              <a:ext cx="8353425" cy="419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5575150" y="2825901"/>
            <a:ext cx="154103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5405717" y="3301929"/>
            <a:ext cx="143614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矩形 8"/>
          <p:cNvSpPr/>
          <p:nvPr/>
        </p:nvSpPr>
        <p:spPr>
          <a:xfrm>
            <a:off x="5494467" y="3786023"/>
            <a:ext cx="200899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矩形 9"/>
          <p:cNvSpPr/>
          <p:nvPr/>
        </p:nvSpPr>
        <p:spPr>
          <a:xfrm>
            <a:off x="5478332" y="4730006"/>
            <a:ext cx="185569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" name="矩形 10"/>
          <p:cNvSpPr/>
          <p:nvPr/>
        </p:nvSpPr>
        <p:spPr>
          <a:xfrm>
            <a:off x="5510604" y="5206032"/>
            <a:ext cx="221876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8694" y="1889522"/>
            <a:ext cx="7186613" cy="307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936376" y="2874311"/>
            <a:ext cx="5421854" cy="459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637852" y="3931247"/>
            <a:ext cx="7067774" cy="1468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10841" y="1585913"/>
            <a:ext cx="7122319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355463" y="2583855"/>
            <a:ext cx="6922546" cy="968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444214" y="4213637"/>
            <a:ext cx="7019365" cy="132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7979" y="1639491"/>
            <a:ext cx="7208044" cy="357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550" y="1885950"/>
            <a:ext cx="72009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3482" y="1361137"/>
            <a:ext cx="7322050" cy="4071140"/>
            <a:chOff x="1284642" y="671849"/>
            <a:chExt cx="9762733" cy="5428186"/>
          </a:xfrm>
        </p:grpSpPr>
        <p:pic>
          <p:nvPicPr>
            <p:cNvPr id="2662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284642" y="671849"/>
              <a:ext cx="9601200" cy="202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31900" y="2823435"/>
              <a:ext cx="9515475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2988" y="1893094"/>
            <a:ext cx="705802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0854" y="1871663"/>
            <a:ext cx="6922294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727987" y="2374082"/>
            <a:ext cx="1395804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4679576" y="2906586"/>
            <a:ext cx="167819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5244353" y="3431020"/>
            <a:ext cx="2210696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4986170" y="3955453"/>
            <a:ext cx="366297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4647303" y="4471822"/>
            <a:ext cx="2210697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3704" y="1900238"/>
            <a:ext cx="7036594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73536" y="2769423"/>
            <a:ext cx="4639235" cy="637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960581" y="3947386"/>
            <a:ext cx="6946751" cy="1177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78919" y="2439591"/>
            <a:ext cx="3586163" cy="197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8688" y="1646635"/>
            <a:ext cx="7286625" cy="3564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753114" y="2148172"/>
            <a:ext cx="146035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1645920" y="2640332"/>
            <a:ext cx="6664362" cy="1541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6801522" y="4245911"/>
            <a:ext cx="128285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1831489" y="4770348"/>
            <a:ext cx="436491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5199" y="1386140"/>
            <a:ext cx="7265194" cy="4214813"/>
            <a:chOff x="1220265" y="705186"/>
            <a:chExt cx="9686925" cy="5619750"/>
          </a:xfrm>
        </p:grpSpPr>
        <p:pic>
          <p:nvPicPr>
            <p:cNvPr id="3174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220265" y="705186"/>
              <a:ext cx="9686925" cy="561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矩形 2"/>
            <p:cNvSpPr/>
            <p:nvPr/>
          </p:nvSpPr>
          <p:spPr>
            <a:xfrm>
              <a:off x="7412019" y="3593054"/>
              <a:ext cx="3087445" cy="24957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5" name="矩形 4"/>
          <p:cNvSpPr/>
          <p:nvPr/>
        </p:nvSpPr>
        <p:spPr>
          <a:xfrm>
            <a:off x="3808207" y="2462833"/>
            <a:ext cx="4574689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1411940" y="2987267"/>
            <a:ext cx="313047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3840481" y="3511702"/>
            <a:ext cx="3614570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矩形 7"/>
          <p:cNvSpPr/>
          <p:nvPr/>
        </p:nvSpPr>
        <p:spPr>
          <a:xfrm>
            <a:off x="1298986" y="3995795"/>
            <a:ext cx="4808669" cy="1549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85670" y="1191787"/>
            <a:ext cx="3305721" cy="450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8945" y="1723648"/>
            <a:ext cx="3607855" cy="3172697"/>
            <a:chOff x="3177750" y="1065987"/>
            <a:chExt cx="4810473" cy="423026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244773" y="1065987"/>
              <a:ext cx="4743450" cy="2428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77750" y="3591274"/>
              <a:ext cx="4676775" cy="1704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75066" y="1183424"/>
            <a:ext cx="3283819" cy="451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39629" y="2346722"/>
            <a:ext cx="3664744" cy="216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438" y="1384145"/>
            <a:ext cx="7790522" cy="4315610"/>
            <a:chOff x="479387" y="633839"/>
            <a:chExt cx="10678033" cy="5876925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9387" y="852952"/>
              <a:ext cx="4810125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33020" y="633839"/>
              <a:ext cx="4724400" cy="5876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1721" y="1442689"/>
            <a:ext cx="8483493" cy="4157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833334" y="3059882"/>
            <a:ext cx="2888428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5833334" y="3576248"/>
            <a:ext cx="1637852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矩形 4"/>
          <p:cNvSpPr/>
          <p:nvPr/>
        </p:nvSpPr>
        <p:spPr>
          <a:xfrm>
            <a:off x="5881742" y="4092614"/>
            <a:ext cx="2194561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矩形 5"/>
          <p:cNvSpPr/>
          <p:nvPr/>
        </p:nvSpPr>
        <p:spPr>
          <a:xfrm>
            <a:off x="6260950" y="4608983"/>
            <a:ext cx="2686723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5954357" y="5125351"/>
            <a:ext cx="1532965" cy="355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Gungsuh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55</cp:revision>
  <dcterms:created xsi:type="dcterms:W3CDTF">2017-03-15T04:23:00Z</dcterms:created>
  <dcterms:modified xsi:type="dcterms:W3CDTF">2020-01-20T05:44:51Z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